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0"/>
  </p:notesMasterIdLst>
  <p:sldIdLst>
    <p:sldId id="256" r:id="rId3"/>
    <p:sldId id="279" r:id="rId4"/>
    <p:sldId id="282" r:id="rId5"/>
    <p:sldId id="300" r:id="rId6"/>
    <p:sldId id="301" r:id="rId7"/>
    <p:sldId id="299" r:id="rId8"/>
    <p:sldId id="290" r:id="rId9"/>
    <p:sldId id="289" r:id="rId10"/>
    <p:sldId id="285" r:id="rId11"/>
    <p:sldId id="294" r:id="rId12"/>
    <p:sldId id="292" r:id="rId13"/>
    <p:sldId id="293" r:id="rId14"/>
    <p:sldId id="286" r:id="rId15"/>
    <p:sldId id="296" r:id="rId16"/>
    <p:sldId id="297" r:id="rId17"/>
    <p:sldId id="257" r:id="rId18"/>
    <p:sldId id="258" r:id="rId19"/>
    <p:sldId id="259" r:id="rId20"/>
    <p:sldId id="260" r:id="rId21"/>
    <p:sldId id="261" r:id="rId22"/>
    <p:sldId id="262" r:id="rId23"/>
    <p:sldId id="263" r:id="rId24"/>
    <p:sldId id="264" r:id="rId25"/>
    <p:sldId id="281" r:id="rId26"/>
    <p:sldId id="265" r:id="rId27"/>
    <p:sldId id="267" r:id="rId28"/>
    <p:sldId id="268" r:id="rId29"/>
    <p:sldId id="269" r:id="rId30"/>
    <p:sldId id="288" r:id="rId31"/>
    <p:sldId id="271" r:id="rId32"/>
    <p:sldId id="272" r:id="rId33"/>
    <p:sldId id="273" r:id="rId34"/>
    <p:sldId id="274" r:id="rId35"/>
    <p:sldId id="275" r:id="rId36"/>
    <p:sldId id="276" r:id="rId37"/>
    <p:sldId id="277" r:id="rId38"/>
    <p:sldId id="278" r:id="rId39"/>
  </p:sldIdLst>
  <p:sldSz cx="9144000" cy="5143500" type="screen16x9"/>
  <p:notesSz cx="6858000" cy="9144000"/>
  <p:embeddedFontLst>
    <p:embeddedFont>
      <p:font typeface="Fira Sans Extra Condensed" panose="020B0503050000020004" pitchFamily="34" charset="0"/>
      <p:regular r:id="rId41"/>
      <p:bold r:id="rId42"/>
    </p:embeddedFont>
    <p:embeddedFont>
      <p:font typeface="Inter" panose="020B0604020202020204" charset="0"/>
      <p:regular r:id="rId43"/>
      <p:bold r:id="rId44"/>
      <p:italic r:id="rId45"/>
      <p:boldItalic r:id="rId46"/>
    </p:embeddedFont>
    <p:embeddedFont>
      <p:font typeface="Montserrat" panose="00000500000000000000" pitchFamily="2" charset="0"/>
      <p:regular r:id="rId47"/>
      <p:bold r:id="rId48"/>
      <p:italic r:id="rId49"/>
      <p:boldItalic r:id="rId50"/>
    </p:embeddedFont>
    <p:embeddedFont>
      <p:font typeface="Montserrat Medium" panose="00000600000000000000" pitchFamily="2" charset="0"/>
      <p:regular r:id="rId51"/>
      <p:bold r:id="rId52"/>
      <p:italic r:id="rId53"/>
      <p:boldItalic r:id="rId54"/>
    </p:embeddedFont>
    <p:embeddedFont>
      <p:font typeface="Montserrat SemiBold" panose="00000700000000000000" pitchFamily="2" charset="0"/>
      <p:regular r:id="rId55"/>
      <p:bold r:id="rId56"/>
      <p:italic r:id="rId57"/>
      <p:boldItalic r:id="rId58"/>
    </p:embeddedFont>
    <p:embeddedFont>
      <p:font typeface="Roboto" panose="02000000000000000000"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8F9"/>
    <a:srgbClr val="F7F9FA"/>
    <a:srgbClr val="6F1AD5"/>
    <a:srgbClr val="FFC000"/>
    <a:srgbClr val="E4EE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9ECA27-FAD7-4A7A-8496-E65C0580F1EF}">
  <a:tblStyle styleId="{759ECA27-FAD7-4A7A-8496-E65C0580F1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1080" y="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2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e96fd5876e_0_1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e96fd5876e_0_1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e96fd5876e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e96fd5876e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2b21ebf290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22b21ebf290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bd79b6c0ae_0_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bd79b6c0ae_0_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69cca9b01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69cca9b01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bd79b6c0ae_0_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bd79b6c0ae_0_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bd79b6c0ae_0_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bd79b6c0ae_0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2bd79b6c0ae_0_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2bd79b6c0ae_0_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bd79b6c0ae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2bd79b6c0ae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69cca9b01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69cca9b01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a:extLst>
            <a:ext uri="{FF2B5EF4-FFF2-40B4-BE49-F238E27FC236}">
              <a16:creationId xmlns:a16="http://schemas.microsoft.com/office/drawing/2014/main" id="{4B73DD1D-E085-B976-E90E-EF198CE64500}"/>
            </a:ext>
          </a:extLst>
        </p:cNvPr>
        <p:cNvGrpSpPr/>
        <p:nvPr/>
      </p:nvGrpSpPr>
      <p:grpSpPr>
        <a:xfrm>
          <a:off x="0" y="0"/>
          <a:ext cx="0" cy="0"/>
          <a:chOff x="0" y="0"/>
          <a:chExt cx="0" cy="0"/>
        </a:xfrm>
      </p:grpSpPr>
      <p:sp>
        <p:nvSpPr>
          <p:cNvPr id="1515" name="Google Shape;1515;g2bd79b6c0ae_0_833:notes">
            <a:extLst>
              <a:ext uri="{FF2B5EF4-FFF2-40B4-BE49-F238E27FC236}">
                <a16:creationId xmlns:a16="http://schemas.microsoft.com/office/drawing/2014/main" id="{330C65EB-5A29-70D3-48BA-C220F81F57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2bd79b6c0ae_0_833:notes">
            <a:extLst>
              <a:ext uri="{FF2B5EF4-FFF2-40B4-BE49-F238E27FC236}">
                <a16:creationId xmlns:a16="http://schemas.microsoft.com/office/drawing/2014/main" id="{BA37B7A7-C062-17EB-D443-E218302133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2284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2bd79b6c0ae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2bd79b6c0ae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6"/>
        <p:cNvGrpSpPr/>
        <p:nvPr/>
      </p:nvGrpSpPr>
      <p:grpSpPr>
        <a:xfrm>
          <a:off x="0" y="0"/>
          <a:ext cx="0" cy="0"/>
          <a:chOff x="0" y="0"/>
          <a:chExt cx="0" cy="0"/>
        </a:xfrm>
      </p:grpSpPr>
      <p:sp>
        <p:nvSpPr>
          <p:cNvPr id="2057" name="Google Shape;2057;ge96fd5876e_0_4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8" name="Google Shape;2058;ge96fd5876e_0_4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2bd79b6c0ae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2bd79b6c0ae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2bd79b6c0ae_0_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2bd79b6c0ae_0_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2bd79b6c0ae_0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2bd79b6c0ae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2bd79b6c0ae_0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2bd79b6c0ae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a:extLst>
            <a:ext uri="{FF2B5EF4-FFF2-40B4-BE49-F238E27FC236}">
              <a16:creationId xmlns:a16="http://schemas.microsoft.com/office/drawing/2014/main" id="{E5C7BE44-5003-6C64-A499-8802B2953EB3}"/>
            </a:ext>
          </a:extLst>
        </p:cNvPr>
        <p:cNvGrpSpPr/>
        <p:nvPr/>
      </p:nvGrpSpPr>
      <p:grpSpPr>
        <a:xfrm>
          <a:off x="0" y="0"/>
          <a:ext cx="0" cy="0"/>
          <a:chOff x="0" y="0"/>
          <a:chExt cx="0" cy="0"/>
        </a:xfrm>
      </p:grpSpPr>
      <p:sp>
        <p:nvSpPr>
          <p:cNvPr id="1408" name="Google Shape;1408;g2bd79b6c0ae_0_873:notes">
            <a:extLst>
              <a:ext uri="{FF2B5EF4-FFF2-40B4-BE49-F238E27FC236}">
                <a16:creationId xmlns:a16="http://schemas.microsoft.com/office/drawing/2014/main" id="{8028FA68-A956-3660-19D9-F4C180DE54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2bd79b6c0ae_0_873:notes">
            <a:extLst>
              <a:ext uri="{FF2B5EF4-FFF2-40B4-BE49-F238E27FC236}">
                <a16:creationId xmlns:a16="http://schemas.microsoft.com/office/drawing/2014/main" id="{7A17F967-B479-1D09-CB83-F743667A0C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892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2bd79b6c0ae_0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2bd79b6c0ae_0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2bd79b6c0ae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2bd79b6c0ae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2bd79b6c0ae_0_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2bd79b6c0ae_0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a:extLst>
            <a:ext uri="{FF2B5EF4-FFF2-40B4-BE49-F238E27FC236}">
              <a16:creationId xmlns:a16="http://schemas.microsoft.com/office/drawing/2014/main" id="{F3A359ED-9B1A-D2EA-BCA3-415ABE8D8A5A}"/>
            </a:ext>
          </a:extLst>
        </p:cNvPr>
        <p:cNvGrpSpPr/>
        <p:nvPr/>
      </p:nvGrpSpPr>
      <p:grpSpPr>
        <a:xfrm>
          <a:off x="0" y="0"/>
          <a:ext cx="0" cy="0"/>
          <a:chOff x="0" y="0"/>
          <a:chExt cx="0" cy="0"/>
        </a:xfrm>
      </p:grpSpPr>
      <p:sp>
        <p:nvSpPr>
          <p:cNvPr id="757" name="Google Shape;757;g269cca9b01c_0_17:notes">
            <a:extLst>
              <a:ext uri="{FF2B5EF4-FFF2-40B4-BE49-F238E27FC236}">
                <a16:creationId xmlns:a16="http://schemas.microsoft.com/office/drawing/2014/main" id="{7BC3A1AA-1E41-ABCE-9C05-EFAABCBC41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69cca9b01c_0_17:notes">
            <a:extLst>
              <a:ext uri="{FF2B5EF4-FFF2-40B4-BE49-F238E27FC236}">
                <a16:creationId xmlns:a16="http://schemas.microsoft.com/office/drawing/2014/main" id="{576D28D0-B284-1139-5DC2-BC9C229B27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7802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2bd79b6c0ae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2" name="Google Shape;1562;g2bd79b6c0ae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269cca9b01c_0_1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8" name="Google Shape;1678;g269cca9b01c_0_1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0"/>
        <p:cNvGrpSpPr/>
        <p:nvPr/>
      </p:nvGrpSpPr>
      <p:grpSpPr>
        <a:xfrm>
          <a:off x="0" y="0"/>
          <a:ext cx="0" cy="0"/>
          <a:chOff x="0" y="0"/>
          <a:chExt cx="0" cy="0"/>
        </a:xfrm>
      </p:grpSpPr>
      <p:sp>
        <p:nvSpPr>
          <p:cNvPr id="2321" name="Google Shape;2321;g2c24abe139d_1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2" name="Google Shape;2322;g2c24abe139d_1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6"/>
        <p:cNvGrpSpPr/>
        <p:nvPr/>
      </p:nvGrpSpPr>
      <p:grpSpPr>
        <a:xfrm>
          <a:off x="0" y="0"/>
          <a:ext cx="0" cy="0"/>
          <a:chOff x="0" y="0"/>
          <a:chExt cx="0" cy="0"/>
        </a:xfrm>
      </p:grpSpPr>
      <p:sp>
        <p:nvSpPr>
          <p:cNvPr id="2367" name="Google Shape;2367;g2c24abe139d_1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8" name="Google Shape;2368;g2c24abe139d_1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0"/>
        <p:cNvGrpSpPr/>
        <p:nvPr/>
      </p:nvGrpSpPr>
      <p:grpSpPr>
        <a:xfrm>
          <a:off x="0" y="0"/>
          <a:ext cx="0" cy="0"/>
          <a:chOff x="0" y="0"/>
          <a:chExt cx="0" cy="0"/>
        </a:xfrm>
      </p:grpSpPr>
      <p:sp>
        <p:nvSpPr>
          <p:cNvPr id="2421" name="Google Shape;2421;g2c24abe139d_1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2" name="Google Shape;2422;g2c24abe139d_1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52352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a:extLst>
            <a:ext uri="{FF2B5EF4-FFF2-40B4-BE49-F238E27FC236}">
              <a16:creationId xmlns:a16="http://schemas.microsoft.com/office/drawing/2014/main" id="{39FC7C31-66A2-C10F-8D57-8285B67304EA}"/>
            </a:ext>
          </a:extLst>
        </p:cNvPr>
        <p:cNvGrpSpPr/>
        <p:nvPr/>
      </p:nvGrpSpPr>
      <p:grpSpPr>
        <a:xfrm>
          <a:off x="0" y="0"/>
          <a:ext cx="0" cy="0"/>
          <a:chOff x="0" y="0"/>
          <a:chExt cx="0" cy="0"/>
        </a:xfrm>
      </p:grpSpPr>
      <p:sp>
        <p:nvSpPr>
          <p:cNvPr id="1328" name="Google Shape;1328;g2bd79b6c0ae_0_823:notes">
            <a:extLst>
              <a:ext uri="{FF2B5EF4-FFF2-40B4-BE49-F238E27FC236}">
                <a16:creationId xmlns:a16="http://schemas.microsoft.com/office/drawing/2014/main" id="{357C1103-493E-5315-7A98-8F3574B592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2bd79b6c0ae_0_823:notes">
            <a:extLst>
              <a:ext uri="{FF2B5EF4-FFF2-40B4-BE49-F238E27FC236}">
                <a16:creationId xmlns:a16="http://schemas.microsoft.com/office/drawing/2014/main" id="{4A0259C5-E2C6-E771-80F8-3706D1D601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1478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a:extLst>
            <a:ext uri="{FF2B5EF4-FFF2-40B4-BE49-F238E27FC236}">
              <a16:creationId xmlns:a16="http://schemas.microsoft.com/office/drawing/2014/main" id="{531E2443-A243-8E54-A0C7-841B9F3B2D0E}"/>
            </a:ext>
          </a:extLst>
        </p:cNvPr>
        <p:cNvGrpSpPr/>
        <p:nvPr/>
      </p:nvGrpSpPr>
      <p:grpSpPr>
        <a:xfrm>
          <a:off x="0" y="0"/>
          <a:ext cx="0" cy="0"/>
          <a:chOff x="0" y="0"/>
          <a:chExt cx="0" cy="0"/>
        </a:xfrm>
      </p:grpSpPr>
      <p:sp>
        <p:nvSpPr>
          <p:cNvPr id="1328" name="Google Shape;1328;g2bd79b6c0ae_0_823:notes">
            <a:extLst>
              <a:ext uri="{FF2B5EF4-FFF2-40B4-BE49-F238E27FC236}">
                <a16:creationId xmlns:a16="http://schemas.microsoft.com/office/drawing/2014/main" id="{B74EEDF9-D90F-DB18-9F39-29C8E62F71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2bd79b6c0ae_0_823:notes">
            <a:extLst>
              <a:ext uri="{FF2B5EF4-FFF2-40B4-BE49-F238E27FC236}">
                <a16:creationId xmlns:a16="http://schemas.microsoft.com/office/drawing/2014/main" id="{2CD88593-33FE-C9CB-E0F6-3CBC5C123F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4430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77f93ad0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e96fd5876e_0_4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e96fd5876e_0_4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e96fd5876e_0_1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e96fd5876e_0_1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200" y="1429275"/>
            <a:ext cx="4608000" cy="1792200"/>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52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57200" y="3258550"/>
            <a:ext cx="4608000" cy="45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Montserrat"/>
              <a:buNone/>
              <a:defRPr sz="1600">
                <a:latin typeface="Montserrat"/>
                <a:ea typeface="Montserrat"/>
                <a:cs typeface="Montserrat"/>
                <a:sym typeface="Montserrat"/>
              </a:defRPr>
            </a:lvl1pPr>
            <a:lvl2pPr lvl="1">
              <a:lnSpc>
                <a:spcPct val="100000"/>
              </a:lnSpc>
              <a:spcBef>
                <a:spcPts val="0"/>
              </a:spcBef>
              <a:spcAft>
                <a:spcPts val="0"/>
              </a:spcAft>
              <a:buSzPts val="1600"/>
              <a:buFont typeface="Montserrat"/>
              <a:buNone/>
              <a:defRPr sz="1600">
                <a:latin typeface="Montserrat"/>
                <a:ea typeface="Montserrat"/>
                <a:cs typeface="Montserrat"/>
                <a:sym typeface="Montserrat"/>
              </a:defRPr>
            </a:lvl2pPr>
            <a:lvl3pPr lvl="2">
              <a:lnSpc>
                <a:spcPct val="100000"/>
              </a:lnSpc>
              <a:spcBef>
                <a:spcPts val="0"/>
              </a:spcBef>
              <a:spcAft>
                <a:spcPts val="0"/>
              </a:spcAft>
              <a:buSzPts val="1600"/>
              <a:buFont typeface="Montserrat"/>
              <a:buNone/>
              <a:defRPr sz="1600">
                <a:latin typeface="Montserrat"/>
                <a:ea typeface="Montserrat"/>
                <a:cs typeface="Montserrat"/>
                <a:sym typeface="Montserrat"/>
              </a:defRPr>
            </a:lvl3pPr>
            <a:lvl4pPr lvl="3">
              <a:lnSpc>
                <a:spcPct val="100000"/>
              </a:lnSpc>
              <a:spcBef>
                <a:spcPts val="0"/>
              </a:spcBef>
              <a:spcAft>
                <a:spcPts val="0"/>
              </a:spcAft>
              <a:buSzPts val="1600"/>
              <a:buFont typeface="Montserrat"/>
              <a:buNone/>
              <a:defRPr sz="1600">
                <a:latin typeface="Montserrat"/>
                <a:ea typeface="Montserrat"/>
                <a:cs typeface="Montserrat"/>
                <a:sym typeface="Montserrat"/>
              </a:defRPr>
            </a:lvl4pPr>
            <a:lvl5pPr lvl="4">
              <a:lnSpc>
                <a:spcPct val="100000"/>
              </a:lnSpc>
              <a:spcBef>
                <a:spcPts val="0"/>
              </a:spcBef>
              <a:spcAft>
                <a:spcPts val="0"/>
              </a:spcAft>
              <a:buSzPts val="1600"/>
              <a:buFont typeface="Montserrat"/>
              <a:buNone/>
              <a:defRPr sz="1600">
                <a:latin typeface="Montserrat"/>
                <a:ea typeface="Montserrat"/>
                <a:cs typeface="Montserrat"/>
                <a:sym typeface="Montserrat"/>
              </a:defRPr>
            </a:lvl5pPr>
            <a:lvl6pPr lvl="5">
              <a:lnSpc>
                <a:spcPct val="100000"/>
              </a:lnSpc>
              <a:spcBef>
                <a:spcPts val="0"/>
              </a:spcBef>
              <a:spcAft>
                <a:spcPts val="0"/>
              </a:spcAft>
              <a:buSzPts val="1600"/>
              <a:buFont typeface="Montserrat"/>
              <a:buNone/>
              <a:defRPr sz="1600">
                <a:latin typeface="Montserrat"/>
                <a:ea typeface="Montserrat"/>
                <a:cs typeface="Montserrat"/>
                <a:sym typeface="Montserrat"/>
              </a:defRPr>
            </a:lvl6pPr>
            <a:lvl7pPr lvl="6">
              <a:lnSpc>
                <a:spcPct val="100000"/>
              </a:lnSpc>
              <a:spcBef>
                <a:spcPts val="0"/>
              </a:spcBef>
              <a:spcAft>
                <a:spcPts val="0"/>
              </a:spcAft>
              <a:buSzPts val="1600"/>
              <a:buFont typeface="Montserrat"/>
              <a:buNone/>
              <a:defRPr sz="1600">
                <a:latin typeface="Montserrat"/>
                <a:ea typeface="Montserrat"/>
                <a:cs typeface="Montserrat"/>
                <a:sym typeface="Montserrat"/>
              </a:defRPr>
            </a:lvl7pPr>
            <a:lvl8pPr lvl="7">
              <a:lnSpc>
                <a:spcPct val="100000"/>
              </a:lnSpc>
              <a:spcBef>
                <a:spcPts val="0"/>
              </a:spcBef>
              <a:spcAft>
                <a:spcPts val="0"/>
              </a:spcAft>
              <a:buSzPts val="1600"/>
              <a:buFont typeface="Montserrat"/>
              <a:buNone/>
              <a:defRPr sz="1600">
                <a:latin typeface="Montserrat"/>
                <a:ea typeface="Montserrat"/>
                <a:cs typeface="Montserrat"/>
                <a:sym typeface="Montserrat"/>
              </a:defRPr>
            </a:lvl8pPr>
            <a:lvl9pPr lvl="8">
              <a:lnSpc>
                <a:spcPct val="100000"/>
              </a:lnSpc>
              <a:spcBef>
                <a:spcPts val="0"/>
              </a:spcBef>
              <a:spcAft>
                <a:spcPts val="0"/>
              </a:spcAft>
              <a:buSzPts val="1600"/>
              <a:buFont typeface="Montserrat"/>
              <a:buNone/>
              <a:defRPr sz="1600">
                <a:latin typeface="Montserrat"/>
                <a:ea typeface="Montserrat"/>
                <a:cs typeface="Montserrat"/>
                <a:sym typeface="Montserra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5" name="Google Shape;65;p15"/>
          <p:cNvSpPr txBox="1">
            <a:spLocks noGrp="1"/>
          </p:cNvSpPr>
          <p:nvPr>
            <p:ph type="ctrTitle"/>
          </p:nvPr>
        </p:nvSpPr>
        <p:spPr>
          <a:xfrm>
            <a:off x="715100" y="641725"/>
            <a:ext cx="3856800" cy="10590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6" name="Google Shape;66;p15"/>
          <p:cNvSpPr txBox="1">
            <a:spLocks noGrp="1"/>
          </p:cNvSpPr>
          <p:nvPr>
            <p:ph type="subTitle" idx="1"/>
          </p:nvPr>
        </p:nvSpPr>
        <p:spPr>
          <a:xfrm>
            <a:off x="715100" y="1548250"/>
            <a:ext cx="3856800" cy="142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7" name="Google Shape;67;p15"/>
          <p:cNvSpPr txBox="1"/>
          <p:nvPr/>
        </p:nvSpPr>
        <p:spPr>
          <a:xfrm>
            <a:off x="715100" y="3449850"/>
            <a:ext cx="3856800" cy="56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b="1">
                <a:solidFill>
                  <a:schemeClr val="dk1"/>
                </a:solidFill>
                <a:latin typeface="Gantari"/>
                <a:ea typeface="Gantari"/>
                <a:cs typeface="Gantari"/>
                <a:sym typeface="Gantari"/>
              </a:rPr>
              <a:t>CREDITS:</a:t>
            </a:r>
            <a:r>
              <a:rPr lang="en" sz="1000">
                <a:solidFill>
                  <a:schemeClr val="dk1"/>
                </a:solidFill>
                <a:latin typeface="Gantari"/>
                <a:ea typeface="Gantari"/>
                <a:cs typeface="Gantari"/>
                <a:sym typeface="Gantari"/>
              </a:rPr>
              <a:t> This presentation template was created by </a:t>
            </a:r>
            <a:r>
              <a:rPr lang="en" sz="1000" b="1">
                <a:solidFill>
                  <a:schemeClr val="dk1"/>
                </a:solidFill>
                <a:latin typeface="Gantari"/>
                <a:ea typeface="Gantari"/>
                <a:cs typeface="Gantari"/>
                <a:sym typeface="Gantari"/>
              </a:rPr>
              <a:t>Slidesgo</a:t>
            </a:r>
            <a:r>
              <a:rPr lang="en" sz="1000">
                <a:solidFill>
                  <a:schemeClr val="dk1"/>
                </a:solidFill>
                <a:latin typeface="Gantari"/>
                <a:ea typeface="Gantari"/>
                <a:cs typeface="Gantari"/>
                <a:sym typeface="Gantari"/>
              </a:rPr>
              <a:t> and includes icons by </a:t>
            </a:r>
            <a:r>
              <a:rPr lang="en" sz="1000" b="1">
                <a:solidFill>
                  <a:schemeClr val="dk1"/>
                </a:solidFill>
                <a:latin typeface="Gantari"/>
                <a:ea typeface="Gantari"/>
                <a:cs typeface="Gantari"/>
                <a:sym typeface="Gantari"/>
              </a:rPr>
              <a:t>Flaticon</a:t>
            </a:r>
            <a:r>
              <a:rPr lang="en" sz="1000">
                <a:solidFill>
                  <a:schemeClr val="dk1"/>
                </a:solidFill>
                <a:latin typeface="Gantari"/>
                <a:ea typeface="Gantari"/>
                <a:cs typeface="Gantari"/>
                <a:sym typeface="Gantari"/>
              </a:rPr>
              <a:t>, infographics &amp; images by </a:t>
            </a:r>
            <a:r>
              <a:rPr lang="en" sz="1000" b="1">
                <a:solidFill>
                  <a:schemeClr val="dk1"/>
                </a:solidFill>
                <a:latin typeface="Gantari"/>
                <a:ea typeface="Gantari"/>
                <a:cs typeface="Gantari"/>
                <a:sym typeface="Gantari"/>
              </a:rPr>
              <a:t>Freepik</a:t>
            </a:r>
            <a:r>
              <a:rPr lang="en" sz="1000">
                <a:solidFill>
                  <a:schemeClr val="dk1"/>
                </a:solidFill>
                <a:latin typeface="Gantari"/>
                <a:ea typeface="Gantari"/>
                <a:cs typeface="Gantari"/>
                <a:sym typeface="Gantari"/>
              </a:rPr>
              <a:t> and content by </a:t>
            </a:r>
            <a:r>
              <a:rPr lang="en" sz="1000" b="1">
                <a:solidFill>
                  <a:schemeClr val="dk1"/>
                </a:solidFill>
                <a:latin typeface="Gantari"/>
                <a:ea typeface="Gantari"/>
                <a:cs typeface="Gantari"/>
                <a:sym typeface="Gantari"/>
              </a:rPr>
              <a:t>Eliana Delacour</a:t>
            </a:r>
            <a:endParaRPr sz="1000" b="1">
              <a:solidFill>
                <a:schemeClr val="dk1"/>
              </a:solidFill>
              <a:latin typeface="Gantari"/>
              <a:ea typeface="Gantari"/>
              <a:cs typeface="Gantari"/>
              <a:sym typeface="Gantari"/>
            </a:endParaRPr>
          </a:p>
        </p:txBody>
      </p:sp>
    </p:spTree>
    <p:extLst>
      <p:ext uri="{BB962C8B-B14F-4D97-AF65-F5344CB8AC3E}">
        <p14:creationId xmlns:p14="http://schemas.microsoft.com/office/powerpoint/2010/main" val="763556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CUSTOM_2_1">
    <p:spTree>
      <p:nvGrpSpPr>
        <p:cNvPr id="1" name="Shape 44"/>
        <p:cNvGrpSpPr/>
        <p:nvPr/>
      </p:nvGrpSpPr>
      <p:grpSpPr>
        <a:xfrm>
          <a:off x="0" y="0"/>
          <a:ext cx="0" cy="0"/>
          <a:chOff x="0" y="0"/>
          <a:chExt cx="0" cy="0"/>
        </a:xfrm>
      </p:grpSpPr>
      <p:sp>
        <p:nvSpPr>
          <p:cNvPr id="45" name="Google Shape;45;p15"/>
          <p:cNvSpPr/>
          <p:nvPr/>
        </p:nvSpPr>
        <p:spPr>
          <a:xfrm>
            <a:off x="-75" y="-10275"/>
            <a:ext cx="9144000" cy="1180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6" name="Google Shape;46;p15"/>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Font typeface="Inter"/>
              <a:buNone/>
              <a:defRPr sz="2200" b="1"/>
            </a:lvl1pPr>
            <a:lvl2pPr lvl="1" algn="ctr" rtl="0">
              <a:spcBef>
                <a:spcPts val="0"/>
              </a:spcBef>
              <a:spcAft>
                <a:spcPts val="0"/>
              </a:spcAft>
              <a:buSzPts val="2400"/>
              <a:buFont typeface="Inter"/>
              <a:buNone/>
              <a:defRPr sz="2400" b="1">
                <a:latin typeface="Inter"/>
                <a:ea typeface="Inter"/>
                <a:cs typeface="Inter"/>
                <a:sym typeface="Inter"/>
              </a:defRPr>
            </a:lvl2pPr>
            <a:lvl3pPr lvl="2" algn="ctr" rtl="0">
              <a:spcBef>
                <a:spcPts val="0"/>
              </a:spcBef>
              <a:spcAft>
                <a:spcPts val="0"/>
              </a:spcAft>
              <a:buSzPts val="2400"/>
              <a:buFont typeface="Inter"/>
              <a:buNone/>
              <a:defRPr sz="2400" b="1">
                <a:latin typeface="Inter"/>
                <a:ea typeface="Inter"/>
                <a:cs typeface="Inter"/>
                <a:sym typeface="Inter"/>
              </a:defRPr>
            </a:lvl3pPr>
            <a:lvl4pPr lvl="3" algn="ctr" rtl="0">
              <a:spcBef>
                <a:spcPts val="0"/>
              </a:spcBef>
              <a:spcAft>
                <a:spcPts val="0"/>
              </a:spcAft>
              <a:buSzPts val="2400"/>
              <a:buFont typeface="Inter"/>
              <a:buNone/>
              <a:defRPr sz="2400" b="1">
                <a:latin typeface="Inter"/>
                <a:ea typeface="Inter"/>
                <a:cs typeface="Inter"/>
                <a:sym typeface="Inter"/>
              </a:defRPr>
            </a:lvl4pPr>
            <a:lvl5pPr lvl="4" algn="ctr" rtl="0">
              <a:spcBef>
                <a:spcPts val="0"/>
              </a:spcBef>
              <a:spcAft>
                <a:spcPts val="0"/>
              </a:spcAft>
              <a:buSzPts val="2400"/>
              <a:buFont typeface="Inter"/>
              <a:buNone/>
              <a:defRPr sz="2400" b="1">
                <a:latin typeface="Inter"/>
                <a:ea typeface="Inter"/>
                <a:cs typeface="Inter"/>
                <a:sym typeface="Inter"/>
              </a:defRPr>
            </a:lvl5pPr>
            <a:lvl6pPr lvl="5" algn="ctr" rtl="0">
              <a:spcBef>
                <a:spcPts val="0"/>
              </a:spcBef>
              <a:spcAft>
                <a:spcPts val="0"/>
              </a:spcAft>
              <a:buSzPts val="2400"/>
              <a:buFont typeface="Inter"/>
              <a:buNone/>
              <a:defRPr sz="2400" b="1">
                <a:latin typeface="Inter"/>
                <a:ea typeface="Inter"/>
                <a:cs typeface="Inter"/>
                <a:sym typeface="Inter"/>
              </a:defRPr>
            </a:lvl6pPr>
            <a:lvl7pPr lvl="6" algn="ctr" rtl="0">
              <a:spcBef>
                <a:spcPts val="0"/>
              </a:spcBef>
              <a:spcAft>
                <a:spcPts val="0"/>
              </a:spcAft>
              <a:buSzPts val="2400"/>
              <a:buFont typeface="Inter"/>
              <a:buNone/>
              <a:defRPr sz="2400" b="1">
                <a:latin typeface="Inter"/>
                <a:ea typeface="Inter"/>
                <a:cs typeface="Inter"/>
                <a:sym typeface="Inter"/>
              </a:defRPr>
            </a:lvl7pPr>
            <a:lvl8pPr lvl="7" algn="ctr" rtl="0">
              <a:spcBef>
                <a:spcPts val="0"/>
              </a:spcBef>
              <a:spcAft>
                <a:spcPts val="0"/>
              </a:spcAft>
              <a:buSzPts val="2400"/>
              <a:buFont typeface="Inter"/>
              <a:buNone/>
              <a:defRPr sz="2400" b="1">
                <a:latin typeface="Inter"/>
                <a:ea typeface="Inter"/>
                <a:cs typeface="Inter"/>
                <a:sym typeface="Inter"/>
              </a:defRPr>
            </a:lvl8pPr>
            <a:lvl9pPr lvl="8" algn="ctr" rtl="0">
              <a:spcBef>
                <a:spcPts val="0"/>
              </a:spcBef>
              <a:spcAft>
                <a:spcPts val="0"/>
              </a:spcAft>
              <a:buSzPts val="2400"/>
              <a:buFont typeface="Inter"/>
              <a:buNone/>
              <a:defRPr sz="2400" b="1">
                <a:latin typeface="Inter"/>
                <a:ea typeface="Inter"/>
                <a:cs typeface="Inter"/>
                <a:sym typeface="Inte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57200" y="2150850"/>
            <a:ext cx="8238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2996550" y="13378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2391925" y="3132175"/>
            <a:ext cx="43602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0" name="Google Shape;20;p5"/>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9pPr>
          </a:lstStyle>
          <a:p>
            <a:endParaRPr/>
          </a:p>
        </p:txBody>
      </p:sp>
      <p:sp>
        <p:nvSpPr>
          <p:cNvPr id="21" name="Google Shape;21;p5"/>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9pPr>
          </a:lstStyle>
          <a:p>
            <a:endParaRPr/>
          </a:p>
        </p:txBody>
      </p:sp>
      <p:sp>
        <p:nvSpPr>
          <p:cNvPr id="22" name="Google Shape;22;p5"/>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 name="Google Shape;23;p5"/>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4572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8" name="Google Shape;28;p7"/>
          <p:cNvSpPr txBox="1">
            <a:spLocks noGrp="1"/>
          </p:cNvSpPr>
          <p:nvPr>
            <p:ph type="body" idx="1"/>
          </p:nvPr>
        </p:nvSpPr>
        <p:spPr>
          <a:xfrm>
            <a:off x="4572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algn="ctr" rtl="0">
              <a:spcBef>
                <a:spcPts val="0"/>
              </a:spcBef>
              <a:spcAft>
                <a:spcPts val="0"/>
              </a:spcAft>
              <a:buSzPts val="2400"/>
              <a:buNone/>
              <a:defRPr/>
            </a:lvl2pPr>
            <a:lvl3pPr lvl="2" algn="ctr" rtl="0">
              <a:spcBef>
                <a:spcPts val="0"/>
              </a:spcBef>
              <a:spcAft>
                <a:spcPts val="0"/>
              </a:spcAft>
              <a:buSzPts val="2400"/>
              <a:buNone/>
              <a:defRPr/>
            </a:lvl3pPr>
            <a:lvl4pPr lvl="3" algn="ctr" rtl="0">
              <a:spcBef>
                <a:spcPts val="0"/>
              </a:spcBef>
              <a:spcAft>
                <a:spcPts val="0"/>
              </a:spcAft>
              <a:buSzPts val="2400"/>
              <a:buNone/>
              <a:defRPr/>
            </a:lvl4pPr>
            <a:lvl5pPr lvl="4" algn="ctr" rtl="0">
              <a:spcBef>
                <a:spcPts val="0"/>
              </a:spcBef>
              <a:spcAft>
                <a:spcPts val="0"/>
              </a:spcAft>
              <a:buSzPts val="2400"/>
              <a:buNone/>
              <a:defRPr/>
            </a:lvl5pPr>
            <a:lvl6pPr lvl="5" algn="ctr" rtl="0">
              <a:spcBef>
                <a:spcPts val="0"/>
              </a:spcBef>
              <a:spcAft>
                <a:spcPts val="0"/>
              </a:spcAft>
              <a:buSzPts val="2400"/>
              <a:buNone/>
              <a:defRPr/>
            </a:lvl6pPr>
            <a:lvl7pPr lvl="6" algn="ctr" rtl="0">
              <a:spcBef>
                <a:spcPts val="0"/>
              </a:spcBef>
              <a:spcAft>
                <a:spcPts val="0"/>
              </a:spcAft>
              <a:buSzPts val="2400"/>
              <a:buNone/>
              <a:defRPr/>
            </a:lvl7pPr>
            <a:lvl8pPr lvl="7" algn="ctr" rtl="0">
              <a:spcBef>
                <a:spcPts val="0"/>
              </a:spcBef>
              <a:spcAft>
                <a:spcPts val="0"/>
              </a:spcAft>
              <a:buSzPts val="2400"/>
              <a:buNone/>
              <a:defRPr/>
            </a:lvl8pPr>
            <a:lvl9pPr lvl="8" algn="ctr" rtl="0">
              <a:spcBef>
                <a:spcPts val="0"/>
              </a:spcBef>
              <a:spcAft>
                <a:spcPts val="0"/>
              </a:spcAft>
              <a:buSzPts val="2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457200" y="1106125"/>
            <a:ext cx="8238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8" name="Google Shape;38;p11"/>
          <p:cNvSpPr txBox="1">
            <a:spLocks noGrp="1"/>
          </p:cNvSpPr>
          <p:nvPr>
            <p:ph type="body" idx="1"/>
          </p:nvPr>
        </p:nvSpPr>
        <p:spPr>
          <a:xfrm>
            <a:off x="457200" y="3152225"/>
            <a:ext cx="8238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38900" cy="5727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1pPr>
            <a:lvl2pPr lvl="1" algn="ctr">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2pPr>
            <a:lvl3pPr lvl="2" algn="ctr">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3pPr>
            <a:lvl4pPr lvl="3" algn="ctr">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4pPr>
            <a:lvl5pPr lvl="4" algn="ctr">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5pPr>
            <a:lvl6pPr lvl="5" algn="ctr">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6pPr>
            <a:lvl7pPr lvl="6" algn="ctr">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7pPr>
            <a:lvl8pPr lvl="7" algn="ctr">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8pPr>
            <a:lvl9pPr lvl="8" algn="ctr">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57200" y="1152475"/>
            <a:ext cx="82389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1pPr>
            <a:lvl2pPr marL="914400" lvl="1" indent="-304800">
              <a:lnSpc>
                <a:spcPct val="115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2pPr>
            <a:lvl3pPr marL="1371600" lvl="2" indent="-304800">
              <a:lnSpc>
                <a:spcPct val="115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3pPr>
            <a:lvl4pPr marL="1828800" lvl="3" indent="-304800">
              <a:lnSpc>
                <a:spcPct val="115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4pPr>
            <a:lvl5pPr marL="2286000" lvl="4" indent="-304800">
              <a:lnSpc>
                <a:spcPct val="115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5pPr>
            <a:lvl6pPr marL="2743200" lvl="5" indent="-304800">
              <a:lnSpc>
                <a:spcPct val="115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6pPr>
            <a:lvl7pPr marL="3200400" lvl="6" indent="-304800">
              <a:lnSpc>
                <a:spcPct val="115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7pPr>
            <a:lvl8pPr marL="3657600" lvl="7" indent="-304800">
              <a:lnSpc>
                <a:spcPct val="115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8pPr>
            <a:lvl9pPr marL="4114800" lvl="8" indent="-304800">
              <a:lnSpc>
                <a:spcPct val="115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13225" y="539500"/>
            <a:ext cx="77175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1pPr>
            <a:lvl2pPr lvl="1" algn="ctr" rtl="0">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2pPr>
            <a:lvl3pPr lvl="2" algn="ctr" rtl="0">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3pPr>
            <a:lvl4pPr lvl="3" algn="ctr" rtl="0">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4pPr>
            <a:lvl5pPr lvl="4" algn="ctr" rtl="0">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5pPr>
            <a:lvl6pPr lvl="5" algn="ctr" rtl="0">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6pPr>
            <a:lvl7pPr lvl="6" algn="ctr" rtl="0">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7pPr>
            <a:lvl8pPr lvl="7" algn="ctr" rtl="0">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8pPr>
            <a:lvl9pPr lvl="8" algn="ctr" rtl="0">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9pPr>
          </a:lstStyle>
          <a:p>
            <a:endParaRPr/>
          </a:p>
        </p:txBody>
      </p:sp>
      <p:sp>
        <p:nvSpPr>
          <p:cNvPr id="42" name="Google Shape;42;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1pPr>
            <a:lvl2pPr marL="914400" lvl="1" indent="-29845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2pPr>
            <a:lvl3pPr marL="1371600" lvl="2" indent="-29845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3pPr>
            <a:lvl4pPr marL="1828800" lvl="3" indent="-29845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4pPr>
            <a:lvl5pPr marL="2286000" lvl="4" indent="-29845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5pPr>
            <a:lvl6pPr marL="2743200" lvl="5" indent="-29845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6pPr>
            <a:lvl7pPr marL="3200400" lvl="6" indent="-29845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7pPr>
            <a:lvl8pPr marL="3657600" lvl="7" indent="-29845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8pPr>
            <a:lvl9pPr marL="4114800" lvl="8" indent="-29845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hyperlink" Target="https://docs.google.com/spreadsheets/d/18JgUUV5aq7Da2exPK4e_kQ3pGFjV-qLGOONDP5X_qdc/copy#gid=1364826426" TargetMode="External"/><Relationship Id="rId4"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docs.google.com/spreadsheets/d/19FeIRuXJx9UT93clUlzz1NoXdboyWKnovnHMDtdCS48/copy#gid=1595013267"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hyperlink" Target="https://docs.google.com/spreadsheets/d/18JgUUV5aq7Da2exPK4e_kQ3pGFjV-qLGOONDP5X_qdc/copy#gid=1794886778" TargetMode="External"/><Relationship Id="rId4"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6"/>
          <p:cNvSpPr txBox="1">
            <a:spLocks noGrp="1"/>
          </p:cNvSpPr>
          <p:nvPr>
            <p:ph type="ctrTitle"/>
          </p:nvPr>
        </p:nvSpPr>
        <p:spPr>
          <a:xfrm>
            <a:off x="457200" y="1429275"/>
            <a:ext cx="4608000" cy="179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AI Tech Infographics</a:t>
            </a:r>
            <a:endParaRPr dirty="0"/>
          </a:p>
        </p:txBody>
      </p:sp>
      <p:sp>
        <p:nvSpPr>
          <p:cNvPr id="52" name="Google Shape;52;p16"/>
          <p:cNvSpPr txBox="1">
            <a:spLocks noGrp="1"/>
          </p:cNvSpPr>
          <p:nvPr>
            <p:ph type="subTitle" idx="1"/>
          </p:nvPr>
        </p:nvSpPr>
        <p:spPr>
          <a:xfrm>
            <a:off x="457200" y="3258550"/>
            <a:ext cx="4608000" cy="4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where the template begins</a:t>
            </a:r>
            <a:endParaRPr/>
          </a:p>
        </p:txBody>
      </p:sp>
      <p:sp>
        <p:nvSpPr>
          <p:cNvPr id="53" name="Google Shape;53;p16"/>
          <p:cNvSpPr txBox="1"/>
          <p:nvPr/>
        </p:nvSpPr>
        <p:spPr>
          <a:xfrm>
            <a:off x="3072000" y="4841650"/>
            <a:ext cx="3000000" cy="16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Montserrat"/>
                <a:ea typeface="Montserrat"/>
                <a:cs typeface="Montserrat"/>
                <a:sym typeface="Montserrat"/>
              </a:rPr>
              <a:t>This template has been created by </a:t>
            </a:r>
            <a:r>
              <a:rPr lang="en" sz="8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endParaRPr sz="800" b="1">
              <a:solidFill>
                <a:schemeClr val="dk1"/>
              </a:solidFill>
              <a:latin typeface="Montserrat"/>
              <a:ea typeface="Montserrat"/>
              <a:cs typeface="Montserrat"/>
              <a:sym typeface="Montserrat"/>
            </a:endParaRPr>
          </a:p>
        </p:txBody>
      </p:sp>
      <p:grpSp>
        <p:nvGrpSpPr>
          <p:cNvPr id="2" name="Google Shape;48;p15">
            <a:extLst>
              <a:ext uri="{FF2B5EF4-FFF2-40B4-BE49-F238E27FC236}">
                <a16:creationId xmlns:a16="http://schemas.microsoft.com/office/drawing/2014/main" id="{C57B8D0B-DA2C-DF13-BC52-19725090A871}"/>
              </a:ext>
            </a:extLst>
          </p:cNvPr>
          <p:cNvGrpSpPr/>
          <p:nvPr/>
        </p:nvGrpSpPr>
        <p:grpSpPr>
          <a:xfrm>
            <a:off x="5065200" y="528638"/>
            <a:ext cx="3828118" cy="4093368"/>
            <a:chOff x="457194" y="411475"/>
            <a:chExt cx="4385617" cy="4733627"/>
          </a:xfrm>
        </p:grpSpPr>
        <p:sp>
          <p:nvSpPr>
            <p:cNvPr id="3" name="Google Shape;49;p15">
              <a:extLst>
                <a:ext uri="{FF2B5EF4-FFF2-40B4-BE49-F238E27FC236}">
                  <a16:creationId xmlns:a16="http://schemas.microsoft.com/office/drawing/2014/main" id="{48B43F64-FBB9-E463-E5CD-8E6CB4B76C03}"/>
                </a:ext>
              </a:extLst>
            </p:cNvPr>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50;p15">
              <a:extLst>
                <a:ext uri="{FF2B5EF4-FFF2-40B4-BE49-F238E27FC236}">
                  <a16:creationId xmlns:a16="http://schemas.microsoft.com/office/drawing/2014/main" id="{1B47BA7E-7018-7EA3-EB1D-257DDC3805F3}"/>
                </a:ext>
              </a:extLst>
            </p:cNvPr>
            <p:cNvGrpSpPr/>
            <p:nvPr/>
          </p:nvGrpSpPr>
          <p:grpSpPr>
            <a:xfrm>
              <a:off x="457194" y="824705"/>
              <a:ext cx="4385617" cy="4320397"/>
              <a:chOff x="457209" y="411470"/>
              <a:chExt cx="4385617" cy="4320397"/>
            </a:xfrm>
          </p:grpSpPr>
          <p:sp>
            <p:nvSpPr>
              <p:cNvPr id="11" name="Google Shape;51;p15">
                <a:extLst>
                  <a:ext uri="{FF2B5EF4-FFF2-40B4-BE49-F238E27FC236}">
                    <a16:creationId xmlns:a16="http://schemas.microsoft.com/office/drawing/2014/main" id="{04A80DD0-25E9-4A5D-4306-3C55F06B6BCF}"/>
                  </a:ext>
                </a:extLst>
              </p:cNvPr>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p15">
                <a:extLst>
                  <a:ext uri="{FF2B5EF4-FFF2-40B4-BE49-F238E27FC236}">
                    <a16:creationId xmlns:a16="http://schemas.microsoft.com/office/drawing/2014/main" id="{3AE7925F-62FF-D707-BC5D-5E3D192D2826}"/>
                  </a:ext>
                </a:extLst>
              </p:cNvPr>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3;p15">
                <a:extLst>
                  <a:ext uri="{FF2B5EF4-FFF2-40B4-BE49-F238E27FC236}">
                    <a16:creationId xmlns:a16="http://schemas.microsoft.com/office/drawing/2014/main" id="{D45A6FE0-068E-EC06-AE20-115D2C2F21EF}"/>
                  </a:ext>
                </a:extLst>
              </p:cNvPr>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4;p15">
                <a:extLst>
                  <a:ext uri="{FF2B5EF4-FFF2-40B4-BE49-F238E27FC236}">
                    <a16:creationId xmlns:a16="http://schemas.microsoft.com/office/drawing/2014/main" id="{D8C04B12-6C2D-CFBD-EFC1-BBB45381B401}"/>
                  </a:ext>
                </a:extLst>
              </p:cNvPr>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p15">
                <a:extLst>
                  <a:ext uri="{FF2B5EF4-FFF2-40B4-BE49-F238E27FC236}">
                    <a16:creationId xmlns:a16="http://schemas.microsoft.com/office/drawing/2014/main" id="{CD760265-313D-EC81-5961-F1AC784F98BF}"/>
                  </a:ext>
                </a:extLst>
              </p:cNvPr>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p15">
                <a:extLst>
                  <a:ext uri="{FF2B5EF4-FFF2-40B4-BE49-F238E27FC236}">
                    <a16:creationId xmlns:a16="http://schemas.microsoft.com/office/drawing/2014/main" id="{C6676C05-DC17-5A99-870C-39B35B7570B7}"/>
                  </a:ext>
                </a:extLst>
              </p:cNvPr>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p15">
                <a:extLst>
                  <a:ext uri="{FF2B5EF4-FFF2-40B4-BE49-F238E27FC236}">
                    <a16:creationId xmlns:a16="http://schemas.microsoft.com/office/drawing/2014/main" id="{4880C182-0194-362B-CBC2-8A25FCC27180}"/>
                  </a:ext>
                </a:extLst>
              </p:cNvPr>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p15">
                <a:extLst>
                  <a:ext uri="{FF2B5EF4-FFF2-40B4-BE49-F238E27FC236}">
                    <a16:creationId xmlns:a16="http://schemas.microsoft.com/office/drawing/2014/main" id="{9947091E-5409-B0A0-4ED1-5738A3817EDC}"/>
                  </a:ext>
                </a:extLst>
              </p:cNvPr>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9;p15">
                <a:extLst>
                  <a:ext uri="{FF2B5EF4-FFF2-40B4-BE49-F238E27FC236}">
                    <a16:creationId xmlns:a16="http://schemas.microsoft.com/office/drawing/2014/main" id="{81E217FA-5536-86C1-BC40-F1FB8AD453C4}"/>
                  </a:ext>
                </a:extLst>
              </p:cNvPr>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p15">
                <a:extLst>
                  <a:ext uri="{FF2B5EF4-FFF2-40B4-BE49-F238E27FC236}">
                    <a16:creationId xmlns:a16="http://schemas.microsoft.com/office/drawing/2014/main" id="{44E4F476-47C3-F670-3252-85903303BC08}"/>
                  </a:ext>
                </a:extLst>
              </p:cNvPr>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1;p15">
                <a:extLst>
                  <a:ext uri="{FF2B5EF4-FFF2-40B4-BE49-F238E27FC236}">
                    <a16:creationId xmlns:a16="http://schemas.microsoft.com/office/drawing/2014/main" id="{915F8B70-37E5-AEDF-80E0-39C6B2FF9093}"/>
                  </a:ext>
                </a:extLst>
              </p:cNvPr>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2;p15">
                <a:extLst>
                  <a:ext uri="{FF2B5EF4-FFF2-40B4-BE49-F238E27FC236}">
                    <a16:creationId xmlns:a16="http://schemas.microsoft.com/office/drawing/2014/main" id="{0BC2DFD0-7B19-5F2B-43A6-BA5FB01C794B}"/>
                  </a:ext>
                </a:extLst>
              </p:cNvPr>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3;p15">
                <a:extLst>
                  <a:ext uri="{FF2B5EF4-FFF2-40B4-BE49-F238E27FC236}">
                    <a16:creationId xmlns:a16="http://schemas.microsoft.com/office/drawing/2014/main" id="{BC202F41-8AA6-4E3B-6F93-23CCEC5ECDF0}"/>
                  </a:ext>
                </a:extLst>
              </p:cNvPr>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4;p15">
                <a:extLst>
                  <a:ext uri="{FF2B5EF4-FFF2-40B4-BE49-F238E27FC236}">
                    <a16:creationId xmlns:a16="http://schemas.microsoft.com/office/drawing/2014/main" id="{81F6182E-3286-3559-0803-1E92D43650B6}"/>
                  </a:ext>
                </a:extLst>
              </p:cNvPr>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p15">
                <a:extLst>
                  <a:ext uri="{FF2B5EF4-FFF2-40B4-BE49-F238E27FC236}">
                    <a16:creationId xmlns:a16="http://schemas.microsoft.com/office/drawing/2014/main" id="{3EE11C39-3A74-DDE6-B90D-312AF7568BEA}"/>
                  </a:ext>
                </a:extLst>
              </p:cNvPr>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p15">
                <a:extLst>
                  <a:ext uri="{FF2B5EF4-FFF2-40B4-BE49-F238E27FC236}">
                    <a16:creationId xmlns:a16="http://schemas.microsoft.com/office/drawing/2014/main" id="{B43FE16A-C5B6-C78A-1FC1-347C7F1A2604}"/>
                  </a:ext>
                </a:extLst>
              </p:cNvPr>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p15">
                <a:extLst>
                  <a:ext uri="{FF2B5EF4-FFF2-40B4-BE49-F238E27FC236}">
                    <a16:creationId xmlns:a16="http://schemas.microsoft.com/office/drawing/2014/main" id="{CCEA034F-17D3-2AA7-415C-893FC72D59B4}"/>
                  </a:ext>
                </a:extLst>
              </p:cNvPr>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p15">
                <a:extLst>
                  <a:ext uri="{FF2B5EF4-FFF2-40B4-BE49-F238E27FC236}">
                    <a16:creationId xmlns:a16="http://schemas.microsoft.com/office/drawing/2014/main" id="{6AE0F37D-36EE-7F60-36C8-5D5EA02D8D47}"/>
                  </a:ext>
                </a:extLst>
              </p:cNvPr>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p15">
                <a:extLst>
                  <a:ext uri="{FF2B5EF4-FFF2-40B4-BE49-F238E27FC236}">
                    <a16:creationId xmlns:a16="http://schemas.microsoft.com/office/drawing/2014/main" id="{B0311F31-20B5-B470-4EFD-75E045CE8055}"/>
                  </a:ext>
                </a:extLst>
              </p:cNvPr>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0;p15">
                <a:extLst>
                  <a:ext uri="{FF2B5EF4-FFF2-40B4-BE49-F238E27FC236}">
                    <a16:creationId xmlns:a16="http://schemas.microsoft.com/office/drawing/2014/main" id="{5553D7C6-1E0F-1DB0-67DF-FBA88B745596}"/>
                  </a:ext>
                </a:extLst>
              </p:cNvPr>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1;p15">
                <a:extLst>
                  <a:ext uri="{FF2B5EF4-FFF2-40B4-BE49-F238E27FC236}">
                    <a16:creationId xmlns:a16="http://schemas.microsoft.com/office/drawing/2014/main" id="{7A10CC1E-3447-BCF3-8F94-0A85E8CF4AC7}"/>
                  </a:ext>
                </a:extLst>
              </p:cNvPr>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2;p15">
                <a:extLst>
                  <a:ext uri="{FF2B5EF4-FFF2-40B4-BE49-F238E27FC236}">
                    <a16:creationId xmlns:a16="http://schemas.microsoft.com/office/drawing/2014/main" id="{C28C6437-C29E-DEDB-6423-E7B8E360F24F}"/>
                  </a:ext>
                </a:extLst>
              </p:cNvPr>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3;p15">
                <a:extLst>
                  <a:ext uri="{FF2B5EF4-FFF2-40B4-BE49-F238E27FC236}">
                    <a16:creationId xmlns:a16="http://schemas.microsoft.com/office/drawing/2014/main" id="{7E14820B-47AA-32D5-CD25-16FB42C9E412}"/>
                  </a:ext>
                </a:extLst>
              </p:cNvPr>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4;p15">
                <a:extLst>
                  <a:ext uri="{FF2B5EF4-FFF2-40B4-BE49-F238E27FC236}">
                    <a16:creationId xmlns:a16="http://schemas.microsoft.com/office/drawing/2014/main" id="{B1C78AC0-1A1F-A37F-90F0-83A06EC48EA9}"/>
                  </a:ext>
                </a:extLst>
              </p:cNvPr>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5;p15">
                <a:extLst>
                  <a:ext uri="{FF2B5EF4-FFF2-40B4-BE49-F238E27FC236}">
                    <a16:creationId xmlns:a16="http://schemas.microsoft.com/office/drawing/2014/main" id="{901C3CAC-65AB-3BA3-4016-04BA380D4D96}"/>
                  </a:ext>
                </a:extLst>
              </p:cNvPr>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6;p15">
                <a:extLst>
                  <a:ext uri="{FF2B5EF4-FFF2-40B4-BE49-F238E27FC236}">
                    <a16:creationId xmlns:a16="http://schemas.microsoft.com/office/drawing/2014/main" id="{BFDAC638-2A9F-402B-D4F9-816044972504}"/>
                  </a:ext>
                </a:extLst>
              </p:cNvPr>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7;p15">
                <a:extLst>
                  <a:ext uri="{FF2B5EF4-FFF2-40B4-BE49-F238E27FC236}">
                    <a16:creationId xmlns:a16="http://schemas.microsoft.com/office/drawing/2014/main" id="{1B51D421-6B61-F001-9202-2364207DAAA3}"/>
                  </a:ext>
                </a:extLst>
              </p:cNvPr>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8;p15">
                <a:extLst>
                  <a:ext uri="{FF2B5EF4-FFF2-40B4-BE49-F238E27FC236}">
                    <a16:creationId xmlns:a16="http://schemas.microsoft.com/office/drawing/2014/main" id="{641F2B9F-08C3-167E-66DB-5BB40A3CFB54}"/>
                  </a:ext>
                </a:extLst>
              </p:cNvPr>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9;p15">
                <a:extLst>
                  <a:ext uri="{FF2B5EF4-FFF2-40B4-BE49-F238E27FC236}">
                    <a16:creationId xmlns:a16="http://schemas.microsoft.com/office/drawing/2014/main" id="{D167E713-4A27-483A-6BD7-9687E85D3986}"/>
                  </a:ext>
                </a:extLst>
              </p:cNvPr>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0;p15">
                <a:extLst>
                  <a:ext uri="{FF2B5EF4-FFF2-40B4-BE49-F238E27FC236}">
                    <a16:creationId xmlns:a16="http://schemas.microsoft.com/office/drawing/2014/main" id="{28A706F3-2FFC-8CE5-AB4D-2A0F7E79F1F3}"/>
                  </a:ext>
                </a:extLst>
              </p:cNvPr>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1;p15">
                <a:extLst>
                  <a:ext uri="{FF2B5EF4-FFF2-40B4-BE49-F238E27FC236}">
                    <a16:creationId xmlns:a16="http://schemas.microsoft.com/office/drawing/2014/main" id="{5ADB9008-8723-56FE-5339-56F76D9939FB}"/>
                  </a:ext>
                </a:extLst>
              </p:cNvPr>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2;p15">
                <a:extLst>
                  <a:ext uri="{FF2B5EF4-FFF2-40B4-BE49-F238E27FC236}">
                    <a16:creationId xmlns:a16="http://schemas.microsoft.com/office/drawing/2014/main" id="{60101FB3-122D-6F1A-EA7E-B592107CAEA1}"/>
                  </a:ext>
                </a:extLst>
              </p:cNvPr>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3;p15">
                <a:extLst>
                  <a:ext uri="{FF2B5EF4-FFF2-40B4-BE49-F238E27FC236}">
                    <a16:creationId xmlns:a16="http://schemas.microsoft.com/office/drawing/2014/main" id="{4AB25357-937F-CAF3-8A22-7E3686B4D1E8}"/>
                  </a:ext>
                </a:extLst>
              </p:cNvPr>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4;p15">
                <a:extLst>
                  <a:ext uri="{FF2B5EF4-FFF2-40B4-BE49-F238E27FC236}">
                    <a16:creationId xmlns:a16="http://schemas.microsoft.com/office/drawing/2014/main" id="{3806E8EB-DB83-2169-055D-AE98ED8C1CEC}"/>
                  </a:ext>
                </a:extLst>
              </p:cNvPr>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5;p15">
                <a:extLst>
                  <a:ext uri="{FF2B5EF4-FFF2-40B4-BE49-F238E27FC236}">
                    <a16:creationId xmlns:a16="http://schemas.microsoft.com/office/drawing/2014/main" id="{09CE41EA-16EE-C77A-01EA-F5FB5C0A30F1}"/>
                  </a:ext>
                </a:extLst>
              </p:cNvPr>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6;p15">
                <a:extLst>
                  <a:ext uri="{FF2B5EF4-FFF2-40B4-BE49-F238E27FC236}">
                    <a16:creationId xmlns:a16="http://schemas.microsoft.com/office/drawing/2014/main" id="{135515F9-EF1F-427E-6683-41A71CC8E244}"/>
                  </a:ext>
                </a:extLst>
              </p:cNvPr>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7;p15">
                <a:extLst>
                  <a:ext uri="{FF2B5EF4-FFF2-40B4-BE49-F238E27FC236}">
                    <a16:creationId xmlns:a16="http://schemas.microsoft.com/office/drawing/2014/main" id="{5CAE9000-F1DD-B1B3-9660-B1F0D5157C82}"/>
                  </a:ext>
                </a:extLst>
              </p:cNvPr>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8;p15">
                <a:extLst>
                  <a:ext uri="{FF2B5EF4-FFF2-40B4-BE49-F238E27FC236}">
                    <a16:creationId xmlns:a16="http://schemas.microsoft.com/office/drawing/2014/main" id="{6C19C7F9-C240-D30B-E6B0-D2156E636E41}"/>
                  </a:ext>
                </a:extLst>
              </p:cNvPr>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9;p15">
                <a:extLst>
                  <a:ext uri="{FF2B5EF4-FFF2-40B4-BE49-F238E27FC236}">
                    <a16:creationId xmlns:a16="http://schemas.microsoft.com/office/drawing/2014/main" id="{71035591-DF8D-4FA9-8D74-F7A14CF26416}"/>
                  </a:ext>
                </a:extLst>
              </p:cNvPr>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0;p15">
                <a:extLst>
                  <a:ext uri="{FF2B5EF4-FFF2-40B4-BE49-F238E27FC236}">
                    <a16:creationId xmlns:a16="http://schemas.microsoft.com/office/drawing/2014/main" id="{38A1F696-69C7-4259-17E6-AB1587533F15}"/>
                  </a:ext>
                </a:extLst>
              </p:cNvPr>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91;p15">
                <a:extLst>
                  <a:ext uri="{FF2B5EF4-FFF2-40B4-BE49-F238E27FC236}">
                    <a16:creationId xmlns:a16="http://schemas.microsoft.com/office/drawing/2014/main" id="{28C81CD4-A3C4-E264-BE74-9A20058A2974}"/>
                  </a:ext>
                </a:extLst>
              </p:cNvPr>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92;p15">
                <a:extLst>
                  <a:ext uri="{FF2B5EF4-FFF2-40B4-BE49-F238E27FC236}">
                    <a16:creationId xmlns:a16="http://schemas.microsoft.com/office/drawing/2014/main" id="{E98B47FB-7349-628D-7474-BD57E2BAB0D5}"/>
                  </a:ext>
                </a:extLst>
              </p:cNvPr>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93;p15">
                <a:extLst>
                  <a:ext uri="{FF2B5EF4-FFF2-40B4-BE49-F238E27FC236}">
                    <a16:creationId xmlns:a16="http://schemas.microsoft.com/office/drawing/2014/main" id="{B52085A1-3E98-F758-32DA-F205622D6D48}"/>
                  </a:ext>
                </a:extLst>
              </p:cNvPr>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94;p15">
                <a:extLst>
                  <a:ext uri="{FF2B5EF4-FFF2-40B4-BE49-F238E27FC236}">
                    <a16:creationId xmlns:a16="http://schemas.microsoft.com/office/drawing/2014/main" id="{7A6AF97C-2699-1F1F-8396-E18D052D2AB5}"/>
                  </a:ext>
                </a:extLst>
              </p:cNvPr>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95;p15">
                <a:extLst>
                  <a:ext uri="{FF2B5EF4-FFF2-40B4-BE49-F238E27FC236}">
                    <a16:creationId xmlns:a16="http://schemas.microsoft.com/office/drawing/2014/main" id="{647D3673-9442-B1DE-0A74-DCF7B7E03E7F}"/>
                  </a:ext>
                </a:extLst>
              </p:cNvPr>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96;p15">
                <a:extLst>
                  <a:ext uri="{FF2B5EF4-FFF2-40B4-BE49-F238E27FC236}">
                    <a16:creationId xmlns:a16="http://schemas.microsoft.com/office/drawing/2014/main" id="{D8B36022-D1E3-227A-A270-F6B26404BB11}"/>
                  </a:ext>
                </a:extLst>
              </p:cNvPr>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97;p15">
                <a:extLst>
                  <a:ext uri="{FF2B5EF4-FFF2-40B4-BE49-F238E27FC236}">
                    <a16:creationId xmlns:a16="http://schemas.microsoft.com/office/drawing/2014/main" id="{B6DA1FFA-87B1-8487-1F0F-560242EE7555}"/>
                  </a:ext>
                </a:extLst>
              </p:cNvPr>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98;p15">
                <a:extLst>
                  <a:ext uri="{FF2B5EF4-FFF2-40B4-BE49-F238E27FC236}">
                    <a16:creationId xmlns:a16="http://schemas.microsoft.com/office/drawing/2014/main" id="{C826182E-392E-9B36-89E1-7CD19BB5B3D7}"/>
                  </a:ext>
                </a:extLst>
              </p:cNvPr>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99;p15">
                <a:extLst>
                  <a:ext uri="{FF2B5EF4-FFF2-40B4-BE49-F238E27FC236}">
                    <a16:creationId xmlns:a16="http://schemas.microsoft.com/office/drawing/2014/main" id="{AF0E1D78-E1BB-3228-283D-9BA388378043}"/>
                  </a:ext>
                </a:extLst>
              </p:cNvPr>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00;p15">
                <a:extLst>
                  <a:ext uri="{FF2B5EF4-FFF2-40B4-BE49-F238E27FC236}">
                    <a16:creationId xmlns:a16="http://schemas.microsoft.com/office/drawing/2014/main" id="{A8779F76-4EDE-52AF-DA56-A863C2AFEFF1}"/>
                  </a:ext>
                </a:extLst>
              </p:cNvPr>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01;p15">
                <a:extLst>
                  <a:ext uri="{FF2B5EF4-FFF2-40B4-BE49-F238E27FC236}">
                    <a16:creationId xmlns:a16="http://schemas.microsoft.com/office/drawing/2014/main" id="{3332B41C-769F-D7E6-4316-0C4B261BB6B4}"/>
                  </a:ext>
                </a:extLst>
              </p:cNvPr>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02;p15">
                <a:extLst>
                  <a:ext uri="{FF2B5EF4-FFF2-40B4-BE49-F238E27FC236}">
                    <a16:creationId xmlns:a16="http://schemas.microsoft.com/office/drawing/2014/main" id="{AD853697-FE69-89DA-FD49-0EADB3CE8EE2}"/>
                  </a:ext>
                </a:extLst>
              </p:cNvPr>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03;p15">
                <a:extLst>
                  <a:ext uri="{FF2B5EF4-FFF2-40B4-BE49-F238E27FC236}">
                    <a16:creationId xmlns:a16="http://schemas.microsoft.com/office/drawing/2014/main" id="{0BBBBF12-2558-9359-169A-2B788CF31DFE}"/>
                  </a:ext>
                </a:extLst>
              </p:cNvPr>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04;p15">
                <a:extLst>
                  <a:ext uri="{FF2B5EF4-FFF2-40B4-BE49-F238E27FC236}">
                    <a16:creationId xmlns:a16="http://schemas.microsoft.com/office/drawing/2014/main" id="{807110F8-5928-E43B-1FE9-002F2DCB0C10}"/>
                  </a:ext>
                </a:extLst>
              </p:cNvPr>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05;p15">
                <a:extLst>
                  <a:ext uri="{FF2B5EF4-FFF2-40B4-BE49-F238E27FC236}">
                    <a16:creationId xmlns:a16="http://schemas.microsoft.com/office/drawing/2014/main" id="{44D555DE-C024-E7C1-2EE4-A83202CC43BA}"/>
                  </a:ext>
                </a:extLst>
              </p:cNvPr>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06;p15">
                <a:extLst>
                  <a:ext uri="{FF2B5EF4-FFF2-40B4-BE49-F238E27FC236}">
                    <a16:creationId xmlns:a16="http://schemas.microsoft.com/office/drawing/2014/main" id="{82EB78BE-8124-485C-BD30-539B902A41A7}"/>
                  </a:ext>
                </a:extLst>
              </p:cNvPr>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07;p15">
                <a:extLst>
                  <a:ext uri="{FF2B5EF4-FFF2-40B4-BE49-F238E27FC236}">
                    <a16:creationId xmlns:a16="http://schemas.microsoft.com/office/drawing/2014/main" id="{CE9F5C26-8B49-6584-24F6-4A2FCA9E8D67}"/>
                  </a:ext>
                </a:extLst>
              </p:cNvPr>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08;p15">
                <a:extLst>
                  <a:ext uri="{FF2B5EF4-FFF2-40B4-BE49-F238E27FC236}">
                    <a16:creationId xmlns:a16="http://schemas.microsoft.com/office/drawing/2014/main" id="{D4745C5D-268F-B7C0-693B-6921793EF922}"/>
                  </a:ext>
                </a:extLst>
              </p:cNvPr>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09;p15">
                <a:extLst>
                  <a:ext uri="{FF2B5EF4-FFF2-40B4-BE49-F238E27FC236}">
                    <a16:creationId xmlns:a16="http://schemas.microsoft.com/office/drawing/2014/main" id="{4838BDF5-4AD4-C815-B998-10158A5DD121}"/>
                  </a:ext>
                </a:extLst>
              </p:cNvPr>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10;p15">
                <a:extLst>
                  <a:ext uri="{FF2B5EF4-FFF2-40B4-BE49-F238E27FC236}">
                    <a16:creationId xmlns:a16="http://schemas.microsoft.com/office/drawing/2014/main" id="{15B3C9DF-8D34-823E-B28F-5EFA14B86283}"/>
                  </a:ext>
                </a:extLst>
              </p:cNvPr>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11;p15">
                <a:extLst>
                  <a:ext uri="{FF2B5EF4-FFF2-40B4-BE49-F238E27FC236}">
                    <a16:creationId xmlns:a16="http://schemas.microsoft.com/office/drawing/2014/main" id="{82B21878-AE57-9D35-C4DC-084092A95341}"/>
                  </a:ext>
                </a:extLst>
              </p:cNvPr>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12;p15">
                <a:extLst>
                  <a:ext uri="{FF2B5EF4-FFF2-40B4-BE49-F238E27FC236}">
                    <a16:creationId xmlns:a16="http://schemas.microsoft.com/office/drawing/2014/main" id="{058442CE-0738-FD5A-3782-FC79BC70DD7A}"/>
                  </a:ext>
                </a:extLst>
              </p:cNvPr>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13;p15">
                <a:extLst>
                  <a:ext uri="{FF2B5EF4-FFF2-40B4-BE49-F238E27FC236}">
                    <a16:creationId xmlns:a16="http://schemas.microsoft.com/office/drawing/2014/main" id="{17282539-2C3F-570A-D45B-DCE4AD3A17EA}"/>
                  </a:ext>
                </a:extLst>
              </p:cNvPr>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14;p15">
                <a:extLst>
                  <a:ext uri="{FF2B5EF4-FFF2-40B4-BE49-F238E27FC236}">
                    <a16:creationId xmlns:a16="http://schemas.microsoft.com/office/drawing/2014/main" id="{B31EE9C4-BDDC-A502-FB5D-905E3BD327F6}"/>
                  </a:ext>
                </a:extLst>
              </p:cNvPr>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15;p15">
                <a:extLst>
                  <a:ext uri="{FF2B5EF4-FFF2-40B4-BE49-F238E27FC236}">
                    <a16:creationId xmlns:a16="http://schemas.microsoft.com/office/drawing/2014/main" id="{2D2D7665-9FD8-60A2-4EA1-244E321C51F6}"/>
                  </a:ext>
                </a:extLst>
              </p:cNvPr>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16;p15">
                <a:extLst>
                  <a:ext uri="{FF2B5EF4-FFF2-40B4-BE49-F238E27FC236}">
                    <a16:creationId xmlns:a16="http://schemas.microsoft.com/office/drawing/2014/main" id="{D757FAB6-EF09-F690-9536-6429E827DFB7}"/>
                  </a:ext>
                </a:extLst>
              </p:cNvPr>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17;p15">
                <a:extLst>
                  <a:ext uri="{FF2B5EF4-FFF2-40B4-BE49-F238E27FC236}">
                    <a16:creationId xmlns:a16="http://schemas.microsoft.com/office/drawing/2014/main" id="{20B6202C-9361-241B-988A-B5A21F4CE12D}"/>
                  </a:ext>
                </a:extLst>
              </p:cNvPr>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18;p15">
                <a:extLst>
                  <a:ext uri="{FF2B5EF4-FFF2-40B4-BE49-F238E27FC236}">
                    <a16:creationId xmlns:a16="http://schemas.microsoft.com/office/drawing/2014/main" id="{1BD5F64F-DF45-ABFC-71AC-73F37B573FC0}"/>
                  </a:ext>
                </a:extLst>
              </p:cNvPr>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19;p15">
                <a:extLst>
                  <a:ext uri="{FF2B5EF4-FFF2-40B4-BE49-F238E27FC236}">
                    <a16:creationId xmlns:a16="http://schemas.microsoft.com/office/drawing/2014/main" id="{08BB3103-5A73-B12F-DEC2-8062116150DE}"/>
                  </a:ext>
                </a:extLst>
              </p:cNvPr>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20;p15">
                <a:extLst>
                  <a:ext uri="{FF2B5EF4-FFF2-40B4-BE49-F238E27FC236}">
                    <a16:creationId xmlns:a16="http://schemas.microsoft.com/office/drawing/2014/main" id="{C84E7185-7D4B-09BB-D677-4318F0D50775}"/>
                  </a:ext>
                </a:extLst>
              </p:cNvPr>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21;p15">
                <a:extLst>
                  <a:ext uri="{FF2B5EF4-FFF2-40B4-BE49-F238E27FC236}">
                    <a16:creationId xmlns:a16="http://schemas.microsoft.com/office/drawing/2014/main" id="{A22A45C4-21AC-3C08-E622-B8A2F3F20B39}"/>
                  </a:ext>
                </a:extLst>
              </p:cNvPr>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22;p15">
                <a:extLst>
                  <a:ext uri="{FF2B5EF4-FFF2-40B4-BE49-F238E27FC236}">
                    <a16:creationId xmlns:a16="http://schemas.microsoft.com/office/drawing/2014/main" id="{72C0074D-0D07-6A77-A7AA-D0EB45F6B5DA}"/>
                  </a:ext>
                </a:extLst>
              </p:cNvPr>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23;p15">
                <a:extLst>
                  <a:ext uri="{FF2B5EF4-FFF2-40B4-BE49-F238E27FC236}">
                    <a16:creationId xmlns:a16="http://schemas.microsoft.com/office/drawing/2014/main" id="{F1ED3662-8ABC-5ADB-E8AC-C089F86B697D}"/>
                  </a:ext>
                </a:extLst>
              </p:cNvPr>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24;p15">
                <a:extLst>
                  <a:ext uri="{FF2B5EF4-FFF2-40B4-BE49-F238E27FC236}">
                    <a16:creationId xmlns:a16="http://schemas.microsoft.com/office/drawing/2014/main" id="{3CF0390D-3269-F704-5AF9-DCF88AC949E4}"/>
                  </a:ext>
                </a:extLst>
              </p:cNvPr>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25;p15">
                <a:extLst>
                  <a:ext uri="{FF2B5EF4-FFF2-40B4-BE49-F238E27FC236}">
                    <a16:creationId xmlns:a16="http://schemas.microsoft.com/office/drawing/2014/main" id="{E949808C-6663-AAFD-D4C8-03488B451A1F}"/>
                  </a:ext>
                </a:extLst>
              </p:cNvPr>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26;p15">
                <a:extLst>
                  <a:ext uri="{FF2B5EF4-FFF2-40B4-BE49-F238E27FC236}">
                    <a16:creationId xmlns:a16="http://schemas.microsoft.com/office/drawing/2014/main" id="{2204F6B3-46BC-7A39-8744-5F157FA17563}"/>
                  </a:ext>
                </a:extLst>
              </p:cNvPr>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27;p15">
                <a:extLst>
                  <a:ext uri="{FF2B5EF4-FFF2-40B4-BE49-F238E27FC236}">
                    <a16:creationId xmlns:a16="http://schemas.microsoft.com/office/drawing/2014/main" id="{CD31E8A2-7570-B06F-BF3E-775EFC9103F4}"/>
                  </a:ext>
                </a:extLst>
              </p:cNvPr>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8;p15">
                <a:extLst>
                  <a:ext uri="{FF2B5EF4-FFF2-40B4-BE49-F238E27FC236}">
                    <a16:creationId xmlns:a16="http://schemas.microsoft.com/office/drawing/2014/main" id="{6D63BD45-6401-046B-EF95-0C54CCB6ECC6}"/>
                  </a:ext>
                </a:extLst>
              </p:cNvPr>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9;p15">
                <a:extLst>
                  <a:ext uri="{FF2B5EF4-FFF2-40B4-BE49-F238E27FC236}">
                    <a16:creationId xmlns:a16="http://schemas.microsoft.com/office/drawing/2014/main" id="{8B10539D-1100-E793-2177-873ACA2E6206}"/>
                  </a:ext>
                </a:extLst>
              </p:cNvPr>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30;p15">
                <a:extLst>
                  <a:ext uri="{FF2B5EF4-FFF2-40B4-BE49-F238E27FC236}">
                    <a16:creationId xmlns:a16="http://schemas.microsoft.com/office/drawing/2014/main" id="{5F604CAF-81A6-CF34-296E-BF260EA49702}"/>
                  </a:ext>
                </a:extLst>
              </p:cNvPr>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31;p15">
                <a:extLst>
                  <a:ext uri="{FF2B5EF4-FFF2-40B4-BE49-F238E27FC236}">
                    <a16:creationId xmlns:a16="http://schemas.microsoft.com/office/drawing/2014/main" id="{F7FE6F2A-396F-029A-1878-EA608C63DD08}"/>
                  </a:ext>
                </a:extLst>
              </p:cNvPr>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32;p15">
                <a:extLst>
                  <a:ext uri="{FF2B5EF4-FFF2-40B4-BE49-F238E27FC236}">
                    <a16:creationId xmlns:a16="http://schemas.microsoft.com/office/drawing/2014/main" id="{8907A351-7B2A-9D29-AEEC-A13C7907E72F}"/>
                  </a:ext>
                </a:extLst>
              </p:cNvPr>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33;p15">
                <a:extLst>
                  <a:ext uri="{FF2B5EF4-FFF2-40B4-BE49-F238E27FC236}">
                    <a16:creationId xmlns:a16="http://schemas.microsoft.com/office/drawing/2014/main" id="{BF784244-C9E6-DFAC-E1B0-D45B267CA49A}"/>
                  </a:ext>
                </a:extLst>
              </p:cNvPr>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34;p15">
                <a:extLst>
                  <a:ext uri="{FF2B5EF4-FFF2-40B4-BE49-F238E27FC236}">
                    <a16:creationId xmlns:a16="http://schemas.microsoft.com/office/drawing/2014/main" id="{CB75A4B1-B823-19B0-9580-9220EE372252}"/>
                  </a:ext>
                </a:extLst>
              </p:cNvPr>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35;p15">
                <a:extLst>
                  <a:ext uri="{FF2B5EF4-FFF2-40B4-BE49-F238E27FC236}">
                    <a16:creationId xmlns:a16="http://schemas.microsoft.com/office/drawing/2014/main" id="{C2962720-4A2F-CDD4-AECB-120627F26AB4}"/>
                  </a:ext>
                </a:extLst>
              </p:cNvPr>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36;p15">
                <a:extLst>
                  <a:ext uri="{FF2B5EF4-FFF2-40B4-BE49-F238E27FC236}">
                    <a16:creationId xmlns:a16="http://schemas.microsoft.com/office/drawing/2014/main" id="{74BD1B55-4866-BF95-1F1E-1E59838E4D0A}"/>
                  </a:ext>
                </a:extLst>
              </p:cNvPr>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37;p15">
                <a:extLst>
                  <a:ext uri="{FF2B5EF4-FFF2-40B4-BE49-F238E27FC236}">
                    <a16:creationId xmlns:a16="http://schemas.microsoft.com/office/drawing/2014/main" id="{282C0B5C-66B4-A5E9-4488-74789F4CB313}"/>
                  </a:ext>
                </a:extLst>
              </p:cNvPr>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38;p15">
                <a:extLst>
                  <a:ext uri="{FF2B5EF4-FFF2-40B4-BE49-F238E27FC236}">
                    <a16:creationId xmlns:a16="http://schemas.microsoft.com/office/drawing/2014/main" id="{84CD2FCA-8050-CC28-6BE8-D679624ECD18}"/>
                  </a:ext>
                </a:extLst>
              </p:cNvPr>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39;p15">
                <a:extLst>
                  <a:ext uri="{FF2B5EF4-FFF2-40B4-BE49-F238E27FC236}">
                    <a16:creationId xmlns:a16="http://schemas.microsoft.com/office/drawing/2014/main" id="{9F2C5DF6-B9B2-1707-188C-9958CAE1B121}"/>
                  </a:ext>
                </a:extLst>
              </p:cNvPr>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40;p15">
                <a:extLst>
                  <a:ext uri="{FF2B5EF4-FFF2-40B4-BE49-F238E27FC236}">
                    <a16:creationId xmlns:a16="http://schemas.microsoft.com/office/drawing/2014/main" id="{9D7C41E9-1B81-E603-9B65-2F70F3D86B3F}"/>
                  </a:ext>
                </a:extLst>
              </p:cNvPr>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41;p15">
                <a:extLst>
                  <a:ext uri="{FF2B5EF4-FFF2-40B4-BE49-F238E27FC236}">
                    <a16:creationId xmlns:a16="http://schemas.microsoft.com/office/drawing/2014/main" id="{CAA42926-9859-A3D1-EFB4-99BF15819034}"/>
                  </a:ext>
                </a:extLst>
              </p:cNvPr>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42;p15">
                <a:extLst>
                  <a:ext uri="{FF2B5EF4-FFF2-40B4-BE49-F238E27FC236}">
                    <a16:creationId xmlns:a16="http://schemas.microsoft.com/office/drawing/2014/main" id="{18831D35-FC53-8FAA-6455-F9B5CA7C30FE}"/>
                  </a:ext>
                </a:extLst>
              </p:cNvPr>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43;p15">
                <a:extLst>
                  <a:ext uri="{FF2B5EF4-FFF2-40B4-BE49-F238E27FC236}">
                    <a16:creationId xmlns:a16="http://schemas.microsoft.com/office/drawing/2014/main" id="{0D7B239D-2087-401F-3771-58C99878C71D}"/>
                  </a:ext>
                </a:extLst>
              </p:cNvPr>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44;p15">
                <a:extLst>
                  <a:ext uri="{FF2B5EF4-FFF2-40B4-BE49-F238E27FC236}">
                    <a16:creationId xmlns:a16="http://schemas.microsoft.com/office/drawing/2014/main" id="{369D2C22-80F5-7B8C-C6CA-670E3C3D71EB}"/>
                  </a:ext>
                </a:extLst>
              </p:cNvPr>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45;p15">
                <a:extLst>
                  <a:ext uri="{FF2B5EF4-FFF2-40B4-BE49-F238E27FC236}">
                    <a16:creationId xmlns:a16="http://schemas.microsoft.com/office/drawing/2014/main" id="{AD349F51-6205-FDE5-055D-05A0BBA7D3CC}"/>
                  </a:ext>
                </a:extLst>
              </p:cNvPr>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46;p15">
                <a:extLst>
                  <a:ext uri="{FF2B5EF4-FFF2-40B4-BE49-F238E27FC236}">
                    <a16:creationId xmlns:a16="http://schemas.microsoft.com/office/drawing/2014/main" id="{B5EFE568-A4F0-8C5F-5CD6-0B39882EF93B}"/>
                  </a:ext>
                </a:extLst>
              </p:cNvPr>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47;p15">
                <a:extLst>
                  <a:ext uri="{FF2B5EF4-FFF2-40B4-BE49-F238E27FC236}">
                    <a16:creationId xmlns:a16="http://schemas.microsoft.com/office/drawing/2014/main" id="{470740EA-3683-9C19-604D-0C1E25076064}"/>
                  </a:ext>
                </a:extLst>
              </p:cNvPr>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48;p15">
                <a:extLst>
                  <a:ext uri="{FF2B5EF4-FFF2-40B4-BE49-F238E27FC236}">
                    <a16:creationId xmlns:a16="http://schemas.microsoft.com/office/drawing/2014/main" id="{6BA59FC2-BD69-FE06-CAE9-285470FB1C94}"/>
                  </a:ext>
                </a:extLst>
              </p:cNvPr>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49;p15">
                <a:extLst>
                  <a:ext uri="{FF2B5EF4-FFF2-40B4-BE49-F238E27FC236}">
                    <a16:creationId xmlns:a16="http://schemas.microsoft.com/office/drawing/2014/main" id="{1A799504-9EA6-A4FF-5B84-E2A9781F2887}"/>
                  </a:ext>
                </a:extLst>
              </p:cNvPr>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50;p15">
                <a:extLst>
                  <a:ext uri="{FF2B5EF4-FFF2-40B4-BE49-F238E27FC236}">
                    <a16:creationId xmlns:a16="http://schemas.microsoft.com/office/drawing/2014/main" id="{940BD2C6-1187-C594-66BE-28BC58A82BC7}"/>
                  </a:ext>
                </a:extLst>
              </p:cNvPr>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51;p15">
                <a:extLst>
                  <a:ext uri="{FF2B5EF4-FFF2-40B4-BE49-F238E27FC236}">
                    <a16:creationId xmlns:a16="http://schemas.microsoft.com/office/drawing/2014/main" id="{ECE7C32B-BADA-1CBD-59DF-96017F542564}"/>
                  </a:ext>
                </a:extLst>
              </p:cNvPr>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52;p15">
                <a:extLst>
                  <a:ext uri="{FF2B5EF4-FFF2-40B4-BE49-F238E27FC236}">
                    <a16:creationId xmlns:a16="http://schemas.microsoft.com/office/drawing/2014/main" id="{E9AA82DF-30AA-332A-345F-D56A866BED4A}"/>
                  </a:ext>
                </a:extLst>
              </p:cNvPr>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53;p15">
                <a:extLst>
                  <a:ext uri="{FF2B5EF4-FFF2-40B4-BE49-F238E27FC236}">
                    <a16:creationId xmlns:a16="http://schemas.microsoft.com/office/drawing/2014/main" id="{A55F4C0C-E1E5-10FB-38FF-47A5CC0E0A78}"/>
                  </a:ext>
                </a:extLst>
              </p:cNvPr>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54;p15">
                <a:extLst>
                  <a:ext uri="{FF2B5EF4-FFF2-40B4-BE49-F238E27FC236}">
                    <a16:creationId xmlns:a16="http://schemas.microsoft.com/office/drawing/2014/main" id="{52214FF2-9F6E-D62A-09BD-8D50AA4AD2EC}"/>
                  </a:ext>
                </a:extLst>
              </p:cNvPr>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55;p15">
                <a:extLst>
                  <a:ext uri="{FF2B5EF4-FFF2-40B4-BE49-F238E27FC236}">
                    <a16:creationId xmlns:a16="http://schemas.microsoft.com/office/drawing/2014/main" id="{4B9DFF59-D059-9FA4-1B17-67E5324B83D7}"/>
                  </a:ext>
                </a:extLst>
              </p:cNvPr>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56;p15">
                <a:extLst>
                  <a:ext uri="{FF2B5EF4-FFF2-40B4-BE49-F238E27FC236}">
                    <a16:creationId xmlns:a16="http://schemas.microsoft.com/office/drawing/2014/main" id="{183386FC-F96E-3E1C-148E-BD9762D24909}"/>
                  </a:ext>
                </a:extLst>
              </p:cNvPr>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57;p15">
                <a:extLst>
                  <a:ext uri="{FF2B5EF4-FFF2-40B4-BE49-F238E27FC236}">
                    <a16:creationId xmlns:a16="http://schemas.microsoft.com/office/drawing/2014/main" id="{CCFE2734-6612-45E6-7B50-7E4E5E4FE644}"/>
                  </a:ext>
                </a:extLst>
              </p:cNvPr>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58;p15">
                <a:extLst>
                  <a:ext uri="{FF2B5EF4-FFF2-40B4-BE49-F238E27FC236}">
                    <a16:creationId xmlns:a16="http://schemas.microsoft.com/office/drawing/2014/main" id="{7AB2CE0E-B4FC-D05E-2B7E-5D4D78B0F32B}"/>
                  </a:ext>
                </a:extLst>
              </p:cNvPr>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59;p15">
                <a:extLst>
                  <a:ext uri="{FF2B5EF4-FFF2-40B4-BE49-F238E27FC236}">
                    <a16:creationId xmlns:a16="http://schemas.microsoft.com/office/drawing/2014/main" id="{6E60D185-21EB-D900-BB2A-1536D79C7DD9}"/>
                  </a:ext>
                </a:extLst>
              </p:cNvPr>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60;p15">
                <a:extLst>
                  <a:ext uri="{FF2B5EF4-FFF2-40B4-BE49-F238E27FC236}">
                    <a16:creationId xmlns:a16="http://schemas.microsoft.com/office/drawing/2014/main" id="{69C214C5-1A82-7E1B-69C2-89CE3FF501A4}"/>
                  </a:ext>
                </a:extLst>
              </p:cNvPr>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61;p15">
                <a:extLst>
                  <a:ext uri="{FF2B5EF4-FFF2-40B4-BE49-F238E27FC236}">
                    <a16:creationId xmlns:a16="http://schemas.microsoft.com/office/drawing/2014/main" id="{A03327E5-A8D4-6933-72D5-6CA889B17F63}"/>
                  </a:ext>
                </a:extLst>
              </p:cNvPr>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62;p15">
                <a:extLst>
                  <a:ext uri="{FF2B5EF4-FFF2-40B4-BE49-F238E27FC236}">
                    <a16:creationId xmlns:a16="http://schemas.microsoft.com/office/drawing/2014/main" id="{AB192044-42DC-837C-3AEA-348DA8793187}"/>
                  </a:ext>
                </a:extLst>
              </p:cNvPr>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63;p15">
                <a:extLst>
                  <a:ext uri="{FF2B5EF4-FFF2-40B4-BE49-F238E27FC236}">
                    <a16:creationId xmlns:a16="http://schemas.microsoft.com/office/drawing/2014/main" id="{7208EF60-712E-2C3F-A68C-09F90A1ED00C}"/>
                  </a:ext>
                </a:extLst>
              </p:cNvPr>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64;p15">
                <a:extLst>
                  <a:ext uri="{FF2B5EF4-FFF2-40B4-BE49-F238E27FC236}">
                    <a16:creationId xmlns:a16="http://schemas.microsoft.com/office/drawing/2014/main" id="{10FCC13F-7C1C-4415-BF87-69F814F3BCD4}"/>
                  </a:ext>
                </a:extLst>
              </p:cNvPr>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65;p15">
                <a:extLst>
                  <a:ext uri="{FF2B5EF4-FFF2-40B4-BE49-F238E27FC236}">
                    <a16:creationId xmlns:a16="http://schemas.microsoft.com/office/drawing/2014/main" id="{BB36635C-ABE3-1339-F18B-1A5F65E20F82}"/>
                  </a:ext>
                </a:extLst>
              </p:cNvPr>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66;p15">
                <a:extLst>
                  <a:ext uri="{FF2B5EF4-FFF2-40B4-BE49-F238E27FC236}">
                    <a16:creationId xmlns:a16="http://schemas.microsoft.com/office/drawing/2014/main" id="{6681EEEA-0BC5-3491-33BD-F11FD9C82181}"/>
                  </a:ext>
                </a:extLst>
              </p:cNvPr>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67;p15">
                <a:extLst>
                  <a:ext uri="{FF2B5EF4-FFF2-40B4-BE49-F238E27FC236}">
                    <a16:creationId xmlns:a16="http://schemas.microsoft.com/office/drawing/2014/main" id="{F35DD4BF-A53F-DDBC-CD87-41094251CB0A}"/>
                  </a:ext>
                </a:extLst>
              </p:cNvPr>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68;p15">
                <a:extLst>
                  <a:ext uri="{FF2B5EF4-FFF2-40B4-BE49-F238E27FC236}">
                    <a16:creationId xmlns:a16="http://schemas.microsoft.com/office/drawing/2014/main" id="{C6B62FB1-5C65-BE15-D6E6-C51EC6FFD41D}"/>
                  </a:ext>
                </a:extLst>
              </p:cNvPr>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69;p15">
                <a:extLst>
                  <a:ext uri="{FF2B5EF4-FFF2-40B4-BE49-F238E27FC236}">
                    <a16:creationId xmlns:a16="http://schemas.microsoft.com/office/drawing/2014/main" id="{FDAAC756-2C7C-339E-63CD-FFE75CEE660C}"/>
                  </a:ext>
                </a:extLst>
              </p:cNvPr>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70;p15">
                <a:extLst>
                  <a:ext uri="{FF2B5EF4-FFF2-40B4-BE49-F238E27FC236}">
                    <a16:creationId xmlns:a16="http://schemas.microsoft.com/office/drawing/2014/main" id="{099F3DDA-1525-8913-F40C-2D31941889DA}"/>
                  </a:ext>
                </a:extLst>
              </p:cNvPr>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71;p15">
                <a:extLst>
                  <a:ext uri="{FF2B5EF4-FFF2-40B4-BE49-F238E27FC236}">
                    <a16:creationId xmlns:a16="http://schemas.microsoft.com/office/drawing/2014/main" id="{4B92611A-A779-7526-8A67-E1704287B375}"/>
                  </a:ext>
                </a:extLst>
              </p:cNvPr>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72;p15">
                <a:extLst>
                  <a:ext uri="{FF2B5EF4-FFF2-40B4-BE49-F238E27FC236}">
                    <a16:creationId xmlns:a16="http://schemas.microsoft.com/office/drawing/2014/main" id="{82319868-A260-2838-5AE9-853B47E08D4C}"/>
                  </a:ext>
                </a:extLst>
              </p:cNvPr>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73;p15">
                <a:extLst>
                  <a:ext uri="{FF2B5EF4-FFF2-40B4-BE49-F238E27FC236}">
                    <a16:creationId xmlns:a16="http://schemas.microsoft.com/office/drawing/2014/main" id="{4BC1B4F9-0402-6156-68A2-91647EAB771A}"/>
                  </a:ext>
                </a:extLst>
              </p:cNvPr>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74;p15">
                <a:extLst>
                  <a:ext uri="{FF2B5EF4-FFF2-40B4-BE49-F238E27FC236}">
                    <a16:creationId xmlns:a16="http://schemas.microsoft.com/office/drawing/2014/main" id="{10A8753E-34E7-36D0-1F94-86B8ABE0C2E8}"/>
                  </a:ext>
                </a:extLst>
              </p:cNvPr>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75;p15">
                <a:extLst>
                  <a:ext uri="{FF2B5EF4-FFF2-40B4-BE49-F238E27FC236}">
                    <a16:creationId xmlns:a16="http://schemas.microsoft.com/office/drawing/2014/main" id="{102EEB30-561F-7202-0603-C4D201492E57}"/>
                  </a:ext>
                </a:extLst>
              </p:cNvPr>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76;p15">
                <a:extLst>
                  <a:ext uri="{FF2B5EF4-FFF2-40B4-BE49-F238E27FC236}">
                    <a16:creationId xmlns:a16="http://schemas.microsoft.com/office/drawing/2014/main" id="{572C2AF7-DCA3-60F2-F2BA-AF075FC283D5}"/>
                  </a:ext>
                </a:extLst>
              </p:cNvPr>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77;p15">
                <a:extLst>
                  <a:ext uri="{FF2B5EF4-FFF2-40B4-BE49-F238E27FC236}">
                    <a16:creationId xmlns:a16="http://schemas.microsoft.com/office/drawing/2014/main" id="{07520326-0EC2-F7F3-2776-E2D397302A14}"/>
                  </a:ext>
                </a:extLst>
              </p:cNvPr>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78;p15">
                <a:extLst>
                  <a:ext uri="{FF2B5EF4-FFF2-40B4-BE49-F238E27FC236}">
                    <a16:creationId xmlns:a16="http://schemas.microsoft.com/office/drawing/2014/main" id="{21AE4372-713F-FB53-414E-2B9BA4EE9569}"/>
                  </a:ext>
                </a:extLst>
              </p:cNvPr>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79;p15">
                <a:extLst>
                  <a:ext uri="{FF2B5EF4-FFF2-40B4-BE49-F238E27FC236}">
                    <a16:creationId xmlns:a16="http://schemas.microsoft.com/office/drawing/2014/main" id="{9DE5FC5B-B9B4-2F03-E535-C91674FDFB2F}"/>
                  </a:ext>
                </a:extLst>
              </p:cNvPr>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80;p15">
                <a:extLst>
                  <a:ext uri="{FF2B5EF4-FFF2-40B4-BE49-F238E27FC236}">
                    <a16:creationId xmlns:a16="http://schemas.microsoft.com/office/drawing/2014/main" id="{FFFD7408-408B-2D42-0CB8-1B9794349EC9}"/>
                  </a:ext>
                </a:extLst>
              </p:cNvPr>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81;p15">
                <a:extLst>
                  <a:ext uri="{FF2B5EF4-FFF2-40B4-BE49-F238E27FC236}">
                    <a16:creationId xmlns:a16="http://schemas.microsoft.com/office/drawing/2014/main" id="{84B479C3-FEBC-96FB-288D-7D4498B59F11}"/>
                  </a:ext>
                </a:extLst>
              </p:cNvPr>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82;p15">
                <a:extLst>
                  <a:ext uri="{FF2B5EF4-FFF2-40B4-BE49-F238E27FC236}">
                    <a16:creationId xmlns:a16="http://schemas.microsoft.com/office/drawing/2014/main" id="{7181804F-9DA6-9929-48A2-2C62C0095D86}"/>
                  </a:ext>
                </a:extLst>
              </p:cNvPr>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83;p15">
                <a:extLst>
                  <a:ext uri="{FF2B5EF4-FFF2-40B4-BE49-F238E27FC236}">
                    <a16:creationId xmlns:a16="http://schemas.microsoft.com/office/drawing/2014/main" id="{80C98A6F-7E20-9571-EB02-AFF2563BCD9D}"/>
                  </a:ext>
                </a:extLst>
              </p:cNvPr>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84;p15">
                <a:extLst>
                  <a:ext uri="{FF2B5EF4-FFF2-40B4-BE49-F238E27FC236}">
                    <a16:creationId xmlns:a16="http://schemas.microsoft.com/office/drawing/2014/main" id="{33FABF05-CB1A-C3F2-20A9-1196FDAE93CB}"/>
                  </a:ext>
                </a:extLst>
              </p:cNvPr>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85;p15">
                <a:extLst>
                  <a:ext uri="{FF2B5EF4-FFF2-40B4-BE49-F238E27FC236}">
                    <a16:creationId xmlns:a16="http://schemas.microsoft.com/office/drawing/2014/main" id="{BC085571-977B-51DE-3085-191D7D727E7F}"/>
                  </a:ext>
                </a:extLst>
              </p:cNvPr>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86;p15">
                <a:extLst>
                  <a:ext uri="{FF2B5EF4-FFF2-40B4-BE49-F238E27FC236}">
                    <a16:creationId xmlns:a16="http://schemas.microsoft.com/office/drawing/2014/main" id="{0BA80382-2DE1-F4D4-295A-27DBC6E719FA}"/>
                  </a:ext>
                </a:extLst>
              </p:cNvPr>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87;p15">
                <a:extLst>
                  <a:ext uri="{FF2B5EF4-FFF2-40B4-BE49-F238E27FC236}">
                    <a16:creationId xmlns:a16="http://schemas.microsoft.com/office/drawing/2014/main" id="{DC748058-7386-6F1A-9D95-898EC6D7F79E}"/>
                  </a:ext>
                </a:extLst>
              </p:cNvPr>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88;p15">
                <a:extLst>
                  <a:ext uri="{FF2B5EF4-FFF2-40B4-BE49-F238E27FC236}">
                    <a16:creationId xmlns:a16="http://schemas.microsoft.com/office/drawing/2014/main" id="{FE8DDF66-6455-A9F2-8ED3-139078B04D3C}"/>
                  </a:ext>
                </a:extLst>
              </p:cNvPr>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89;p15">
                <a:extLst>
                  <a:ext uri="{FF2B5EF4-FFF2-40B4-BE49-F238E27FC236}">
                    <a16:creationId xmlns:a16="http://schemas.microsoft.com/office/drawing/2014/main" id="{52F7E269-4FA7-95E5-1067-F9E3A0DE310D}"/>
                  </a:ext>
                </a:extLst>
              </p:cNvPr>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90;p15">
                <a:extLst>
                  <a:ext uri="{FF2B5EF4-FFF2-40B4-BE49-F238E27FC236}">
                    <a16:creationId xmlns:a16="http://schemas.microsoft.com/office/drawing/2014/main" id="{4DDDFE11-7B2B-F44B-DBA2-83957F4E37FD}"/>
                  </a:ext>
                </a:extLst>
              </p:cNvPr>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91;p15">
                <a:extLst>
                  <a:ext uri="{FF2B5EF4-FFF2-40B4-BE49-F238E27FC236}">
                    <a16:creationId xmlns:a16="http://schemas.microsoft.com/office/drawing/2014/main" id="{14F4A198-0BC1-A583-431C-5709E4EB8E91}"/>
                  </a:ext>
                </a:extLst>
              </p:cNvPr>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92;p15">
                <a:extLst>
                  <a:ext uri="{FF2B5EF4-FFF2-40B4-BE49-F238E27FC236}">
                    <a16:creationId xmlns:a16="http://schemas.microsoft.com/office/drawing/2014/main" id="{A2EA0E46-8710-431C-F130-4F116A76CEF1}"/>
                  </a:ext>
                </a:extLst>
              </p:cNvPr>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93;p15">
                <a:extLst>
                  <a:ext uri="{FF2B5EF4-FFF2-40B4-BE49-F238E27FC236}">
                    <a16:creationId xmlns:a16="http://schemas.microsoft.com/office/drawing/2014/main" id="{0F1FF17D-36A7-43AE-7197-8757FEBB0093}"/>
                  </a:ext>
                </a:extLst>
              </p:cNvPr>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94;p15">
                <a:extLst>
                  <a:ext uri="{FF2B5EF4-FFF2-40B4-BE49-F238E27FC236}">
                    <a16:creationId xmlns:a16="http://schemas.microsoft.com/office/drawing/2014/main" id="{6F770991-1993-EC31-F881-343123A87475}"/>
                  </a:ext>
                </a:extLst>
              </p:cNvPr>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95;p15">
                <a:extLst>
                  <a:ext uri="{FF2B5EF4-FFF2-40B4-BE49-F238E27FC236}">
                    <a16:creationId xmlns:a16="http://schemas.microsoft.com/office/drawing/2014/main" id="{6F43712E-E716-ADC5-7289-57C26C3FA2FC}"/>
                  </a:ext>
                </a:extLst>
              </p:cNvPr>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96;p15">
                <a:extLst>
                  <a:ext uri="{FF2B5EF4-FFF2-40B4-BE49-F238E27FC236}">
                    <a16:creationId xmlns:a16="http://schemas.microsoft.com/office/drawing/2014/main" id="{C62D2945-D42D-1C59-6833-379C3D3ABDCB}"/>
                  </a:ext>
                </a:extLst>
              </p:cNvPr>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97;p15">
                <a:extLst>
                  <a:ext uri="{FF2B5EF4-FFF2-40B4-BE49-F238E27FC236}">
                    <a16:creationId xmlns:a16="http://schemas.microsoft.com/office/drawing/2014/main" id="{9C5318DD-54D6-51CB-01CD-5CA30B183FCC}"/>
                  </a:ext>
                </a:extLst>
              </p:cNvPr>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98;p15">
                <a:extLst>
                  <a:ext uri="{FF2B5EF4-FFF2-40B4-BE49-F238E27FC236}">
                    <a16:creationId xmlns:a16="http://schemas.microsoft.com/office/drawing/2014/main" id="{CC04C4F5-C01C-D06E-E2CF-DE2996A3500C}"/>
                  </a:ext>
                </a:extLst>
              </p:cNvPr>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99;p15">
                <a:extLst>
                  <a:ext uri="{FF2B5EF4-FFF2-40B4-BE49-F238E27FC236}">
                    <a16:creationId xmlns:a16="http://schemas.microsoft.com/office/drawing/2014/main" id="{2D924810-747B-B541-1622-0B4B4ED1A285}"/>
                  </a:ext>
                </a:extLst>
              </p:cNvPr>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00;p15">
                <a:extLst>
                  <a:ext uri="{FF2B5EF4-FFF2-40B4-BE49-F238E27FC236}">
                    <a16:creationId xmlns:a16="http://schemas.microsoft.com/office/drawing/2014/main" id="{FAEB827E-130A-A898-9EA9-8D76237E47C2}"/>
                  </a:ext>
                </a:extLst>
              </p:cNvPr>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01;p15">
                <a:extLst>
                  <a:ext uri="{FF2B5EF4-FFF2-40B4-BE49-F238E27FC236}">
                    <a16:creationId xmlns:a16="http://schemas.microsoft.com/office/drawing/2014/main" id="{C6BA40CD-3157-738B-79CE-6A5E9C0AEE1D}"/>
                  </a:ext>
                </a:extLst>
              </p:cNvPr>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02;p15">
                <a:extLst>
                  <a:ext uri="{FF2B5EF4-FFF2-40B4-BE49-F238E27FC236}">
                    <a16:creationId xmlns:a16="http://schemas.microsoft.com/office/drawing/2014/main" id="{511AD34D-2E08-8CD0-291C-36AADC560AF8}"/>
                  </a:ext>
                </a:extLst>
              </p:cNvPr>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03;p15">
                <a:extLst>
                  <a:ext uri="{FF2B5EF4-FFF2-40B4-BE49-F238E27FC236}">
                    <a16:creationId xmlns:a16="http://schemas.microsoft.com/office/drawing/2014/main" id="{5A1E16A1-72B1-E454-7668-98E7B27837CD}"/>
                  </a:ext>
                </a:extLst>
              </p:cNvPr>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04;p15">
                <a:extLst>
                  <a:ext uri="{FF2B5EF4-FFF2-40B4-BE49-F238E27FC236}">
                    <a16:creationId xmlns:a16="http://schemas.microsoft.com/office/drawing/2014/main" id="{6CA60F08-C660-2DAD-38C7-A9F91FD61456}"/>
                  </a:ext>
                </a:extLst>
              </p:cNvPr>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05;p15">
                <a:extLst>
                  <a:ext uri="{FF2B5EF4-FFF2-40B4-BE49-F238E27FC236}">
                    <a16:creationId xmlns:a16="http://schemas.microsoft.com/office/drawing/2014/main" id="{522C88D0-3A59-667F-7C3C-FEF027084A58}"/>
                  </a:ext>
                </a:extLst>
              </p:cNvPr>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206;p15">
                <a:extLst>
                  <a:ext uri="{FF2B5EF4-FFF2-40B4-BE49-F238E27FC236}">
                    <a16:creationId xmlns:a16="http://schemas.microsoft.com/office/drawing/2014/main" id="{3F6326BC-705C-AEA4-0DE0-D3BEABBD900E}"/>
                  </a:ext>
                </a:extLst>
              </p:cNvPr>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207;p15">
                <a:extLst>
                  <a:ext uri="{FF2B5EF4-FFF2-40B4-BE49-F238E27FC236}">
                    <a16:creationId xmlns:a16="http://schemas.microsoft.com/office/drawing/2014/main" id="{E5B30766-F0FF-BDE1-E1EE-42F549C11983}"/>
                  </a:ext>
                </a:extLst>
              </p:cNvPr>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208;p15">
                <a:extLst>
                  <a:ext uri="{FF2B5EF4-FFF2-40B4-BE49-F238E27FC236}">
                    <a16:creationId xmlns:a16="http://schemas.microsoft.com/office/drawing/2014/main" id="{34D28C45-B7DF-C96E-337A-34F371BC5273}"/>
                  </a:ext>
                </a:extLst>
              </p:cNvPr>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09;p15">
                <a:extLst>
                  <a:ext uri="{FF2B5EF4-FFF2-40B4-BE49-F238E27FC236}">
                    <a16:creationId xmlns:a16="http://schemas.microsoft.com/office/drawing/2014/main" id="{39778426-5C68-B555-D9A6-B1121A5D8A4D}"/>
                  </a:ext>
                </a:extLst>
              </p:cNvPr>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210;p15">
                <a:extLst>
                  <a:ext uri="{FF2B5EF4-FFF2-40B4-BE49-F238E27FC236}">
                    <a16:creationId xmlns:a16="http://schemas.microsoft.com/office/drawing/2014/main" id="{53F86004-EDFD-2EC9-CBE0-A2D54561034E}"/>
                  </a:ext>
                </a:extLst>
              </p:cNvPr>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211;p15">
                <a:extLst>
                  <a:ext uri="{FF2B5EF4-FFF2-40B4-BE49-F238E27FC236}">
                    <a16:creationId xmlns:a16="http://schemas.microsoft.com/office/drawing/2014/main" id="{983C40D6-0167-0424-3D08-5539FAFA8D64}"/>
                  </a:ext>
                </a:extLst>
              </p:cNvPr>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212;p15">
                <a:extLst>
                  <a:ext uri="{FF2B5EF4-FFF2-40B4-BE49-F238E27FC236}">
                    <a16:creationId xmlns:a16="http://schemas.microsoft.com/office/drawing/2014/main" id="{2884C474-7AA9-D97D-D5D1-E855F4CDEF59}"/>
                  </a:ext>
                </a:extLst>
              </p:cNvPr>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13;p15">
                <a:extLst>
                  <a:ext uri="{FF2B5EF4-FFF2-40B4-BE49-F238E27FC236}">
                    <a16:creationId xmlns:a16="http://schemas.microsoft.com/office/drawing/2014/main" id="{A4355EA2-0A6B-81F4-A411-CA19C3427106}"/>
                  </a:ext>
                </a:extLst>
              </p:cNvPr>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14;p15">
                <a:extLst>
                  <a:ext uri="{FF2B5EF4-FFF2-40B4-BE49-F238E27FC236}">
                    <a16:creationId xmlns:a16="http://schemas.microsoft.com/office/drawing/2014/main" id="{14EAEE10-0FE5-453B-6F4F-64986C3830BB}"/>
                  </a:ext>
                </a:extLst>
              </p:cNvPr>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15;p15">
                <a:extLst>
                  <a:ext uri="{FF2B5EF4-FFF2-40B4-BE49-F238E27FC236}">
                    <a16:creationId xmlns:a16="http://schemas.microsoft.com/office/drawing/2014/main" id="{6FA5C44D-ECA9-2008-56D5-0D3EA9BF7091}"/>
                  </a:ext>
                </a:extLst>
              </p:cNvPr>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16;p15">
                <a:extLst>
                  <a:ext uri="{FF2B5EF4-FFF2-40B4-BE49-F238E27FC236}">
                    <a16:creationId xmlns:a16="http://schemas.microsoft.com/office/drawing/2014/main" id="{30C5246D-047C-E505-53C9-42EEB67E1042}"/>
                  </a:ext>
                </a:extLst>
              </p:cNvPr>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17;p15">
                <a:extLst>
                  <a:ext uri="{FF2B5EF4-FFF2-40B4-BE49-F238E27FC236}">
                    <a16:creationId xmlns:a16="http://schemas.microsoft.com/office/drawing/2014/main" id="{D684E959-DDD3-7EB4-7AF9-78478EACEF4F}"/>
                  </a:ext>
                </a:extLst>
              </p:cNvPr>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18;p15">
                <a:extLst>
                  <a:ext uri="{FF2B5EF4-FFF2-40B4-BE49-F238E27FC236}">
                    <a16:creationId xmlns:a16="http://schemas.microsoft.com/office/drawing/2014/main" id="{EFE98478-2C24-CC6D-BC8C-3A5880D96C56}"/>
                  </a:ext>
                </a:extLst>
              </p:cNvPr>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19;p15">
                <a:extLst>
                  <a:ext uri="{FF2B5EF4-FFF2-40B4-BE49-F238E27FC236}">
                    <a16:creationId xmlns:a16="http://schemas.microsoft.com/office/drawing/2014/main" id="{4DCCD202-6939-9808-1792-6479E3861597}"/>
                  </a:ext>
                </a:extLst>
              </p:cNvPr>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220;p15">
                <a:extLst>
                  <a:ext uri="{FF2B5EF4-FFF2-40B4-BE49-F238E27FC236}">
                    <a16:creationId xmlns:a16="http://schemas.microsoft.com/office/drawing/2014/main" id="{996C26D4-8AE9-3183-B5B4-0283FD66BEEA}"/>
                  </a:ext>
                </a:extLst>
              </p:cNvPr>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221;p15">
                <a:extLst>
                  <a:ext uri="{FF2B5EF4-FFF2-40B4-BE49-F238E27FC236}">
                    <a16:creationId xmlns:a16="http://schemas.microsoft.com/office/drawing/2014/main" id="{B04C9639-3844-7F36-E115-20350F1FB2ED}"/>
                  </a:ext>
                </a:extLst>
              </p:cNvPr>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222;p15">
                <a:extLst>
                  <a:ext uri="{FF2B5EF4-FFF2-40B4-BE49-F238E27FC236}">
                    <a16:creationId xmlns:a16="http://schemas.microsoft.com/office/drawing/2014/main" id="{91AD5F25-F21B-A11A-67E4-D6F2F71D46F9}"/>
                  </a:ext>
                </a:extLst>
              </p:cNvPr>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223;p15">
                <a:extLst>
                  <a:ext uri="{FF2B5EF4-FFF2-40B4-BE49-F238E27FC236}">
                    <a16:creationId xmlns:a16="http://schemas.microsoft.com/office/drawing/2014/main" id="{CB2BFCE2-8785-DB0E-4863-336448390F0B}"/>
                  </a:ext>
                </a:extLst>
              </p:cNvPr>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224;p15">
                <a:extLst>
                  <a:ext uri="{FF2B5EF4-FFF2-40B4-BE49-F238E27FC236}">
                    <a16:creationId xmlns:a16="http://schemas.microsoft.com/office/drawing/2014/main" id="{986BEE0D-B57E-FCC9-85D9-82E6B4F09FA7}"/>
                  </a:ext>
                </a:extLst>
              </p:cNvPr>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225;p15">
              <a:extLst>
                <a:ext uri="{FF2B5EF4-FFF2-40B4-BE49-F238E27FC236}">
                  <a16:creationId xmlns:a16="http://schemas.microsoft.com/office/drawing/2014/main" id="{8E7D2B7B-7226-DA1A-C02D-577C3CE895D8}"/>
                </a:ext>
              </a:extLst>
            </p:cNvPr>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6;p15">
              <a:extLst>
                <a:ext uri="{FF2B5EF4-FFF2-40B4-BE49-F238E27FC236}">
                  <a16:creationId xmlns:a16="http://schemas.microsoft.com/office/drawing/2014/main" id="{3F155AF4-EF04-E47D-71DF-99BFF9596958}"/>
                </a:ext>
              </a:extLst>
            </p:cNvPr>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p15">
              <a:extLst>
                <a:ext uri="{FF2B5EF4-FFF2-40B4-BE49-F238E27FC236}">
                  <a16:creationId xmlns:a16="http://schemas.microsoft.com/office/drawing/2014/main" id="{27936F31-CD65-B2ED-69C2-9E4AB984E6AE}"/>
                </a:ext>
              </a:extLst>
            </p:cNvPr>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8;p15">
              <a:extLst>
                <a:ext uri="{FF2B5EF4-FFF2-40B4-BE49-F238E27FC236}">
                  <a16:creationId xmlns:a16="http://schemas.microsoft.com/office/drawing/2014/main" id="{AD470A2E-6551-F586-73DF-5A1D6681BA62}"/>
                </a:ext>
              </a:extLst>
            </p:cNvPr>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9;p15">
              <a:extLst>
                <a:ext uri="{FF2B5EF4-FFF2-40B4-BE49-F238E27FC236}">
                  <a16:creationId xmlns:a16="http://schemas.microsoft.com/office/drawing/2014/main" id="{BB69D8A8-FB58-026C-65B5-BB8F59C8581E}"/>
                </a:ext>
              </a:extLst>
            </p:cNvPr>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0;p15">
              <a:extLst>
                <a:ext uri="{FF2B5EF4-FFF2-40B4-BE49-F238E27FC236}">
                  <a16:creationId xmlns:a16="http://schemas.microsoft.com/office/drawing/2014/main" id="{872A5D2F-3A44-EAEA-A56A-04B156215703}"/>
                </a:ext>
              </a:extLst>
            </p:cNvPr>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2" name="Google Shape;2312;p45"/>
          <p:cNvSpPr/>
          <p:nvPr/>
        </p:nvSpPr>
        <p:spPr>
          <a:xfrm>
            <a:off x="3426631" y="1162050"/>
            <a:ext cx="2445532" cy="1038300"/>
          </a:xfrm>
          <a:prstGeom prst="roundRect">
            <a:avLst>
              <a:gd name="adj" fmla="val 16667"/>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5"/>
          <p:cNvSpPr/>
          <p:nvPr/>
        </p:nvSpPr>
        <p:spPr>
          <a:xfrm>
            <a:off x="6619875" y="1162050"/>
            <a:ext cx="2307674" cy="1409700"/>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5"/>
          <p:cNvSpPr/>
          <p:nvPr/>
        </p:nvSpPr>
        <p:spPr>
          <a:xfrm>
            <a:off x="466725" y="1162050"/>
            <a:ext cx="2057400" cy="1038300"/>
          </a:xfrm>
          <a:prstGeom prst="roundRect">
            <a:avLst>
              <a:gd name="adj" fmla="val 16667"/>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lvl="0"/>
            <a:r>
              <a:rPr lang="en" dirty="0"/>
              <a:t>Finding best model </a:t>
            </a:r>
            <a:endParaRPr dirty="0"/>
          </a:p>
        </p:txBody>
      </p:sp>
      <p:grpSp>
        <p:nvGrpSpPr>
          <p:cNvPr id="2316" name="Google Shape;2316;p45"/>
          <p:cNvGrpSpPr/>
          <p:nvPr/>
        </p:nvGrpSpPr>
        <p:grpSpPr>
          <a:xfrm>
            <a:off x="6474618" y="934075"/>
            <a:ext cx="2762250" cy="1409075"/>
            <a:chOff x="6474618" y="934075"/>
            <a:chExt cx="2762250" cy="1081675"/>
          </a:xfrm>
        </p:grpSpPr>
        <p:sp>
          <p:nvSpPr>
            <p:cNvPr id="2317" name="Google Shape;2317;p45"/>
            <p:cNvSpPr/>
            <p:nvPr/>
          </p:nvSpPr>
          <p:spPr>
            <a:xfrm>
              <a:off x="7379250" y="934075"/>
              <a:ext cx="519600" cy="3714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2318" name="Google Shape;2318;p45"/>
            <p:cNvSpPr txBox="1"/>
            <p:nvPr/>
          </p:nvSpPr>
          <p:spPr>
            <a:xfrm>
              <a:off x="6474618" y="1206613"/>
              <a:ext cx="2328863" cy="331800"/>
            </a:xfrm>
            <a:prstGeom prst="rect">
              <a:avLst/>
            </a:prstGeom>
            <a:noFill/>
            <a:ln>
              <a:noFill/>
            </a:ln>
          </p:spPr>
          <p:txBody>
            <a:bodyPr spcFirstLastPara="1" wrap="square" lIns="91425" tIns="91425" rIns="91425" bIns="91425" anchor="ctr" anchorCtr="0">
              <a:noAutofit/>
            </a:bodyPr>
            <a:lstStyle/>
            <a:p>
              <a:pPr lvl="0" algn="ctr"/>
              <a:r>
                <a:rPr lang="en-US" altLang="en-US" sz="1800" dirty="0">
                  <a:solidFill>
                    <a:schemeClr val="tx1"/>
                  </a:solidFill>
                  <a:latin typeface="Arial" panose="020B0604020202020204" pitchFamily="34" charset="0"/>
                </a:rPr>
                <a:t> </a:t>
              </a:r>
              <a:r>
                <a:rPr lang="en-US" altLang="en-US" sz="1800" b="1" dirty="0">
                  <a:solidFill>
                    <a:schemeClr val="tx1"/>
                  </a:solidFill>
                  <a:latin typeface="Arial" panose="020B0604020202020204" pitchFamily="34" charset="0"/>
                </a:rPr>
                <a:t>Efficient Inference</a:t>
              </a:r>
              <a:r>
                <a:rPr lang="en-US" altLang="en-US" sz="1800" dirty="0">
                  <a:solidFill>
                    <a:schemeClr val="tx1"/>
                  </a:solidFill>
                  <a:latin typeface="Arial" panose="020B0604020202020204" pitchFamily="34" charset="0"/>
                </a:rPr>
                <a:t> </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2319" name="Google Shape;2319;p45"/>
            <p:cNvSpPr txBox="1"/>
            <p:nvPr/>
          </p:nvSpPr>
          <p:spPr>
            <a:xfrm>
              <a:off x="6629399" y="1683950"/>
              <a:ext cx="2607469" cy="331800"/>
            </a:xfrm>
            <a:prstGeom prst="rect">
              <a:avLst/>
            </a:prstGeom>
            <a:noFill/>
            <a:ln>
              <a:noFill/>
            </a:ln>
          </p:spPr>
          <p:txBody>
            <a:bodyPr spcFirstLastPara="1" wrap="square" lIns="91425" tIns="91425" rIns="91425" bIns="91425" anchor="ctr" anchorCtr="0">
              <a:noAutofit/>
            </a:bodyPr>
            <a:lstStyle/>
            <a:p>
              <a:r>
                <a:rPr lang="en-US" altLang="en-US" dirty="0">
                  <a:solidFill>
                    <a:schemeClr val="tx1"/>
                  </a:solidFill>
                  <a:latin typeface="Arial" panose="020B0604020202020204" pitchFamily="34" charset="0"/>
                </a:rPr>
                <a:t>ensemble stacking improves decision reliability without significantly increasing inference time.</a:t>
              </a:r>
            </a:p>
          </p:txBody>
        </p:sp>
      </p:grpSp>
      <p:grpSp>
        <p:nvGrpSpPr>
          <p:cNvPr id="2320" name="Google Shape;2320;p45"/>
          <p:cNvGrpSpPr/>
          <p:nvPr/>
        </p:nvGrpSpPr>
        <p:grpSpPr>
          <a:xfrm>
            <a:off x="3320665" y="934075"/>
            <a:ext cx="2657464" cy="1058376"/>
            <a:chOff x="3320665" y="934075"/>
            <a:chExt cx="2657464" cy="1058376"/>
          </a:xfrm>
        </p:grpSpPr>
        <p:sp>
          <p:nvSpPr>
            <p:cNvPr id="2321" name="Google Shape;2321;p45"/>
            <p:cNvSpPr/>
            <p:nvPr/>
          </p:nvSpPr>
          <p:spPr>
            <a:xfrm>
              <a:off x="4302675" y="934075"/>
              <a:ext cx="519600" cy="371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sp>
          <p:nvSpPr>
            <p:cNvPr id="2322" name="Google Shape;2322;p45"/>
            <p:cNvSpPr txBox="1"/>
            <p:nvPr/>
          </p:nvSpPr>
          <p:spPr>
            <a:xfrm>
              <a:off x="3620697" y="1255382"/>
              <a:ext cx="2057400" cy="331800"/>
            </a:xfrm>
            <a:prstGeom prst="rect">
              <a:avLst/>
            </a:prstGeom>
            <a:noFill/>
            <a:ln>
              <a:noFill/>
            </a:ln>
          </p:spPr>
          <p:txBody>
            <a:bodyPr spcFirstLastPara="1" wrap="square" lIns="91425" tIns="91425" rIns="91425" bIns="91425" anchor="ctr" anchorCtr="0">
              <a:noAutofit/>
            </a:bodyPr>
            <a:lstStyle/>
            <a:p>
              <a:pPr lvl="0" algn="ctr"/>
              <a:r>
                <a:rPr lang="en-US" altLang="en-US" sz="1800" b="1" dirty="0">
                  <a:solidFill>
                    <a:schemeClr val="tx1"/>
                  </a:solidFill>
                  <a:latin typeface="Arial" panose="020B0604020202020204" pitchFamily="34" charset="0"/>
                </a:rPr>
                <a:t>Low Variance</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2323" name="Google Shape;2323;p45"/>
            <p:cNvSpPr txBox="1"/>
            <p:nvPr/>
          </p:nvSpPr>
          <p:spPr>
            <a:xfrm>
              <a:off x="3320665" y="1660651"/>
              <a:ext cx="2657464" cy="331800"/>
            </a:xfrm>
            <a:prstGeom prst="rect">
              <a:avLst/>
            </a:prstGeom>
            <a:noFill/>
            <a:ln>
              <a:noFill/>
            </a:ln>
          </p:spPr>
          <p:txBody>
            <a:bodyPr spcFirstLastPara="1" wrap="square" lIns="91425" tIns="91425" rIns="91425" bIns="91425" anchor="ctr" anchorCtr="0">
              <a:noAutofit/>
            </a:bodyPr>
            <a:lstStyle/>
            <a:p>
              <a:pPr lvl="0" algn="ctr"/>
              <a:r>
                <a:rPr lang="en-US" altLang="en-US" dirty="0">
                  <a:solidFill>
                    <a:schemeClr val="tx1"/>
                  </a:solidFill>
                  <a:latin typeface="Arial" panose="020B0604020202020204" pitchFamily="34" charset="0"/>
                </a:rPr>
                <a:t>minimal gap between training, validation, and testing results → less overfitting.</a:t>
              </a:r>
              <a:endParaRPr dirty="0">
                <a:latin typeface="Roboto"/>
                <a:ea typeface="Roboto"/>
                <a:cs typeface="Roboto"/>
                <a:sym typeface="Roboto"/>
              </a:endParaRPr>
            </a:p>
          </p:txBody>
        </p:sp>
      </p:grpSp>
      <p:grpSp>
        <p:nvGrpSpPr>
          <p:cNvPr id="2324" name="Google Shape;2324;p45"/>
          <p:cNvGrpSpPr/>
          <p:nvPr/>
        </p:nvGrpSpPr>
        <p:grpSpPr>
          <a:xfrm>
            <a:off x="457201" y="934075"/>
            <a:ext cx="2057400" cy="1083825"/>
            <a:chOff x="457201" y="934075"/>
            <a:chExt cx="2057400" cy="1083825"/>
          </a:xfrm>
        </p:grpSpPr>
        <p:sp>
          <p:nvSpPr>
            <p:cNvPr id="2325" name="Google Shape;2325;p45"/>
            <p:cNvSpPr txBox="1"/>
            <p:nvPr/>
          </p:nvSpPr>
          <p:spPr>
            <a:xfrm>
              <a:off x="457201" y="1344500"/>
              <a:ext cx="2057400" cy="331800"/>
            </a:xfrm>
            <a:prstGeom prst="rect">
              <a:avLst/>
            </a:prstGeom>
            <a:noFill/>
            <a:ln>
              <a:noFill/>
            </a:ln>
          </p:spPr>
          <p:txBody>
            <a:bodyPr spcFirstLastPara="1" wrap="square" lIns="91425" tIns="91425" rIns="91425" bIns="91425" anchor="ctr" anchorCtr="0">
              <a:noAutofit/>
            </a:bodyPr>
            <a:lstStyle/>
            <a:p>
              <a:pPr lvl="0" algn="ctr"/>
              <a:r>
                <a:rPr lang="en-US" altLang="en-US" b="1" dirty="0">
                  <a:solidFill>
                    <a:schemeClr val="tx1"/>
                  </a:solidFill>
                  <a:latin typeface="Arial" panose="020B0604020202020204" pitchFamily="34" charset="0"/>
                </a:rPr>
                <a:t>Highest Accuracy</a:t>
              </a:r>
              <a:endParaRPr b="1" dirty="0">
                <a:solidFill>
                  <a:srgbClr val="000000"/>
                </a:solidFill>
                <a:latin typeface="Fira Sans Extra Condensed"/>
                <a:ea typeface="Fira Sans Extra Condensed"/>
                <a:cs typeface="Fira Sans Extra Condensed"/>
                <a:sym typeface="Fira Sans Extra Condensed"/>
              </a:endParaRPr>
            </a:p>
          </p:txBody>
        </p:sp>
        <p:sp>
          <p:nvSpPr>
            <p:cNvPr id="2326" name="Google Shape;2326;p45"/>
            <p:cNvSpPr txBox="1"/>
            <p:nvPr/>
          </p:nvSpPr>
          <p:spPr>
            <a:xfrm>
              <a:off x="457201" y="1686100"/>
              <a:ext cx="2057400" cy="331800"/>
            </a:xfrm>
            <a:prstGeom prst="rect">
              <a:avLst/>
            </a:prstGeom>
            <a:noFill/>
            <a:ln>
              <a:noFill/>
            </a:ln>
          </p:spPr>
          <p:txBody>
            <a:bodyPr spcFirstLastPara="1" wrap="square" lIns="91425" tIns="91425" rIns="91425" bIns="91425" anchor="ctr" anchorCtr="0">
              <a:noAutofit/>
            </a:bodyPr>
            <a:lstStyle/>
            <a:p>
              <a:pPr lvl="0" algn="ctr"/>
              <a:r>
                <a:rPr lang="en-US" altLang="en-US" dirty="0">
                  <a:solidFill>
                    <a:schemeClr val="tx1"/>
                  </a:solidFill>
                  <a:latin typeface="Arial" panose="020B0604020202020204" pitchFamily="34" charset="0"/>
                </a:rPr>
                <a:t>outperforms all other models.</a:t>
              </a:r>
              <a:endParaRPr dirty="0">
                <a:latin typeface="Roboto"/>
                <a:ea typeface="Roboto"/>
                <a:cs typeface="Roboto"/>
                <a:sym typeface="Roboto"/>
              </a:endParaRPr>
            </a:p>
          </p:txBody>
        </p:sp>
        <p:sp>
          <p:nvSpPr>
            <p:cNvPr id="2327" name="Google Shape;2327;p45"/>
            <p:cNvSpPr/>
            <p:nvPr/>
          </p:nvSpPr>
          <p:spPr>
            <a:xfrm>
              <a:off x="1226100" y="934075"/>
              <a:ext cx="519600" cy="371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grpSp>
      <p:sp>
        <p:nvSpPr>
          <p:cNvPr id="2328" name="Google Shape;2328;p45"/>
          <p:cNvSpPr/>
          <p:nvPr/>
        </p:nvSpPr>
        <p:spPr>
          <a:xfrm>
            <a:off x="6619875" y="3233599"/>
            <a:ext cx="2057400" cy="1409700"/>
          </a:xfrm>
          <a:prstGeom prst="roundRect">
            <a:avLst>
              <a:gd name="adj" fmla="val 1666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5"/>
          <p:cNvSpPr/>
          <p:nvPr/>
        </p:nvSpPr>
        <p:spPr>
          <a:xfrm>
            <a:off x="466725" y="3233600"/>
            <a:ext cx="2057400" cy="1290776"/>
          </a:xfrm>
          <a:prstGeom prst="roundRect">
            <a:avLst>
              <a:gd name="adj" fmla="val 16667"/>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0" name="Google Shape;2330;p45"/>
          <p:cNvGrpSpPr/>
          <p:nvPr/>
        </p:nvGrpSpPr>
        <p:grpSpPr>
          <a:xfrm>
            <a:off x="6543675" y="3005625"/>
            <a:ext cx="2228850" cy="1279481"/>
            <a:chOff x="6543675" y="3005625"/>
            <a:chExt cx="2228850" cy="1279481"/>
          </a:xfrm>
        </p:grpSpPr>
        <p:sp>
          <p:nvSpPr>
            <p:cNvPr id="2331" name="Google Shape;2331;p45"/>
            <p:cNvSpPr/>
            <p:nvPr/>
          </p:nvSpPr>
          <p:spPr>
            <a:xfrm>
              <a:off x="7379250" y="3005625"/>
              <a:ext cx="519600" cy="371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05</a:t>
              </a:r>
              <a:endParaRPr sz="1800" b="1">
                <a:solidFill>
                  <a:schemeClr val="lt1"/>
                </a:solidFill>
                <a:latin typeface="Fira Sans Extra Condensed"/>
                <a:ea typeface="Fira Sans Extra Condensed"/>
                <a:cs typeface="Fira Sans Extra Condensed"/>
                <a:sym typeface="Fira Sans Extra Condensed"/>
              </a:endParaRPr>
            </a:p>
          </p:txBody>
        </p:sp>
        <p:sp>
          <p:nvSpPr>
            <p:cNvPr id="2332" name="Google Shape;2332;p45"/>
            <p:cNvSpPr txBox="1"/>
            <p:nvPr/>
          </p:nvSpPr>
          <p:spPr>
            <a:xfrm>
              <a:off x="6629400" y="3416050"/>
              <a:ext cx="2057400" cy="331800"/>
            </a:xfrm>
            <a:prstGeom prst="rect">
              <a:avLst/>
            </a:prstGeom>
            <a:noFill/>
            <a:ln>
              <a:noFill/>
            </a:ln>
          </p:spPr>
          <p:txBody>
            <a:bodyPr spcFirstLastPara="1" wrap="square" lIns="91425" tIns="91425" rIns="91425" bIns="91425" anchor="ctr" anchorCtr="0">
              <a:noAutofit/>
            </a:bodyPr>
            <a:lstStyle/>
            <a:p>
              <a:pPr lvl="0" algn="ctr"/>
              <a:r>
                <a:rPr lang="en-US" altLang="en-US" sz="1800" b="1" dirty="0">
                  <a:solidFill>
                    <a:schemeClr val="tx1"/>
                  </a:solidFill>
                  <a:latin typeface="Arial" panose="020B0604020202020204" pitchFamily="34" charset="0"/>
                </a:rPr>
                <a:t>Explainability</a:t>
              </a:r>
              <a:endParaRPr sz="1800" b="1" dirty="0">
                <a:latin typeface="Fira Sans Extra Condensed"/>
                <a:ea typeface="Fira Sans Extra Condensed"/>
                <a:cs typeface="Fira Sans Extra Condensed"/>
                <a:sym typeface="Fira Sans Extra Condensed"/>
              </a:endParaRPr>
            </a:p>
          </p:txBody>
        </p:sp>
        <p:sp>
          <p:nvSpPr>
            <p:cNvPr id="2333" name="Google Shape;2333;p45"/>
            <p:cNvSpPr txBox="1"/>
            <p:nvPr/>
          </p:nvSpPr>
          <p:spPr>
            <a:xfrm>
              <a:off x="6543675" y="3953306"/>
              <a:ext cx="2228850" cy="331800"/>
            </a:xfrm>
            <a:prstGeom prst="rect">
              <a:avLst/>
            </a:prstGeom>
            <a:noFill/>
            <a:ln>
              <a:noFill/>
            </a:ln>
          </p:spPr>
          <p:txBody>
            <a:bodyPr spcFirstLastPara="1" wrap="square" lIns="91425" tIns="91425" rIns="91425" bIns="91425" anchor="ctr" anchorCtr="0">
              <a:noAutofit/>
            </a:bodyPr>
            <a:lstStyle/>
            <a:p>
              <a:pPr lvl="0" algn="ctr"/>
              <a:r>
                <a:rPr lang="en-US" altLang="en-US" dirty="0">
                  <a:solidFill>
                    <a:schemeClr val="tx1"/>
                  </a:solidFill>
                  <a:latin typeface="Arial" panose="020B0604020202020204" pitchFamily="34" charset="0"/>
                </a:rPr>
                <a:t>Grad-CAM visualizations confirm the model focuses correctly on diseased leaf regions.</a:t>
              </a:r>
              <a:endParaRPr dirty="0">
                <a:latin typeface="Roboto"/>
                <a:ea typeface="Roboto"/>
                <a:cs typeface="Roboto"/>
                <a:sym typeface="Roboto"/>
              </a:endParaRPr>
            </a:p>
          </p:txBody>
        </p:sp>
      </p:grpSp>
      <p:grpSp>
        <p:nvGrpSpPr>
          <p:cNvPr id="2334" name="Google Shape;2334;p45"/>
          <p:cNvGrpSpPr/>
          <p:nvPr/>
        </p:nvGrpSpPr>
        <p:grpSpPr>
          <a:xfrm>
            <a:off x="257174" y="3005625"/>
            <a:ext cx="2457450" cy="1247575"/>
            <a:chOff x="257174" y="3005625"/>
            <a:chExt cx="2457450" cy="1247575"/>
          </a:xfrm>
        </p:grpSpPr>
        <p:sp>
          <p:nvSpPr>
            <p:cNvPr id="2335" name="Google Shape;2335;p45"/>
            <p:cNvSpPr txBox="1"/>
            <p:nvPr/>
          </p:nvSpPr>
          <p:spPr>
            <a:xfrm>
              <a:off x="257174" y="3416050"/>
              <a:ext cx="2457450" cy="331800"/>
            </a:xfrm>
            <a:prstGeom prst="rect">
              <a:avLst/>
            </a:prstGeom>
            <a:noFill/>
            <a:ln>
              <a:noFill/>
            </a:ln>
          </p:spPr>
          <p:txBody>
            <a:bodyPr spcFirstLastPara="1" wrap="square" lIns="91425" tIns="91425" rIns="91425" bIns="91425" anchor="ctr" anchorCtr="0">
              <a:noAutofit/>
            </a:bodyPr>
            <a:lstStyle/>
            <a:p>
              <a:pPr lvl="0" algn="ctr"/>
              <a:r>
                <a:rPr lang="en-US" altLang="en-US" b="1" dirty="0">
                  <a:solidFill>
                    <a:schemeClr val="tx1"/>
                  </a:solidFill>
                  <a:latin typeface="Arial" panose="020B0604020202020204" pitchFamily="34" charset="0"/>
                </a:rPr>
                <a:t>Balanced Class Performance</a:t>
              </a:r>
              <a:endParaRPr b="1" dirty="0">
                <a:solidFill>
                  <a:srgbClr val="000000"/>
                </a:solidFill>
                <a:latin typeface="Fira Sans Extra Condensed"/>
                <a:ea typeface="Fira Sans Extra Condensed"/>
                <a:cs typeface="Fira Sans Extra Condensed"/>
                <a:sym typeface="Fira Sans Extra Condensed"/>
              </a:endParaRPr>
            </a:p>
          </p:txBody>
        </p:sp>
        <p:sp>
          <p:nvSpPr>
            <p:cNvPr id="2336" name="Google Shape;2336;p45"/>
            <p:cNvSpPr txBox="1"/>
            <p:nvPr/>
          </p:nvSpPr>
          <p:spPr>
            <a:xfrm>
              <a:off x="510778" y="3921400"/>
              <a:ext cx="1950243" cy="331800"/>
            </a:xfrm>
            <a:prstGeom prst="rect">
              <a:avLst/>
            </a:prstGeom>
            <a:noFill/>
            <a:ln>
              <a:noFill/>
            </a:ln>
          </p:spPr>
          <p:txBody>
            <a:bodyPr spcFirstLastPara="1" wrap="square" lIns="91425" tIns="91425" rIns="91425" bIns="91425" anchor="ctr" anchorCtr="0">
              <a:noAutofit/>
            </a:bodyPr>
            <a:lstStyle/>
            <a:p>
              <a:pPr lvl="0" algn="ctr"/>
              <a:r>
                <a:rPr lang="en-US" altLang="en-US" sz="1200" dirty="0">
                  <a:solidFill>
                    <a:schemeClr val="tx1"/>
                  </a:solidFill>
                  <a:latin typeface="Arial" panose="020B0604020202020204" pitchFamily="34" charset="0"/>
                </a:rPr>
                <a:t>precision, recall, and F1-scores consistently strong across all 38 classes.</a:t>
              </a:r>
              <a:endParaRPr sz="1200" dirty="0">
                <a:latin typeface="Roboto"/>
                <a:ea typeface="Roboto"/>
                <a:cs typeface="Roboto"/>
                <a:sym typeface="Roboto"/>
              </a:endParaRPr>
            </a:p>
          </p:txBody>
        </p:sp>
        <p:sp>
          <p:nvSpPr>
            <p:cNvPr id="2337" name="Google Shape;2337;p45"/>
            <p:cNvSpPr/>
            <p:nvPr/>
          </p:nvSpPr>
          <p:spPr>
            <a:xfrm>
              <a:off x="1226100" y="3005625"/>
              <a:ext cx="519600" cy="371400"/>
            </a:xfrm>
            <a:prstGeom prst="roundRect">
              <a:avLst>
                <a:gd name="adj" fmla="val 16667"/>
              </a:avLst>
            </a:pr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2338" name="Google Shape;2338;p45"/>
          <p:cNvGrpSpPr/>
          <p:nvPr/>
        </p:nvGrpSpPr>
        <p:grpSpPr>
          <a:xfrm>
            <a:off x="3124753" y="2273818"/>
            <a:ext cx="2904005" cy="2698775"/>
            <a:chOff x="3124753" y="2097067"/>
            <a:chExt cx="2904005" cy="2684408"/>
          </a:xfrm>
        </p:grpSpPr>
        <p:sp>
          <p:nvSpPr>
            <p:cNvPr id="2339" name="Google Shape;2339;p45"/>
            <p:cNvSpPr/>
            <p:nvPr/>
          </p:nvSpPr>
          <p:spPr>
            <a:xfrm>
              <a:off x="3938625" y="4524375"/>
              <a:ext cx="1247700" cy="2571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0" name="Google Shape;2340;p45"/>
            <p:cNvGrpSpPr/>
            <p:nvPr/>
          </p:nvGrpSpPr>
          <p:grpSpPr>
            <a:xfrm>
              <a:off x="3124761" y="2266506"/>
              <a:ext cx="1173544" cy="1038290"/>
              <a:chOff x="3039603" y="2097081"/>
              <a:chExt cx="1372888" cy="1214659"/>
            </a:xfrm>
          </p:grpSpPr>
          <p:sp>
            <p:nvSpPr>
              <p:cNvPr id="2341" name="Google Shape;2341;p45"/>
              <p:cNvSpPr/>
              <p:nvPr/>
            </p:nvSpPr>
            <p:spPr>
              <a:xfrm>
                <a:off x="3039603" y="2097081"/>
                <a:ext cx="1372888" cy="1214659"/>
              </a:xfrm>
              <a:custGeom>
                <a:avLst/>
                <a:gdLst/>
                <a:ahLst/>
                <a:cxnLst/>
                <a:rect l="l" t="t" r="r" b="b"/>
                <a:pathLst>
                  <a:path w="76484" h="67669" extrusionOk="0">
                    <a:moveTo>
                      <a:pt x="0" y="1"/>
                    </a:moveTo>
                    <a:lnTo>
                      <a:pt x="0" y="67668"/>
                    </a:lnTo>
                    <a:lnTo>
                      <a:pt x="76484" y="67668"/>
                    </a:lnTo>
                    <a:lnTo>
                      <a:pt x="76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5"/>
              <p:cNvSpPr/>
              <p:nvPr/>
            </p:nvSpPr>
            <p:spPr>
              <a:xfrm>
                <a:off x="3527987" y="2179974"/>
                <a:ext cx="797142" cy="317212"/>
              </a:xfrm>
              <a:custGeom>
                <a:avLst/>
                <a:gdLst/>
                <a:ahLst/>
                <a:cxnLst/>
                <a:rect l="l" t="t" r="r" b="b"/>
                <a:pathLst>
                  <a:path w="44409" h="17672" extrusionOk="0">
                    <a:moveTo>
                      <a:pt x="565" y="0"/>
                    </a:moveTo>
                    <a:lnTo>
                      <a:pt x="447" y="14"/>
                    </a:lnTo>
                    <a:lnTo>
                      <a:pt x="342" y="53"/>
                    </a:lnTo>
                    <a:lnTo>
                      <a:pt x="250" y="105"/>
                    </a:lnTo>
                    <a:lnTo>
                      <a:pt x="171" y="171"/>
                    </a:lnTo>
                    <a:lnTo>
                      <a:pt x="106" y="250"/>
                    </a:lnTo>
                    <a:lnTo>
                      <a:pt x="53" y="342"/>
                    </a:lnTo>
                    <a:lnTo>
                      <a:pt x="14" y="447"/>
                    </a:lnTo>
                    <a:lnTo>
                      <a:pt x="1" y="565"/>
                    </a:lnTo>
                    <a:lnTo>
                      <a:pt x="1" y="17121"/>
                    </a:lnTo>
                    <a:lnTo>
                      <a:pt x="14" y="17226"/>
                    </a:lnTo>
                    <a:lnTo>
                      <a:pt x="53" y="17331"/>
                    </a:lnTo>
                    <a:lnTo>
                      <a:pt x="106" y="17423"/>
                    </a:lnTo>
                    <a:lnTo>
                      <a:pt x="171" y="17514"/>
                    </a:lnTo>
                    <a:lnTo>
                      <a:pt x="250" y="17580"/>
                    </a:lnTo>
                    <a:lnTo>
                      <a:pt x="342" y="17632"/>
                    </a:lnTo>
                    <a:lnTo>
                      <a:pt x="447" y="17659"/>
                    </a:lnTo>
                    <a:lnTo>
                      <a:pt x="565" y="17672"/>
                    </a:lnTo>
                    <a:lnTo>
                      <a:pt x="43844" y="17672"/>
                    </a:lnTo>
                    <a:lnTo>
                      <a:pt x="43962" y="17659"/>
                    </a:lnTo>
                    <a:lnTo>
                      <a:pt x="44067" y="17632"/>
                    </a:lnTo>
                    <a:lnTo>
                      <a:pt x="44159" y="17580"/>
                    </a:lnTo>
                    <a:lnTo>
                      <a:pt x="44238" y="17514"/>
                    </a:lnTo>
                    <a:lnTo>
                      <a:pt x="44317" y="17423"/>
                    </a:lnTo>
                    <a:lnTo>
                      <a:pt x="44356" y="17331"/>
                    </a:lnTo>
                    <a:lnTo>
                      <a:pt x="44395" y="17226"/>
                    </a:lnTo>
                    <a:lnTo>
                      <a:pt x="44408" y="17121"/>
                    </a:lnTo>
                    <a:lnTo>
                      <a:pt x="44408" y="565"/>
                    </a:lnTo>
                    <a:lnTo>
                      <a:pt x="44395" y="447"/>
                    </a:lnTo>
                    <a:lnTo>
                      <a:pt x="44356" y="342"/>
                    </a:lnTo>
                    <a:lnTo>
                      <a:pt x="44317" y="250"/>
                    </a:lnTo>
                    <a:lnTo>
                      <a:pt x="44238" y="171"/>
                    </a:lnTo>
                    <a:lnTo>
                      <a:pt x="44159" y="105"/>
                    </a:lnTo>
                    <a:lnTo>
                      <a:pt x="44067" y="53"/>
                    </a:lnTo>
                    <a:lnTo>
                      <a:pt x="43962" y="14"/>
                    </a:lnTo>
                    <a:lnTo>
                      <a:pt x="438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5"/>
              <p:cNvSpPr/>
              <p:nvPr/>
            </p:nvSpPr>
            <p:spPr>
              <a:xfrm>
                <a:off x="3557425" y="2204943"/>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5"/>
              <p:cNvSpPr/>
              <p:nvPr/>
            </p:nvSpPr>
            <p:spPr>
              <a:xfrm>
                <a:off x="3557425" y="2256746"/>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5"/>
              <p:cNvSpPr/>
              <p:nvPr/>
            </p:nvSpPr>
            <p:spPr>
              <a:xfrm>
                <a:off x="3557425" y="2310435"/>
                <a:ext cx="721303" cy="162035"/>
              </a:xfrm>
              <a:custGeom>
                <a:avLst/>
                <a:gdLst/>
                <a:ahLst/>
                <a:cxnLst/>
                <a:rect l="l" t="t" r="r" b="b"/>
                <a:pathLst>
                  <a:path w="40184" h="9027" extrusionOk="0">
                    <a:moveTo>
                      <a:pt x="1" y="0"/>
                    </a:moveTo>
                    <a:lnTo>
                      <a:pt x="1" y="9026"/>
                    </a:lnTo>
                    <a:lnTo>
                      <a:pt x="40184" y="9026"/>
                    </a:lnTo>
                    <a:lnTo>
                      <a:pt x="401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5"/>
              <p:cNvSpPr/>
              <p:nvPr/>
            </p:nvSpPr>
            <p:spPr>
              <a:xfrm>
                <a:off x="3527987" y="2544270"/>
                <a:ext cx="797142" cy="317212"/>
              </a:xfrm>
              <a:custGeom>
                <a:avLst/>
                <a:gdLst/>
                <a:ahLst/>
                <a:cxnLst/>
                <a:rect l="l" t="t" r="r" b="b"/>
                <a:pathLst>
                  <a:path w="44409" h="17672" extrusionOk="0">
                    <a:moveTo>
                      <a:pt x="565" y="1"/>
                    </a:moveTo>
                    <a:lnTo>
                      <a:pt x="447" y="14"/>
                    </a:lnTo>
                    <a:lnTo>
                      <a:pt x="342" y="40"/>
                    </a:lnTo>
                    <a:lnTo>
                      <a:pt x="250" y="92"/>
                    </a:lnTo>
                    <a:lnTo>
                      <a:pt x="171" y="158"/>
                    </a:lnTo>
                    <a:lnTo>
                      <a:pt x="106" y="250"/>
                    </a:lnTo>
                    <a:lnTo>
                      <a:pt x="53" y="342"/>
                    </a:lnTo>
                    <a:lnTo>
                      <a:pt x="14" y="447"/>
                    </a:lnTo>
                    <a:lnTo>
                      <a:pt x="1" y="552"/>
                    </a:lnTo>
                    <a:lnTo>
                      <a:pt x="1" y="17108"/>
                    </a:lnTo>
                    <a:lnTo>
                      <a:pt x="14" y="17226"/>
                    </a:lnTo>
                    <a:lnTo>
                      <a:pt x="53" y="17331"/>
                    </a:lnTo>
                    <a:lnTo>
                      <a:pt x="106" y="17423"/>
                    </a:lnTo>
                    <a:lnTo>
                      <a:pt x="171" y="17501"/>
                    </a:lnTo>
                    <a:lnTo>
                      <a:pt x="250" y="17580"/>
                    </a:lnTo>
                    <a:lnTo>
                      <a:pt x="342" y="17619"/>
                    </a:lnTo>
                    <a:lnTo>
                      <a:pt x="447" y="17659"/>
                    </a:lnTo>
                    <a:lnTo>
                      <a:pt x="565" y="17672"/>
                    </a:lnTo>
                    <a:lnTo>
                      <a:pt x="43844" y="17672"/>
                    </a:lnTo>
                    <a:lnTo>
                      <a:pt x="43962" y="17659"/>
                    </a:lnTo>
                    <a:lnTo>
                      <a:pt x="44067" y="17619"/>
                    </a:lnTo>
                    <a:lnTo>
                      <a:pt x="44159" y="17580"/>
                    </a:lnTo>
                    <a:lnTo>
                      <a:pt x="44238" y="17501"/>
                    </a:lnTo>
                    <a:lnTo>
                      <a:pt x="44317" y="17423"/>
                    </a:lnTo>
                    <a:lnTo>
                      <a:pt x="44356" y="17331"/>
                    </a:lnTo>
                    <a:lnTo>
                      <a:pt x="44395" y="17226"/>
                    </a:lnTo>
                    <a:lnTo>
                      <a:pt x="44408" y="17108"/>
                    </a:lnTo>
                    <a:lnTo>
                      <a:pt x="44408" y="552"/>
                    </a:lnTo>
                    <a:lnTo>
                      <a:pt x="44395" y="447"/>
                    </a:lnTo>
                    <a:lnTo>
                      <a:pt x="44356" y="342"/>
                    </a:lnTo>
                    <a:lnTo>
                      <a:pt x="44317" y="250"/>
                    </a:lnTo>
                    <a:lnTo>
                      <a:pt x="44238" y="158"/>
                    </a:lnTo>
                    <a:lnTo>
                      <a:pt x="44159" y="92"/>
                    </a:lnTo>
                    <a:lnTo>
                      <a:pt x="44067" y="40"/>
                    </a:lnTo>
                    <a:lnTo>
                      <a:pt x="43962" y="14"/>
                    </a:lnTo>
                    <a:lnTo>
                      <a:pt x="438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5"/>
              <p:cNvSpPr/>
              <p:nvPr/>
            </p:nvSpPr>
            <p:spPr>
              <a:xfrm>
                <a:off x="3557425" y="2569005"/>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5"/>
              <p:cNvSpPr/>
              <p:nvPr/>
            </p:nvSpPr>
            <p:spPr>
              <a:xfrm>
                <a:off x="3557425" y="2620808"/>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5"/>
              <p:cNvSpPr/>
              <p:nvPr/>
            </p:nvSpPr>
            <p:spPr>
              <a:xfrm>
                <a:off x="3557425" y="2674730"/>
                <a:ext cx="721303" cy="161801"/>
              </a:xfrm>
              <a:custGeom>
                <a:avLst/>
                <a:gdLst/>
                <a:ahLst/>
                <a:cxnLst/>
                <a:rect l="l" t="t" r="r" b="b"/>
                <a:pathLst>
                  <a:path w="40184" h="9014" extrusionOk="0">
                    <a:moveTo>
                      <a:pt x="1" y="1"/>
                    </a:moveTo>
                    <a:lnTo>
                      <a:pt x="1" y="9013"/>
                    </a:lnTo>
                    <a:lnTo>
                      <a:pt x="40184" y="9013"/>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5"/>
              <p:cNvSpPr/>
              <p:nvPr/>
            </p:nvSpPr>
            <p:spPr>
              <a:xfrm>
                <a:off x="3527987" y="2908565"/>
                <a:ext cx="797142" cy="316979"/>
              </a:xfrm>
              <a:custGeom>
                <a:avLst/>
                <a:gdLst/>
                <a:ahLst/>
                <a:cxnLst/>
                <a:rect l="l" t="t" r="r" b="b"/>
                <a:pathLst>
                  <a:path w="44409" h="17659" extrusionOk="0">
                    <a:moveTo>
                      <a:pt x="565" y="1"/>
                    </a:moveTo>
                    <a:lnTo>
                      <a:pt x="447" y="14"/>
                    </a:lnTo>
                    <a:lnTo>
                      <a:pt x="342" y="40"/>
                    </a:lnTo>
                    <a:lnTo>
                      <a:pt x="250" y="93"/>
                    </a:lnTo>
                    <a:lnTo>
                      <a:pt x="171" y="158"/>
                    </a:lnTo>
                    <a:lnTo>
                      <a:pt x="106" y="237"/>
                    </a:lnTo>
                    <a:lnTo>
                      <a:pt x="53" y="342"/>
                    </a:lnTo>
                    <a:lnTo>
                      <a:pt x="14" y="434"/>
                    </a:lnTo>
                    <a:lnTo>
                      <a:pt x="1" y="552"/>
                    </a:lnTo>
                    <a:lnTo>
                      <a:pt x="1" y="17108"/>
                    </a:lnTo>
                    <a:lnTo>
                      <a:pt x="14" y="17226"/>
                    </a:lnTo>
                    <a:lnTo>
                      <a:pt x="53" y="17331"/>
                    </a:lnTo>
                    <a:lnTo>
                      <a:pt x="106" y="17423"/>
                    </a:lnTo>
                    <a:lnTo>
                      <a:pt x="171" y="17501"/>
                    </a:lnTo>
                    <a:lnTo>
                      <a:pt x="250" y="17567"/>
                    </a:lnTo>
                    <a:lnTo>
                      <a:pt x="342" y="17620"/>
                    </a:lnTo>
                    <a:lnTo>
                      <a:pt x="447" y="17659"/>
                    </a:lnTo>
                    <a:lnTo>
                      <a:pt x="43962" y="17659"/>
                    </a:lnTo>
                    <a:lnTo>
                      <a:pt x="44067" y="17620"/>
                    </a:lnTo>
                    <a:lnTo>
                      <a:pt x="44159" y="17567"/>
                    </a:lnTo>
                    <a:lnTo>
                      <a:pt x="44238" y="17501"/>
                    </a:lnTo>
                    <a:lnTo>
                      <a:pt x="44317" y="17423"/>
                    </a:lnTo>
                    <a:lnTo>
                      <a:pt x="44356" y="17331"/>
                    </a:lnTo>
                    <a:lnTo>
                      <a:pt x="44395" y="17226"/>
                    </a:lnTo>
                    <a:lnTo>
                      <a:pt x="44408" y="17108"/>
                    </a:lnTo>
                    <a:lnTo>
                      <a:pt x="44408" y="552"/>
                    </a:lnTo>
                    <a:lnTo>
                      <a:pt x="44395" y="434"/>
                    </a:lnTo>
                    <a:lnTo>
                      <a:pt x="44356" y="342"/>
                    </a:lnTo>
                    <a:lnTo>
                      <a:pt x="44317" y="237"/>
                    </a:lnTo>
                    <a:lnTo>
                      <a:pt x="44238" y="158"/>
                    </a:lnTo>
                    <a:lnTo>
                      <a:pt x="44159" y="93"/>
                    </a:lnTo>
                    <a:lnTo>
                      <a:pt x="44067" y="40"/>
                    </a:lnTo>
                    <a:lnTo>
                      <a:pt x="43962" y="14"/>
                    </a:lnTo>
                    <a:lnTo>
                      <a:pt x="438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5"/>
              <p:cNvSpPr/>
              <p:nvPr/>
            </p:nvSpPr>
            <p:spPr>
              <a:xfrm>
                <a:off x="3557425" y="2933300"/>
                <a:ext cx="214538" cy="33459"/>
              </a:xfrm>
              <a:custGeom>
                <a:avLst/>
                <a:gdLst/>
                <a:ahLst/>
                <a:cxnLst/>
                <a:rect l="l" t="t" r="r" b="b"/>
                <a:pathLst>
                  <a:path w="11952" h="1864"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5"/>
              <p:cNvSpPr/>
              <p:nvPr/>
            </p:nvSpPr>
            <p:spPr>
              <a:xfrm>
                <a:off x="3557425" y="2985104"/>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5"/>
              <p:cNvSpPr/>
              <p:nvPr/>
            </p:nvSpPr>
            <p:spPr>
              <a:xfrm>
                <a:off x="3557425" y="3038792"/>
                <a:ext cx="721303" cy="162035"/>
              </a:xfrm>
              <a:custGeom>
                <a:avLst/>
                <a:gdLst/>
                <a:ahLst/>
                <a:cxnLst/>
                <a:rect l="l" t="t" r="r" b="b"/>
                <a:pathLst>
                  <a:path w="40184" h="9027" extrusionOk="0">
                    <a:moveTo>
                      <a:pt x="1" y="1"/>
                    </a:moveTo>
                    <a:lnTo>
                      <a:pt x="1" y="9026"/>
                    </a:lnTo>
                    <a:lnTo>
                      <a:pt x="40184" y="9026"/>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5"/>
              <p:cNvSpPr/>
              <p:nvPr/>
            </p:nvSpPr>
            <p:spPr>
              <a:xfrm>
                <a:off x="3294386" y="2851825"/>
                <a:ext cx="107395" cy="48285"/>
              </a:xfrm>
              <a:custGeom>
                <a:avLst/>
                <a:gdLst/>
                <a:ahLst/>
                <a:cxnLst/>
                <a:rect l="l" t="t" r="r" b="b"/>
                <a:pathLst>
                  <a:path w="5983" h="2690" extrusionOk="0">
                    <a:moveTo>
                      <a:pt x="1339" y="0"/>
                    </a:moveTo>
                    <a:lnTo>
                      <a:pt x="1208" y="13"/>
                    </a:lnTo>
                    <a:lnTo>
                      <a:pt x="1076" y="26"/>
                    </a:lnTo>
                    <a:lnTo>
                      <a:pt x="945" y="66"/>
                    </a:lnTo>
                    <a:lnTo>
                      <a:pt x="827" y="105"/>
                    </a:lnTo>
                    <a:lnTo>
                      <a:pt x="709" y="157"/>
                    </a:lnTo>
                    <a:lnTo>
                      <a:pt x="591" y="223"/>
                    </a:lnTo>
                    <a:lnTo>
                      <a:pt x="486" y="302"/>
                    </a:lnTo>
                    <a:lnTo>
                      <a:pt x="394" y="394"/>
                    </a:lnTo>
                    <a:lnTo>
                      <a:pt x="302" y="485"/>
                    </a:lnTo>
                    <a:lnTo>
                      <a:pt x="224" y="590"/>
                    </a:lnTo>
                    <a:lnTo>
                      <a:pt x="158" y="708"/>
                    </a:lnTo>
                    <a:lnTo>
                      <a:pt x="106" y="827"/>
                    </a:lnTo>
                    <a:lnTo>
                      <a:pt x="53" y="945"/>
                    </a:lnTo>
                    <a:lnTo>
                      <a:pt x="27" y="1076"/>
                    </a:lnTo>
                    <a:lnTo>
                      <a:pt x="1" y="1207"/>
                    </a:lnTo>
                    <a:lnTo>
                      <a:pt x="1" y="1351"/>
                    </a:lnTo>
                    <a:lnTo>
                      <a:pt x="1" y="1482"/>
                    </a:lnTo>
                    <a:lnTo>
                      <a:pt x="27" y="1614"/>
                    </a:lnTo>
                    <a:lnTo>
                      <a:pt x="53" y="1745"/>
                    </a:lnTo>
                    <a:lnTo>
                      <a:pt x="106" y="1863"/>
                    </a:lnTo>
                    <a:lnTo>
                      <a:pt x="158" y="1981"/>
                    </a:lnTo>
                    <a:lnTo>
                      <a:pt x="224" y="2099"/>
                    </a:lnTo>
                    <a:lnTo>
                      <a:pt x="302" y="2204"/>
                    </a:lnTo>
                    <a:lnTo>
                      <a:pt x="394" y="2296"/>
                    </a:lnTo>
                    <a:lnTo>
                      <a:pt x="486" y="2388"/>
                    </a:lnTo>
                    <a:lnTo>
                      <a:pt x="591" y="2466"/>
                    </a:lnTo>
                    <a:lnTo>
                      <a:pt x="709" y="2532"/>
                    </a:lnTo>
                    <a:lnTo>
                      <a:pt x="827" y="2584"/>
                    </a:lnTo>
                    <a:lnTo>
                      <a:pt x="945" y="2624"/>
                    </a:lnTo>
                    <a:lnTo>
                      <a:pt x="1076" y="2663"/>
                    </a:lnTo>
                    <a:lnTo>
                      <a:pt x="1208" y="2689"/>
                    </a:lnTo>
                    <a:lnTo>
                      <a:pt x="4776" y="2689"/>
                    </a:lnTo>
                    <a:lnTo>
                      <a:pt x="4907" y="2663"/>
                    </a:lnTo>
                    <a:lnTo>
                      <a:pt x="5038" y="2624"/>
                    </a:lnTo>
                    <a:lnTo>
                      <a:pt x="5156" y="2584"/>
                    </a:lnTo>
                    <a:lnTo>
                      <a:pt x="5275" y="2532"/>
                    </a:lnTo>
                    <a:lnTo>
                      <a:pt x="5393" y="2466"/>
                    </a:lnTo>
                    <a:lnTo>
                      <a:pt x="5498" y="2388"/>
                    </a:lnTo>
                    <a:lnTo>
                      <a:pt x="5589" y="2296"/>
                    </a:lnTo>
                    <a:lnTo>
                      <a:pt x="5681" y="2204"/>
                    </a:lnTo>
                    <a:lnTo>
                      <a:pt x="5747" y="2099"/>
                    </a:lnTo>
                    <a:lnTo>
                      <a:pt x="5826" y="1981"/>
                    </a:lnTo>
                    <a:lnTo>
                      <a:pt x="5878" y="1863"/>
                    </a:lnTo>
                    <a:lnTo>
                      <a:pt x="5917" y="1745"/>
                    </a:lnTo>
                    <a:lnTo>
                      <a:pt x="5957" y="1614"/>
                    </a:lnTo>
                    <a:lnTo>
                      <a:pt x="5970" y="1482"/>
                    </a:lnTo>
                    <a:lnTo>
                      <a:pt x="5983" y="1351"/>
                    </a:lnTo>
                    <a:lnTo>
                      <a:pt x="5970" y="1207"/>
                    </a:lnTo>
                    <a:lnTo>
                      <a:pt x="5957" y="1076"/>
                    </a:lnTo>
                    <a:lnTo>
                      <a:pt x="5917" y="945"/>
                    </a:lnTo>
                    <a:lnTo>
                      <a:pt x="5878" y="827"/>
                    </a:lnTo>
                    <a:lnTo>
                      <a:pt x="5826" y="708"/>
                    </a:lnTo>
                    <a:lnTo>
                      <a:pt x="5747" y="590"/>
                    </a:lnTo>
                    <a:lnTo>
                      <a:pt x="5681" y="485"/>
                    </a:lnTo>
                    <a:lnTo>
                      <a:pt x="5589" y="394"/>
                    </a:lnTo>
                    <a:lnTo>
                      <a:pt x="5498" y="302"/>
                    </a:lnTo>
                    <a:lnTo>
                      <a:pt x="5393" y="223"/>
                    </a:lnTo>
                    <a:lnTo>
                      <a:pt x="5275" y="157"/>
                    </a:lnTo>
                    <a:lnTo>
                      <a:pt x="5156" y="105"/>
                    </a:lnTo>
                    <a:lnTo>
                      <a:pt x="5038" y="66"/>
                    </a:lnTo>
                    <a:lnTo>
                      <a:pt x="4907" y="26"/>
                    </a:lnTo>
                    <a:lnTo>
                      <a:pt x="4776" y="13"/>
                    </a:lnTo>
                    <a:lnTo>
                      <a:pt x="46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5"/>
              <p:cNvSpPr/>
              <p:nvPr/>
            </p:nvSpPr>
            <p:spPr>
              <a:xfrm>
                <a:off x="3300040" y="285794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46"/>
                    </a:lnTo>
                    <a:lnTo>
                      <a:pt x="119" y="525"/>
                    </a:lnTo>
                    <a:lnTo>
                      <a:pt x="79" y="617"/>
                    </a:lnTo>
                    <a:lnTo>
                      <a:pt x="40" y="709"/>
                    </a:lnTo>
                    <a:lnTo>
                      <a:pt x="14" y="800"/>
                    </a:lnTo>
                    <a:lnTo>
                      <a:pt x="1" y="905"/>
                    </a:lnTo>
                    <a:lnTo>
                      <a:pt x="1" y="1010"/>
                    </a:lnTo>
                    <a:lnTo>
                      <a:pt x="1" y="1102"/>
                    </a:lnTo>
                    <a:lnTo>
                      <a:pt x="14" y="1207"/>
                    </a:lnTo>
                    <a:lnTo>
                      <a:pt x="40" y="1299"/>
                    </a:lnTo>
                    <a:lnTo>
                      <a:pt x="79" y="1391"/>
                    </a:lnTo>
                    <a:lnTo>
                      <a:pt x="119" y="1483"/>
                    </a:lnTo>
                    <a:lnTo>
                      <a:pt x="171" y="1561"/>
                    </a:lnTo>
                    <a:lnTo>
                      <a:pt x="224" y="1640"/>
                    </a:lnTo>
                    <a:lnTo>
                      <a:pt x="289" y="1719"/>
                    </a:lnTo>
                    <a:lnTo>
                      <a:pt x="368" y="1784"/>
                    </a:lnTo>
                    <a:lnTo>
                      <a:pt x="447" y="1837"/>
                    </a:lnTo>
                    <a:lnTo>
                      <a:pt x="525" y="1889"/>
                    </a:lnTo>
                    <a:lnTo>
                      <a:pt x="617" y="1929"/>
                    </a:lnTo>
                    <a:lnTo>
                      <a:pt x="709" y="1968"/>
                    </a:lnTo>
                    <a:lnTo>
                      <a:pt x="801" y="1994"/>
                    </a:lnTo>
                    <a:lnTo>
                      <a:pt x="906" y="2007"/>
                    </a:lnTo>
                    <a:lnTo>
                      <a:pt x="1103" y="2007"/>
                    </a:lnTo>
                    <a:lnTo>
                      <a:pt x="1208" y="1994"/>
                    </a:lnTo>
                    <a:lnTo>
                      <a:pt x="1299" y="1968"/>
                    </a:lnTo>
                    <a:lnTo>
                      <a:pt x="1391" y="1929"/>
                    </a:lnTo>
                    <a:lnTo>
                      <a:pt x="1483" y="1889"/>
                    </a:lnTo>
                    <a:lnTo>
                      <a:pt x="1562" y="1837"/>
                    </a:lnTo>
                    <a:lnTo>
                      <a:pt x="1640" y="1784"/>
                    </a:lnTo>
                    <a:lnTo>
                      <a:pt x="1719" y="1719"/>
                    </a:lnTo>
                    <a:lnTo>
                      <a:pt x="1785" y="1640"/>
                    </a:lnTo>
                    <a:lnTo>
                      <a:pt x="1837" y="1561"/>
                    </a:lnTo>
                    <a:lnTo>
                      <a:pt x="1890" y="1483"/>
                    </a:lnTo>
                    <a:lnTo>
                      <a:pt x="1929" y="1391"/>
                    </a:lnTo>
                    <a:lnTo>
                      <a:pt x="1968" y="1299"/>
                    </a:lnTo>
                    <a:lnTo>
                      <a:pt x="1995" y="1207"/>
                    </a:lnTo>
                    <a:lnTo>
                      <a:pt x="2008" y="1102"/>
                    </a:lnTo>
                    <a:lnTo>
                      <a:pt x="2008" y="1010"/>
                    </a:lnTo>
                    <a:lnTo>
                      <a:pt x="2008" y="905"/>
                    </a:lnTo>
                    <a:lnTo>
                      <a:pt x="1995" y="800"/>
                    </a:lnTo>
                    <a:lnTo>
                      <a:pt x="1968" y="709"/>
                    </a:lnTo>
                    <a:lnTo>
                      <a:pt x="1929" y="617"/>
                    </a:lnTo>
                    <a:lnTo>
                      <a:pt x="1890" y="525"/>
                    </a:lnTo>
                    <a:lnTo>
                      <a:pt x="1837" y="446"/>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5"/>
              <p:cNvSpPr/>
              <p:nvPr/>
            </p:nvSpPr>
            <p:spPr>
              <a:xfrm>
                <a:off x="3304043" y="286194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30"/>
                    </a:lnTo>
                    <a:lnTo>
                      <a:pt x="1" y="695"/>
                    </a:lnTo>
                    <a:lnTo>
                      <a:pt x="1" y="787"/>
                    </a:lnTo>
                    <a:lnTo>
                      <a:pt x="1" y="866"/>
                    </a:lnTo>
                    <a:lnTo>
                      <a:pt x="14" y="932"/>
                    </a:lnTo>
                    <a:lnTo>
                      <a:pt x="66" y="1089"/>
                    </a:lnTo>
                    <a:lnTo>
                      <a:pt x="132" y="1220"/>
                    </a:lnTo>
                    <a:lnTo>
                      <a:pt x="224" y="1338"/>
                    </a:lnTo>
                    <a:lnTo>
                      <a:pt x="342" y="1430"/>
                    </a:lnTo>
                    <a:lnTo>
                      <a:pt x="473" y="1496"/>
                    </a:lnTo>
                    <a:lnTo>
                      <a:pt x="617" y="1548"/>
                    </a:lnTo>
                    <a:lnTo>
                      <a:pt x="696" y="1561"/>
                    </a:lnTo>
                    <a:lnTo>
                      <a:pt x="866" y="1561"/>
                    </a:lnTo>
                    <a:lnTo>
                      <a:pt x="932" y="1548"/>
                    </a:lnTo>
                    <a:lnTo>
                      <a:pt x="1089" y="1496"/>
                    </a:lnTo>
                    <a:lnTo>
                      <a:pt x="1221" y="1430"/>
                    </a:lnTo>
                    <a:lnTo>
                      <a:pt x="1326" y="1338"/>
                    </a:lnTo>
                    <a:lnTo>
                      <a:pt x="1431" y="1220"/>
                    </a:lnTo>
                    <a:lnTo>
                      <a:pt x="1496" y="1089"/>
                    </a:lnTo>
                    <a:lnTo>
                      <a:pt x="1549" y="932"/>
                    </a:lnTo>
                    <a:lnTo>
                      <a:pt x="1562" y="866"/>
                    </a:lnTo>
                    <a:lnTo>
                      <a:pt x="1562" y="787"/>
                    </a:lnTo>
                    <a:lnTo>
                      <a:pt x="1562" y="695"/>
                    </a:lnTo>
                    <a:lnTo>
                      <a:pt x="1549" y="630"/>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5"/>
              <p:cNvSpPr/>
              <p:nvPr/>
            </p:nvSpPr>
            <p:spPr>
              <a:xfrm>
                <a:off x="3294386" y="2916804"/>
                <a:ext cx="107395" cy="48303"/>
              </a:xfrm>
              <a:custGeom>
                <a:avLst/>
                <a:gdLst/>
                <a:ahLst/>
                <a:cxnLst/>
                <a:rect l="l" t="t" r="r" b="b"/>
                <a:pathLst>
                  <a:path w="5983" h="2691" extrusionOk="0">
                    <a:moveTo>
                      <a:pt x="1339" y="1"/>
                    </a:moveTo>
                    <a:lnTo>
                      <a:pt x="1208" y="14"/>
                    </a:lnTo>
                    <a:lnTo>
                      <a:pt x="1076" y="27"/>
                    </a:lnTo>
                    <a:lnTo>
                      <a:pt x="945" y="66"/>
                    </a:lnTo>
                    <a:lnTo>
                      <a:pt x="827" y="106"/>
                    </a:lnTo>
                    <a:lnTo>
                      <a:pt x="709" y="171"/>
                    </a:lnTo>
                    <a:lnTo>
                      <a:pt x="591" y="237"/>
                    </a:lnTo>
                    <a:lnTo>
                      <a:pt x="486" y="316"/>
                    </a:lnTo>
                    <a:lnTo>
                      <a:pt x="394" y="394"/>
                    </a:lnTo>
                    <a:lnTo>
                      <a:pt x="302" y="499"/>
                    </a:lnTo>
                    <a:lnTo>
                      <a:pt x="224" y="591"/>
                    </a:lnTo>
                    <a:lnTo>
                      <a:pt x="158" y="709"/>
                    </a:lnTo>
                    <a:lnTo>
                      <a:pt x="106" y="827"/>
                    </a:lnTo>
                    <a:lnTo>
                      <a:pt x="53" y="945"/>
                    </a:lnTo>
                    <a:lnTo>
                      <a:pt x="27" y="1077"/>
                    </a:lnTo>
                    <a:lnTo>
                      <a:pt x="1" y="1208"/>
                    </a:lnTo>
                    <a:lnTo>
                      <a:pt x="1" y="1352"/>
                    </a:lnTo>
                    <a:lnTo>
                      <a:pt x="1" y="1483"/>
                    </a:lnTo>
                    <a:lnTo>
                      <a:pt x="27" y="1615"/>
                    </a:lnTo>
                    <a:lnTo>
                      <a:pt x="53" y="1746"/>
                    </a:lnTo>
                    <a:lnTo>
                      <a:pt x="106" y="1877"/>
                    </a:lnTo>
                    <a:lnTo>
                      <a:pt x="158" y="1995"/>
                    </a:lnTo>
                    <a:lnTo>
                      <a:pt x="224" y="2100"/>
                    </a:lnTo>
                    <a:lnTo>
                      <a:pt x="302" y="2205"/>
                    </a:lnTo>
                    <a:lnTo>
                      <a:pt x="394" y="2297"/>
                    </a:lnTo>
                    <a:lnTo>
                      <a:pt x="486" y="2389"/>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9"/>
                    </a:lnTo>
                    <a:lnTo>
                      <a:pt x="5589" y="2297"/>
                    </a:lnTo>
                    <a:lnTo>
                      <a:pt x="5681" y="2205"/>
                    </a:lnTo>
                    <a:lnTo>
                      <a:pt x="5747" y="2100"/>
                    </a:lnTo>
                    <a:lnTo>
                      <a:pt x="5826" y="1995"/>
                    </a:lnTo>
                    <a:lnTo>
                      <a:pt x="5878" y="1877"/>
                    </a:lnTo>
                    <a:lnTo>
                      <a:pt x="5917" y="1746"/>
                    </a:lnTo>
                    <a:lnTo>
                      <a:pt x="5957" y="1615"/>
                    </a:lnTo>
                    <a:lnTo>
                      <a:pt x="5970" y="1483"/>
                    </a:lnTo>
                    <a:lnTo>
                      <a:pt x="5983" y="1352"/>
                    </a:lnTo>
                    <a:lnTo>
                      <a:pt x="5970" y="1208"/>
                    </a:lnTo>
                    <a:lnTo>
                      <a:pt x="5957" y="1077"/>
                    </a:lnTo>
                    <a:lnTo>
                      <a:pt x="5917" y="945"/>
                    </a:lnTo>
                    <a:lnTo>
                      <a:pt x="5878" y="827"/>
                    </a:lnTo>
                    <a:lnTo>
                      <a:pt x="5826" y="709"/>
                    </a:lnTo>
                    <a:lnTo>
                      <a:pt x="5747" y="591"/>
                    </a:lnTo>
                    <a:lnTo>
                      <a:pt x="5681" y="499"/>
                    </a:lnTo>
                    <a:lnTo>
                      <a:pt x="5589" y="394"/>
                    </a:lnTo>
                    <a:lnTo>
                      <a:pt x="5498" y="316"/>
                    </a:lnTo>
                    <a:lnTo>
                      <a:pt x="5393" y="237"/>
                    </a:lnTo>
                    <a:lnTo>
                      <a:pt x="5275" y="171"/>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5"/>
              <p:cNvSpPr/>
              <p:nvPr/>
            </p:nvSpPr>
            <p:spPr>
              <a:xfrm>
                <a:off x="3360083" y="2922925"/>
                <a:ext cx="36062" cy="36295"/>
              </a:xfrm>
              <a:custGeom>
                <a:avLst/>
                <a:gdLst/>
                <a:ahLst/>
                <a:cxnLst/>
                <a:rect l="l" t="t" r="r" b="b"/>
                <a:pathLst>
                  <a:path w="2009" h="2022" extrusionOk="0">
                    <a:moveTo>
                      <a:pt x="998" y="1"/>
                    </a:moveTo>
                    <a:lnTo>
                      <a:pt x="906" y="14"/>
                    </a:lnTo>
                    <a:lnTo>
                      <a:pt x="801" y="27"/>
                    </a:lnTo>
                    <a:lnTo>
                      <a:pt x="709" y="53"/>
                    </a:lnTo>
                    <a:lnTo>
                      <a:pt x="617" y="80"/>
                    </a:lnTo>
                    <a:lnTo>
                      <a:pt x="526" y="119"/>
                    </a:lnTo>
                    <a:lnTo>
                      <a:pt x="447" y="172"/>
                    </a:lnTo>
                    <a:lnTo>
                      <a:pt x="368" y="237"/>
                    </a:lnTo>
                    <a:lnTo>
                      <a:pt x="290" y="303"/>
                    </a:lnTo>
                    <a:lnTo>
                      <a:pt x="224" y="368"/>
                    </a:lnTo>
                    <a:lnTo>
                      <a:pt x="171" y="447"/>
                    </a:lnTo>
                    <a:lnTo>
                      <a:pt x="119" y="526"/>
                    </a:lnTo>
                    <a:lnTo>
                      <a:pt x="80" y="618"/>
                    </a:lnTo>
                    <a:lnTo>
                      <a:pt x="40" y="709"/>
                    </a:lnTo>
                    <a:lnTo>
                      <a:pt x="14" y="801"/>
                    </a:lnTo>
                    <a:lnTo>
                      <a:pt x="1" y="906"/>
                    </a:lnTo>
                    <a:lnTo>
                      <a:pt x="1" y="1011"/>
                    </a:lnTo>
                    <a:lnTo>
                      <a:pt x="1" y="1116"/>
                    </a:lnTo>
                    <a:lnTo>
                      <a:pt x="14" y="1208"/>
                    </a:lnTo>
                    <a:lnTo>
                      <a:pt x="40" y="1313"/>
                    </a:lnTo>
                    <a:lnTo>
                      <a:pt x="80" y="1405"/>
                    </a:lnTo>
                    <a:lnTo>
                      <a:pt x="119" y="1483"/>
                    </a:lnTo>
                    <a:lnTo>
                      <a:pt x="171" y="1575"/>
                    </a:lnTo>
                    <a:lnTo>
                      <a:pt x="224" y="1654"/>
                    </a:lnTo>
                    <a:lnTo>
                      <a:pt x="290" y="1720"/>
                    </a:lnTo>
                    <a:lnTo>
                      <a:pt x="368" y="1785"/>
                    </a:lnTo>
                    <a:lnTo>
                      <a:pt x="447" y="1838"/>
                    </a:lnTo>
                    <a:lnTo>
                      <a:pt x="526" y="1890"/>
                    </a:lnTo>
                    <a:lnTo>
                      <a:pt x="617" y="1929"/>
                    </a:lnTo>
                    <a:lnTo>
                      <a:pt x="709" y="1969"/>
                    </a:lnTo>
                    <a:lnTo>
                      <a:pt x="801" y="1995"/>
                    </a:lnTo>
                    <a:lnTo>
                      <a:pt x="906" y="2008"/>
                    </a:lnTo>
                    <a:lnTo>
                      <a:pt x="998" y="2021"/>
                    </a:lnTo>
                    <a:lnTo>
                      <a:pt x="1103" y="2008"/>
                    </a:lnTo>
                    <a:lnTo>
                      <a:pt x="1208" y="1995"/>
                    </a:lnTo>
                    <a:lnTo>
                      <a:pt x="1300" y="1969"/>
                    </a:lnTo>
                    <a:lnTo>
                      <a:pt x="1392" y="1929"/>
                    </a:lnTo>
                    <a:lnTo>
                      <a:pt x="1483" y="1890"/>
                    </a:lnTo>
                    <a:lnTo>
                      <a:pt x="1562" y="1838"/>
                    </a:lnTo>
                    <a:lnTo>
                      <a:pt x="1641" y="1785"/>
                    </a:lnTo>
                    <a:lnTo>
                      <a:pt x="1719" y="1720"/>
                    </a:lnTo>
                    <a:lnTo>
                      <a:pt x="1785" y="1654"/>
                    </a:lnTo>
                    <a:lnTo>
                      <a:pt x="1838" y="1575"/>
                    </a:lnTo>
                    <a:lnTo>
                      <a:pt x="1890" y="1483"/>
                    </a:lnTo>
                    <a:lnTo>
                      <a:pt x="1929" y="1405"/>
                    </a:lnTo>
                    <a:lnTo>
                      <a:pt x="1969" y="1313"/>
                    </a:lnTo>
                    <a:lnTo>
                      <a:pt x="1995" y="1208"/>
                    </a:lnTo>
                    <a:lnTo>
                      <a:pt x="2008" y="1116"/>
                    </a:lnTo>
                    <a:lnTo>
                      <a:pt x="2008" y="1011"/>
                    </a:lnTo>
                    <a:lnTo>
                      <a:pt x="2008" y="906"/>
                    </a:lnTo>
                    <a:lnTo>
                      <a:pt x="1995" y="801"/>
                    </a:lnTo>
                    <a:lnTo>
                      <a:pt x="1969" y="709"/>
                    </a:lnTo>
                    <a:lnTo>
                      <a:pt x="1929" y="618"/>
                    </a:lnTo>
                    <a:lnTo>
                      <a:pt x="1890" y="526"/>
                    </a:lnTo>
                    <a:lnTo>
                      <a:pt x="1838" y="447"/>
                    </a:lnTo>
                    <a:lnTo>
                      <a:pt x="1785" y="368"/>
                    </a:lnTo>
                    <a:lnTo>
                      <a:pt x="1719" y="303"/>
                    </a:lnTo>
                    <a:lnTo>
                      <a:pt x="1641" y="237"/>
                    </a:lnTo>
                    <a:lnTo>
                      <a:pt x="1562" y="172"/>
                    </a:lnTo>
                    <a:lnTo>
                      <a:pt x="1483" y="119"/>
                    </a:lnTo>
                    <a:lnTo>
                      <a:pt x="1392" y="80"/>
                    </a:lnTo>
                    <a:lnTo>
                      <a:pt x="1300"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5"/>
              <p:cNvSpPr/>
              <p:nvPr/>
            </p:nvSpPr>
            <p:spPr>
              <a:xfrm>
                <a:off x="3364085" y="2926928"/>
                <a:ext cx="28056" cy="28056"/>
              </a:xfrm>
              <a:custGeom>
                <a:avLst/>
                <a:gdLst/>
                <a:ahLst/>
                <a:cxnLst/>
                <a:rect l="l" t="t" r="r" b="b"/>
                <a:pathLst>
                  <a:path w="1563" h="1563" extrusionOk="0">
                    <a:moveTo>
                      <a:pt x="775" y="1"/>
                    </a:moveTo>
                    <a:lnTo>
                      <a:pt x="696" y="14"/>
                    </a:lnTo>
                    <a:lnTo>
                      <a:pt x="618" y="27"/>
                    </a:lnTo>
                    <a:lnTo>
                      <a:pt x="473" y="67"/>
                    </a:lnTo>
                    <a:lnTo>
                      <a:pt x="342" y="145"/>
                    </a:lnTo>
                    <a:lnTo>
                      <a:pt x="224" y="237"/>
                    </a:lnTo>
                    <a:lnTo>
                      <a:pt x="132" y="355"/>
                    </a:lnTo>
                    <a:lnTo>
                      <a:pt x="67" y="486"/>
                    </a:lnTo>
                    <a:lnTo>
                      <a:pt x="14" y="631"/>
                    </a:lnTo>
                    <a:lnTo>
                      <a:pt x="1" y="709"/>
                    </a:lnTo>
                    <a:lnTo>
                      <a:pt x="1" y="788"/>
                    </a:lnTo>
                    <a:lnTo>
                      <a:pt x="1" y="867"/>
                    </a:lnTo>
                    <a:lnTo>
                      <a:pt x="14" y="946"/>
                    </a:lnTo>
                    <a:lnTo>
                      <a:pt x="67" y="1090"/>
                    </a:lnTo>
                    <a:lnTo>
                      <a:pt x="132" y="1221"/>
                    </a:lnTo>
                    <a:lnTo>
                      <a:pt x="224" y="1339"/>
                    </a:lnTo>
                    <a:lnTo>
                      <a:pt x="342" y="1431"/>
                    </a:lnTo>
                    <a:lnTo>
                      <a:pt x="473" y="1510"/>
                    </a:lnTo>
                    <a:lnTo>
                      <a:pt x="618" y="1549"/>
                    </a:lnTo>
                    <a:lnTo>
                      <a:pt x="696" y="1562"/>
                    </a:lnTo>
                    <a:lnTo>
                      <a:pt x="854" y="1562"/>
                    </a:lnTo>
                    <a:lnTo>
                      <a:pt x="932" y="1549"/>
                    </a:lnTo>
                    <a:lnTo>
                      <a:pt x="1090" y="1510"/>
                    </a:lnTo>
                    <a:lnTo>
                      <a:pt x="1221" y="1431"/>
                    </a:lnTo>
                    <a:lnTo>
                      <a:pt x="1326" y="1339"/>
                    </a:lnTo>
                    <a:lnTo>
                      <a:pt x="1431" y="1221"/>
                    </a:lnTo>
                    <a:lnTo>
                      <a:pt x="1496" y="1090"/>
                    </a:lnTo>
                    <a:lnTo>
                      <a:pt x="1549" y="946"/>
                    </a:lnTo>
                    <a:lnTo>
                      <a:pt x="1562" y="867"/>
                    </a:lnTo>
                    <a:lnTo>
                      <a:pt x="1562" y="788"/>
                    </a:lnTo>
                    <a:lnTo>
                      <a:pt x="1562" y="709"/>
                    </a:lnTo>
                    <a:lnTo>
                      <a:pt x="1549" y="631"/>
                    </a:lnTo>
                    <a:lnTo>
                      <a:pt x="1496" y="486"/>
                    </a:lnTo>
                    <a:lnTo>
                      <a:pt x="1431" y="355"/>
                    </a:lnTo>
                    <a:lnTo>
                      <a:pt x="1326" y="237"/>
                    </a:lnTo>
                    <a:lnTo>
                      <a:pt x="1221" y="145"/>
                    </a:lnTo>
                    <a:lnTo>
                      <a:pt x="1090" y="67"/>
                    </a:lnTo>
                    <a:lnTo>
                      <a:pt x="932" y="27"/>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5"/>
              <p:cNvSpPr/>
              <p:nvPr/>
            </p:nvSpPr>
            <p:spPr>
              <a:xfrm>
                <a:off x="3294386" y="2982267"/>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5"/>
                    </a:lnTo>
                    <a:lnTo>
                      <a:pt x="302" y="486"/>
                    </a:lnTo>
                    <a:lnTo>
                      <a:pt x="224" y="591"/>
                    </a:lnTo>
                    <a:lnTo>
                      <a:pt x="158" y="696"/>
                    </a:lnTo>
                    <a:lnTo>
                      <a:pt x="106" y="814"/>
                    </a:lnTo>
                    <a:lnTo>
                      <a:pt x="53" y="946"/>
                    </a:lnTo>
                    <a:lnTo>
                      <a:pt x="27" y="1077"/>
                    </a:lnTo>
                    <a:lnTo>
                      <a:pt x="1" y="1208"/>
                    </a:lnTo>
                    <a:lnTo>
                      <a:pt x="1" y="1339"/>
                    </a:lnTo>
                    <a:lnTo>
                      <a:pt x="1" y="1483"/>
                    </a:lnTo>
                    <a:lnTo>
                      <a:pt x="27" y="1615"/>
                    </a:lnTo>
                    <a:lnTo>
                      <a:pt x="53" y="1746"/>
                    </a:lnTo>
                    <a:lnTo>
                      <a:pt x="106" y="1864"/>
                    </a:lnTo>
                    <a:lnTo>
                      <a:pt x="158" y="1982"/>
                    </a:lnTo>
                    <a:lnTo>
                      <a:pt x="224" y="2100"/>
                    </a:lnTo>
                    <a:lnTo>
                      <a:pt x="302" y="2205"/>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205"/>
                    </a:lnTo>
                    <a:lnTo>
                      <a:pt x="5747" y="2100"/>
                    </a:lnTo>
                    <a:lnTo>
                      <a:pt x="5826" y="1982"/>
                    </a:lnTo>
                    <a:lnTo>
                      <a:pt x="5878" y="1864"/>
                    </a:lnTo>
                    <a:lnTo>
                      <a:pt x="5917" y="1746"/>
                    </a:lnTo>
                    <a:lnTo>
                      <a:pt x="5957" y="1615"/>
                    </a:lnTo>
                    <a:lnTo>
                      <a:pt x="5970" y="1483"/>
                    </a:lnTo>
                    <a:lnTo>
                      <a:pt x="5983" y="1339"/>
                    </a:lnTo>
                    <a:lnTo>
                      <a:pt x="5970" y="1208"/>
                    </a:lnTo>
                    <a:lnTo>
                      <a:pt x="5957" y="1077"/>
                    </a:lnTo>
                    <a:lnTo>
                      <a:pt x="5917" y="946"/>
                    </a:lnTo>
                    <a:lnTo>
                      <a:pt x="5878" y="814"/>
                    </a:lnTo>
                    <a:lnTo>
                      <a:pt x="5826" y="696"/>
                    </a:lnTo>
                    <a:lnTo>
                      <a:pt x="5747" y="591"/>
                    </a:lnTo>
                    <a:lnTo>
                      <a:pt x="5681" y="486"/>
                    </a:lnTo>
                    <a:lnTo>
                      <a:pt x="5589" y="395"/>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5"/>
              <p:cNvSpPr/>
              <p:nvPr/>
            </p:nvSpPr>
            <p:spPr>
              <a:xfrm>
                <a:off x="3300040" y="298840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33"/>
                    </a:lnTo>
                    <a:lnTo>
                      <a:pt x="119" y="525"/>
                    </a:lnTo>
                    <a:lnTo>
                      <a:pt x="79" y="604"/>
                    </a:lnTo>
                    <a:lnTo>
                      <a:pt x="40" y="708"/>
                    </a:lnTo>
                    <a:lnTo>
                      <a:pt x="14" y="800"/>
                    </a:lnTo>
                    <a:lnTo>
                      <a:pt x="1" y="892"/>
                    </a:lnTo>
                    <a:lnTo>
                      <a:pt x="1" y="997"/>
                    </a:lnTo>
                    <a:lnTo>
                      <a:pt x="1" y="1102"/>
                    </a:lnTo>
                    <a:lnTo>
                      <a:pt x="14" y="1207"/>
                    </a:lnTo>
                    <a:lnTo>
                      <a:pt x="40" y="1299"/>
                    </a:lnTo>
                    <a:lnTo>
                      <a:pt x="79" y="1391"/>
                    </a:lnTo>
                    <a:lnTo>
                      <a:pt x="119" y="1482"/>
                    </a:lnTo>
                    <a:lnTo>
                      <a:pt x="171" y="1561"/>
                    </a:lnTo>
                    <a:lnTo>
                      <a:pt x="224" y="1640"/>
                    </a:lnTo>
                    <a:lnTo>
                      <a:pt x="289" y="1719"/>
                    </a:lnTo>
                    <a:lnTo>
                      <a:pt x="368" y="1771"/>
                    </a:lnTo>
                    <a:lnTo>
                      <a:pt x="447" y="1837"/>
                    </a:lnTo>
                    <a:lnTo>
                      <a:pt x="525" y="1889"/>
                    </a:lnTo>
                    <a:lnTo>
                      <a:pt x="617" y="1929"/>
                    </a:lnTo>
                    <a:lnTo>
                      <a:pt x="709" y="1968"/>
                    </a:lnTo>
                    <a:lnTo>
                      <a:pt x="801" y="1981"/>
                    </a:lnTo>
                    <a:lnTo>
                      <a:pt x="906" y="2007"/>
                    </a:lnTo>
                    <a:lnTo>
                      <a:pt x="1103" y="2007"/>
                    </a:lnTo>
                    <a:lnTo>
                      <a:pt x="1208" y="1981"/>
                    </a:lnTo>
                    <a:lnTo>
                      <a:pt x="1299" y="1968"/>
                    </a:lnTo>
                    <a:lnTo>
                      <a:pt x="1391" y="1929"/>
                    </a:lnTo>
                    <a:lnTo>
                      <a:pt x="1483" y="1889"/>
                    </a:lnTo>
                    <a:lnTo>
                      <a:pt x="1562" y="1837"/>
                    </a:lnTo>
                    <a:lnTo>
                      <a:pt x="1640" y="1771"/>
                    </a:lnTo>
                    <a:lnTo>
                      <a:pt x="1719" y="1719"/>
                    </a:lnTo>
                    <a:lnTo>
                      <a:pt x="1785" y="1640"/>
                    </a:lnTo>
                    <a:lnTo>
                      <a:pt x="1837" y="1561"/>
                    </a:lnTo>
                    <a:lnTo>
                      <a:pt x="1890" y="1482"/>
                    </a:lnTo>
                    <a:lnTo>
                      <a:pt x="1929" y="1391"/>
                    </a:lnTo>
                    <a:lnTo>
                      <a:pt x="1968" y="1299"/>
                    </a:lnTo>
                    <a:lnTo>
                      <a:pt x="1995" y="1207"/>
                    </a:lnTo>
                    <a:lnTo>
                      <a:pt x="2008" y="1102"/>
                    </a:lnTo>
                    <a:lnTo>
                      <a:pt x="2008" y="997"/>
                    </a:lnTo>
                    <a:lnTo>
                      <a:pt x="2008" y="892"/>
                    </a:lnTo>
                    <a:lnTo>
                      <a:pt x="1995" y="800"/>
                    </a:lnTo>
                    <a:lnTo>
                      <a:pt x="1968" y="708"/>
                    </a:lnTo>
                    <a:lnTo>
                      <a:pt x="1929" y="604"/>
                    </a:lnTo>
                    <a:lnTo>
                      <a:pt x="1890" y="525"/>
                    </a:lnTo>
                    <a:lnTo>
                      <a:pt x="1837" y="433"/>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5"/>
              <p:cNvSpPr/>
              <p:nvPr/>
            </p:nvSpPr>
            <p:spPr>
              <a:xfrm>
                <a:off x="3304043" y="299240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17"/>
                    </a:lnTo>
                    <a:lnTo>
                      <a:pt x="1" y="695"/>
                    </a:lnTo>
                    <a:lnTo>
                      <a:pt x="1" y="774"/>
                    </a:lnTo>
                    <a:lnTo>
                      <a:pt x="1" y="853"/>
                    </a:lnTo>
                    <a:lnTo>
                      <a:pt x="14" y="932"/>
                    </a:lnTo>
                    <a:lnTo>
                      <a:pt x="66" y="1076"/>
                    </a:lnTo>
                    <a:lnTo>
                      <a:pt x="132" y="1220"/>
                    </a:lnTo>
                    <a:lnTo>
                      <a:pt x="224" y="1325"/>
                    </a:lnTo>
                    <a:lnTo>
                      <a:pt x="342" y="1430"/>
                    </a:lnTo>
                    <a:lnTo>
                      <a:pt x="473" y="1496"/>
                    </a:lnTo>
                    <a:lnTo>
                      <a:pt x="617" y="1548"/>
                    </a:lnTo>
                    <a:lnTo>
                      <a:pt x="696" y="1548"/>
                    </a:lnTo>
                    <a:lnTo>
                      <a:pt x="775" y="1561"/>
                    </a:lnTo>
                    <a:lnTo>
                      <a:pt x="866" y="1548"/>
                    </a:lnTo>
                    <a:lnTo>
                      <a:pt x="932" y="1548"/>
                    </a:lnTo>
                    <a:lnTo>
                      <a:pt x="1089" y="1496"/>
                    </a:lnTo>
                    <a:lnTo>
                      <a:pt x="1221" y="1430"/>
                    </a:lnTo>
                    <a:lnTo>
                      <a:pt x="1326" y="1325"/>
                    </a:lnTo>
                    <a:lnTo>
                      <a:pt x="1431" y="1220"/>
                    </a:lnTo>
                    <a:lnTo>
                      <a:pt x="1496" y="1076"/>
                    </a:lnTo>
                    <a:lnTo>
                      <a:pt x="1549" y="932"/>
                    </a:lnTo>
                    <a:lnTo>
                      <a:pt x="1562" y="853"/>
                    </a:lnTo>
                    <a:lnTo>
                      <a:pt x="1562" y="774"/>
                    </a:lnTo>
                    <a:lnTo>
                      <a:pt x="1562" y="695"/>
                    </a:lnTo>
                    <a:lnTo>
                      <a:pt x="1549" y="617"/>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5"/>
              <p:cNvSpPr/>
              <p:nvPr/>
            </p:nvSpPr>
            <p:spPr>
              <a:xfrm>
                <a:off x="3294386" y="3047264"/>
                <a:ext cx="107395" cy="48303"/>
              </a:xfrm>
              <a:custGeom>
                <a:avLst/>
                <a:gdLst/>
                <a:ahLst/>
                <a:cxnLst/>
                <a:rect l="l" t="t" r="r" b="b"/>
                <a:pathLst>
                  <a:path w="5983" h="2691" extrusionOk="0">
                    <a:moveTo>
                      <a:pt x="1339" y="1"/>
                    </a:moveTo>
                    <a:lnTo>
                      <a:pt x="1208" y="14"/>
                    </a:lnTo>
                    <a:lnTo>
                      <a:pt x="1076" y="27"/>
                    </a:lnTo>
                    <a:lnTo>
                      <a:pt x="945" y="66"/>
                    </a:lnTo>
                    <a:lnTo>
                      <a:pt x="827" y="106"/>
                    </a:lnTo>
                    <a:lnTo>
                      <a:pt x="709" y="158"/>
                    </a:lnTo>
                    <a:lnTo>
                      <a:pt x="591" y="237"/>
                    </a:lnTo>
                    <a:lnTo>
                      <a:pt x="486" y="316"/>
                    </a:lnTo>
                    <a:lnTo>
                      <a:pt x="394" y="394"/>
                    </a:lnTo>
                    <a:lnTo>
                      <a:pt x="302" y="486"/>
                    </a:lnTo>
                    <a:lnTo>
                      <a:pt x="224" y="591"/>
                    </a:lnTo>
                    <a:lnTo>
                      <a:pt x="158" y="709"/>
                    </a:lnTo>
                    <a:lnTo>
                      <a:pt x="106" y="827"/>
                    </a:lnTo>
                    <a:lnTo>
                      <a:pt x="53" y="945"/>
                    </a:lnTo>
                    <a:lnTo>
                      <a:pt x="27" y="1077"/>
                    </a:lnTo>
                    <a:lnTo>
                      <a:pt x="1" y="1208"/>
                    </a:lnTo>
                    <a:lnTo>
                      <a:pt x="1" y="1352"/>
                    </a:lnTo>
                    <a:lnTo>
                      <a:pt x="1" y="1483"/>
                    </a:lnTo>
                    <a:lnTo>
                      <a:pt x="27" y="1614"/>
                    </a:lnTo>
                    <a:lnTo>
                      <a:pt x="53" y="1746"/>
                    </a:lnTo>
                    <a:lnTo>
                      <a:pt x="106" y="1877"/>
                    </a:lnTo>
                    <a:lnTo>
                      <a:pt x="158" y="1995"/>
                    </a:lnTo>
                    <a:lnTo>
                      <a:pt x="224" y="2100"/>
                    </a:lnTo>
                    <a:lnTo>
                      <a:pt x="302" y="2205"/>
                    </a:lnTo>
                    <a:lnTo>
                      <a:pt x="394" y="2297"/>
                    </a:lnTo>
                    <a:lnTo>
                      <a:pt x="486" y="2388"/>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8"/>
                    </a:lnTo>
                    <a:lnTo>
                      <a:pt x="5589" y="2297"/>
                    </a:lnTo>
                    <a:lnTo>
                      <a:pt x="5681" y="2205"/>
                    </a:lnTo>
                    <a:lnTo>
                      <a:pt x="5747" y="2100"/>
                    </a:lnTo>
                    <a:lnTo>
                      <a:pt x="5826" y="1995"/>
                    </a:lnTo>
                    <a:lnTo>
                      <a:pt x="5878" y="1877"/>
                    </a:lnTo>
                    <a:lnTo>
                      <a:pt x="5917" y="1746"/>
                    </a:lnTo>
                    <a:lnTo>
                      <a:pt x="5957" y="1614"/>
                    </a:lnTo>
                    <a:lnTo>
                      <a:pt x="5970" y="1483"/>
                    </a:lnTo>
                    <a:lnTo>
                      <a:pt x="5983" y="1352"/>
                    </a:lnTo>
                    <a:lnTo>
                      <a:pt x="5970" y="1208"/>
                    </a:lnTo>
                    <a:lnTo>
                      <a:pt x="5957" y="1077"/>
                    </a:lnTo>
                    <a:lnTo>
                      <a:pt x="5917" y="945"/>
                    </a:lnTo>
                    <a:lnTo>
                      <a:pt x="5878" y="827"/>
                    </a:lnTo>
                    <a:lnTo>
                      <a:pt x="5826" y="709"/>
                    </a:lnTo>
                    <a:lnTo>
                      <a:pt x="5747" y="591"/>
                    </a:lnTo>
                    <a:lnTo>
                      <a:pt x="5681" y="486"/>
                    </a:lnTo>
                    <a:lnTo>
                      <a:pt x="5589" y="394"/>
                    </a:lnTo>
                    <a:lnTo>
                      <a:pt x="5498" y="316"/>
                    </a:lnTo>
                    <a:lnTo>
                      <a:pt x="5393" y="237"/>
                    </a:lnTo>
                    <a:lnTo>
                      <a:pt x="5275" y="158"/>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5"/>
              <p:cNvSpPr/>
              <p:nvPr/>
            </p:nvSpPr>
            <p:spPr>
              <a:xfrm>
                <a:off x="3360083" y="3053385"/>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90"/>
                    </a:lnTo>
                    <a:lnTo>
                      <a:pt x="224" y="368"/>
                    </a:lnTo>
                    <a:lnTo>
                      <a:pt x="171" y="447"/>
                    </a:lnTo>
                    <a:lnTo>
                      <a:pt x="119" y="526"/>
                    </a:lnTo>
                    <a:lnTo>
                      <a:pt x="80" y="617"/>
                    </a:lnTo>
                    <a:lnTo>
                      <a:pt x="40" y="709"/>
                    </a:lnTo>
                    <a:lnTo>
                      <a:pt x="14" y="801"/>
                    </a:lnTo>
                    <a:lnTo>
                      <a:pt x="1" y="906"/>
                    </a:lnTo>
                    <a:lnTo>
                      <a:pt x="1" y="1011"/>
                    </a:lnTo>
                    <a:lnTo>
                      <a:pt x="1" y="1103"/>
                    </a:lnTo>
                    <a:lnTo>
                      <a:pt x="14" y="1208"/>
                    </a:lnTo>
                    <a:lnTo>
                      <a:pt x="40" y="1300"/>
                    </a:lnTo>
                    <a:lnTo>
                      <a:pt x="80" y="1392"/>
                    </a:lnTo>
                    <a:lnTo>
                      <a:pt x="119" y="1483"/>
                    </a:lnTo>
                    <a:lnTo>
                      <a:pt x="171" y="1575"/>
                    </a:lnTo>
                    <a:lnTo>
                      <a:pt x="224" y="1641"/>
                    </a:lnTo>
                    <a:lnTo>
                      <a:pt x="290" y="1719"/>
                    </a:lnTo>
                    <a:lnTo>
                      <a:pt x="368" y="1785"/>
                    </a:lnTo>
                    <a:lnTo>
                      <a:pt x="447" y="1838"/>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8"/>
                    </a:lnTo>
                    <a:lnTo>
                      <a:pt x="1641" y="1785"/>
                    </a:lnTo>
                    <a:lnTo>
                      <a:pt x="1719" y="1719"/>
                    </a:lnTo>
                    <a:lnTo>
                      <a:pt x="1785" y="1641"/>
                    </a:lnTo>
                    <a:lnTo>
                      <a:pt x="1838" y="1575"/>
                    </a:lnTo>
                    <a:lnTo>
                      <a:pt x="1890" y="1483"/>
                    </a:lnTo>
                    <a:lnTo>
                      <a:pt x="1929" y="1392"/>
                    </a:lnTo>
                    <a:lnTo>
                      <a:pt x="1969" y="1300"/>
                    </a:lnTo>
                    <a:lnTo>
                      <a:pt x="1995" y="1208"/>
                    </a:lnTo>
                    <a:lnTo>
                      <a:pt x="2008" y="1103"/>
                    </a:lnTo>
                    <a:lnTo>
                      <a:pt x="2008" y="1011"/>
                    </a:lnTo>
                    <a:lnTo>
                      <a:pt x="2008" y="906"/>
                    </a:lnTo>
                    <a:lnTo>
                      <a:pt x="1995" y="801"/>
                    </a:lnTo>
                    <a:lnTo>
                      <a:pt x="1969" y="709"/>
                    </a:lnTo>
                    <a:lnTo>
                      <a:pt x="1929" y="617"/>
                    </a:lnTo>
                    <a:lnTo>
                      <a:pt x="1890" y="526"/>
                    </a:lnTo>
                    <a:lnTo>
                      <a:pt x="1838" y="447"/>
                    </a:lnTo>
                    <a:lnTo>
                      <a:pt x="1785" y="368"/>
                    </a:lnTo>
                    <a:lnTo>
                      <a:pt x="1719" y="290"/>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5"/>
              <p:cNvSpPr/>
              <p:nvPr/>
            </p:nvSpPr>
            <p:spPr>
              <a:xfrm>
                <a:off x="3364085" y="3057388"/>
                <a:ext cx="28056" cy="28056"/>
              </a:xfrm>
              <a:custGeom>
                <a:avLst/>
                <a:gdLst/>
                <a:ahLst/>
                <a:cxnLst/>
                <a:rect l="l" t="t" r="r" b="b"/>
                <a:pathLst>
                  <a:path w="1563" h="1563" extrusionOk="0">
                    <a:moveTo>
                      <a:pt x="775" y="1"/>
                    </a:moveTo>
                    <a:lnTo>
                      <a:pt x="696" y="14"/>
                    </a:lnTo>
                    <a:lnTo>
                      <a:pt x="618" y="14"/>
                    </a:lnTo>
                    <a:lnTo>
                      <a:pt x="473" y="67"/>
                    </a:lnTo>
                    <a:lnTo>
                      <a:pt x="342" y="132"/>
                    </a:lnTo>
                    <a:lnTo>
                      <a:pt x="224" y="237"/>
                    </a:lnTo>
                    <a:lnTo>
                      <a:pt x="132" y="342"/>
                    </a:lnTo>
                    <a:lnTo>
                      <a:pt x="67" y="486"/>
                    </a:lnTo>
                    <a:lnTo>
                      <a:pt x="14" y="631"/>
                    </a:lnTo>
                    <a:lnTo>
                      <a:pt x="1" y="709"/>
                    </a:lnTo>
                    <a:lnTo>
                      <a:pt x="1" y="788"/>
                    </a:lnTo>
                    <a:lnTo>
                      <a:pt x="1" y="867"/>
                    </a:lnTo>
                    <a:lnTo>
                      <a:pt x="14" y="945"/>
                    </a:lnTo>
                    <a:lnTo>
                      <a:pt x="67" y="1090"/>
                    </a:lnTo>
                    <a:lnTo>
                      <a:pt x="132" y="1221"/>
                    </a:lnTo>
                    <a:lnTo>
                      <a:pt x="224" y="1339"/>
                    </a:lnTo>
                    <a:lnTo>
                      <a:pt x="342" y="1431"/>
                    </a:lnTo>
                    <a:lnTo>
                      <a:pt x="473" y="1496"/>
                    </a:lnTo>
                    <a:lnTo>
                      <a:pt x="618" y="1549"/>
                    </a:lnTo>
                    <a:lnTo>
                      <a:pt x="696" y="1562"/>
                    </a:lnTo>
                    <a:lnTo>
                      <a:pt x="854" y="1562"/>
                    </a:lnTo>
                    <a:lnTo>
                      <a:pt x="932" y="1549"/>
                    </a:lnTo>
                    <a:lnTo>
                      <a:pt x="1090" y="1496"/>
                    </a:lnTo>
                    <a:lnTo>
                      <a:pt x="1221" y="1431"/>
                    </a:lnTo>
                    <a:lnTo>
                      <a:pt x="1326" y="1339"/>
                    </a:lnTo>
                    <a:lnTo>
                      <a:pt x="1431" y="1221"/>
                    </a:lnTo>
                    <a:lnTo>
                      <a:pt x="1496" y="1090"/>
                    </a:lnTo>
                    <a:lnTo>
                      <a:pt x="1549" y="945"/>
                    </a:lnTo>
                    <a:lnTo>
                      <a:pt x="1562" y="867"/>
                    </a:lnTo>
                    <a:lnTo>
                      <a:pt x="1562" y="788"/>
                    </a:lnTo>
                    <a:lnTo>
                      <a:pt x="1562" y="709"/>
                    </a:lnTo>
                    <a:lnTo>
                      <a:pt x="1549" y="631"/>
                    </a:lnTo>
                    <a:lnTo>
                      <a:pt x="1496" y="486"/>
                    </a:lnTo>
                    <a:lnTo>
                      <a:pt x="1431" y="342"/>
                    </a:lnTo>
                    <a:lnTo>
                      <a:pt x="1326" y="237"/>
                    </a:lnTo>
                    <a:lnTo>
                      <a:pt x="1221" y="132"/>
                    </a:lnTo>
                    <a:lnTo>
                      <a:pt x="1090" y="67"/>
                    </a:lnTo>
                    <a:lnTo>
                      <a:pt x="932" y="14"/>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5"/>
              <p:cNvSpPr/>
              <p:nvPr/>
            </p:nvSpPr>
            <p:spPr>
              <a:xfrm>
                <a:off x="3294386" y="3112728"/>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4"/>
                    </a:lnTo>
                    <a:lnTo>
                      <a:pt x="302" y="486"/>
                    </a:lnTo>
                    <a:lnTo>
                      <a:pt x="224" y="591"/>
                    </a:lnTo>
                    <a:lnTo>
                      <a:pt x="158" y="696"/>
                    </a:lnTo>
                    <a:lnTo>
                      <a:pt x="106" y="814"/>
                    </a:lnTo>
                    <a:lnTo>
                      <a:pt x="53" y="945"/>
                    </a:lnTo>
                    <a:lnTo>
                      <a:pt x="27" y="1064"/>
                    </a:lnTo>
                    <a:lnTo>
                      <a:pt x="1" y="1208"/>
                    </a:lnTo>
                    <a:lnTo>
                      <a:pt x="1" y="1339"/>
                    </a:lnTo>
                    <a:lnTo>
                      <a:pt x="1" y="1483"/>
                    </a:lnTo>
                    <a:lnTo>
                      <a:pt x="27" y="1615"/>
                    </a:lnTo>
                    <a:lnTo>
                      <a:pt x="53" y="1746"/>
                    </a:lnTo>
                    <a:lnTo>
                      <a:pt x="106" y="1864"/>
                    </a:lnTo>
                    <a:lnTo>
                      <a:pt x="158" y="1982"/>
                    </a:lnTo>
                    <a:lnTo>
                      <a:pt x="224" y="2087"/>
                    </a:lnTo>
                    <a:lnTo>
                      <a:pt x="302" y="2192"/>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192"/>
                    </a:lnTo>
                    <a:lnTo>
                      <a:pt x="5747" y="2087"/>
                    </a:lnTo>
                    <a:lnTo>
                      <a:pt x="5826" y="1982"/>
                    </a:lnTo>
                    <a:lnTo>
                      <a:pt x="5878" y="1864"/>
                    </a:lnTo>
                    <a:lnTo>
                      <a:pt x="5917" y="1746"/>
                    </a:lnTo>
                    <a:lnTo>
                      <a:pt x="5957" y="1615"/>
                    </a:lnTo>
                    <a:lnTo>
                      <a:pt x="5970" y="1483"/>
                    </a:lnTo>
                    <a:lnTo>
                      <a:pt x="5983" y="1339"/>
                    </a:lnTo>
                    <a:lnTo>
                      <a:pt x="5970" y="1208"/>
                    </a:lnTo>
                    <a:lnTo>
                      <a:pt x="5957" y="1064"/>
                    </a:lnTo>
                    <a:lnTo>
                      <a:pt x="5917" y="945"/>
                    </a:lnTo>
                    <a:lnTo>
                      <a:pt x="5878" y="814"/>
                    </a:lnTo>
                    <a:lnTo>
                      <a:pt x="5826" y="696"/>
                    </a:lnTo>
                    <a:lnTo>
                      <a:pt x="5747" y="591"/>
                    </a:lnTo>
                    <a:lnTo>
                      <a:pt x="5681" y="486"/>
                    </a:lnTo>
                    <a:lnTo>
                      <a:pt x="5589" y="394"/>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5"/>
              <p:cNvSpPr/>
              <p:nvPr/>
            </p:nvSpPr>
            <p:spPr>
              <a:xfrm>
                <a:off x="3300040" y="3118616"/>
                <a:ext cx="36044" cy="36295"/>
              </a:xfrm>
              <a:custGeom>
                <a:avLst/>
                <a:gdLst/>
                <a:ahLst/>
                <a:cxnLst/>
                <a:rect l="l" t="t" r="r" b="b"/>
                <a:pathLst>
                  <a:path w="2008" h="2022" extrusionOk="0">
                    <a:moveTo>
                      <a:pt x="998" y="1"/>
                    </a:moveTo>
                    <a:lnTo>
                      <a:pt x="906" y="14"/>
                    </a:lnTo>
                    <a:lnTo>
                      <a:pt x="801" y="27"/>
                    </a:lnTo>
                    <a:lnTo>
                      <a:pt x="709" y="53"/>
                    </a:lnTo>
                    <a:lnTo>
                      <a:pt x="617" y="80"/>
                    </a:lnTo>
                    <a:lnTo>
                      <a:pt x="525" y="132"/>
                    </a:lnTo>
                    <a:lnTo>
                      <a:pt x="447" y="185"/>
                    </a:lnTo>
                    <a:lnTo>
                      <a:pt x="368" y="237"/>
                    </a:lnTo>
                    <a:lnTo>
                      <a:pt x="289" y="303"/>
                    </a:lnTo>
                    <a:lnTo>
                      <a:pt x="224" y="368"/>
                    </a:lnTo>
                    <a:lnTo>
                      <a:pt x="171" y="447"/>
                    </a:lnTo>
                    <a:lnTo>
                      <a:pt x="119" y="539"/>
                    </a:lnTo>
                    <a:lnTo>
                      <a:pt x="79" y="617"/>
                    </a:lnTo>
                    <a:lnTo>
                      <a:pt x="40" y="709"/>
                    </a:lnTo>
                    <a:lnTo>
                      <a:pt x="14" y="814"/>
                    </a:lnTo>
                    <a:lnTo>
                      <a:pt x="1" y="906"/>
                    </a:lnTo>
                    <a:lnTo>
                      <a:pt x="1" y="1011"/>
                    </a:lnTo>
                    <a:lnTo>
                      <a:pt x="1" y="1116"/>
                    </a:lnTo>
                    <a:lnTo>
                      <a:pt x="14" y="1221"/>
                    </a:lnTo>
                    <a:lnTo>
                      <a:pt x="40" y="1313"/>
                    </a:lnTo>
                    <a:lnTo>
                      <a:pt x="79" y="1405"/>
                    </a:lnTo>
                    <a:lnTo>
                      <a:pt x="119" y="1496"/>
                    </a:lnTo>
                    <a:lnTo>
                      <a:pt x="171" y="1575"/>
                    </a:lnTo>
                    <a:lnTo>
                      <a:pt x="224" y="1654"/>
                    </a:lnTo>
                    <a:lnTo>
                      <a:pt x="289" y="1719"/>
                    </a:lnTo>
                    <a:lnTo>
                      <a:pt x="368" y="1785"/>
                    </a:lnTo>
                    <a:lnTo>
                      <a:pt x="447" y="1851"/>
                    </a:lnTo>
                    <a:lnTo>
                      <a:pt x="525" y="1903"/>
                    </a:lnTo>
                    <a:lnTo>
                      <a:pt x="617" y="1942"/>
                    </a:lnTo>
                    <a:lnTo>
                      <a:pt x="709" y="1969"/>
                    </a:lnTo>
                    <a:lnTo>
                      <a:pt x="801" y="1995"/>
                    </a:lnTo>
                    <a:lnTo>
                      <a:pt x="906" y="2008"/>
                    </a:lnTo>
                    <a:lnTo>
                      <a:pt x="998" y="2021"/>
                    </a:lnTo>
                    <a:lnTo>
                      <a:pt x="1103" y="2008"/>
                    </a:lnTo>
                    <a:lnTo>
                      <a:pt x="1208" y="1995"/>
                    </a:lnTo>
                    <a:lnTo>
                      <a:pt x="1299" y="1969"/>
                    </a:lnTo>
                    <a:lnTo>
                      <a:pt x="1391" y="1942"/>
                    </a:lnTo>
                    <a:lnTo>
                      <a:pt x="1483" y="1903"/>
                    </a:lnTo>
                    <a:lnTo>
                      <a:pt x="1562" y="1851"/>
                    </a:lnTo>
                    <a:lnTo>
                      <a:pt x="1640" y="1785"/>
                    </a:lnTo>
                    <a:lnTo>
                      <a:pt x="1719" y="1719"/>
                    </a:lnTo>
                    <a:lnTo>
                      <a:pt x="1785" y="1654"/>
                    </a:lnTo>
                    <a:lnTo>
                      <a:pt x="1837" y="1575"/>
                    </a:lnTo>
                    <a:lnTo>
                      <a:pt x="1890" y="1496"/>
                    </a:lnTo>
                    <a:lnTo>
                      <a:pt x="1929" y="1405"/>
                    </a:lnTo>
                    <a:lnTo>
                      <a:pt x="1968" y="1313"/>
                    </a:lnTo>
                    <a:lnTo>
                      <a:pt x="1995" y="1221"/>
                    </a:lnTo>
                    <a:lnTo>
                      <a:pt x="2008" y="1116"/>
                    </a:lnTo>
                    <a:lnTo>
                      <a:pt x="2008" y="1011"/>
                    </a:lnTo>
                    <a:lnTo>
                      <a:pt x="2008" y="906"/>
                    </a:lnTo>
                    <a:lnTo>
                      <a:pt x="1995" y="814"/>
                    </a:lnTo>
                    <a:lnTo>
                      <a:pt x="1968" y="709"/>
                    </a:lnTo>
                    <a:lnTo>
                      <a:pt x="1929" y="617"/>
                    </a:lnTo>
                    <a:lnTo>
                      <a:pt x="1890" y="539"/>
                    </a:lnTo>
                    <a:lnTo>
                      <a:pt x="1837" y="447"/>
                    </a:lnTo>
                    <a:lnTo>
                      <a:pt x="1785" y="368"/>
                    </a:lnTo>
                    <a:lnTo>
                      <a:pt x="1719" y="303"/>
                    </a:lnTo>
                    <a:lnTo>
                      <a:pt x="1640" y="237"/>
                    </a:lnTo>
                    <a:lnTo>
                      <a:pt x="1562" y="185"/>
                    </a:lnTo>
                    <a:lnTo>
                      <a:pt x="1483" y="132"/>
                    </a:lnTo>
                    <a:lnTo>
                      <a:pt x="1391" y="80"/>
                    </a:lnTo>
                    <a:lnTo>
                      <a:pt x="1299"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5"/>
              <p:cNvSpPr/>
              <p:nvPr/>
            </p:nvSpPr>
            <p:spPr>
              <a:xfrm>
                <a:off x="3304043" y="3122870"/>
                <a:ext cx="28038" cy="28038"/>
              </a:xfrm>
              <a:custGeom>
                <a:avLst/>
                <a:gdLst/>
                <a:ahLst/>
                <a:cxnLst/>
                <a:rect l="l" t="t" r="r" b="b"/>
                <a:pathLst>
                  <a:path w="1562" h="1562" extrusionOk="0">
                    <a:moveTo>
                      <a:pt x="696" y="0"/>
                    </a:moveTo>
                    <a:lnTo>
                      <a:pt x="617" y="13"/>
                    </a:lnTo>
                    <a:lnTo>
                      <a:pt x="473" y="52"/>
                    </a:lnTo>
                    <a:lnTo>
                      <a:pt x="342" y="131"/>
                    </a:lnTo>
                    <a:lnTo>
                      <a:pt x="224" y="223"/>
                    </a:lnTo>
                    <a:lnTo>
                      <a:pt x="132" y="341"/>
                    </a:lnTo>
                    <a:lnTo>
                      <a:pt x="66" y="472"/>
                    </a:lnTo>
                    <a:lnTo>
                      <a:pt x="14" y="617"/>
                    </a:lnTo>
                    <a:lnTo>
                      <a:pt x="1" y="695"/>
                    </a:lnTo>
                    <a:lnTo>
                      <a:pt x="1" y="774"/>
                    </a:lnTo>
                    <a:lnTo>
                      <a:pt x="1" y="853"/>
                    </a:lnTo>
                    <a:lnTo>
                      <a:pt x="14" y="931"/>
                    </a:lnTo>
                    <a:lnTo>
                      <a:pt x="66" y="1076"/>
                    </a:lnTo>
                    <a:lnTo>
                      <a:pt x="132" y="1207"/>
                    </a:lnTo>
                    <a:lnTo>
                      <a:pt x="224" y="1325"/>
                    </a:lnTo>
                    <a:lnTo>
                      <a:pt x="342" y="1417"/>
                    </a:lnTo>
                    <a:lnTo>
                      <a:pt x="473" y="1496"/>
                    </a:lnTo>
                    <a:lnTo>
                      <a:pt x="617" y="1535"/>
                    </a:lnTo>
                    <a:lnTo>
                      <a:pt x="696" y="1548"/>
                    </a:lnTo>
                    <a:lnTo>
                      <a:pt x="775" y="1561"/>
                    </a:lnTo>
                    <a:lnTo>
                      <a:pt x="866" y="1548"/>
                    </a:lnTo>
                    <a:lnTo>
                      <a:pt x="932" y="1535"/>
                    </a:lnTo>
                    <a:lnTo>
                      <a:pt x="1089" y="1496"/>
                    </a:lnTo>
                    <a:lnTo>
                      <a:pt x="1221" y="1417"/>
                    </a:lnTo>
                    <a:lnTo>
                      <a:pt x="1326" y="1325"/>
                    </a:lnTo>
                    <a:lnTo>
                      <a:pt x="1431" y="1207"/>
                    </a:lnTo>
                    <a:lnTo>
                      <a:pt x="1496" y="1076"/>
                    </a:lnTo>
                    <a:lnTo>
                      <a:pt x="1549" y="931"/>
                    </a:lnTo>
                    <a:lnTo>
                      <a:pt x="1562" y="853"/>
                    </a:lnTo>
                    <a:lnTo>
                      <a:pt x="1562" y="774"/>
                    </a:lnTo>
                    <a:lnTo>
                      <a:pt x="1562" y="695"/>
                    </a:lnTo>
                    <a:lnTo>
                      <a:pt x="1549" y="617"/>
                    </a:lnTo>
                    <a:lnTo>
                      <a:pt x="1496" y="472"/>
                    </a:lnTo>
                    <a:lnTo>
                      <a:pt x="1431" y="341"/>
                    </a:lnTo>
                    <a:lnTo>
                      <a:pt x="1326" y="223"/>
                    </a:lnTo>
                    <a:lnTo>
                      <a:pt x="1221" y="131"/>
                    </a:lnTo>
                    <a:lnTo>
                      <a:pt x="1089" y="52"/>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5"/>
              <p:cNvSpPr/>
              <p:nvPr/>
            </p:nvSpPr>
            <p:spPr>
              <a:xfrm>
                <a:off x="3294386" y="3177725"/>
                <a:ext cx="107395" cy="48303"/>
              </a:xfrm>
              <a:custGeom>
                <a:avLst/>
                <a:gdLst/>
                <a:ahLst/>
                <a:cxnLst/>
                <a:rect l="l" t="t" r="r" b="b"/>
                <a:pathLst>
                  <a:path w="5983" h="2691" extrusionOk="0">
                    <a:moveTo>
                      <a:pt x="1208" y="1"/>
                    </a:moveTo>
                    <a:lnTo>
                      <a:pt x="1076" y="27"/>
                    </a:lnTo>
                    <a:lnTo>
                      <a:pt x="945" y="66"/>
                    </a:lnTo>
                    <a:lnTo>
                      <a:pt x="827" y="106"/>
                    </a:lnTo>
                    <a:lnTo>
                      <a:pt x="709" y="158"/>
                    </a:lnTo>
                    <a:lnTo>
                      <a:pt x="591" y="224"/>
                    </a:lnTo>
                    <a:lnTo>
                      <a:pt x="486" y="302"/>
                    </a:lnTo>
                    <a:lnTo>
                      <a:pt x="394" y="394"/>
                    </a:lnTo>
                    <a:lnTo>
                      <a:pt x="302" y="486"/>
                    </a:lnTo>
                    <a:lnTo>
                      <a:pt x="224" y="591"/>
                    </a:lnTo>
                    <a:lnTo>
                      <a:pt x="158" y="709"/>
                    </a:lnTo>
                    <a:lnTo>
                      <a:pt x="106" y="827"/>
                    </a:lnTo>
                    <a:lnTo>
                      <a:pt x="53" y="945"/>
                    </a:lnTo>
                    <a:lnTo>
                      <a:pt x="27" y="1076"/>
                    </a:lnTo>
                    <a:lnTo>
                      <a:pt x="1" y="1208"/>
                    </a:lnTo>
                    <a:lnTo>
                      <a:pt x="1" y="1339"/>
                    </a:lnTo>
                    <a:lnTo>
                      <a:pt x="1" y="1483"/>
                    </a:lnTo>
                    <a:lnTo>
                      <a:pt x="27" y="1614"/>
                    </a:lnTo>
                    <a:lnTo>
                      <a:pt x="53" y="1746"/>
                    </a:lnTo>
                    <a:lnTo>
                      <a:pt x="106" y="1864"/>
                    </a:lnTo>
                    <a:lnTo>
                      <a:pt x="158" y="1982"/>
                    </a:lnTo>
                    <a:lnTo>
                      <a:pt x="224" y="2100"/>
                    </a:lnTo>
                    <a:lnTo>
                      <a:pt x="302" y="2205"/>
                    </a:lnTo>
                    <a:lnTo>
                      <a:pt x="394" y="2297"/>
                    </a:lnTo>
                    <a:lnTo>
                      <a:pt x="486" y="2388"/>
                    </a:lnTo>
                    <a:lnTo>
                      <a:pt x="591" y="2454"/>
                    </a:lnTo>
                    <a:lnTo>
                      <a:pt x="709" y="2533"/>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33"/>
                    </a:lnTo>
                    <a:lnTo>
                      <a:pt x="5393" y="2454"/>
                    </a:lnTo>
                    <a:lnTo>
                      <a:pt x="5498" y="2388"/>
                    </a:lnTo>
                    <a:lnTo>
                      <a:pt x="5589" y="2297"/>
                    </a:lnTo>
                    <a:lnTo>
                      <a:pt x="5681" y="2205"/>
                    </a:lnTo>
                    <a:lnTo>
                      <a:pt x="5747" y="2100"/>
                    </a:lnTo>
                    <a:lnTo>
                      <a:pt x="5826" y="1982"/>
                    </a:lnTo>
                    <a:lnTo>
                      <a:pt x="5878" y="1864"/>
                    </a:lnTo>
                    <a:lnTo>
                      <a:pt x="5917" y="1746"/>
                    </a:lnTo>
                    <a:lnTo>
                      <a:pt x="5957" y="1614"/>
                    </a:lnTo>
                    <a:lnTo>
                      <a:pt x="5970" y="1483"/>
                    </a:lnTo>
                    <a:lnTo>
                      <a:pt x="5983" y="1339"/>
                    </a:lnTo>
                    <a:lnTo>
                      <a:pt x="5970" y="1208"/>
                    </a:lnTo>
                    <a:lnTo>
                      <a:pt x="5957" y="1076"/>
                    </a:lnTo>
                    <a:lnTo>
                      <a:pt x="5917" y="945"/>
                    </a:lnTo>
                    <a:lnTo>
                      <a:pt x="5878" y="827"/>
                    </a:lnTo>
                    <a:lnTo>
                      <a:pt x="5826" y="709"/>
                    </a:lnTo>
                    <a:lnTo>
                      <a:pt x="5747" y="591"/>
                    </a:lnTo>
                    <a:lnTo>
                      <a:pt x="5681" y="486"/>
                    </a:lnTo>
                    <a:lnTo>
                      <a:pt x="5589" y="394"/>
                    </a:lnTo>
                    <a:lnTo>
                      <a:pt x="5498" y="302"/>
                    </a:lnTo>
                    <a:lnTo>
                      <a:pt x="5393" y="224"/>
                    </a:lnTo>
                    <a:lnTo>
                      <a:pt x="5275" y="158"/>
                    </a:lnTo>
                    <a:lnTo>
                      <a:pt x="5156" y="106"/>
                    </a:lnTo>
                    <a:lnTo>
                      <a:pt x="5038" y="66"/>
                    </a:lnTo>
                    <a:lnTo>
                      <a:pt x="4907" y="27"/>
                    </a:lnTo>
                    <a:lnTo>
                      <a:pt x="47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5"/>
              <p:cNvSpPr/>
              <p:nvPr/>
            </p:nvSpPr>
            <p:spPr>
              <a:xfrm>
                <a:off x="3360083" y="3183846"/>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89"/>
                    </a:lnTo>
                    <a:lnTo>
                      <a:pt x="224" y="368"/>
                    </a:lnTo>
                    <a:lnTo>
                      <a:pt x="171" y="447"/>
                    </a:lnTo>
                    <a:lnTo>
                      <a:pt x="119" y="526"/>
                    </a:lnTo>
                    <a:lnTo>
                      <a:pt x="80" y="617"/>
                    </a:lnTo>
                    <a:lnTo>
                      <a:pt x="40" y="709"/>
                    </a:lnTo>
                    <a:lnTo>
                      <a:pt x="14" y="801"/>
                    </a:lnTo>
                    <a:lnTo>
                      <a:pt x="1" y="906"/>
                    </a:lnTo>
                    <a:lnTo>
                      <a:pt x="1" y="998"/>
                    </a:lnTo>
                    <a:lnTo>
                      <a:pt x="1" y="1103"/>
                    </a:lnTo>
                    <a:lnTo>
                      <a:pt x="14" y="1208"/>
                    </a:lnTo>
                    <a:lnTo>
                      <a:pt x="40" y="1300"/>
                    </a:lnTo>
                    <a:lnTo>
                      <a:pt x="80" y="1391"/>
                    </a:lnTo>
                    <a:lnTo>
                      <a:pt x="119" y="1483"/>
                    </a:lnTo>
                    <a:lnTo>
                      <a:pt x="171" y="1562"/>
                    </a:lnTo>
                    <a:lnTo>
                      <a:pt x="224" y="1641"/>
                    </a:lnTo>
                    <a:lnTo>
                      <a:pt x="290" y="1719"/>
                    </a:lnTo>
                    <a:lnTo>
                      <a:pt x="368" y="1785"/>
                    </a:lnTo>
                    <a:lnTo>
                      <a:pt x="447" y="1837"/>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7"/>
                    </a:lnTo>
                    <a:lnTo>
                      <a:pt x="1641" y="1785"/>
                    </a:lnTo>
                    <a:lnTo>
                      <a:pt x="1719" y="1719"/>
                    </a:lnTo>
                    <a:lnTo>
                      <a:pt x="1785" y="1641"/>
                    </a:lnTo>
                    <a:lnTo>
                      <a:pt x="1838" y="1562"/>
                    </a:lnTo>
                    <a:lnTo>
                      <a:pt x="1890" y="1483"/>
                    </a:lnTo>
                    <a:lnTo>
                      <a:pt x="1929" y="1391"/>
                    </a:lnTo>
                    <a:lnTo>
                      <a:pt x="1969" y="1300"/>
                    </a:lnTo>
                    <a:lnTo>
                      <a:pt x="1995" y="1208"/>
                    </a:lnTo>
                    <a:lnTo>
                      <a:pt x="2008" y="1103"/>
                    </a:lnTo>
                    <a:lnTo>
                      <a:pt x="2008" y="998"/>
                    </a:lnTo>
                    <a:lnTo>
                      <a:pt x="2008" y="906"/>
                    </a:lnTo>
                    <a:lnTo>
                      <a:pt x="1995" y="801"/>
                    </a:lnTo>
                    <a:lnTo>
                      <a:pt x="1969" y="709"/>
                    </a:lnTo>
                    <a:lnTo>
                      <a:pt x="1929" y="617"/>
                    </a:lnTo>
                    <a:lnTo>
                      <a:pt x="1890" y="526"/>
                    </a:lnTo>
                    <a:lnTo>
                      <a:pt x="1838" y="447"/>
                    </a:lnTo>
                    <a:lnTo>
                      <a:pt x="1785" y="368"/>
                    </a:lnTo>
                    <a:lnTo>
                      <a:pt x="1719" y="289"/>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5"/>
              <p:cNvSpPr/>
              <p:nvPr/>
            </p:nvSpPr>
            <p:spPr>
              <a:xfrm>
                <a:off x="3364085" y="3187849"/>
                <a:ext cx="28056" cy="28056"/>
              </a:xfrm>
              <a:custGeom>
                <a:avLst/>
                <a:gdLst/>
                <a:ahLst/>
                <a:cxnLst/>
                <a:rect l="l" t="t" r="r" b="b"/>
                <a:pathLst>
                  <a:path w="1563" h="1563" extrusionOk="0">
                    <a:moveTo>
                      <a:pt x="696" y="1"/>
                    </a:moveTo>
                    <a:lnTo>
                      <a:pt x="618" y="14"/>
                    </a:lnTo>
                    <a:lnTo>
                      <a:pt x="473" y="66"/>
                    </a:lnTo>
                    <a:lnTo>
                      <a:pt x="342" y="132"/>
                    </a:lnTo>
                    <a:lnTo>
                      <a:pt x="224" y="224"/>
                    </a:lnTo>
                    <a:lnTo>
                      <a:pt x="132" y="342"/>
                    </a:lnTo>
                    <a:lnTo>
                      <a:pt x="67" y="473"/>
                    </a:lnTo>
                    <a:lnTo>
                      <a:pt x="14" y="617"/>
                    </a:lnTo>
                    <a:lnTo>
                      <a:pt x="1" y="696"/>
                    </a:lnTo>
                    <a:lnTo>
                      <a:pt x="1" y="775"/>
                    </a:lnTo>
                    <a:lnTo>
                      <a:pt x="1" y="867"/>
                    </a:lnTo>
                    <a:lnTo>
                      <a:pt x="14" y="932"/>
                    </a:lnTo>
                    <a:lnTo>
                      <a:pt x="67" y="1090"/>
                    </a:lnTo>
                    <a:lnTo>
                      <a:pt x="132" y="1221"/>
                    </a:lnTo>
                    <a:lnTo>
                      <a:pt x="224" y="1326"/>
                    </a:lnTo>
                    <a:lnTo>
                      <a:pt x="342" y="1431"/>
                    </a:lnTo>
                    <a:lnTo>
                      <a:pt x="473" y="1496"/>
                    </a:lnTo>
                    <a:lnTo>
                      <a:pt x="618" y="1549"/>
                    </a:lnTo>
                    <a:lnTo>
                      <a:pt x="696" y="1562"/>
                    </a:lnTo>
                    <a:lnTo>
                      <a:pt x="854" y="1562"/>
                    </a:lnTo>
                    <a:lnTo>
                      <a:pt x="932" y="1549"/>
                    </a:lnTo>
                    <a:lnTo>
                      <a:pt x="1090" y="1496"/>
                    </a:lnTo>
                    <a:lnTo>
                      <a:pt x="1221" y="1431"/>
                    </a:lnTo>
                    <a:lnTo>
                      <a:pt x="1326" y="1326"/>
                    </a:lnTo>
                    <a:lnTo>
                      <a:pt x="1431" y="1221"/>
                    </a:lnTo>
                    <a:lnTo>
                      <a:pt x="1496" y="1090"/>
                    </a:lnTo>
                    <a:lnTo>
                      <a:pt x="1549" y="932"/>
                    </a:lnTo>
                    <a:lnTo>
                      <a:pt x="1562" y="867"/>
                    </a:lnTo>
                    <a:lnTo>
                      <a:pt x="1562" y="775"/>
                    </a:lnTo>
                    <a:lnTo>
                      <a:pt x="1562" y="696"/>
                    </a:lnTo>
                    <a:lnTo>
                      <a:pt x="1549" y="617"/>
                    </a:lnTo>
                    <a:lnTo>
                      <a:pt x="1496" y="473"/>
                    </a:lnTo>
                    <a:lnTo>
                      <a:pt x="1431" y="342"/>
                    </a:lnTo>
                    <a:lnTo>
                      <a:pt x="1326" y="224"/>
                    </a:lnTo>
                    <a:lnTo>
                      <a:pt x="1221" y="132"/>
                    </a:lnTo>
                    <a:lnTo>
                      <a:pt x="1090" y="66"/>
                    </a:lnTo>
                    <a:lnTo>
                      <a:pt x="932" y="14"/>
                    </a:lnTo>
                    <a:lnTo>
                      <a:pt x="854"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5"/>
              <p:cNvSpPr/>
              <p:nvPr/>
            </p:nvSpPr>
            <p:spPr>
              <a:xfrm>
                <a:off x="3126248" y="2186095"/>
                <a:ext cx="42183" cy="41931"/>
              </a:xfrm>
              <a:custGeom>
                <a:avLst/>
                <a:gdLst/>
                <a:ahLst/>
                <a:cxnLst/>
                <a:rect l="l" t="t" r="r" b="b"/>
                <a:pathLst>
                  <a:path w="2350" h="2336" extrusionOk="0">
                    <a:moveTo>
                      <a:pt x="1050" y="1"/>
                    </a:moveTo>
                    <a:lnTo>
                      <a:pt x="932" y="14"/>
                    </a:lnTo>
                    <a:lnTo>
                      <a:pt x="814" y="53"/>
                    </a:lnTo>
                    <a:lnTo>
                      <a:pt x="709" y="92"/>
                    </a:lnTo>
                    <a:lnTo>
                      <a:pt x="604" y="132"/>
                    </a:lnTo>
                    <a:lnTo>
                      <a:pt x="512" y="197"/>
                    </a:lnTo>
                    <a:lnTo>
                      <a:pt x="421" y="263"/>
                    </a:lnTo>
                    <a:lnTo>
                      <a:pt x="342" y="342"/>
                    </a:lnTo>
                    <a:lnTo>
                      <a:pt x="263" y="420"/>
                    </a:lnTo>
                    <a:lnTo>
                      <a:pt x="198" y="512"/>
                    </a:lnTo>
                    <a:lnTo>
                      <a:pt x="132" y="604"/>
                    </a:lnTo>
                    <a:lnTo>
                      <a:pt x="93" y="709"/>
                    </a:lnTo>
                    <a:lnTo>
                      <a:pt x="53" y="814"/>
                    </a:lnTo>
                    <a:lnTo>
                      <a:pt x="14" y="932"/>
                    </a:lnTo>
                    <a:lnTo>
                      <a:pt x="1" y="1050"/>
                    </a:lnTo>
                    <a:lnTo>
                      <a:pt x="1" y="1168"/>
                    </a:lnTo>
                    <a:lnTo>
                      <a:pt x="1" y="1286"/>
                    </a:lnTo>
                    <a:lnTo>
                      <a:pt x="14" y="1404"/>
                    </a:lnTo>
                    <a:lnTo>
                      <a:pt x="53" y="1522"/>
                    </a:lnTo>
                    <a:lnTo>
                      <a:pt x="93" y="1627"/>
                    </a:lnTo>
                    <a:lnTo>
                      <a:pt x="132" y="1732"/>
                    </a:lnTo>
                    <a:lnTo>
                      <a:pt x="198" y="1824"/>
                    </a:lnTo>
                    <a:lnTo>
                      <a:pt x="263" y="1916"/>
                    </a:lnTo>
                    <a:lnTo>
                      <a:pt x="342" y="1995"/>
                    </a:lnTo>
                    <a:lnTo>
                      <a:pt x="421" y="2073"/>
                    </a:lnTo>
                    <a:lnTo>
                      <a:pt x="512" y="2139"/>
                    </a:lnTo>
                    <a:lnTo>
                      <a:pt x="604" y="2205"/>
                    </a:lnTo>
                    <a:lnTo>
                      <a:pt x="709" y="2244"/>
                    </a:lnTo>
                    <a:lnTo>
                      <a:pt x="814" y="2283"/>
                    </a:lnTo>
                    <a:lnTo>
                      <a:pt x="932" y="2323"/>
                    </a:lnTo>
                    <a:lnTo>
                      <a:pt x="1050" y="2336"/>
                    </a:lnTo>
                    <a:lnTo>
                      <a:pt x="1286" y="2336"/>
                    </a:lnTo>
                    <a:lnTo>
                      <a:pt x="1405" y="2323"/>
                    </a:lnTo>
                    <a:lnTo>
                      <a:pt x="1523" y="2283"/>
                    </a:lnTo>
                    <a:lnTo>
                      <a:pt x="1628" y="2244"/>
                    </a:lnTo>
                    <a:lnTo>
                      <a:pt x="1732" y="2205"/>
                    </a:lnTo>
                    <a:lnTo>
                      <a:pt x="1824" y="2139"/>
                    </a:lnTo>
                    <a:lnTo>
                      <a:pt x="1916" y="2073"/>
                    </a:lnTo>
                    <a:lnTo>
                      <a:pt x="1995" y="1995"/>
                    </a:lnTo>
                    <a:lnTo>
                      <a:pt x="2074" y="1916"/>
                    </a:lnTo>
                    <a:lnTo>
                      <a:pt x="2139" y="1824"/>
                    </a:lnTo>
                    <a:lnTo>
                      <a:pt x="2205" y="1732"/>
                    </a:lnTo>
                    <a:lnTo>
                      <a:pt x="2244" y="1627"/>
                    </a:lnTo>
                    <a:lnTo>
                      <a:pt x="2283" y="1522"/>
                    </a:lnTo>
                    <a:lnTo>
                      <a:pt x="2323" y="1404"/>
                    </a:lnTo>
                    <a:lnTo>
                      <a:pt x="2336" y="1286"/>
                    </a:lnTo>
                    <a:lnTo>
                      <a:pt x="2349" y="1168"/>
                    </a:lnTo>
                    <a:lnTo>
                      <a:pt x="2336" y="1050"/>
                    </a:lnTo>
                    <a:lnTo>
                      <a:pt x="2323" y="932"/>
                    </a:lnTo>
                    <a:lnTo>
                      <a:pt x="2283" y="814"/>
                    </a:lnTo>
                    <a:lnTo>
                      <a:pt x="2244" y="709"/>
                    </a:lnTo>
                    <a:lnTo>
                      <a:pt x="2205" y="604"/>
                    </a:lnTo>
                    <a:lnTo>
                      <a:pt x="2139" y="512"/>
                    </a:lnTo>
                    <a:lnTo>
                      <a:pt x="2074" y="420"/>
                    </a:lnTo>
                    <a:lnTo>
                      <a:pt x="1995" y="342"/>
                    </a:lnTo>
                    <a:lnTo>
                      <a:pt x="1916" y="263"/>
                    </a:lnTo>
                    <a:lnTo>
                      <a:pt x="1824" y="197"/>
                    </a:lnTo>
                    <a:lnTo>
                      <a:pt x="1732" y="132"/>
                    </a:lnTo>
                    <a:lnTo>
                      <a:pt x="1628" y="92"/>
                    </a:lnTo>
                    <a:lnTo>
                      <a:pt x="1523" y="53"/>
                    </a:lnTo>
                    <a:lnTo>
                      <a:pt x="1405" y="14"/>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5"/>
              <p:cNvSpPr/>
              <p:nvPr/>
            </p:nvSpPr>
            <p:spPr>
              <a:xfrm>
                <a:off x="3190311" y="2188680"/>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5"/>
              <p:cNvSpPr/>
              <p:nvPr/>
            </p:nvSpPr>
            <p:spPr>
              <a:xfrm>
                <a:off x="3126248" y="2272758"/>
                <a:ext cx="42183" cy="42165"/>
              </a:xfrm>
              <a:custGeom>
                <a:avLst/>
                <a:gdLst/>
                <a:ahLst/>
                <a:cxnLst/>
                <a:rect l="l" t="t" r="r" b="b"/>
                <a:pathLst>
                  <a:path w="2350" h="2349" extrusionOk="0">
                    <a:moveTo>
                      <a:pt x="1168" y="0"/>
                    </a:moveTo>
                    <a:lnTo>
                      <a:pt x="1050" y="13"/>
                    </a:ln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17"/>
                    </a:lnTo>
                    <a:lnTo>
                      <a:pt x="53" y="1522"/>
                    </a:lnTo>
                    <a:lnTo>
                      <a:pt x="93" y="1627"/>
                    </a:lnTo>
                    <a:lnTo>
                      <a:pt x="132" y="1732"/>
                    </a:lnTo>
                    <a:lnTo>
                      <a:pt x="198" y="1837"/>
                    </a:lnTo>
                    <a:lnTo>
                      <a:pt x="263" y="1916"/>
                    </a:lnTo>
                    <a:lnTo>
                      <a:pt x="342" y="2008"/>
                    </a:lnTo>
                    <a:lnTo>
                      <a:pt x="421" y="2086"/>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86"/>
                    </a:lnTo>
                    <a:lnTo>
                      <a:pt x="1995" y="2008"/>
                    </a:lnTo>
                    <a:lnTo>
                      <a:pt x="2074" y="1916"/>
                    </a:lnTo>
                    <a:lnTo>
                      <a:pt x="2139" y="1837"/>
                    </a:lnTo>
                    <a:lnTo>
                      <a:pt x="2205" y="1732"/>
                    </a:lnTo>
                    <a:lnTo>
                      <a:pt x="2244" y="1627"/>
                    </a:lnTo>
                    <a:lnTo>
                      <a:pt x="2283" y="1522"/>
                    </a:lnTo>
                    <a:lnTo>
                      <a:pt x="2323" y="1417"/>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13"/>
                    </a:lnTo>
                    <a:lnTo>
                      <a:pt x="11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5"/>
              <p:cNvSpPr/>
              <p:nvPr/>
            </p:nvSpPr>
            <p:spPr>
              <a:xfrm>
                <a:off x="3190311" y="2275343"/>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5"/>
              <p:cNvSpPr/>
              <p:nvPr/>
            </p:nvSpPr>
            <p:spPr>
              <a:xfrm>
                <a:off x="3126248" y="2416394"/>
                <a:ext cx="42183" cy="42183"/>
              </a:xfrm>
              <a:custGeom>
                <a:avLst/>
                <a:gdLst/>
                <a:ahLst/>
                <a:cxnLst/>
                <a:rect l="l" t="t" r="r" b="b"/>
                <a:pathLst>
                  <a:path w="2350" h="2350" extrusionOk="0">
                    <a:moveTo>
                      <a:pt x="1050" y="1"/>
                    </a:moveTo>
                    <a:lnTo>
                      <a:pt x="932" y="27"/>
                    </a:lnTo>
                    <a:lnTo>
                      <a:pt x="814" y="53"/>
                    </a:lnTo>
                    <a:lnTo>
                      <a:pt x="709" y="93"/>
                    </a:lnTo>
                    <a:lnTo>
                      <a:pt x="604" y="145"/>
                    </a:lnTo>
                    <a:lnTo>
                      <a:pt x="512" y="198"/>
                    </a:lnTo>
                    <a:lnTo>
                      <a:pt x="421" y="263"/>
                    </a:lnTo>
                    <a:lnTo>
                      <a:pt x="342" y="342"/>
                    </a:lnTo>
                    <a:lnTo>
                      <a:pt x="263" y="421"/>
                    </a:lnTo>
                    <a:lnTo>
                      <a:pt x="198" y="513"/>
                    </a:lnTo>
                    <a:lnTo>
                      <a:pt x="132" y="618"/>
                    </a:lnTo>
                    <a:lnTo>
                      <a:pt x="93" y="709"/>
                    </a:lnTo>
                    <a:lnTo>
                      <a:pt x="53" y="827"/>
                    </a:lnTo>
                    <a:lnTo>
                      <a:pt x="14" y="932"/>
                    </a:lnTo>
                    <a:lnTo>
                      <a:pt x="1" y="1050"/>
                    </a:lnTo>
                    <a:lnTo>
                      <a:pt x="1" y="1169"/>
                    </a:lnTo>
                    <a:lnTo>
                      <a:pt x="1" y="1287"/>
                    </a:lnTo>
                    <a:lnTo>
                      <a:pt x="14" y="1405"/>
                    </a:lnTo>
                    <a:lnTo>
                      <a:pt x="53" y="1523"/>
                    </a:lnTo>
                    <a:lnTo>
                      <a:pt x="93" y="1628"/>
                    </a:lnTo>
                    <a:lnTo>
                      <a:pt x="132" y="1733"/>
                    </a:lnTo>
                    <a:lnTo>
                      <a:pt x="198" y="1825"/>
                    </a:lnTo>
                    <a:lnTo>
                      <a:pt x="263" y="1916"/>
                    </a:lnTo>
                    <a:lnTo>
                      <a:pt x="342" y="1995"/>
                    </a:lnTo>
                    <a:lnTo>
                      <a:pt x="421" y="2074"/>
                    </a:lnTo>
                    <a:lnTo>
                      <a:pt x="512" y="2139"/>
                    </a:lnTo>
                    <a:lnTo>
                      <a:pt x="604" y="2205"/>
                    </a:lnTo>
                    <a:lnTo>
                      <a:pt x="709" y="2257"/>
                    </a:lnTo>
                    <a:lnTo>
                      <a:pt x="814" y="2297"/>
                    </a:lnTo>
                    <a:lnTo>
                      <a:pt x="932" y="2323"/>
                    </a:lnTo>
                    <a:lnTo>
                      <a:pt x="1050" y="2336"/>
                    </a:lnTo>
                    <a:lnTo>
                      <a:pt x="1168" y="2349"/>
                    </a:lnTo>
                    <a:lnTo>
                      <a:pt x="1286" y="2336"/>
                    </a:lnTo>
                    <a:lnTo>
                      <a:pt x="1405" y="2323"/>
                    </a:lnTo>
                    <a:lnTo>
                      <a:pt x="1523" y="2297"/>
                    </a:lnTo>
                    <a:lnTo>
                      <a:pt x="1628" y="2257"/>
                    </a:lnTo>
                    <a:lnTo>
                      <a:pt x="1732" y="2205"/>
                    </a:lnTo>
                    <a:lnTo>
                      <a:pt x="1824" y="2139"/>
                    </a:lnTo>
                    <a:lnTo>
                      <a:pt x="1916" y="2074"/>
                    </a:lnTo>
                    <a:lnTo>
                      <a:pt x="1995" y="1995"/>
                    </a:lnTo>
                    <a:lnTo>
                      <a:pt x="2074" y="1916"/>
                    </a:lnTo>
                    <a:lnTo>
                      <a:pt x="2139" y="1825"/>
                    </a:lnTo>
                    <a:lnTo>
                      <a:pt x="2205" y="1733"/>
                    </a:lnTo>
                    <a:lnTo>
                      <a:pt x="2244" y="1628"/>
                    </a:lnTo>
                    <a:lnTo>
                      <a:pt x="2283" y="1523"/>
                    </a:lnTo>
                    <a:lnTo>
                      <a:pt x="2323" y="1405"/>
                    </a:lnTo>
                    <a:lnTo>
                      <a:pt x="2336" y="1287"/>
                    </a:lnTo>
                    <a:lnTo>
                      <a:pt x="2349" y="1169"/>
                    </a:lnTo>
                    <a:lnTo>
                      <a:pt x="2336" y="1050"/>
                    </a:lnTo>
                    <a:lnTo>
                      <a:pt x="2323" y="932"/>
                    </a:lnTo>
                    <a:lnTo>
                      <a:pt x="2283" y="827"/>
                    </a:lnTo>
                    <a:lnTo>
                      <a:pt x="2244" y="709"/>
                    </a:lnTo>
                    <a:lnTo>
                      <a:pt x="2205" y="618"/>
                    </a:lnTo>
                    <a:lnTo>
                      <a:pt x="2139" y="513"/>
                    </a:lnTo>
                    <a:lnTo>
                      <a:pt x="2074" y="421"/>
                    </a:lnTo>
                    <a:lnTo>
                      <a:pt x="1995" y="342"/>
                    </a:lnTo>
                    <a:lnTo>
                      <a:pt x="1916" y="263"/>
                    </a:lnTo>
                    <a:lnTo>
                      <a:pt x="1824" y="198"/>
                    </a:lnTo>
                    <a:lnTo>
                      <a:pt x="1732" y="145"/>
                    </a:lnTo>
                    <a:lnTo>
                      <a:pt x="1628" y="93"/>
                    </a:lnTo>
                    <a:lnTo>
                      <a:pt x="1523" y="53"/>
                    </a:lnTo>
                    <a:lnTo>
                      <a:pt x="1405" y="27"/>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5"/>
              <p:cNvSpPr/>
              <p:nvPr/>
            </p:nvSpPr>
            <p:spPr>
              <a:xfrm>
                <a:off x="3190311" y="2418996"/>
                <a:ext cx="207951" cy="36744"/>
              </a:xfrm>
              <a:custGeom>
                <a:avLst/>
                <a:gdLst/>
                <a:ahLst/>
                <a:cxnLst/>
                <a:rect l="l" t="t" r="r" b="b"/>
                <a:pathLst>
                  <a:path w="11585" h="2047" extrusionOk="0">
                    <a:moveTo>
                      <a:pt x="0" y="0"/>
                    </a:moveTo>
                    <a:lnTo>
                      <a:pt x="0" y="2047"/>
                    </a:lnTo>
                    <a:lnTo>
                      <a:pt x="11584" y="2047"/>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5"/>
              <p:cNvSpPr/>
              <p:nvPr/>
            </p:nvSpPr>
            <p:spPr>
              <a:xfrm>
                <a:off x="3126248" y="2503056"/>
                <a:ext cx="42183" cy="42183"/>
              </a:xfrm>
              <a:custGeom>
                <a:avLst/>
                <a:gdLst/>
                <a:ahLst/>
                <a:cxnLst/>
                <a:rect l="l" t="t" r="r" b="b"/>
                <a:pathLst>
                  <a:path w="2350" h="2350" extrusionOk="0">
                    <a:moveTo>
                      <a:pt x="1168" y="1"/>
                    </a:moveTo>
                    <a:lnTo>
                      <a:pt x="1050" y="14"/>
                    </a:lnTo>
                    <a:lnTo>
                      <a:pt x="932" y="27"/>
                    </a:lnTo>
                    <a:lnTo>
                      <a:pt x="814" y="53"/>
                    </a:lnTo>
                    <a:lnTo>
                      <a:pt x="709" y="93"/>
                    </a:lnTo>
                    <a:lnTo>
                      <a:pt x="604" y="145"/>
                    </a:lnTo>
                    <a:lnTo>
                      <a:pt x="512" y="211"/>
                    </a:lnTo>
                    <a:lnTo>
                      <a:pt x="421" y="276"/>
                    </a:lnTo>
                    <a:lnTo>
                      <a:pt x="342" y="342"/>
                    </a:lnTo>
                    <a:lnTo>
                      <a:pt x="263" y="434"/>
                    </a:lnTo>
                    <a:lnTo>
                      <a:pt x="198" y="526"/>
                    </a:lnTo>
                    <a:lnTo>
                      <a:pt x="132" y="617"/>
                    </a:lnTo>
                    <a:lnTo>
                      <a:pt x="93" y="722"/>
                    </a:lnTo>
                    <a:lnTo>
                      <a:pt x="53" y="827"/>
                    </a:lnTo>
                    <a:lnTo>
                      <a:pt x="14" y="945"/>
                    </a:lnTo>
                    <a:lnTo>
                      <a:pt x="1" y="1063"/>
                    </a:lnTo>
                    <a:lnTo>
                      <a:pt x="1" y="1181"/>
                    </a:lnTo>
                    <a:lnTo>
                      <a:pt x="1" y="1300"/>
                    </a:lnTo>
                    <a:lnTo>
                      <a:pt x="14" y="1418"/>
                    </a:lnTo>
                    <a:lnTo>
                      <a:pt x="53" y="1523"/>
                    </a:lnTo>
                    <a:lnTo>
                      <a:pt x="93" y="1641"/>
                    </a:lnTo>
                    <a:lnTo>
                      <a:pt x="132" y="1732"/>
                    </a:lnTo>
                    <a:lnTo>
                      <a:pt x="198" y="1837"/>
                    </a:lnTo>
                    <a:lnTo>
                      <a:pt x="263" y="1929"/>
                    </a:lnTo>
                    <a:lnTo>
                      <a:pt x="342" y="2008"/>
                    </a:lnTo>
                    <a:lnTo>
                      <a:pt x="421" y="2087"/>
                    </a:lnTo>
                    <a:lnTo>
                      <a:pt x="512" y="2152"/>
                    </a:lnTo>
                    <a:lnTo>
                      <a:pt x="604" y="2205"/>
                    </a:lnTo>
                    <a:lnTo>
                      <a:pt x="709" y="2257"/>
                    </a:lnTo>
                    <a:lnTo>
                      <a:pt x="814" y="2297"/>
                    </a:lnTo>
                    <a:lnTo>
                      <a:pt x="932" y="2323"/>
                    </a:lnTo>
                    <a:lnTo>
                      <a:pt x="1050" y="2349"/>
                    </a:lnTo>
                    <a:lnTo>
                      <a:pt x="1286" y="2349"/>
                    </a:lnTo>
                    <a:lnTo>
                      <a:pt x="1405" y="2323"/>
                    </a:lnTo>
                    <a:lnTo>
                      <a:pt x="1523" y="2297"/>
                    </a:lnTo>
                    <a:lnTo>
                      <a:pt x="1628" y="2257"/>
                    </a:lnTo>
                    <a:lnTo>
                      <a:pt x="1732" y="2205"/>
                    </a:lnTo>
                    <a:lnTo>
                      <a:pt x="1824" y="2152"/>
                    </a:lnTo>
                    <a:lnTo>
                      <a:pt x="1916" y="2087"/>
                    </a:lnTo>
                    <a:lnTo>
                      <a:pt x="1995" y="2008"/>
                    </a:lnTo>
                    <a:lnTo>
                      <a:pt x="2074" y="1929"/>
                    </a:lnTo>
                    <a:lnTo>
                      <a:pt x="2139" y="1837"/>
                    </a:lnTo>
                    <a:lnTo>
                      <a:pt x="2205" y="1732"/>
                    </a:lnTo>
                    <a:lnTo>
                      <a:pt x="2244" y="1641"/>
                    </a:lnTo>
                    <a:lnTo>
                      <a:pt x="2283" y="1523"/>
                    </a:lnTo>
                    <a:lnTo>
                      <a:pt x="2323" y="1418"/>
                    </a:lnTo>
                    <a:lnTo>
                      <a:pt x="2336" y="1300"/>
                    </a:lnTo>
                    <a:lnTo>
                      <a:pt x="2349" y="1181"/>
                    </a:lnTo>
                    <a:lnTo>
                      <a:pt x="2336" y="1063"/>
                    </a:lnTo>
                    <a:lnTo>
                      <a:pt x="2323" y="945"/>
                    </a:lnTo>
                    <a:lnTo>
                      <a:pt x="2283" y="827"/>
                    </a:lnTo>
                    <a:lnTo>
                      <a:pt x="2244" y="722"/>
                    </a:lnTo>
                    <a:lnTo>
                      <a:pt x="2205" y="617"/>
                    </a:lnTo>
                    <a:lnTo>
                      <a:pt x="2139" y="526"/>
                    </a:lnTo>
                    <a:lnTo>
                      <a:pt x="2074" y="434"/>
                    </a:lnTo>
                    <a:lnTo>
                      <a:pt x="1995" y="342"/>
                    </a:lnTo>
                    <a:lnTo>
                      <a:pt x="1916" y="276"/>
                    </a:lnTo>
                    <a:lnTo>
                      <a:pt x="1824" y="211"/>
                    </a:lnTo>
                    <a:lnTo>
                      <a:pt x="1732" y="145"/>
                    </a:lnTo>
                    <a:lnTo>
                      <a:pt x="1628" y="93"/>
                    </a:lnTo>
                    <a:lnTo>
                      <a:pt x="1523" y="53"/>
                    </a:lnTo>
                    <a:lnTo>
                      <a:pt x="1405" y="27"/>
                    </a:lnTo>
                    <a:lnTo>
                      <a:pt x="1286" y="14"/>
                    </a:lnTo>
                    <a:lnTo>
                      <a:pt x="1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5"/>
              <p:cNvSpPr/>
              <p:nvPr/>
            </p:nvSpPr>
            <p:spPr>
              <a:xfrm>
                <a:off x="3190311" y="2505659"/>
                <a:ext cx="207951" cy="36977"/>
              </a:xfrm>
              <a:custGeom>
                <a:avLst/>
                <a:gdLst/>
                <a:ahLst/>
                <a:cxnLst/>
                <a:rect l="l" t="t" r="r" b="b"/>
                <a:pathLst>
                  <a:path w="11585" h="2060" extrusionOk="0">
                    <a:moveTo>
                      <a:pt x="0" y="0"/>
                    </a:moveTo>
                    <a:lnTo>
                      <a:pt x="0" y="2060"/>
                    </a:lnTo>
                    <a:lnTo>
                      <a:pt x="11584" y="2060"/>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5"/>
              <p:cNvSpPr/>
              <p:nvPr/>
            </p:nvSpPr>
            <p:spPr>
              <a:xfrm>
                <a:off x="3126248" y="2646710"/>
                <a:ext cx="42183" cy="42165"/>
              </a:xfrm>
              <a:custGeom>
                <a:avLst/>
                <a:gdLst/>
                <a:ahLst/>
                <a:cxnLst/>
                <a:rect l="l" t="t" r="r" b="b"/>
                <a:pathLst>
                  <a:path w="2350" h="2349" extrusionOk="0">
                    <a:moveTo>
                      <a:pt x="1050" y="0"/>
                    </a:move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04"/>
                    </a:lnTo>
                    <a:lnTo>
                      <a:pt x="53" y="1522"/>
                    </a:lnTo>
                    <a:lnTo>
                      <a:pt x="93" y="1627"/>
                    </a:lnTo>
                    <a:lnTo>
                      <a:pt x="132" y="1732"/>
                    </a:lnTo>
                    <a:lnTo>
                      <a:pt x="198" y="1824"/>
                    </a:lnTo>
                    <a:lnTo>
                      <a:pt x="263" y="1916"/>
                    </a:lnTo>
                    <a:lnTo>
                      <a:pt x="342" y="2008"/>
                    </a:lnTo>
                    <a:lnTo>
                      <a:pt x="421" y="2073"/>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73"/>
                    </a:lnTo>
                    <a:lnTo>
                      <a:pt x="1995" y="2008"/>
                    </a:lnTo>
                    <a:lnTo>
                      <a:pt x="2074" y="1916"/>
                    </a:lnTo>
                    <a:lnTo>
                      <a:pt x="2139" y="1824"/>
                    </a:lnTo>
                    <a:lnTo>
                      <a:pt x="2205" y="1732"/>
                    </a:lnTo>
                    <a:lnTo>
                      <a:pt x="2244" y="1627"/>
                    </a:lnTo>
                    <a:lnTo>
                      <a:pt x="2283" y="1522"/>
                    </a:lnTo>
                    <a:lnTo>
                      <a:pt x="2323" y="1404"/>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5"/>
              <p:cNvSpPr/>
              <p:nvPr/>
            </p:nvSpPr>
            <p:spPr>
              <a:xfrm>
                <a:off x="3190311" y="2649295"/>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5"/>
              <p:cNvSpPr/>
              <p:nvPr/>
            </p:nvSpPr>
            <p:spPr>
              <a:xfrm>
                <a:off x="3126248" y="2733373"/>
                <a:ext cx="42183" cy="42165"/>
              </a:xfrm>
              <a:custGeom>
                <a:avLst/>
                <a:gdLst/>
                <a:ahLst/>
                <a:cxnLst/>
                <a:rect l="l" t="t" r="r" b="b"/>
                <a:pathLst>
                  <a:path w="2350" h="2349" extrusionOk="0">
                    <a:moveTo>
                      <a:pt x="1168" y="0"/>
                    </a:moveTo>
                    <a:lnTo>
                      <a:pt x="1050" y="13"/>
                    </a:lnTo>
                    <a:lnTo>
                      <a:pt x="932" y="26"/>
                    </a:lnTo>
                    <a:lnTo>
                      <a:pt x="814" y="66"/>
                    </a:lnTo>
                    <a:lnTo>
                      <a:pt x="709" y="105"/>
                    </a:lnTo>
                    <a:lnTo>
                      <a:pt x="604" y="144"/>
                    </a:lnTo>
                    <a:lnTo>
                      <a:pt x="512" y="210"/>
                    </a:lnTo>
                    <a:lnTo>
                      <a:pt x="421" y="276"/>
                    </a:lnTo>
                    <a:lnTo>
                      <a:pt x="342" y="354"/>
                    </a:lnTo>
                    <a:lnTo>
                      <a:pt x="263" y="433"/>
                    </a:lnTo>
                    <a:lnTo>
                      <a:pt x="198" y="525"/>
                    </a:lnTo>
                    <a:lnTo>
                      <a:pt x="132" y="617"/>
                    </a:lnTo>
                    <a:lnTo>
                      <a:pt x="93" y="722"/>
                    </a:lnTo>
                    <a:lnTo>
                      <a:pt x="53" y="827"/>
                    </a:lnTo>
                    <a:lnTo>
                      <a:pt x="14" y="945"/>
                    </a:lnTo>
                    <a:lnTo>
                      <a:pt x="1" y="1063"/>
                    </a:lnTo>
                    <a:lnTo>
                      <a:pt x="1" y="1181"/>
                    </a:lnTo>
                    <a:lnTo>
                      <a:pt x="1" y="1299"/>
                    </a:lnTo>
                    <a:lnTo>
                      <a:pt x="14" y="1417"/>
                    </a:lnTo>
                    <a:lnTo>
                      <a:pt x="53" y="1535"/>
                    </a:lnTo>
                    <a:lnTo>
                      <a:pt x="93" y="1640"/>
                    </a:lnTo>
                    <a:lnTo>
                      <a:pt x="132" y="1745"/>
                    </a:lnTo>
                    <a:lnTo>
                      <a:pt x="198" y="1837"/>
                    </a:lnTo>
                    <a:lnTo>
                      <a:pt x="263" y="1929"/>
                    </a:lnTo>
                    <a:lnTo>
                      <a:pt x="342" y="2007"/>
                    </a:lnTo>
                    <a:lnTo>
                      <a:pt x="421" y="2086"/>
                    </a:lnTo>
                    <a:lnTo>
                      <a:pt x="512" y="2152"/>
                    </a:lnTo>
                    <a:lnTo>
                      <a:pt x="604" y="2217"/>
                    </a:lnTo>
                    <a:lnTo>
                      <a:pt x="709" y="2257"/>
                    </a:lnTo>
                    <a:lnTo>
                      <a:pt x="814" y="2296"/>
                    </a:lnTo>
                    <a:lnTo>
                      <a:pt x="932" y="2335"/>
                    </a:lnTo>
                    <a:lnTo>
                      <a:pt x="1050" y="2348"/>
                    </a:lnTo>
                    <a:lnTo>
                      <a:pt x="1286" y="2348"/>
                    </a:lnTo>
                    <a:lnTo>
                      <a:pt x="1405" y="2335"/>
                    </a:lnTo>
                    <a:lnTo>
                      <a:pt x="1523" y="2296"/>
                    </a:lnTo>
                    <a:lnTo>
                      <a:pt x="1628" y="2257"/>
                    </a:lnTo>
                    <a:lnTo>
                      <a:pt x="1732" y="2217"/>
                    </a:lnTo>
                    <a:lnTo>
                      <a:pt x="1824" y="2152"/>
                    </a:lnTo>
                    <a:lnTo>
                      <a:pt x="1916" y="2086"/>
                    </a:lnTo>
                    <a:lnTo>
                      <a:pt x="1995" y="2007"/>
                    </a:lnTo>
                    <a:lnTo>
                      <a:pt x="2074" y="1929"/>
                    </a:lnTo>
                    <a:lnTo>
                      <a:pt x="2139" y="1837"/>
                    </a:lnTo>
                    <a:lnTo>
                      <a:pt x="2205" y="1745"/>
                    </a:lnTo>
                    <a:lnTo>
                      <a:pt x="2244" y="1640"/>
                    </a:lnTo>
                    <a:lnTo>
                      <a:pt x="2283" y="1535"/>
                    </a:lnTo>
                    <a:lnTo>
                      <a:pt x="2323" y="1417"/>
                    </a:lnTo>
                    <a:lnTo>
                      <a:pt x="2336" y="1299"/>
                    </a:lnTo>
                    <a:lnTo>
                      <a:pt x="2349" y="1181"/>
                    </a:lnTo>
                    <a:lnTo>
                      <a:pt x="2336" y="1063"/>
                    </a:lnTo>
                    <a:lnTo>
                      <a:pt x="2323" y="945"/>
                    </a:lnTo>
                    <a:lnTo>
                      <a:pt x="2283" y="827"/>
                    </a:lnTo>
                    <a:lnTo>
                      <a:pt x="2244" y="722"/>
                    </a:lnTo>
                    <a:lnTo>
                      <a:pt x="2205" y="617"/>
                    </a:lnTo>
                    <a:lnTo>
                      <a:pt x="2139" y="525"/>
                    </a:lnTo>
                    <a:lnTo>
                      <a:pt x="2074" y="433"/>
                    </a:lnTo>
                    <a:lnTo>
                      <a:pt x="1995" y="354"/>
                    </a:lnTo>
                    <a:lnTo>
                      <a:pt x="1916" y="276"/>
                    </a:lnTo>
                    <a:lnTo>
                      <a:pt x="1824" y="210"/>
                    </a:lnTo>
                    <a:lnTo>
                      <a:pt x="1732" y="144"/>
                    </a:lnTo>
                    <a:lnTo>
                      <a:pt x="1628" y="105"/>
                    </a:lnTo>
                    <a:lnTo>
                      <a:pt x="1523" y="66"/>
                    </a:lnTo>
                    <a:lnTo>
                      <a:pt x="1405" y="26"/>
                    </a:lnTo>
                    <a:lnTo>
                      <a:pt x="1286" y="13"/>
                    </a:ln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5"/>
              <p:cNvSpPr/>
              <p:nvPr/>
            </p:nvSpPr>
            <p:spPr>
              <a:xfrm>
                <a:off x="3190311" y="2736191"/>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5"/>
              <p:cNvSpPr/>
              <p:nvPr/>
            </p:nvSpPr>
            <p:spPr>
              <a:xfrm>
                <a:off x="3076562" y="2367193"/>
                <a:ext cx="371386" cy="18"/>
              </a:xfrm>
              <a:custGeom>
                <a:avLst/>
                <a:gdLst/>
                <a:ahLst/>
                <a:cxnLst/>
                <a:rect l="l" t="t" r="r" b="b"/>
                <a:pathLst>
                  <a:path w="20690" h="1" fill="none" extrusionOk="0">
                    <a:moveTo>
                      <a:pt x="1" y="0"/>
                    </a:moveTo>
                    <a:lnTo>
                      <a:pt x="20689" y="0"/>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5"/>
              <p:cNvSpPr/>
              <p:nvPr/>
            </p:nvSpPr>
            <p:spPr>
              <a:xfrm>
                <a:off x="3076562" y="259607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5"/>
              <p:cNvSpPr/>
              <p:nvPr/>
            </p:nvSpPr>
            <p:spPr>
              <a:xfrm>
                <a:off x="3076562" y="281366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5"/>
              <p:cNvSpPr/>
              <p:nvPr/>
            </p:nvSpPr>
            <p:spPr>
              <a:xfrm>
                <a:off x="3128133" y="2857461"/>
                <a:ext cx="134248" cy="36995"/>
              </a:xfrm>
              <a:custGeom>
                <a:avLst/>
                <a:gdLst/>
                <a:ahLst/>
                <a:cxnLst/>
                <a:rect l="l" t="t" r="r" b="b"/>
                <a:pathLst>
                  <a:path w="7479" h="2061" extrusionOk="0">
                    <a:moveTo>
                      <a:pt x="1" y="1"/>
                    </a:moveTo>
                    <a:lnTo>
                      <a:pt x="1" y="2061"/>
                    </a:lnTo>
                    <a:lnTo>
                      <a:pt x="7479" y="2061"/>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5"/>
              <p:cNvSpPr/>
              <p:nvPr/>
            </p:nvSpPr>
            <p:spPr>
              <a:xfrm>
                <a:off x="3128133" y="2922691"/>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5"/>
              <p:cNvSpPr/>
              <p:nvPr/>
            </p:nvSpPr>
            <p:spPr>
              <a:xfrm>
                <a:off x="3128133" y="2987688"/>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5"/>
              <p:cNvSpPr/>
              <p:nvPr/>
            </p:nvSpPr>
            <p:spPr>
              <a:xfrm>
                <a:off x="3128133" y="3052685"/>
                <a:ext cx="134248" cy="36995"/>
              </a:xfrm>
              <a:custGeom>
                <a:avLst/>
                <a:gdLst/>
                <a:ahLst/>
                <a:cxnLst/>
                <a:rect l="l" t="t" r="r" b="b"/>
                <a:pathLst>
                  <a:path w="7479" h="2061" extrusionOk="0">
                    <a:moveTo>
                      <a:pt x="1" y="1"/>
                    </a:moveTo>
                    <a:lnTo>
                      <a:pt x="1" y="2060"/>
                    </a:lnTo>
                    <a:lnTo>
                      <a:pt x="7479" y="2060"/>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5"/>
              <p:cNvSpPr/>
              <p:nvPr/>
            </p:nvSpPr>
            <p:spPr>
              <a:xfrm>
                <a:off x="3128133" y="3117916"/>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5"/>
              <p:cNvSpPr/>
              <p:nvPr/>
            </p:nvSpPr>
            <p:spPr>
              <a:xfrm>
                <a:off x="3128133" y="3182913"/>
                <a:ext cx="134248" cy="36744"/>
              </a:xfrm>
              <a:custGeom>
                <a:avLst/>
                <a:gdLst/>
                <a:ahLst/>
                <a:cxnLst/>
                <a:rect l="l" t="t" r="r" b="b"/>
                <a:pathLst>
                  <a:path w="7479" h="2047" extrusionOk="0">
                    <a:moveTo>
                      <a:pt x="1" y="0"/>
                    </a:moveTo>
                    <a:lnTo>
                      <a:pt x="1" y="2047"/>
                    </a:lnTo>
                    <a:lnTo>
                      <a:pt x="7479" y="2047"/>
                    </a:lnTo>
                    <a:lnTo>
                      <a:pt x="74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45"/>
            <p:cNvGrpSpPr/>
            <p:nvPr/>
          </p:nvGrpSpPr>
          <p:grpSpPr>
            <a:xfrm>
              <a:off x="4962121" y="2452285"/>
              <a:ext cx="1066388" cy="666717"/>
              <a:chOff x="5097171" y="2413221"/>
              <a:chExt cx="931587" cy="582388"/>
            </a:xfrm>
          </p:grpSpPr>
          <p:sp>
            <p:nvSpPr>
              <p:cNvPr id="2394" name="Google Shape;2394;p45"/>
              <p:cNvSpPr/>
              <p:nvPr/>
            </p:nvSpPr>
            <p:spPr>
              <a:xfrm>
                <a:off x="5097171" y="2465743"/>
                <a:ext cx="931587" cy="529866"/>
              </a:xfrm>
              <a:custGeom>
                <a:avLst/>
                <a:gdLst/>
                <a:ahLst/>
                <a:cxnLst/>
                <a:rect l="l" t="t" r="r" b="b"/>
                <a:pathLst>
                  <a:path w="51899" h="29519" extrusionOk="0">
                    <a:moveTo>
                      <a:pt x="0" y="1"/>
                    </a:moveTo>
                    <a:lnTo>
                      <a:pt x="0" y="29518"/>
                    </a:lnTo>
                    <a:lnTo>
                      <a:pt x="51899" y="29518"/>
                    </a:lnTo>
                    <a:lnTo>
                      <a:pt x="518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5"/>
              <p:cNvSpPr/>
              <p:nvPr/>
            </p:nvSpPr>
            <p:spPr>
              <a:xfrm>
                <a:off x="5097171" y="2465743"/>
                <a:ext cx="931587" cy="529866"/>
              </a:xfrm>
              <a:custGeom>
                <a:avLst/>
                <a:gdLst/>
                <a:ahLst/>
                <a:cxnLst/>
                <a:rect l="l" t="t" r="r" b="b"/>
                <a:pathLst>
                  <a:path w="51899" h="29519" fill="none" extrusionOk="0">
                    <a:moveTo>
                      <a:pt x="51899" y="29518"/>
                    </a:moveTo>
                    <a:lnTo>
                      <a:pt x="0" y="29518"/>
                    </a:lnTo>
                    <a:lnTo>
                      <a:pt x="0" y="1"/>
                    </a:lnTo>
                    <a:lnTo>
                      <a:pt x="51899" y="1"/>
                    </a:lnTo>
                    <a:lnTo>
                      <a:pt x="51899" y="295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5"/>
              <p:cNvSpPr/>
              <p:nvPr/>
            </p:nvSpPr>
            <p:spPr>
              <a:xfrm>
                <a:off x="5097171" y="2865364"/>
                <a:ext cx="931587" cy="130245"/>
              </a:xfrm>
              <a:custGeom>
                <a:avLst/>
                <a:gdLst/>
                <a:ahLst/>
                <a:cxnLst/>
                <a:rect l="l" t="t" r="r" b="b"/>
                <a:pathLst>
                  <a:path w="51899" h="7256" extrusionOk="0">
                    <a:moveTo>
                      <a:pt x="0" y="0"/>
                    </a:moveTo>
                    <a:lnTo>
                      <a:pt x="0" y="7255"/>
                    </a:lnTo>
                    <a:lnTo>
                      <a:pt x="51899" y="7255"/>
                    </a:lnTo>
                    <a:lnTo>
                      <a:pt x="518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5"/>
              <p:cNvSpPr/>
              <p:nvPr/>
            </p:nvSpPr>
            <p:spPr>
              <a:xfrm>
                <a:off x="5125658" y="2917885"/>
                <a:ext cx="745338" cy="24968"/>
              </a:xfrm>
              <a:custGeom>
                <a:avLst/>
                <a:gdLst/>
                <a:ahLst/>
                <a:cxnLst/>
                <a:rect l="l" t="t" r="r" b="b"/>
                <a:pathLst>
                  <a:path w="41523" h="1391" extrusionOk="0">
                    <a:moveTo>
                      <a:pt x="1" y="0"/>
                    </a:moveTo>
                    <a:lnTo>
                      <a:pt x="1" y="1391"/>
                    </a:lnTo>
                    <a:lnTo>
                      <a:pt x="41522" y="1391"/>
                    </a:lnTo>
                    <a:lnTo>
                      <a:pt x="415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5"/>
              <p:cNvSpPr/>
              <p:nvPr/>
            </p:nvSpPr>
            <p:spPr>
              <a:xfrm>
                <a:off x="5125658" y="2917885"/>
                <a:ext cx="372552" cy="24968"/>
              </a:xfrm>
              <a:custGeom>
                <a:avLst/>
                <a:gdLst/>
                <a:ahLst/>
                <a:cxnLst/>
                <a:rect l="l" t="t" r="r" b="b"/>
                <a:pathLst>
                  <a:path w="20755" h="1391" extrusionOk="0">
                    <a:moveTo>
                      <a:pt x="1" y="0"/>
                    </a:moveTo>
                    <a:lnTo>
                      <a:pt x="1" y="1391"/>
                    </a:lnTo>
                    <a:lnTo>
                      <a:pt x="20755" y="1391"/>
                    </a:lnTo>
                    <a:lnTo>
                      <a:pt x="207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5"/>
              <p:cNvSpPr/>
              <p:nvPr/>
            </p:nvSpPr>
            <p:spPr>
              <a:xfrm>
                <a:off x="5956689" y="2917885"/>
                <a:ext cx="11093" cy="6139"/>
              </a:xfrm>
              <a:custGeom>
                <a:avLst/>
                <a:gdLst/>
                <a:ahLst/>
                <a:cxnLst/>
                <a:rect l="l" t="t" r="r" b="b"/>
                <a:pathLst>
                  <a:path w="618" h="342" extrusionOk="0">
                    <a:moveTo>
                      <a:pt x="1" y="0"/>
                    </a:moveTo>
                    <a:lnTo>
                      <a:pt x="1" y="341"/>
                    </a:lnTo>
                    <a:lnTo>
                      <a:pt x="171" y="341"/>
                    </a:lnTo>
                    <a:lnTo>
                      <a:pt x="171" y="184"/>
                    </a:lnTo>
                    <a:lnTo>
                      <a:pt x="617" y="184"/>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5"/>
              <p:cNvSpPr/>
              <p:nvPr/>
            </p:nvSpPr>
            <p:spPr>
              <a:xfrm>
                <a:off x="5989196" y="2917885"/>
                <a:ext cx="11075" cy="6139"/>
              </a:xfrm>
              <a:custGeom>
                <a:avLst/>
                <a:gdLst/>
                <a:ahLst/>
                <a:cxnLst/>
                <a:rect l="l" t="t" r="r" b="b"/>
                <a:pathLst>
                  <a:path w="617" h="342" extrusionOk="0">
                    <a:moveTo>
                      <a:pt x="0" y="0"/>
                    </a:moveTo>
                    <a:lnTo>
                      <a:pt x="0" y="184"/>
                    </a:lnTo>
                    <a:lnTo>
                      <a:pt x="446" y="184"/>
                    </a:lnTo>
                    <a:lnTo>
                      <a:pt x="446" y="341"/>
                    </a:lnTo>
                    <a:lnTo>
                      <a:pt x="617" y="341"/>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5"/>
              <p:cNvSpPr/>
              <p:nvPr/>
            </p:nvSpPr>
            <p:spPr>
              <a:xfrm>
                <a:off x="5989196" y="2936948"/>
                <a:ext cx="11075" cy="5906"/>
              </a:xfrm>
              <a:custGeom>
                <a:avLst/>
                <a:gdLst/>
                <a:ahLst/>
                <a:cxnLst/>
                <a:rect l="l" t="t" r="r" b="b"/>
                <a:pathLst>
                  <a:path w="617" h="329" extrusionOk="0">
                    <a:moveTo>
                      <a:pt x="446" y="1"/>
                    </a:moveTo>
                    <a:lnTo>
                      <a:pt x="446" y="158"/>
                    </a:lnTo>
                    <a:lnTo>
                      <a:pt x="0" y="158"/>
                    </a:lnTo>
                    <a:lnTo>
                      <a:pt x="0" y="329"/>
                    </a:lnTo>
                    <a:lnTo>
                      <a:pt x="617" y="329"/>
                    </a:lnTo>
                    <a:lnTo>
                      <a:pt x="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5"/>
              <p:cNvSpPr/>
              <p:nvPr/>
            </p:nvSpPr>
            <p:spPr>
              <a:xfrm>
                <a:off x="5956689" y="2936948"/>
                <a:ext cx="11093" cy="5906"/>
              </a:xfrm>
              <a:custGeom>
                <a:avLst/>
                <a:gdLst/>
                <a:ahLst/>
                <a:cxnLst/>
                <a:rect l="l" t="t" r="r" b="b"/>
                <a:pathLst>
                  <a:path w="618" h="329" extrusionOk="0">
                    <a:moveTo>
                      <a:pt x="1" y="1"/>
                    </a:moveTo>
                    <a:lnTo>
                      <a:pt x="1" y="329"/>
                    </a:lnTo>
                    <a:lnTo>
                      <a:pt x="617" y="329"/>
                    </a:lnTo>
                    <a:lnTo>
                      <a:pt x="617" y="158"/>
                    </a:lnTo>
                    <a:lnTo>
                      <a:pt x="171" y="158"/>
                    </a:lnTo>
                    <a:lnTo>
                      <a:pt x="1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5"/>
              <p:cNvSpPr/>
              <p:nvPr/>
            </p:nvSpPr>
            <p:spPr>
              <a:xfrm>
                <a:off x="5890292" y="2917885"/>
                <a:ext cx="47101" cy="24968"/>
              </a:xfrm>
              <a:custGeom>
                <a:avLst/>
                <a:gdLst/>
                <a:ahLst/>
                <a:cxnLst/>
                <a:rect l="l" t="t" r="r" b="b"/>
                <a:pathLst>
                  <a:path w="2624" h="1391" extrusionOk="0">
                    <a:moveTo>
                      <a:pt x="0" y="0"/>
                    </a:moveTo>
                    <a:lnTo>
                      <a:pt x="0" y="1391"/>
                    </a:lnTo>
                    <a:lnTo>
                      <a:pt x="2624" y="1391"/>
                    </a:lnTo>
                    <a:lnTo>
                      <a:pt x="26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5"/>
              <p:cNvSpPr/>
              <p:nvPr/>
            </p:nvSpPr>
            <p:spPr>
              <a:xfrm>
                <a:off x="5907237" y="2922121"/>
                <a:ext cx="15796" cy="16729"/>
              </a:xfrm>
              <a:custGeom>
                <a:avLst/>
                <a:gdLst/>
                <a:ahLst/>
                <a:cxnLst/>
                <a:rect l="l" t="t" r="r" b="b"/>
                <a:pathLst>
                  <a:path w="880" h="932" extrusionOk="0">
                    <a:moveTo>
                      <a:pt x="1" y="0"/>
                    </a:moveTo>
                    <a:lnTo>
                      <a:pt x="1" y="459"/>
                    </a:lnTo>
                    <a:lnTo>
                      <a:pt x="1" y="932"/>
                    </a:lnTo>
                    <a:lnTo>
                      <a:pt x="447" y="695"/>
                    </a:lnTo>
                    <a:lnTo>
                      <a:pt x="880" y="459"/>
                    </a:lnTo>
                    <a:lnTo>
                      <a:pt x="447" y="22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5097171" y="2413221"/>
                <a:ext cx="931587" cy="52540"/>
              </a:xfrm>
              <a:custGeom>
                <a:avLst/>
                <a:gdLst/>
                <a:ahLst/>
                <a:cxnLst/>
                <a:rect l="l" t="t" r="r" b="b"/>
                <a:pathLst>
                  <a:path w="51899" h="2927" extrusionOk="0">
                    <a:moveTo>
                      <a:pt x="0" y="1"/>
                    </a:moveTo>
                    <a:lnTo>
                      <a:pt x="0" y="2927"/>
                    </a:lnTo>
                    <a:lnTo>
                      <a:pt x="51899" y="2927"/>
                    </a:lnTo>
                    <a:lnTo>
                      <a:pt x="518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5343966" y="2582777"/>
                <a:ext cx="438016" cy="207484"/>
              </a:xfrm>
              <a:custGeom>
                <a:avLst/>
                <a:gdLst/>
                <a:ahLst/>
                <a:cxnLst/>
                <a:rect l="l" t="t" r="r" b="b"/>
                <a:pathLst>
                  <a:path w="24402" h="11559" extrusionOk="0">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5"/>
              <p:cNvSpPr/>
              <p:nvPr/>
            </p:nvSpPr>
            <p:spPr>
              <a:xfrm>
                <a:off x="5343966" y="2582777"/>
                <a:ext cx="438016" cy="207484"/>
              </a:xfrm>
              <a:custGeom>
                <a:avLst/>
                <a:gdLst/>
                <a:ahLst/>
                <a:cxnLst/>
                <a:rect l="l" t="t" r="r" b="b"/>
                <a:pathLst>
                  <a:path w="24402" h="11559" fill="none" extrusionOk="0">
                    <a:moveTo>
                      <a:pt x="5720" y="1"/>
                    </a:moveTo>
                    <a:lnTo>
                      <a:pt x="5720" y="1"/>
                    </a:lnTo>
                    <a:lnTo>
                      <a:pt x="5982" y="1"/>
                    </a:lnTo>
                    <a:lnTo>
                      <a:pt x="6245" y="14"/>
                    </a:lnTo>
                    <a:lnTo>
                      <a:pt x="6507" y="53"/>
                    </a:lnTo>
                    <a:lnTo>
                      <a:pt x="6756" y="93"/>
                    </a:lnTo>
                    <a:lnTo>
                      <a:pt x="7019" y="145"/>
                    </a:lnTo>
                    <a:lnTo>
                      <a:pt x="7268" y="197"/>
                    </a:lnTo>
                    <a:lnTo>
                      <a:pt x="7504" y="276"/>
                    </a:lnTo>
                    <a:lnTo>
                      <a:pt x="7740" y="355"/>
                    </a:lnTo>
                    <a:lnTo>
                      <a:pt x="7976" y="460"/>
                    </a:lnTo>
                    <a:lnTo>
                      <a:pt x="8213" y="552"/>
                    </a:lnTo>
                    <a:lnTo>
                      <a:pt x="8436" y="670"/>
                    </a:lnTo>
                    <a:lnTo>
                      <a:pt x="8659" y="801"/>
                    </a:lnTo>
                    <a:lnTo>
                      <a:pt x="8868" y="932"/>
                    </a:lnTo>
                    <a:lnTo>
                      <a:pt x="9078" y="1063"/>
                    </a:lnTo>
                    <a:lnTo>
                      <a:pt x="9275" y="1221"/>
                    </a:lnTo>
                    <a:lnTo>
                      <a:pt x="9472" y="1378"/>
                    </a:lnTo>
                    <a:lnTo>
                      <a:pt x="9656" y="1549"/>
                    </a:lnTo>
                    <a:lnTo>
                      <a:pt x="9839" y="1719"/>
                    </a:lnTo>
                    <a:lnTo>
                      <a:pt x="10010" y="1903"/>
                    </a:lnTo>
                    <a:lnTo>
                      <a:pt x="10167" y="2087"/>
                    </a:lnTo>
                    <a:lnTo>
                      <a:pt x="10325" y="2283"/>
                    </a:lnTo>
                    <a:lnTo>
                      <a:pt x="10482" y="2493"/>
                    </a:lnTo>
                    <a:lnTo>
                      <a:pt x="10613" y="2703"/>
                    </a:lnTo>
                    <a:lnTo>
                      <a:pt x="10745" y="2913"/>
                    </a:lnTo>
                    <a:lnTo>
                      <a:pt x="10863" y="3136"/>
                    </a:lnTo>
                    <a:lnTo>
                      <a:pt x="10981" y="3372"/>
                    </a:lnTo>
                    <a:lnTo>
                      <a:pt x="11072" y="3595"/>
                    </a:lnTo>
                    <a:lnTo>
                      <a:pt x="11164" y="3845"/>
                    </a:lnTo>
                    <a:lnTo>
                      <a:pt x="11256" y="4081"/>
                    </a:lnTo>
                    <a:lnTo>
                      <a:pt x="11322" y="4330"/>
                    </a:lnTo>
                    <a:lnTo>
                      <a:pt x="11374" y="4579"/>
                    </a:lnTo>
                    <a:lnTo>
                      <a:pt x="11427" y="4842"/>
                    </a:lnTo>
                    <a:lnTo>
                      <a:pt x="11427" y="4842"/>
                    </a:lnTo>
                    <a:lnTo>
                      <a:pt x="11610" y="4789"/>
                    </a:lnTo>
                    <a:lnTo>
                      <a:pt x="11794" y="4763"/>
                    </a:lnTo>
                    <a:lnTo>
                      <a:pt x="11991" y="4750"/>
                    </a:lnTo>
                    <a:lnTo>
                      <a:pt x="12188" y="4737"/>
                    </a:lnTo>
                    <a:lnTo>
                      <a:pt x="12188" y="4737"/>
                    </a:lnTo>
                    <a:lnTo>
                      <a:pt x="12384" y="4750"/>
                    </a:lnTo>
                    <a:lnTo>
                      <a:pt x="12581" y="4763"/>
                    </a:lnTo>
                    <a:lnTo>
                      <a:pt x="12778" y="4789"/>
                    </a:lnTo>
                    <a:lnTo>
                      <a:pt x="12988" y="4842"/>
                    </a:lnTo>
                    <a:lnTo>
                      <a:pt x="12988" y="4842"/>
                    </a:lnTo>
                    <a:lnTo>
                      <a:pt x="13040" y="4579"/>
                    </a:lnTo>
                    <a:lnTo>
                      <a:pt x="13093" y="4330"/>
                    </a:lnTo>
                    <a:lnTo>
                      <a:pt x="13172" y="4081"/>
                    </a:lnTo>
                    <a:lnTo>
                      <a:pt x="13250" y="3845"/>
                    </a:lnTo>
                    <a:lnTo>
                      <a:pt x="13342" y="3608"/>
                    </a:lnTo>
                    <a:lnTo>
                      <a:pt x="13434" y="3385"/>
                    </a:lnTo>
                    <a:lnTo>
                      <a:pt x="13552" y="3162"/>
                    </a:lnTo>
                    <a:lnTo>
                      <a:pt x="13670" y="2939"/>
                    </a:lnTo>
                    <a:lnTo>
                      <a:pt x="13801" y="2729"/>
                    </a:lnTo>
                    <a:lnTo>
                      <a:pt x="13932" y="2520"/>
                    </a:lnTo>
                    <a:lnTo>
                      <a:pt x="14077" y="2323"/>
                    </a:lnTo>
                    <a:lnTo>
                      <a:pt x="14234" y="2126"/>
                    </a:lnTo>
                    <a:lnTo>
                      <a:pt x="14392" y="1942"/>
                    </a:lnTo>
                    <a:lnTo>
                      <a:pt x="14562" y="1759"/>
                    </a:lnTo>
                    <a:lnTo>
                      <a:pt x="14746" y="1588"/>
                    </a:lnTo>
                    <a:lnTo>
                      <a:pt x="14929" y="1431"/>
                    </a:lnTo>
                    <a:lnTo>
                      <a:pt x="15113" y="1273"/>
                    </a:lnTo>
                    <a:lnTo>
                      <a:pt x="15310" y="1129"/>
                    </a:lnTo>
                    <a:lnTo>
                      <a:pt x="15520" y="985"/>
                    </a:lnTo>
                    <a:lnTo>
                      <a:pt x="15730" y="853"/>
                    </a:lnTo>
                    <a:lnTo>
                      <a:pt x="15940" y="735"/>
                    </a:lnTo>
                    <a:lnTo>
                      <a:pt x="16163" y="617"/>
                    </a:lnTo>
                    <a:lnTo>
                      <a:pt x="16399" y="525"/>
                    </a:lnTo>
                    <a:lnTo>
                      <a:pt x="16622" y="420"/>
                    </a:lnTo>
                    <a:lnTo>
                      <a:pt x="16858" y="342"/>
                    </a:lnTo>
                    <a:lnTo>
                      <a:pt x="17107" y="276"/>
                    </a:lnTo>
                    <a:lnTo>
                      <a:pt x="17343" y="211"/>
                    </a:lnTo>
                    <a:lnTo>
                      <a:pt x="17593" y="158"/>
                    </a:lnTo>
                    <a:lnTo>
                      <a:pt x="17855" y="119"/>
                    </a:lnTo>
                    <a:lnTo>
                      <a:pt x="18104" y="79"/>
                    </a:lnTo>
                    <a:lnTo>
                      <a:pt x="18367" y="66"/>
                    </a:lnTo>
                    <a:lnTo>
                      <a:pt x="18629" y="53"/>
                    </a:lnTo>
                    <a:lnTo>
                      <a:pt x="18629" y="53"/>
                    </a:lnTo>
                    <a:lnTo>
                      <a:pt x="18918" y="66"/>
                    </a:lnTo>
                    <a:lnTo>
                      <a:pt x="19219" y="93"/>
                    </a:lnTo>
                    <a:lnTo>
                      <a:pt x="19508" y="119"/>
                    </a:lnTo>
                    <a:lnTo>
                      <a:pt x="19783" y="171"/>
                    </a:lnTo>
                    <a:lnTo>
                      <a:pt x="20059" y="237"/>
                    </a:lnTo>
                    <a:lnTo>
                      <a:pt x="20334" y="316"/>
                    </a:lnTo>
                    <a:lnTo>
                      <a:pt x="20610" y="394"/>
                    </a:lnTo>
                    <a:lnTo>
                      <a:pt x="20859" y="499"/>
                    </a:lnTo>
                    <a:lnTo>
                      <a:pt x="21122" y="617"/>
                    </a:lnTo>
                    <a:lnTo>
                      <a:pt x="21371" y="735"/>
                    </a:lnTo>
                    <a:lnTo>
                      <a:pt x="21607" y="880"/>
                    </a:lnTo>
                    <a:lnTo>
                      <a:pt x="21843" y="1024"/>
                    </a:lnTo>
                    <a:lnTo>
                      <a:pt x="22066" y="1181"/>
                    </a:lnTo>
                    <a:lnTo>
                      <a:pt x="22289" y="1352"/>
                    </a:lnTo>
                    <a:lnTo>
                      <a:pt x="22499" y="1536"/>
                    </a:lnTo>
                    <a:lnTo>
                      <a:pt x="22696" y="1732"/>
                    </a:lnTo>
                    <a:lnTo>
                      <a:pt x="22893" y="1929"/>
                    </a:lnTo>
                    <a:lnTo>
                      <a:pt x="23076" y="2139"/>
                    </a:lnTo>
                    <a:lnTo>
                      <a:pt x="23247" y="2349"/>
                    </a:lnTo>
                    <a:lnTo>
                      <a:pt x="23404" y="2572"/>
                    </a:lnTo>
                    <a:lnTo>
                      <a:pt x="23562" y="2808"/>
                    </a:lnTo>
                    <a:lnTo>
                      <a:pt x="23693" y="3044"/>
                    </a:lnTo>
                    <a:lnTo>
                      <a:pt x="23824" y="3294"/>
                    </a:lnTo>
                    <a:lnTo>
                      <a:pt x="23942" y="3543"/>
                    </a:lnTo>
                    <a:lnTo>
                      <a:pt x="24047" y="3805"/>
                    </a:lnTo>
                    <a:lnTo>
                      <a:pt x="24139" y="4081"/>
                    </a:lnTo>
                    <a:lnTo>
                      <a:pt x="24218" y="4343"/>
                    </a:lnTo>
                    <a:lnTo>
                      <a:pt x="24283" y="4632"/>
                    </a:lnTo>
                    <a:lnTo>
                      <a:pt x="24336" y="4907"/>
                    </a:lnTo>
                    <a:lnTo>
                      <a:pt x="24375" y="5196"/>
                    </a:lnTo>
                    <a:lnTo>
                      <a:pt x="24401" y="5484"/>
                    </a:lnTo>
                    <a:lnTo>
                      <a:pt x="24401" y="5786"/>
                    </a:lnTo>
                    <a:lnTo>
                      <a:pt x="24401" y="5786"/>
                    </a:lnTo>
                    <a:lnTo>
                      <a:pt x="24401" y="6075"/>
                    </a:lnTo>
                    <a:lnTo>
                      <a:pt x="24375" y="6377"/>
                    </a:lnTo>
                    <a:lnTo>
                      <a:pt x="24336" y="6652"/>
                    </a:lnTo>
                    <a:lnTo>
                      <a:pt x="24296" y="6941"/>
                    </a:lnTo>
                    <a:lnTo>
                      <a:pt x="24231" y="7216"/>
                    </a:lnTo>
                    <a:lnTo>
                      <a:pt x="24152" y="7492"/>
                    </a:lnTo>
                    <a:lnTo>
                      <a:pt x="24060" y="7754"/>
                    </a:lnTo>
                    <a:lnTo>
                      <a:pt x="23968" y="8016"/>
                    </a:lnTo>
                    <a:lnTo>
                      <a:pt x="23850" y="8279"/>
                    </a:lnTo>
                    <a:lnTo>
                      <a:pt x="23719" y="8528"/>
                    </a:lnTo>
                    <a:lnTo>
                      <a:pt x="23588" y="8764"/>
                    </a:lnTo>
                    <a:lnTo>
                      <a:pt x="23431" y="9000"/>
                    </a:lnTo>
                    <a:lnTo>
                      <a:pt x="23273" y="9223"/>
                    </a:lnTo>
                    <a:lnTo>
                      <a:pt x="23103" y="9446"/>
                    </a:lnTo>
                    <a:lnTo>
                      <a:pt x="22932" y="9656"/>
                    </a:lnTo>
                    <a:lnTo>
                      <a:pt x="22735" y="9853"/>
                    </a:lnTo>
                    <a:lnTo>
                      <a:pt x="22538" y="10050"/>
                    </a:lnTo>
                    <a:lnTo>
                      <a:pt x="22329" y="10234"/>
                    </a:lnTo>
                    <a:lnTo>
                      <a:pt x="22119" y="10404"/>
                    </a:lnTo>
                    <a:lnTo>
                      <a:pt x="21882" y="10561"/>
                    </a:lnTo>
                    <a:lnTo>
                      <a:pt x="21659" y="10719"/>
                    </a:lnTo>
                    <a:lnTo>
                      <a:pt x="21410" y="10850"/>
                    </a:lnTo>
                    <a:lnTo>
                      <a:pt x="21174" y="10981"/>
                    </a:lnTo>
                    <a:lnTo>
                      <a:pt x="20912" y="11099"/>
                    </a:lnTo>
                    <a:lnTo>
                      <a:pt x="20649" y="11204"/>
                    </a:lnTo>
                    <a:lnTo>
                      <a:pt x="20387" y="11296"/>
                    </a:lnTo>
                    <a:lnTo>
                      <a:pt x="20111" y="11375"/>
                    </a:lnTo>
                    <a:lnTo>
                      <a:pt x="19836" y="11440"/>
                    </a:lnTo>
                    <a:lnTo>
                      <a:pt x="19560" y="11493"/>
                    </a:lnTo>
                    <a:lnTo>
                      <a:pt x="19272" y="11532"/>
                    </a:lnTo>
                    <a:lnTo>
                      <a:pt x="18970" y="11545"/>
                    </a:lnTo>
                    <a:lnTo>
                      <a:pt x="18681" y="11559"/>
                    </a:lnTo>
                    <a:lnTo>
                      <a:pt x="18681" y="11559"/>
                    </a:lnTo>
                    <a:lnTo>
                      <a:pt x="18393" y="11559"/>
                    </a:lnTo>
                    <a:lnTo>
                      <a:pt x="18104" y="11532"/>
                    </a:lnTo>
                    <a:lnTo>
                      <a:pt x="17829" y="11506"/>
                    </a:lnTo>
                    <a:lnTo>
                      <a:pt x="17553" y="11454"/>
                    </a:lnTo>
                    <a:lnTo>
                      <a:pt x="17278" y="11388"/>
                    </a:lnTo>
                    <a:lnTo>
                      <a:pt x="17002" y="11322"/>
                    </a:lnTo>
                    <a:lnTo>
                      <a:pt x="16740" y="11231"/>
                    </a:lnTo>
                    <a:lnTo>
                      <a:pt x="16491" y="11139"/>
                    </a:lnTo>
                    <a:lnTo>
                      <a:pt x="16241" y="11034"/>
                    </a:lnTo>
                    <a:lnTo>
                      <a:pt x="15992" y="10903"/>
                    </a:lnTo>
                    <a:lnTo>
                      <a:pt x="15756" y="10771"/>
                    </a:lnTo>
                    <a:lnTo>
                      <a:pt x="15520" y="10627"/>
                    </a:lnTo>
                    <a:lnTo>
                      <a:pt x="15297" y="10483"/>
                    </a:lnTo>
                    <a:lnTo>
                      <a:pt x="15087" y="10312"/>
                    </a:lnTo>
                    <a:lnTo>
                      <a:pt x="14877" y="10142"/>
                    </a:lnTo>
                    <a:lnTo>
                      <a:pt x="14680" y="9958"/>
                    </a:lnTo>
                    <a:lnTo>
                      <a:pt x="14483" y="9774"/>
                    </a:lnTo>
                    <a:lnTo>
                      <a:pt x="14313" y="9564"/>
                    </a:lnTo>
                    <a:lnTo>
                      <a:pt x="14129" y="9355"/>
                    </a:lnTo>
                    <a:lnTo>
                      <a:pt x="13972" y="9145"/>
                    </a:lnTo>
                    <a:lnTo>
                      <a:pt x="13814" y="8922"/>
                    </a:lnTo>
                    <a:lnTo>
                      <a:pt x="13683" y="8685"/>
                    </a:lnTo>
                    <a:lnTo>
                      <a:pt x="13552" y="8449"/>
                    </a:lnTo>
                    <a:lnTo>
                      <a:pt x="13434" y="8200"/>
                    </a:lnTo>
                    <a:lnTo>
                      <a:pt x="13316" y="7951"/>
                    </a:lnTo>
                    <a:lnTo>
                      <a:pt x="13224" y="7688"/>
                    </a:lnTo>
                    <a:lnTo>
                      <a:pt x="13132" y="7426"/>
                    </a:lnTo>
                    <a:lnTo>
                      <a:pt x="13067" y="7151"/>
                    </a:lnTo>
                    <a:lnTo>
                      <a:pt x="13001" y="6875"/>
                    </a:lnTo>
                    <a:lnTo>
                      <a:pt x="12962" y="6600"/>
                    </a:lnTo>
                    <a:lnTo>
                      <a:pt x="12922" y="6311"/>
                    </a:lnTo>
                    <a:lnTo>
                      <a:pt x="12909" y="6022"/>
                    </a:lnTo>
                    <a:lnTo>
                      <a:pt x="12909" y="6022"/>
                    </a:lnTo>
                    <a:lnTo>
                      <a:pt x="12725" y="5970"/>
                    </a:lnTo>
                    <a:lnTo>
                      <a:pt x="12542" y="5930"/>
                    </a:lnTo>
                    <a:lnTo>
                      <a:pt x="12358" y="5904"/>
                    </a:lnTo>
                    <a:lnTo>
                      <a:pt x="12188" y="5904"/>
                    </a:lnTo>
                    <a:lnTo>
                      <a:pt x="12188" y="5904"/>
                    </a:lnTo>
                    <a:lnTo>
                      <a:pt x="11978" y="5917"/>
                    </a:lnTo>
                    <a:lnTo>
                      <a:pt x="11781" y="5944"/>
                    </a:lnTo>
                    <a:lnTo>
                      <a:pt x="11623" y="5996"/>
                    </a:lnTo>
                    <a:lnTo>
                      <a:pt x="11492" y="6049"/>
                    </a:lnTo>
                    <a:lnTo>
                      <a:pt x="11492" y="6049"/>
                    </a:lnTo>
                    <a:lnTo>
                      <a:pt x="11466" y="6324"/>
                    </a:lnTo>
                    <a:lnTo>
                      <a:pt x="11427" y="6600"/>
                    </a:lnTo>
                    <a:lnTo>
                      <a:pt x="11387" y="6875"/>
                    </a:lnTo>
                    <a:lnTo>
                      <a:pt x="11322" y="7137"/>
                    </a:lnTo>
                    <a:lnTo>
                      <a:pt x="11243" y="7413"/>
                    </a:lnTo>
                    <a:lnTo>
                      <a:pt x="11164" y="7662"/>
                    </a:lnTo>
                    <a:lnTo>
                      <a:pt x="11059" y="7925"/>
                    </a:lnTo>
                    <a:lnTo>
                      <a:pt x="10954" y="8161"/>
                    </a:lnTo>
                    <a:lnTo>
                      <a:pt x="10836" y="8410"/>
                    </a:lnTo>
                    <a:lnTo>
                      <a:pt x="10705" y="8646"/>
                    </a:lnTo>
                    <a:lnTo>
                      <a:pt x="10561" y="8869"/>
                    </a:lnTo>
                    <a:lnTo>
                      <a:pt x="10417" y="9092"/>
                    </a:lnTo>
                    <a:lnTo>
                      <a:pt x="10246" y="9302"/>
                    </a:lnTo>
                    <a:lnTo>
                      <a:pt x="10075" y="9512"/>
                    </a:lnTo>
                    <a:lnTo>
                      <a:pt x="9905" y="9709"/>
                    </a:lnTo>
                    <a:lnTo>
                      <a:pt x="9708" y="9892"/>
                    </a:lnTo>
                    <a:lnTo>
                      <a:pt x="9511" y="10076"/>
                    </a:lnTo>
                    <a:lnTo>
                      <a:pt x="9301" y="10247"/>
                    </a:lnTo>
                    <a:lnTo>
                      <a:pt x="9092" y="10404"/>
                    </a:lnTo>
                    <a:lnTo>
                      <a:pt x="8868" y="10561"/>
                    </a:lnTo>
                    <a:lnTo>
                      <a:pt x="8645" y="10706"/>
                    </a:lnTo>
                    <a:lnTo>
                      <a:pt x="8409" y="10837"/>
                    </a:lnTo>
                    <a:lnTo>
                      <a:pt x="8173" y="10955"/>
                    </a:lnTo>
                    <a:lnTo>
                      <a:pt x="7924" y="11060"/>
                    </a:lnTo>
                    <a:lnTo>
                      <a:pt x="7675" y="11165"/>
                    </a:lnTo>
                    <a:lnTo>
                      <a:pt x="7412" y="11244"/>
                    </a:lnTo>
                    <a:lnTo>
                      <a:pt x="7150" y="11322"/>
                    </a:lnTo>
                    <a:lnTo>
                      <a:pt x="6888" y="11388"/>
                    </a:lnTo>
                    <a:lnTo>
                      <a:pt x="6612" y="11427"/>
                    </a:lnTo>
                    <a:lnTo>
                      <a:pt x="6337" y="11467"/>
                    </a:lnTo>
                    <a:lnTo>
                      <a:pt x="6061" y="11493"/>
                    </a:lnTo>
                    <a:lnTo>
                      <a:pt x="5772" y="11493"/>
                    </a:lnTo>
                    <a:lnTo>
                      <a:pt x="5772" y="11493"/>
                    </a:lnTo>
                    <a:lnTo>
                      <a:pt x="5484" y="11493"/>
                    </a:lnTo>
                    <a:lnTo>
                      <a:pt x="5195" y="11467"/>
                    </a:lnTo>
                    <a:lnTo>
                      <a:pt x="4907" y="11440"/>
                    </a:lnTo>
                    <a:lnTo>
                      <a:pt x="4618" y="11388"/>
                    </a:lnTo>
                    <a:lnTo>
                      <a:pt x="4342" y="11322"/>
                    </a:lnTo>
                    <a:lnTo>
                      <a:pt x="4067" y="11244"/>
                    </a:lnTo>
                    <a:lnTo>
                      <a:pt x="3805" y="11152"/>
                    </a:lnTo>
                    <a:lnTo>
                      <a:pt x="3542" y="11060"/>
                    </a:lnTo>
                    <a:lnTo>
                      <a:pt x="3280" y="10942"/>
                    </a:lnTo>
                    <a:lnTo>
                      <a:pt x="3031" y="10811"/>
                    </a:lnTo>
                    <a:lnTo>
                      <a:pt x="2794" y="10680"/>
                    </a:lnTo>
                    <a:lnTo>
                      <a:pt x="2558" y="10522"/>
                    </a:lnTo>
                    <a:lnTo>
                      <a:pt x="2335" y="10365"/>
                    </a:lnTo>
                    <a:lnTo>
                      <a:pt x="2112" y="10194"/>
                    </a:lnTo>
                    <a:lnTo>
                      <a:pt x="1902" y="10024"/>
                    </a:lnTo>
                    <a:lnTo>
                      <a:pt x="1706" y="9827"/>
                    </a:lnTo>
                    <a:lnTo>
                      <a:pt x="1509" y="9630"/>
                    </a:lnTo>
                    <a:lnTo>
                      <a:pt x="1338" y="9420"/>
                    </a:lnTo>
                    <a:lnTo>
                      <a:pt x="1155" y="9210"/>
                    </a:lnTo>
                    <a:lnTo>
                      <a:pt x="997" y="8987"/>
                    </a:lnTo>
                    <a:lnTo>
                      <a:pt x="853" y="8751"/>
                    </a:lnTo>
                    <a:lnTo>
                      <a:pt x="708" y="8515"/>
                    </a:lnTo>
                    <a:lnTo>
                      <a:pt x="577" y="8266"/>
                    </a:lnTo>
                    <a:lnTo>
                      <a:pt x="459" y="8003"/>
                    </a:lnTo>
                    <a:lnTo>
                      <a:pt x="354" y="7741"/>
                    </a:lnTo>
                    <a:lnTo>
                      <a:pt x="262" y="7479"/>
                    </a:lnTo>
                    <a:lnTo>
                      <a:pt x="184" y="7203"/>
                    </a:lnTo>
                    <a:lnTo>
                      <a:pt x="118" y="6928"/>
                    </a:lnTo>
                    <a:lnTo>
                      <a:pt x="66" y="6652"/>
                    </a:lnTo>
                    <a:lnTo>
                      <a:pt x="26" y="6363"/>
                    </a:lnTo>
                    <a:lnTo>
                      <a:pt x="13" y="6075"/>
                    </a:lnTo>
                    <a:lnTo>
                      <a:pt x="0" y="5773"/>
                    </a:lnTo>
                    <a:lnTo>
                      <a:pt x="0" y="5773"/>
                    </a:lnTo>
                    <a:lnTo>
                      <a:pt x="0" y="5471"/>
                    </a:lnTo>
                    <a:lnTo>
                      <a:pt x="26" y="5183"/>
                    </a:lnTo>
                    <a:lnTo>
                      <a:pt x="66" y="4894"/>
                    </a:lnTo>
                    <a:lnTo>
                      <a:pt x="105" y="4619"/>
                    </a:lnTo>
                    <a:lnTo>
                      <a:pt x="171" y="4343"/>
                    </a:lnTo>
                    <a:lnTo>
                      <a:pt x="249" y="4068"/>
                    </a:lnTo>
                    <a:lnTo>
                      <a:pt x="341" y="3792"/>
                    </a:lnTo>
                    <a:lnTo>
                      <a:pt x="446" y="3530"/>
                    </a:lnTo>
                    <a:lnTo>
                      <a:pt x="551" y="3280"/>
                    </a:lnTo>
                    <a:lnTo>
                      <a:pt x="682" y="3031"/>
                    </a:lnTo>
                    <a:lnTo>
                      <a:pt x="813" y="2795"/>
                    </a:lnTo>
                    <a:lnTo>
                      <a:pt x="971" y="2559"/>
                    </a:lnTo>
                    <a:lnTo>
                      <a:pt x="1128" y="2336"/>
                    </a:lnTo>
                    <a:lnTo>
                      <a:pt x="1299" y="2113"/>
                    </a:lnTo>
                    <a:lnTo>
                      <a:pt x="1483" y="1903"/>
                    </a:lnTo>
                    <a:lnTo>
                      <a:pt x="1666" y="1706"/>
                    </a:lnTo>
                    <a:lnTo>
                      <a:pt x="1863" y="1509"/>
                    </a:lnTo>
                    <a:lnTo>
                      <a:pt x="2073" y="1326"/>
                    </a:lnTo>
                    <a:lnTo>
                      <a:pt x="2296" y="1155"/>
                    </a:lnTo>
                    <a:lnTo>
                      <a:pt x="2519" y="998"/>
                    </a:lnTo>
                    <a:lnTo>
                      <a:pt x="2742" y="840"/>
                    </a:lnTo>
                    <a:lnTo>
                      <a:pt x="2991" y="709"/>
                    </a:lnTo>
                    <a:lnTo>
                      <a:pt x="3240" y="578"/>
                    </a:lnTo>
                    <a:lnTo>
                      <a:pt x="3490" y="460"/>
                    </a:lnTo>
                    <a:lnTo>
                      <a:pt x="3752" y="355"/>
                    </a:lnTo>
                    <a:lnTo>
                      <a:pt x="4014" y="263"/>
                    </a:lnTo>
                    <a:lnTo>
                      <a:pt x="4290" y="184"/>
                    </a:lnTo>
                    <a:lnTo>
                      <a:pt x="4565" y="119"/>
                    </a:lnTo>
                    <a:lnTo>
                      <a:pt x="4854" y="66"/>
                    </a:lnTo>
                    <a:lnTo>
                      <a:pt x="5143" y="27"/>
                    </a:lnTo>
                    <a:lnTo>
                      <a:pt x="5431" y="1"/>
                    </a:lnTo>
                    <a:lnTo>
                      <a:pt x="57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5"/>
              <p:cNvSpPr/>
              <p:nvPr/>
            </p:nvSpPr>
            <p:spPr>
              <a:xfrm>
                <a:off x="5595463" y="2603024"/>
                <a:ext cx="162268" cy="163453"/>
              </a:xfrm>
              <a:custGeom>
                <a:avLst/>
                <a:gdLst/>
                <a:ahLst/>
                <a:cxnLst/>
                <a:rect l="l" t="t" r="r" b="b"/>
                <a:pathLst>
                  <a:path w="9040" h="9106" extrusionOk="0">
                    <a:moveTo>
                      <a:pt x="7963" y="1"/>
                    </a:moveTo>
                    <a:lnTo>
                      <a:pt x="5982" y="2021"/>
                    </a:lnTo>
                    <a:lnTo>
                      <a:pt x="4001" y="4028"/>
                    </a:lnTo>
                    <a:lnTo>
                      <a:pt x="0" y="8043"/>
                    </a:lnTo>
                    <a:lnTo>
                      <a:pt x="223" y="8331"/>
                    </a:lnTo>
                    <a:lnTo>
                      <a:pt x="459" y="8607"/>
                    </a:lnTo>
                    <a:lnTo>
                      <a:pt x="709" y="8869"/>
                    </a:lnTo>
                    <a:lnTo>
                      <a:pt x="984" y="9106"/>
                    </a:lnTo>
                    <a:lnTo>
                      <a:pt x="9039" y="972"/>
                    </a:lnTo>
                    <a:lnTo>
                      <a:pt x="8790" y="709"/>
                    </a:lnTo>
                    <a:lnTo>
                      <a:pt x="8527" y="447"/>
                    </a:lnTo>
                    <a:lnTo>
                      <a:pt x="8252" y="211"/>
                    </a:lnTo>
                    <a:lnTo>
                      <a:pt x="79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5"/>
              <p:cNvSpPr/>
              <p:nvPr/>
            </p:nvSpPr>
            <p:spPr>
              <a:xfrm>
                <a:off x="5595463" y="2603024"/>
                <a:ext cx="162268" cy="163453"/>
              </a:xfrm>
              <a:custGeom>
                <a:avLst/>
                <a:gdLst/>
                <a:ahLst/>
                <a:cxnLst/>
                <a:rect l="l" t="t" r="r" b="b"/>
                <a:pathLst>
                  <a:path w="9040" h="9106" fill="none" extrusionOk="0">
                    <a:moveTo>
                      <a:pt x="7963" y="1"/>
                    </a:moveTo>
                    <a:lnTo>
                      <a:pt x="7963" y="1"/>
                    </a:lnTo>
                    <a:lnTo>
                      <a:pt x="5982" y="2021"/>
                    </a:lnTo>
                    <a:lnTo>
                      <a:pt x="4001" y="4028"/>
                    </a:lnTo>
                    <a:lnTo>
                      <a:pt x="0" y="8043"/>
                    </a:lnTo>
                    <a:lnTo>
                      <a:pt x="0" y="8043"/>
                    </a:lnTo>
                    <a:lnTo>
                      <a:pt x="223" y="8331"/>
                    </a:lnTo>
                    <a:lnTo>
                      <a:pt x="459" y="8607"/>
                    </a:lnTo>
                    <a:lnTo>
                      <a:pt x="709" y="8869"/>
                    </a:lnTo>
                    <a:lnTo>
                      <a:pt x="984" y="9106"/>
                    </a:lnTo>
                    <a:lnTo>
                      <a:pt x="984" y="9106"/>
                    </a:lnTo>
                    <a:lnTo>
                      <a:pt x="9039" y="972"/>
                    </a:lnTo>
                    <a:lnTo>
                      <a:pt x="9039" y="972"/>
                    </a:lnTo>
                    <a:lnTo>
                      <a:pt x="8790" y="709"/>
                    </a:lnTo>
                    <a:lnTo>
                      <a:pt x="8527" y="447"/>
                    </a:lnTo>
                    <a:lnTo>
                      <a:pt x="8252" y="211"/>
                    </a:lnTo>
                    <a:lnTo>
                      <a:pt x="79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5"/>
              <p:cNvSpPr/>
              <p:nvPr/>
            </p:nvSpPr>
            <p:spPr>
              <a:xfrm>
                <a:off x="5354556" y="2592667"/>
                <a:ext cx="163686" cy="165104"/>
              </a:xfrm>
              <a:custGeom>
                <a:avLst/>
                <a:gdLst/>
                <a:ahLst/>
                <a:cxnLst/>
                <a:rect l="l" t="t" r="r" b="b"/>
                <a:pathLst>
                  <a:path w="9119" h="9198" extrusionOk="0">
                    <a:moveTo>
                      <a:pt x="7583" y="1"/>
                    </a:moveTo>
                    <a:lnTo>
                      <a:pt x="7570" y="53"/>
                    </a:lnTo>
                    <a:lnTo>
                      <a:pt x="7544" y="106"/>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8948" y="893"/>
                    </a:lnTo>
                    <a:lnTo>
                      <a:pt x="8764" y="735"/>
                    </a:lnTo>
                    <a:lnTo>
                      <a:pt x="8580" y="604"/>
                    </a:lnTo>
                    <a:lnTo>
                      <a:pt x="8397" y="460"/>
                    </a:lnTo>
                    <a:lnTo>
                      <a:pt x="8200" y="342"/>
                    </a:lnTo>
                    <a:lnTo>
                      <a:pt x="8003" y="224"/>
                    </a:lnTo>
                    <a:lnTo>
                      <a:pt x="7793" y="106"/>
                    </a:lnTo>
                    <a:lnTo>
                      <a:pt x="75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5"/>
              <p:cNvSpPr/>
              <p:nvPr/>
            </p:nvSpPr>
            <p:spPr>
              <a:xfrm>
                <a:off x="5354556" y="2592667"/>
                <a:ext cx="163686" cy="165104"/>
              </a:xfrm>
              <a:custGeom>
                <a:avLst/>
                <a:gdLst/>
                <a:ahLst/>
                <a:cxnLst/>
                <a:rect l="l" t="t" r="r" b="b"/>
                <a:pathLst>
                  <a:path w="9119" h="9198" fill="none" extrusionOk="0">
                    <a:moveTo>
                      <a:pt x="7583" y="1"/>
                    </a:moveTo>
                    <a:lnTo>
                      <a:pt x="7583" y="1"/>
                    </a:lnTo>
                    <a:lnTo>
                      <a:pt x="7570" y="53"/>
                    </a:lnTo>
                    <a:lnTo>
                      <a:pt x="7544" y="106"/>
                    </a:lnTo>
                    <a:lnTo>
                      <a:pt x="0" y="7715"/>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9118" y="1050"/>
                    </a:lnTo>
                    <a:lnTo>
                      <a:pt x="8948" y="893"/>
                    </a:lnTo>
                    <a:lnTo>
                      <a:pt x="8764" y="735"/>
                    </a:lnTo>
                    <a:lnTo>
                      <a:pt x="8580" y="604"/>
                    </a:lnTo>
                    <a:lnTo>
                      <a:pt x="8397" y="460"/>
                    </a:lnTo>
                    <a:lnTo>
                      <a:pt x="8200" y="342"/>
                    </a:lnTo>
                    <a:lnTo>
                      <a:pt x="8003" y="224"/>
                    </a:lnTo>
                    <a:lnTo>
                      <a:pt x="7793" y="106"/>
                    </a:lnTo>
                    <a:lnTo>
                      <a:pt x="75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5"/>
              <p:cNvSpPr/>
              <p:nvPr/>
            </p:nvSpPr>
            <p:spPr>
              <a:xfrm>
                <a:off x="5392933" y="2630811"/>
                <a:ext cx="150726" cy="151911"/>
              </a:xfrm>
              <a:custGeom>
                <a:avLst/>
                <a:gdLst/>
                <a:ahLst/>
                <a:cxnLst/>
                <a:rect l="l" t="t" r="r" b="b"/>
                <a:pathLst>
                  <a:path w="8397" h="8463" extrusionOk="0">
                    <a:moveTo>
                      <a:pt x="7859" y="1"/>
                    </a:moveTo>
                    <a:lnTo>
                      <a:pt x="1" y="7951"/>
                    </a:lnTo>
                    <a:lnTo>
                      <a:pt x="250" y="8095"/>
                    </a:lnTo>
                    <a:lnTo>
                      <a:pt x="512" y="8227"/>
                    </a:lnTo>
                    <a:lnTo>
                      <a:pt x="775" y="8358"/>
                    </a:lnTo>
                    <a:lnTo>
                      <a:pt x="1063" y="8463"/>
                    </a:lnTo>
                    <a:lnTo>
                      <a:pt x="8397" y="1064"/>
                    </a:lnTo>
                    <a:lnTo>
                      <a:pt x="8279" y="788"/>
                    </a:lnTo>
                    <a:lnTo>
                      <a:pt x="8161" y="513"/>
                    </a:lnTo>
                    <a:lnTo>
                      <a:pt x="8017" y="250"/>
                    </a:lnTo>
                    <a:lnTo>
                      <a:pt x="78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5"/>
              <p:cNvSpPr/>
              <p:nvPr/>
            </p:nvSpPr>
            <p:spPr>
              <a:xfrm>
                <a:off x="5392933" y="2630811"/>
                <a:ext cx="150726" cy="151911"/>
              </a:xfrm>
              <a:custGeom>
                <a:avLst/>
                <a:gdLst/>
                <a:ahLst/>
                <a:cxnLst/>
                <a:rect l="l" t="t" r="r" b="b"/>
                <a:pathLst>
                  <a:path w="8397" h="8463" fill="none" extrusionOk="0">
                    <a:moveTo>
                      <a:pt x="7859" y="1"/>
                    </a:moveTo>
                    <a:lnTo>
                      <a:pt x="1" y="7951"/>
                    </a:lnTo>
                    <a:lnTo>
                      <a:pt x="1" y="7951"/>
                    </a:lnTo>
                    <a:lnTo>
                      <a:pt x="250" y="8095"/>
                    </a:lnTo>
                    <a:lnTo>
                      <a:pt x="512" y="8227"/>
                    </a:lnTo>
                    <a:lnTo>
                      <a:pt x="775" y="8358"/>
                    </a:lnTo>
                    <a:lnTo>
                      <a:pt x="1063" y="8463"/>
                    </a:lnTo>
                    <a:lnTo>
                      <a:pt x="8397" y="1064"/>
                    </a:lnTo>
                    <a:lnTo>
                      <a:pt x="8397" y="1064"/>
                    </a:lnTo>
                    <a:lnTo>
                      <a:pt x="8279" y="788"/>
                    </a:lnTo>
                    <a:lnTo>
                      <a:pt x="8161" y="513"/>
                    </a:lnTo>
                    <a:lnTo>
                      <a:pt x="8017" y="250"/>
                    </a:lnTo>
                    <a:lnTo>
                      <a:pt x="785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5"/>
              <p:cNvSpPr/>
              <p:nvPr/>
            </p:nvSpPr>
            <p:spPr>
              <a:xfrm>
                <a:off x="5640428" y="2647774"/>
                <a:ext cx="136833" cy="138251"/>
              </a:xfrm>
              <a:custGeom>
                <a:avLst/>
                <a:gdLst/>
                <a:ahLst/>
                <a:cxnLst/>
                <a:rect l="l" t="t" r="r" b="b"/>
                <a:pathLst>
                  <a:path w="7623" h="7702" extrusionOk="0">
                    <a:moveTo>
                      <a:pt x="7452" y="1"/>
                    </a:moveTo>
                    <a:lnTo>
                      <a:pt x="1" y="7518"/>
                    </a:lnTo>
                    <a:lnTo>
                      <a:pt x="250" y="7610"/>
                    </a:lnTo>
                    <a:lnTo>
                      <a:pt x="512" y="7701"/>
                    </a:lnTo>
                    <a:lnTo>
                      <a:pt x="2297" y="5904"/>
                    </a:lnTo>
                    <a:lnTo>
                      <a:pt x="4081" y="4107"/>
                    </a:lnTo>
                    <a:lnTo>
                      <a:pt x="5852" y="2296"/>
                    </a:lnTo>
                    <a:lnTo>
                      <a:pt x="7623" y="486"/>
                    </a:lnTo>
                    <a:lnTo>
                      <a:pt x="7544" y="237"/>
                    </a:lnTo>
                    <a:lnTo>
                      <a:pt x="74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5"/>
              <p:cNvSpPr/>
              <p:nvPr/>
            </p:nvSpPr>
            <p:spPr>
              <a:xfrm>
                <a:off x="5640428" y="2647774"/>
                <a:ext cx="136833" cy="138251"/>
              </a:xfrm>
              <a:custGeom>
                <a:avLst/>
                <a:gdLst/>
                <a:ahLst/>
                <a:cxnLst/>
                <a:rect l="l" t="t" r="r" b="b"/>
                <a:pathLst>
                  <a:path w="7623" h="7702" fill="none" extrusionOk="0">
                    <a:moveTo>
                      <a:pt x="7452" y="1"/>
                    </a:moveTo>
                    <a:lnTo>
                      <a:pt x="1" y="7518"/>
                    </a:lnTo>
                    <a:lnTo>
                      <a:pt x="1" y="7518"/>
                    </a:lnTo>
                    <a:lnTo>
                      <a:pt x="250" y="7610"/>
                    </a:lnTo>
                    <a:lnTo>
                      <a:pt x="512" y="7701"/>
                    </a:lnTo>
                    <a:lnTo>
                      <a:pt x="512" y="7701"/>
                    </a:lnTo>
                    <a:lnTo>
                      <a:pt x="2297" y="5904"/>
                    </a:lnTo>
                    <a:lnTo>
                      <a:pt x="4081" y="4107"/>
                    </a:lnTo>
                    <a:lnTo>
                      <a:pt x="5852" y="2296"/>
                    </a:lnTo>
                    <a:lnTo>
                      <a:pt x="7623" y="486"/>
                    </a:lnTo>
                    <a:lnTo>
                      <a:pt x="7623" y="486"/>
                    </a:lnTo>
                    <a:lnTo>
                      <a:pt x="7544" y="237"/>
                    </a:lnTo>
                    <a:lnTo>
                      <a:pt x="745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5"/>
              <p:cNvSpPr/>
              <p:nvPr/>
            </p:nvSpPr>
            <p:spPr>
              <a:xfrm>
                <a:off x="5343966" y="2582777"/>
                <a:ext cx="438016" cy="207484"/>
              </a:xfrm>
              <a:custGeom>
                <a:avLst/>
                <a:gdLst/>
                <a:ahLst/>
                <a:cxnLst/>
                <a:rect l="l" t="t" r="r" b="b"/>
                <a:pathLst>
                  <a:path w="24402" h="11559" extrusionOk="0">
                    <a:moveTo>
                      <a:pt x="5733" y="1155"/>
                    </a:moveTo>
                    <a:lnTo>
                      <a:pt x="5969" y="1168"/>
                    </a:lnTo>
                    <a:lnTo>
                      <a:pt x="6192" y="1181"/>
                    </a:lnTo>
                    <a:lnTo>
                      <a:pt x="6428" y="1208"/>
                    </a:lnTo>
                    <a:lnTo>
                      <a:pt x="6651" y="1247"/>
                    </a:lnTo>
                    <a:lnTo>
                      <a:pt x="6874" y="1299"/>
                    </a:lnTo>
                    <a:lnTo>
                      <a:pt x="7097" y="1365"/>
                    </a:lnTo>
                    <a:lnTo>
                      <a:pt x="7307" y="1431"/>
                    </a:lnTo>
                    <a:lnTo>
                      <a:pt x="7517" y="1509"/>
                    </a:lnTo>
                    <a:lnTo>
                      <a:pt x="7714" y="1601"/>
                    </a:lnTo>
                    <a:lnTo>
                      <a:pt x="7911" y="1706"/>
                    </a:lnTo>
                    <a:lnTo>
                      <a:pt x="8108" y="1811"/>
                    </a:lnTo>
                    <a:lnTo>
                      <a:pt x="8291" y="1929"/>
                    </a:lnTo>
                    <a:lnTo>
                      <a:pt x="8475" y="2060"/>
                    </a:lnTo>
                    <a:lnTo>
                      <a:pt x="8645" y="2192"/>
                    </a:lnTo>
                    <a:lnTo>
                      <a:pt x="8816" y="2336"/>
                    </a:lnTo>
                    <a:lnTo>
                      <a:pt x="8973" y="2493"/>
                    </a:lnTo>
                    <a:lnTo>
                      <a:pt x="9131" y="2651"/>
                    </a:lnTo>
                    <a:lnTo>
                      <a:pt x="9275" y="2821"/>
                    </a:lnTo>
                    <a:lnTo>
                      <a:pt x="9406" y="2992"/>
                    </a:lnTo>
                    <a:lnTo>
                      <a:pt x="9538" y="3162"/>
                    </a:lnTo>
                    <a:lnTo>
                      <a:pt x="9656" y="3346"/>
                    </a:lnTo>
                    <a:lnTo>
                      <a:pt x="9774" y="3543"/>
                    </a:lnTo>
                    <a:lnTo>
                      <a:pt x="9879" y="3740"/>
                    </a:lnTo>
                    <a:lnTo>
                      <a:pt x="9970" y="3949"/>
                    </a:lnTo>
                    <a:lnTo>
                      <a:pt x="10049" y="4146"/>
                    </a:lnTo>
                    <a:lnTo>
                      <a:pt x="10128" y="4369"/>
                    </a:lnTo>
                    <a:lnTo>
                      <a:pt x="10180" y="4579"/>
                    </a:lnTo>
                    <a:lnTo>
                      <a:pt x="10233" y="4802"/>
                    </a:lnTo>
                    <a:lnTo>
                      <a:pt x="10285" y="5025"/>
                    </a:lnTo>
                    <a:lnTo>
                      <a:pt x="10312" y="5261"/>
                    </a:lnTo>
                    <a:lnTo>
                      <a:pt x="10325" y="5484"/>
                    </a:lnTo>
                    <a:lnTo>
                      <a:pt x="10338" y="5721"/>
                    </a:lnTo>
                    <a:lnTo>
                      <a:pt x="10325" y="5957"/>
                    </a:lnTo>
                    <a:lnTo>
                      <a:pt x="10312" y="6193"/>
                    </a:lnTo>
                    <a:lnTo>
                      <a:pt x="10285" y="6429"/>
                    </a:lnTo>
                    <a:lnTo>
                      <a:pt x="10246" y="6652"/>
                    </a:lnTo>
                    <a:lnTo>
                      <a:pt x="10194" y="6875"/>
                    </a:lnTo>
                    <a:lnTo>
                      <a:pt x="10141" y="7085"/>
                    </a:lnTo>
                    <a:lnTo>
                      <a:pt x="10062" y="7295"/>
                    </a:lnTo>
                    <a:lnTo>
                      <a:pt x="9984" y="7505"/>
                    </a:lnTo>
                    <a:lnTo>
                      <a:pt x="9892" y="7715"/>
                    </a:lnTo>
                    <a:lnTo>
                      <a:pt x="9787" y="7911"/>
                    </a:lnTo>
                    <a:lnTo>
                      <a:pt x="9682" y="8108"/>
                    </a:lnTo>
                    <a:lnTo>
                      <a:pt x="9564" y="8292"/>
                    </a:lnTo>
                    <a:lnTo>
                      <a:pt x="9433" y="8476"/>
                    </a:lnTo>
                    <a:lnTo>
                      <a:pt x="9301" y="8646"/>
                    </a:lnTo>
                    <a:lnTo>
                      <a:pt x="9157" y="8817"/>
                    </a:lnTo>
                    <a:lnTo>
                      <a:pt x="9013" y="8974"/>
                    </a:lnTo>
                    <a:lnTo>
                      <a:pt x="8842" y="9118"/>
                    </a:lnTo>
                    <a:lnTo>
                      <a:pt x="8685" y="9276"/>
                    </a:lnTo>
                    <a:lnTo>
                      <a:pt x="8514" y="9407"/>
                    </a:lnTo>
                    <a:lnTo>
                      <a:pt x="8331" y="9538"/>
                    </a:lnTo>
                    <a:lnTo>
                      <a:pt x="8147" y="9656"/>
                    </a:lnTo>
                    <a:lnTo>
                      <a:pt x="7950" y="9761"/>
                    </a:lnTo>
                    <a:lnTo>
                      <a:pt x="7753" y="9866"/>
                    </a:lnTo>
                    <a:lnTo>
                      <a:pt x="7557" y="9958"/>
                    </a:lnTo>
                    <a:lnTo>
                      <a:pt x="7347" y="10050"/>
                    </a:lnTo>
                    <a:lnTo>
                      <a:pt x="7137" y="10115"/>
                    </a:lnTo>
                    <a:lnTo>
                      <a:pt x="6914" y="10181"/>
                    </a:lnTo>
                    <a:lnTo>
                      <a:pt x="6691" y="10234"/>
                    </a:lnTo>
                    <a:lnTo>
                      <a:pt x="6468" y="10273"/>
                    </a:lnTo>
                    <a:lnTo>
                      <a:pt x="6245" y="10299"/>
                    </a:lnTo>
                    <a:lnTo>
                      <a:pt x="6009" y="10325"/>
                    </a:lnTo>
                    <a:lnTo>
                      <a:pt x="5536" y="10325"/>
                    </a:lnTo>
                    <a:lnTo>
                      <a:pt x="5300" y="10312"/>
                    </a:lnTo>
                    <a:lnTo>
                      <a:pt x="5077" y="10286"/>
                    </a:lnTo>
                    <a:lnTo>
                      <a:pt x="4854" y="10247"/>
                    </a:lnTo>
                    <a:lnTo>
                      <a:pt x="4631" y="10194"/>
                    </a:lnTo>
                    <a:lnTo>
                      <a:pt x="4408" y="10129"/>
                    </a:lnTo>
                    <a:lnTo>
                      <a:pt x="4198" y="10063"/>
                    </a:lnTo>
                    <a:lnTo>
                      <a:pt x="3988" y="9984"/>
                    </a:lnTo>
                    <a:lnTo>
                      <a:pt x="3778" y="9892"/>
                    </a:lnTo>
                    <a:lnTo>
                      <a:pt x="3582" y="9787"/>
                    </a:lnTo>
                    <a:lnTo>
                      <a:pt x="3398" y="9683"/>
                    </a:lnTo>
                    <a:lnTo>
                      <a:pt x="3201" y="9564"/>
                    </a:lnTo>
                    <a:lnTo>
                      <a:pt x="3031" y="9433"/>
                    </a:lnTo>
                    <a:lnTo>
                      <a:pt x="2847" y="9302"/>
                    </a:lnTo>
                    <a:lnTo>
                      <a:pt x="2689" y="9158"/>
                    </a:lnTo>
                    <a:lnTo>
                      <a:pt x="2519" y="9000"/>
                    </a:lnTo>
                    <a:lnTo>
                      <a:pt x="2375" y="8843"/>
                    </a:lnTo>
                    <a:lnTo>
                      <a:pt x="2230" y="8672"/>
                    </a:lnTo>
                    <a:lnTo>
                      <a:pt x="2086" y="8502"/>
                    </a:lnTo>
                    <a:lnTo>
                      <a:pt x="1968" y="8331"/>
                    </a:lnTo>
                    <a:lnTo>
                      <a:pt x="1837" y="8134"/>
                    </a:lnTo>
                    <a:lnTo>
                      <a:pt x="1732" y="7951"/>
                    </a:lnTo>
                    <a:lnTo>
                      <a:pt x="1627" y="7754"/>
                    </a:lnTo>
                    <a:lnTo>
                      <a:pt x="1535" y="7544"/>
                    </a:lnTo>
                    <a:lnTo>
                      <a:pt x="1456" y="7347"/>
                    </a:lnTo>
                    <a:lnTo>
                      <a:pt x="1378" y="7124"/>
                    </a:lnTo>
                    <a:lnTo>
                      <a:pt x="1312" y="6914"/>
                    </a:lnTo>
                    <a:lnTo>
                      <a:pt x="1259" y="6691"/>
                    </a:lnTo>
                    <a:lnTo>
                      <a:pt x="1220" y="6468"/>
                    </a:lnTo>
                    <a:lnTo>
                      <a:pt x="1194" y="6232"/>
                    </a:lnTo>
                    <a:lnTo>
                      <a:pt x="1168" y="6009"/>
                    </a:lnTo>
                    <a:lnTo>
                      <a:pt x="1168" y="5773"/>
                    </a:lnTo>
                    <a:lnTo>
                      <a:pt x="1168" y="5537"/>
                    </a:lnTo>
                    <a:lnTo>
                      <a:pt x="1181" y="5301"/>
                    </a:lnTo>
                    <a:lnTo>
                      <a:pt x="1220" y="5065"/>
                    </a:lnTo>
                    <a:lnTo>
                      <a:pt x="1259" y="4842"/>
                    </a:lnTo>
                    <a:lnTo>
                      <a:pt x="1299" y="4619"/>
                    </a:lnTo>
                    <a:lnTo>
                      <a:pt x="1364" y="4409"/>
                    </a:lnTo>
                    <a:lnTo>
                      <a:pt x="1443" y="4186"/>
                    </a:lnTo>
                    <a:lnTo>
                      <a:pt x="1522" y="3989"/>
                    </a:lnTo>
                    <a:lnTo>
                      <a:pt x="1614" y="3779"/>
                    </a:lnTo>
                    <a:lnTo>
                      <a:pt x="1706" y="3582"/>
                    </a:lnTo>
                    <a:lnTo>
                      <a:pt x="1824" y="3385"/>
                    </a:lnTo>
                    <a:lnTo>
                      <a:pt x="1942" y="3202"/>
                    </a:lnTo>
                    <a:lnTo>
                      <a:pt x="2060" y="3018"/>
                    </a:lnTo>
                    <a:lnTo>
                      <a:pt x="2204" y="2847"/>
                    </a:lnTo>
                    <a:lnTo>
                      <a:pt x="2348" y="2677"/>
                    </a:lnTo>
                    <a:lnTo>
                      <a:pt x="2493" y="2520"/>
                    </a:lnTo>
                    <a:lnTo>
                      <a:pt x="2650" y="2362"/>
                    </a:lnTo>
                    <a:lnTo>
                      <a:pt x="2821" y="2218"/>
                    </a:lnTo>
                    <a:lnTo>
                      <a:pt x="2991" y="2087"/>
                    </a:lnTo>
                    <a:lnTo>
                      <a:pt x="3175" y="1955"/>
                    </a:lnTo>
                    <a:lnTo>
                      <a:pt x="3359" y="1837"/>
                    </a:lnTo>
                    <a:lnTo>
                      <a:pt x="3542" y="1719"/>
                    </a:lnTo>
                    <a:lnTo>
                      <a:pt x="3739" y="1627"/>
                    </a:lnTo>
                    <a:lnTo>
                      <a:pt x="3949" y="1536"/>
                    </a:lnTo>
                    <a:lnTo>
                      <a:pt x="4159" y="1444"/>
                    </a:lnTo>
                    <a:lnTo>
                      <a:pt x="4369" y="1378"/>
                    </a:lnTo>
                    <a:lnTo>
                      <a:pt x="4592" y="1313"/>
                    </a:lnTo>
                    <a:lnTo>
                      <a:pt x="4802" y="1260"/>
                    </a:lnTo>
                    <a:lnTo>
                      <a:pt x="5038" y="1221"/>
                    </a:lnTo>
                    <a:lnTo>
                      <a:pt x="5261" y="1181"/>
                    </a:lnTo>
                    <a:lnTo>
                      <a:pt x="5497" y="1168"/>
                    </a:lnTo>
                    <a:lnTo>
                      <a:pt x="5733" y="1155"/>
                    </a:lnTo>
                    <a:close/>
                    <a:moveTo>
                      <a:pt x="18629" y="1221"/>
                    </a:moveTo>
                    <a:lnTo>
                      <a:pt x="18865" y="1234"/>
                    </a:lnTo>
                    <a:lnTo>
                      <a:pt x="19101" y="1247"/>
                    </a:lnTo>
                    <a:lnTo>
                      <a:pt x="19324" y="1273"/>
                    </a:lnTo>
                    <a:lnTo>
                      <a:pt x="19560" y="1313"/>
                    </a:lnTo>
                    <a:lnTo>
                      <a:pt x="19783" y="1365"/>
                    </a:lnTo>
                    <a:lnTo>
                      <a:pt x="19993" y="1431"/>
                    </a:lnTo>
                    <a:lnTo>
                      <a:pt x="20203" y="1496"/>
                    </a:lnTo>
                    <a:lnTo>
                      <a:pt x="20413" y="1575"/>
                    </a:lnTo>
                    <a:lnTo>
                      <a:pt x="20623" y="1667"/>
                    </a:lnTo>
                    <a:lnTo>
                      <a:pt x="20820" y="1772"/>
                    </a:lnTo>
                    <a:lnTo>
                      <a:pt x="21017" y="1877"/>
                    </a:lnTo>
                    <a:lnTo>
                      <a:pt x="21200" y="1995"/>
                    </a:lnTo>
                    <a:lnTo>
                      <a:pt x="21384" y="2126"/>
                    </a:lnTo>
                    <a:lnTo>
                      <a:pt x="21555" y="2257"/>
                    </a:lnTo>
                    <a:lnTo>
                      <a:pt x="21725" y="2401"/>
                    </a:lnTo>
                    <a:lnTo>
                      <a:pt x="21882" y="2559"/>
                    </a:lnTo>
                    <a:lnTo>
                      <a:pt x="22027" y="2716"/>
                    </a:lnTo>
                    <a:lnTo>
                      <a:pt x="22171" y="2874"/>
                    </a:lnTo>
                    <a:lnTo>
                      <a:pt x="22315" y="3057"/>
                    </a:lnTo>
                    <a:lnTo>
                      <a:pt x="22447" y="3228"/>
                    </a:lnTo>
                    <a:lnTo>
                      <a:pt x="22565" y="3412"/>
                    </a:lnTo>
                    <a:lnTo>
                      <a:pt x="22670" y="3608"/>
                    </a:lnTo>
                    <a:lnTo>
                      <a:pt x="22775" y="3805"/>
                    </a:lnTo>
                    <a:lnTo>
                      <a:pt x="22866" y="4002"/>
                    </a:lnTo>
                    <a:lnTo>
                      <a:pt x="22958" y="4212"/>
                    </a:lnTo>
                    <a:lnTo>
                      <a:pt x="23024" y="4422"/>
                    </a:lnTo>
                    <a:lnTo>
                      <a:pt x="23089" y="4645"/>
                    </a:lnTo>
                    <a:lnTo>
                      <a:pt x="23142" y="4868"/>
                    </a:lnTo>
                    <a:lnTo>
                      <a:pt x="23181" y="5091"/>
                    </a:lnTo>
                    <a:lnTo>
                      <a:pt x="23208" y="5327"/>
                    </a:lnTo>
                    <a:lnTo>
                      <a:pt x="23234" y="5550"/>
                    </a:lnTo>
                    <a:lnTo>
                      <a:pt x="23234" y="5786"/>
                    </a:lnTo>
                    <a:lnTo>
                      <a:pt x="23234" y="6022"/>
                    </a:lnTo>
                    <a:lnTo>
                      <a:pt x="23221" y="6258"/>
                    </a:lnTo>
                    <a:lnTo>
                      <a:pt x="23194" y="6481"/>
                    </a:lnTo>
                    <a:lnTo>
                      <a:pt x="23155" y="6718"/>
                    </a:lnTo>
                    <a:lnTo>
                      <a:pt x="23103" y="6928"/>
                    </a:lnTo>
                    <a:lnTo>
                      <a:pt x="23037" y="7151"/>
                    </a:lnTo>
                    <a:lnTo>
                      <a:pt x="22971" y="7360"/>
                    </a:lnTo>
                    <a:lnTo>
                      <a:pt x="22893" y="7570"/>
                    </a:lnTo>
                    <a:lnTo>
                      <a:pt x="22801" y="7780"/>
                    </a:lnTo>
                    <a:lnTo>
                      <a:pt x="22696" y="7977"/>
                    </a:lnTo>
                    <a:lnTo>
                      <a:pt x="22591" y="8174"/>
                    </a:lnTo>
                    <a:lnTo>
                      <a:pt x="22473" y="8357"/>
                    </a:lnTo>
                    <a:lnTo>
                      <a:pt x="22342" y="8528"/>
                    </a:lnTo>
                    <a:lnTo>
                      <a:pt x="22210" y="8712"/>
                    </a:lnTo>
                    <a:lnTo>
                      <a:pt x="22066" y="8869"/>
                    </a:lnTo>
                    <a:lnTo>
                      <a:pt x="21909" y="9040"/>
                    </a:lnTo>
                    <a:lnTo>
                      <a:pt x="21751" y="9184"/>
                    </a:lnTo>
                    <a:lnTo>
                      <a:pt x="21581" y="9328"/>
                    </a:lnTo>
                    <a:lnTo>
                      <a:pt x="21410" y="9473"/>
                    </a:lnTo>
                    <a:lnTo>
                      <a:pt x="21240" y="9604"/>
                    </a:lnTo>
                    <a:lnTo>
                      <a:pt x="21043" y="9722"/>
                    </a:lnTo>
                    <a:lnTo>
                      <a:pt x="20859" y="9827"/>
                    </a:lnTo>
                    <a:lnTo>
                      <a:pt x="20662" y="9932"/>
                    </a:lnTo>
                    <a:lnTo>
                      <a:pt x="20453" y="10024"/>
                    </a:lnTo>
                    <a:lnTo>
                      <a:pt x="20243" y="10115"/>
                    </a:lnTo>
                    <a:lnTo>
                      <a:pt x="20033" y="10181"/>
                    </a:lnTo>
                    <a:lnTo>
                      <a:pt x="19823" y="10247"/>
                    </a:lnTo>
                    <a:lnTo>
                      <a:pt x="19600" y="10299"/>
                    </a:lnTo>
                    <a:lnTo>
                      <a:pt x="19377" y="10338"/>
                    </a:lnTo>
                    <a:lnTo>
                      <a:pt x="19141" y="10365"/>
                    </a:lnTo>
                    <a:lnTo>
                      <a:pt x="18904" y="10391"/>
                    </a:lnTo>
                    <a:lnTo>
                      <a:pt x="18472" y="10391"/>
                    </a:lnTo>
                    <a:lnTo>
                      <a:pt x="18275" y="10378"/>
                    </a:lnTo>
                    <a:lnTo>
                      <a:pt x="18065" y="10352"/>
                    </a:lnTo>
                    <a:lnTo>
                      <a:pt x="17868" y="10325"/>
                    </a:lnTo>
                    <a:lnTo>
                      <a:pt x="17671" y="10286"/>
                    </a:lnTo>
                    <a:lnTo>
                      <a:pt x="17475" y="10234"/>
                    </a:lnTo>
                    <a:lnTo>
                      <a:pt x="17278" y="10181"/>
                    </a:lnTo>
                    <a:lnTo>
                      <a:pt x="17081" y="10115"/>
                    </a:lnTo>
                    <a:lnTo>
                      <a:pt x="16897" y="10050"/>
                    </a:lnTo>
                    <a:lnTo>
                      <a:pt x="16714" y="9958"/>
                    </a:lnTo>
                    <a:lnTo>
                      <a:pt x="16530" y="9866"/>
                    </a:lnTo>
                    <a:lnTo>
                      <a:pt x="16359" y="9774"/>
                    </a:lnTo>
                    <a:lnTo>
                      <a:pt x="16176" y="9669"/>
                    </a:lnTo>
                    <a:lnTo>
                      <a:pt x="16018" y="9551"/>
                    </a:lnTo>
                    <a:lnTo>
                      <a:pt x="15848" y="9433"/>
                    </a:lnTo>
                    <a:lnTo>
                      <a:pt x="15690" y="9302"/>
                    </a:lnTo>
                    <a:lnTo>
                      <a:pt x="15480" y="9118"/>
                    </a:lnTo>
                    <a:lnTo>
                      <a:pt x="15284" y="8908"/>
                    </a:lnTo>
                    <a:lnTo>
                      <a:pt x="15100" y="8699"/>
                    </a:lnTo>
                    <a:lnTo>
                      <a:pt x="14929" y="8476"/>
                    </a:lnTo>
                    <a:lnTo>
                      <a:pt x="14772" y="8239"/>
                    </a:lnTo>
                    <a:lnTo>
                      <a:pt x="14628" y="7990"/>
                    </a:lnTo>
                    <a:lnTo>
                      <a:pt x="14497" y="7741"/>
                    </a:lnTo>
                    <a:lnTo>
                      <a:pt x="14392" y="7492"/>
                    </a:lnTo>
                    <a:lnTo>
                      <a:pt x="14300" y="7216"/>
                    </a:lnTo>
                    <a:lnTo>
                      <a:pt x="14221" y="6954"/>
                    </a:lnTo>
                    <a:lnTo>
                      <a:pt x="14155" y="6678"/>
                    </a:lnTo>
                    <a:lnTo>
                      <a:pt x="14116" y="6403"/>
                    </a:lnTo>
                    <a:lnTo>
                      <a:pt x="14090" y="6114"/>
                    </a:lnTo>
                    <a:lnTo>
                      <a:pt x="14077" y="5839"/>
                    </a:lnTo>
                    <a:lnTo>
                      <a:pt x="14077" y="5550"/>
                    </a:lnTo>
                    <a:lnTo>
                      <a:pt x="14103" y="5261"/>
                    </a:lnTo>
                    <a:lnTo>
                      <a:pt x="14129" y="5051"/>
                    </a:lnTo>
                    <a:lnTo>
                      <a:pt x="14182" y="4842"/>
                    </a:lnTo>
                    <a:lnTo>
                      <a:pt x="14221" y="4645"/>
                    </a:lnTo>
                    <a:lnTo>
                      <a:pt x="14287" y="4448"/>
                    </a:lnTo>
                    <a:lnTo>
                      <a:pt x="14352" y="4238"/>
                    </a:lnTo>
                    <a:lnTo>
                      <a:pt x="14431" y="4054"/>
                    </a:lnTo>
                    <a:lnTo>
                      <a:pt x="14510" y="3858"/>
                    </a:lnTo>
                    <a:lnTo>
                      <a:pt x="14601" y="3674"/>
                    </a:lnTo>
                    <a:lnTo>
                      <a:pt x="14706" y="3503"/>
                    </a:lnTo>
                    <a:lnTo>
                      <a:pt x="14811" y="3320"/>
                    </a:lnTo>
                    <a:lnTo>
                      <a:pt x="14929" y="3149"/>
                    </a:lnTo>
                    <a:lnTo>
                      <a:pt x="15048" y="2992"/>
                    </a:lnTo>
                    <a:lnTo>
                      <a:pt x="15179" y="2834"/>
                    </a:lnTo>
                    <a:lnTo>
                      <a:pt x="15310" y="2677"/>
                    </a:lnTo>
                    <a:lnTo>
                      <a:pt x="15454" y="2533"/>
                    </a:lnTo>
                    <a:lnTo>
                      <a:pt x="15599" y="2401"/>
                    </a:lnTo>
                    <a:lnTo>
                      <a:pt x="15756" y="2270"/>
                    </a:lnTo>
                    <a:lnTo>
                      <a:pt x="15913" y="2139"/>
                    </a:lnTo>
                    <a:lnTo>
                      <a:pt x="16084" y="2021"/>
                    </a:lnTo>
                    <a:lnTo>
                      <a:pt x="16254" y="1903"/>
                    </a:lnTo>
                    <a:lnTo>
                      <a:pt x="16438" y="1811"/>
                    </a:lnTo>
                    <a:lnTo>
                      <a:pt x="16609" y="1706"/>
                    </a:lnTo>
                    <a:lnTo>
                      <a:pt x="16792" y="1627"/>
                    </a:lnTo>
                    <a:lnTo>
                      <a:pt x="16989" y="1536"/>
                    </a:lnTo>
                    <a:lnTo>
                      <a:pt x="17186" y="1470"/>
                    </a:lnTo>
                    <a:lnTo>
                      <a:pt x="17383" y="1404"/>
                    </a:lnTo>
                    <a:lnTo>
                      <a:pt x="17579" y="1352"/>
                    </a:lnTo>
                    <a:lnTo>
                      <a:pt x="17789" y="1313"/>
                    </a:lnTo>
                    <a:lnTo>
                      <a:pt x="17999" y="1273"/>
                    </a:lnTo>
                    <a:lnTo>
                      <a:pt x="18209" y="1247"/>
                    </a:lnTo>
                    <a:lnTo>
                      <a:pt x="18419" y="1234"/>
                    </a:lnTo>
                    <a:lnTo>
                      <a:pt x="18629" y="1221"/>
                    </a:lnTo>
                    <a:close/>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7" name="Google Shape;2417;p45"/>
            <p:cNvGrpSpPr/>
            <p:nvPr/>
          </p:nvGrpSpPr>
          <p:grpSpPr>
            <a:xfrm>
              <a:off x="3124753" y="2097067"/>
              <a:ext cx="2904005" cy="2628275"/>
              <a:chOff x="735516" y="1544617"/>
              <a:chExt cx="2904005" cy="2628275"/>
            </a:xfrm>
          </p:grpSpPr>
          <p:sp>
            <p:nvSpPr>
              <p:cNvPr id="2418" name="Google Shape;2418;p45"/>
              <p:cNvSpPr/>
              <p:nvPr/>
            </p:nvSpPr>
            <p:spPr>
              <a:xfrm>
                <a:off x="1961914" y="2680601"/>
                <a:ext cx="305922" cy="16514"/>
              </a:xfrm>
              <a:custGeom>
                <a:avLst/>
                <a:gdLst/>
                <a:ahLst/>
                <a:cxnLst/>
                <a:rect l="l" t="t" r="r" b="b"/>
                <a:pathLst>
                  <a:path w="17043" h="920" extrusionOk="0">
                    <a:moveTo>
                      <a:pt x="1" y="1"/>
                    </a:moveTo>
                    <a:lnTo>
                      <a:pt x="1" y="919"/>
                    </a:lnTo>
                    <a:lnTo>
                      <a:pt x="17042" y="919"/>
                    </a:lnTo>
                    <a:lnTo>
                      <a:pt x="17042"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5"/>
              <p:cNvSpPr/>
              <p:nvPr/>
            </p:nvSpPr>
            <p:spPr>
              <a:xfrm>
                <a:off x="2274872" y="2680601"/>
                <a:ext cx="97738" cy="16514"/>
              </a:xfrm>
              <a:custGeom>
                <a:avLst/>
                <a:gdLst/>
                <a:ahLst/>
                <a:cxnLst/>
                <a:rect l="l" t="t" r="r" b="b"/>
                <a:pathLst>
                  <a:path w="5445" h="920" extrusionOk="0">
                    <a:moveTo>
                      <a:pt x="1" y="1"/>
                    </a:moveTo>
                    <a:lnTo>
                      <a:pt x="1" y="919"/>
                    </a:lnTo>
                    <a:lnTo>
                      <a:pt x="5445" y="919"/>
                    </a:lnTo>
                    <a:lnTo>
                      <a:pt x="5445"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5"/>
              <p:cNvSpPr/>
              <p:nvPr/>
            </p:nvSpPr>
            <p:spPr>
              <a:xfrm>
                <a:off x="2379664" y="2680601"/>
                <a:ext cx="115167" cy="16514"/>
              </a:xfrm>
              <a:custGeom>
                <a:avLst/>
                <a:gdLst/>
                <a:ahLst/>
                <a:cxnLst/>
                <a:rect l="l" t="t" r="r" b="b"/>
                <a:pathLst>
                  <a:path w="6416" h="920" extrusionOk="0">
                    <a:moveTo>
                      <a:pt x="1" y="1"/>
                    </a:moveTo>
                    <a:lnTo>
                      <a:pt x="1" y="919"/>
                    </a:lnTo>
                    <a:lnTo>
                      <a:pt x="6416" y="919"/>
                    </a:lnTo>
                    <a:lnTo>
                      <a:pt x="6416"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5"/>
              <p:cNvSpPr/>
              <p:nvPr/>
            </p:nvSpPr>
            <p:spPr>
              <a:xfrm>
                <a:off x="1896683" y="2717111"/>
                <a:ext cx="254818" cy="16496"/>
              </a:xfrm>
              <a:custGeom>
                <a:avLst/>
                <a:gdLst/>
                <a:ahLst/>
                <a:cxnLst/>
                <a:rect l="l" t="t" r="r" b="b"/>
                <a:pathLst>
                  <a:path w="14196" h="919" extrusionOk="0">
                    <a:moveTo>
                      <a:pt x="1" y="0"/>
                    </a:moveTo>
                    <a:lnTo>
                      <a:pt x="1" y="919"/>
                    </a:lnTo>
                    <a:lnTo>
                      <a:pt x="14195" y="919"/>
                    </a:lnTo>
                    <a:lnTo>
                      <a:pt x="14195" y="0"/>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5"/>
              <p:cNvSpPr/>
              <p:nvPr/>
            </p:nvSpPr>
            <p:spPr>
              <a:xfrm>
                <a:off x="2159723" y="2717111"/>
                <a:ext cx="83378" cy="16496"/>
              </a:xfrm>
              <a:custGeom>
                <a:avLst/>
                <a:gdLst/>
                <a:ahLst/>
                <a:cxnLst/>
                <a:rect l="l" t="t" r="r" b="b"/>
                <a:pathLst>
                  <a:path w="4645" h="919" extrusionOk="0">
                    <a:moveTo>
                      <a:pt x="0" y="0"/>
                    </a:moveTo>
                    <a:lnTo>
                      <a:pt x="0" y="919"/>
                    </a:lnTo>
                    <a:lnTo>
                      <a:pt x="4645" y="919"/>
                    </a:lnTo>
                    <a:lnTo>
                      <a:pt x="4645" y="0"/>
                    </a:lnTo>
                    <a:close/>
                  </a:path>
                </a:pathLst>
              </a:custGeom>
              <a:solidFill>
                <a:srgbClr val="E7C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5"/>
              <p:cNvSpPr/>
              <p:nvPr/>
            </p:nvSpPr>
            <p:spPr>
              <a:xfrm>
                <a:off x="2050928" y="4038428"/>
                <a:ext cx="116119" cy="75139"/>
              </a:xfrm>
              <a:custGeom>
                <a:avLst/>
                <a:gdLst/>
                <a:ahLst/>
                <a:cxnLst/>
                <a:rect l="l" t="t" r="r" b="b"/>
                <a:pathLst>
                  <a:path w="6469" h="4186" extrusionOk="0">
                    <a:moveTo>
                      <a:pt x="1" y="0"/>
                    </a:moveTo>
                    <a:lnTo>
                      <a:pt x="132" y="4185"/>
                    </a:lnTo>
                    <a:lnTo>
                      <a:pt x="1483" y="4185"/>
                    </a:lnTo>
                    <a:lnTo>
                      <a:pt x="1732" y="4172"/>
                    </a:lnTo>
                    <a:lnTo>
                      <a:pt x="1995" y="4146"/>
                    </a:lnTo>
                    <a:lnTo>
                      <a:pt x="2244" y="4106"/>
                    </a:lnTo>
                    <a:lnTo>
                      <a:pt x="2493" y="4054"/>
                    </a:lnTo>
                    <a:lnTo>
                      <a:pt x="2729" y="4001"/>
                    </a:lnTo>
                    <a:lnTo>
                      <a:pt x="2979" y="3923"/>
                    </a:lnTo>
                    <a:lnTo>
                      <a:pt x="3215" y="3844"/>
                    </a:lnTo>
                    <a:lnTo>
                      <a:pt x="3451" y="3765"/>
                    </a:lnTo>
                    <a:lnTo>
                      <a:pt x="3674" y="3660"/>
                    </a:lnTo>
                    <a:lnTo>
                      <a:pt x="3910" y="3555"/>
                    </a:lnTo>
                    <a:lnTo>
                      <a:pt x="4120" y="3437"/>
                    </a:lnTo>
                    <a:lnTo>
                      <a:pt x="4343" y="3306"/>
                    </a:lnTo>
                    <a:lnTo>
                      <a:pt x="4553" y="3162"/>
                    </a:lnTo>
                    <a:lnTo>
                      <a:pt x="4763" y="3017"/>
                    </a:lnTo>
                    <a:lnTo>
                      <a:pt x="4959" y="2860"/>
                    </a:lnTo>
                    <a:lnTo>
                      <a:pt x="6245" y="1797"/>
                    </a:lnTo>
                    <a:lnTo>
                      <a:pt x="6311" y="1732"/>
                    </a:lnTo>
                    <a:lnTo>
                      <a:pt x="6363" y="1666"/>
                    </a:lnTo>
                    <a:lnTo>
                      <a:pt x="6403" y="1601"/>
                    </a:lnTo>
                    <a:lnTo>
                      <a:pt x="6429" y="1522"/>
                    </a:lnTo>
                    <a:lnTo>
                      <a:pt x="6455" y="1443"/>
                    </a:lnTo>
                    <a:lnTo>
                      <a:pt x="6468" y="1364"/>
                    </a:lnTo>
                    <a:lnTo>
                      <a:pt x="6468" y="1286"/>
                    </a:lnTo>
                    <a:lnTo>
                      <a:pt x="6455" y="1207"/>
                    </a:lnTo>
                    <a:lnTo>
                      <a:pt x="6416" y="1076"/>
                    </a:lnTo>
                    <a:lnTo>
                      <a:pt x="6363" y="945"/>
                    </a:lnTo>
                    <a:lnTo>
                      <a:pt x="6298" y="827"/>
                    </a:lnTo>
                    <a:lnTo>
                      <a:pt x="6232" y="722"/>
                    </a:lnTo>
                    <a:lnTo>
                      <a:pt x="6153" y="617"/>
                    </a:lnTo>
                    <a:lnTo>
                      <a:pt x="6075" y="512"/>
                    </a:lnTo>
                    <a:lnTo>
                      <a:pt x="5983" y="420"/>
                    </a:lnTo>
                    <a:lnTo>
                      <a:pt x="5878" y="341"/>
                    </a:lnTo>
                    <a:lnTo>
                      <a:pt x="5773" y="262"/>
                    </a:lnTo>
                    <a:lnTo>
                      <a:pt x="5668" y="197"/>
                    </a:lnTo>
                    <a:lnTo>
                      <a:pt x="5550" y="131"/>
                    </a:lnTo>
                    <a:lnTo>
                      <a:pt x="5419" y="92"/>
                    </a:lnTo>
                    <a:lnTo>
                      <a:pt x="5301" y="53"/>
                    </a:lnTo>
                    <a:lnTo>
                      <a:pt x="5169" y="26"/>
                    </a:lnTo>
                    <a:lnTo>
                      <a:pt x="5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5"/>
              <p:cNvSpPr/>
              <p:nvPr/>
            </p:nvSpPr>
            <p:spPr>
              <a:xfrm>
                <a:off x="2212711" y="4039128"/>
                <a:ext cx="116101" cy="75139"/>
              </a:xfrm>
              <a:custGeom>
                <a:avLst/>
                <a:gdLst/>
                <a:ahLst/>
                <a:cxnLst/>
                <a:rect l="l" t="t" r="r" b="b"/>
                <a:pathLst>
                  <a:path w="6468" h="4186" extrusionOk="0">
                    <a:moveTo>
                      <a:pt x="1443" y="0"/>
                    </a:moveTo>
                    <a:lnTo>
                      <a:pt x="1312" y="14"/>
                    </a:lnTo>
                    <a:lnTo>
                      <a:pt x="1168" y="53"/>
                    </a:lnTo>
                    <a:lnTo>
                      <a:pt x="1050" y="92"/>
                    </a:lnTo>
                    <a:lnTo>
                      <a:pt x="919" y="132"/>
                    </a:lnTo>
                    <a:lnTo>
                      <a:pt x="800" y="197"/>
                    </a:lnTo>
                    <a:lnTo>
                      <a:pt x="696" y="263"/>
                    </a:lnTo>
                    <a:lnTo>
                      <a:pt x="591" y="342"/>
                    </a:lnTo>
                    <a:lnTo>
                      <a:pt x="486" y="420"/>
                    </a:lnTo>
                    <a:lnTo>
                      <a:pt x="394" y="512"/>
                    </a:lnTo>
                    <a:lnTo>
                      <a:pt x="315" y="617"/>
                    </a:lnTo>
                    <a:lnTo>
                      <a:pt x="236" y="722"/>
                    </a:lnTo>
                    <a:lnTo>
                      <a:pt x="171" y="827"/>
                    </a:lnTo>
                    <a:lnTo>
                      <a:pt x="105" y="945"/>
                    </a:lnTo>
                    <a:lnTo>
                      <a:pt x="66" y="1076"/>
                    </a:lnTo>
                    <a:lnTo>
                      <a:pt x="26" y="1194"/>
                    </a:lnTo>
                    <a:lnTo>
                      <a:pt x="0" y="1286"/>
                    </a:lnTo>
                    <a:lnTo>
                      <a:pt x="0" y="1365"/>
                    </a:lnTo>
                    <a:lnTo>
                      <a:pt x="13" y="1443"/>
                    </a:lnTo>
                    <a:lnTo>
                      <a:pt x="40" y="1522"/>
                    </a:lnTo>
                    <a:lnTo>
                      <a:pt x="66" y="1601"/>
                    </a:lnTo>
                    <a:lnTo>
                      <a:pt x="118" y="1667"/>
                    </a:lnTo>
                    <a:lnTo>
                      <a:pt x="171" y="1732"/>
                    </a:lnTo>
                    <a:lnTo>
                      <a:pt x="223" y="1798"/>
                    </a:lnTo>
                    <a:lnTo>
                      <a:pt x="1509" y="2860"/>
                    </a:lnTo>
                    <a:lnTo>
                      <a:pt x="1706" y="3018"/>
                    </a:lnTo>
                    <a:lnTo>
                      <a:pt x="1916" y="3162"/>
                    </a:lnTo>
                    <a:lnTo>
                      <a:pt x="2126" y="3306"/>
                    </a:lnTo>
                    <a:lnTo>
                      <a:pt x="2349" y="3424"/>
                    </a:lnTo>
                    <a:lnTo>
                      <a:pt x="2572" y="3556"/>
                    </a:lnTo>
                    <a:lnTo>
                      <a:pt x="2795" y="3661"/>
                    </a:lnTo>
                    <a:lnTo>
                      <a:pt x="3018" y="3766"/>
                    </a:lnTo>
                    <a:lnTo>
                      <a:pt x="3254" y="3844"/>
                    </a:lnTo>
                    <a:lnTo>
                      <a:pt x="3503" y="3923"/>
                    </a:lnTo>
                    <a:lnTo>
                      <a:pt x="3739" y="4002"/>
                    </a:lnTo>
                    <a:lnTo>
                      <a:pt x="3988" y="4054"/>
                    </a:lnTo>
                    <a:lnTo>
                      <a:pt x="4238" y="4107"/>
                    </a:lnTo>
                    <a:lnTo>
                      <a:pt x="4487" y="4146"/>
                    </a:lnTo>
                    <a:lnTo>
                      <a:pt x="4736" y="4172"/>
                    </a:lnTo>
                    <a:lnTo>
                      <a:pt x="4985" y="4185"/>
                    </a:lnTo>
                    <a:lnTo>
                      <a:pt x="6337" y="4185"/>
                    </a:lnTo>
                    <a:lnTo>
                      <a:pt x="64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5"/>
              <p:cNvSpPr/>
              <p:nvPr/>
            </p:nvSpPr>
            <p:spPr>
              <a:xfrm>
                <a:off x="735516" y="2825188"/>
                <a:ext cx="2904005" cy="59845"/>
              </a:xfrm>
              <a:custGeom>
                <a:avLst/>
                <a:gdLst/>
                <a:ahLst/>
                <a:cxnLst/>
                <a:rect l="l" t="t" r="r" b="b"/>
                <a:pathLst>
                  <a:path w="161783" h="3334" extrusionOk="0">
                    <a:moveTo>
                      <a:pt x="0" y="1"/>
                    </a:moveTo>
                    <a:lnTo>
                      <a:pt x="0" y="3333"/>
                    </a:lnTo>
                    <a:lnTo>
                      <a:pt x="161783" y="3333"/>
                    </a:lnTo>
                    <a:lnTo>
                      <a:pt x="1617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5"/>
              <p:cNvSpPr/>
              <p:nvPr/>
            </p:nvSpPr>
            <p:spPr>
              <a:xfrm>
                <a:off x="2005245" y="4066448"/>
                <a:ext cx="86914" cy="47585"/>
              </a:xfrm>
              <a:custGeom>
                <a:avLst/>
                <a:gdLst/>
                <a:ahLst/>
                <a:cxnLst/>
                <a:rect l="l" t="t" r="r" b="b"/>
                <a:pathLst>
                  <a:path w="4842" h="2651" extrusionOk="0">
                    <a:moveTo>
                      <a:pt x="0" y="0"/>
                    </a:moveTo>
                    <a:lnTo>
                      <a:pt x="0" y="1312"/>
                    </a:lnTo>
                    <a:lnTo>
                      <a:pt x="14" y="1443"/>
                    </a:lnTo>
                    <a:lnTo>
                      <a:pt x="27" y="1574"/>
                    </a:lnTo>
                    <a:lnTo>
                      <a:pt x="66" y="1706"/>
                    </a:lnTo>
                    <a:lnTo>
                      <a:pt x="105" y="1837"/>
                    </a:lnTo>
                    <a:lnTo>
                      <a:pt x="158" y="1955"/>
                    </a:lnTo>
                    <a:lnTo>
                      <a:pt x="223" y="2060"/>
                    </a:lnTo>
                    <a:lnTo>
                      <a:pt x="302" y="2165"/>
                    </a:lnTo>
                    <a:lnTo>
                      <a:pt x="394" y="2257"/>
                    </a:lnTo>
                    <a:lnTo>
                      <a:pt x="486" y="2349"/>
                    </a:lnTo>
                    <a:lnTo>
                      <a:pt x="591" y="2427"/>
                    </a:lnTo>
                    <a:lnTo>
                      <a:pt x="696" y="2493"/>
                    </a:lnTo>
                    <a:lnTo>
                      <a:pt x="814" y="2545"/>
                    </a:lnTo>
                    <a:lnTo>
                      <a:pt x="945" y="2585"/>
                    </a:lnTo>
                    <a:lnTo>
                      <a:pt x="1063" y="2624"/>
                    </a:lnTo>
                    <a:lnTo>
                      <a:pt x="1207" y="2637"/>
                    </a:lnTo>
                    <a:lnTo>
                      <a:pt x="1339" y="2650"/>
                    </a:lnTo>
                    <a:lnTo>
                      <a:pt x="3490" y="2650"/>
                    </a:lnTo>
                    <a:lnTo>
                      <a:pt x="3634" y="2637"/>
                    </a:lnTo>
                    <a:lnTo>
                      <a:pt x="3766" y="2624"/>
                    </a:lnTo>
                    <a:lnTo>
                      <a:pt x="3897" y="2585"/>
                    </a:lnTo>
                    <a:lnTo>
                      <a:pt x="4015" y="2545"/>
                    </a:lnTo>
                    <a:lnTo>
                      <a:pt x="4133" y="2493"/>
                    </a:lnTo>
                    <a:lnTo>
                      <a:pt x="4251" y="2427"/>
                    </a:lnTo>
                    <a:lnTo>
                      <a:pt x="4343" y="2349"/>
                    </a:lnTo>
                    <a:lnTo>
                      <a:pt x="4448" y="2257"/>
                    </a:lnTo>
                    <a:lnTo>
                      <a:pt x="4526" y="2165"/>
                    </a:lnTo>
                    <a:lnTo>
                      <a:pt x="4605" y="2060"/>
                    </a:lnTo>
                    <a:lnTo>
                      <a:pt x="4671" y="1955"/>
                    </a:lnTo>
                    <a:lnTo>
                      <a:pt x="4736" y="1837"/>
                    </a:lnTo>
                    <a:lnTo>
                      <a:pt x="4776" y="1706"/>
                    </a:lnTo>
                    <a:lnTo>
                      <a:pt x="4802" y="1574"/>
                    </a:lnTo>
                    <a:lnTo>
                      <a:pt x="4828" y="1443"/>
                    </a:lnTo>
                    <a:lnTo>
                      <a:pt x="4841" y="1312"/>
                    </a:lnTo>
                    <a:lnTo>
                      <a:pt x="48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5"/>
              <p:cNvSpPr/>
              <p:nvPr/>
            </p:nvSpPr>
            <p:spPr>
              <a:xfrm>
                <a:off x="1903900" y="3163581"/>
                <a:ext cx="191688" cy="904770"/>
              </a:xfrm>
              <a:custGeom>
                <a:avLst/>
                <a:gdLst/>
                <a:ahLst/>
                <a:cxnLst/>
                <a:rect l="l" t="t" r="r" b="b"/>
                <a:pathLst>
                  <a:path w="10679" h="50405" extrusionOk="0">
                    <a:moveTo>
                      <a:pt x="0" y="1"/>
                    </a:moveTo>
                    <a:lnTo>
                      <a:pt x="4723" y="50404"/>
                    </a:lnTo>
                    <a:lnTo>
                      <a:pt x="10679"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5"/>
              <p:cNvSpPr/>
              <p:nvPr/>
            </p:nvSpPr>
            <p:spPr>
              <a:xfrm>
                <a:off x="2267477" y="4066448"/>
                <a:ext cx="86914" cy="47585"/>
              </a:xfrm>
              <a:custGeom>
                <a:avLst/>
                <a:gdLst/>
                <a:ahLst/>
                <a:cxnLst/>
                <a:rect l="l" t="t" r="r" b="b"/>
                <a:pathLst>
                  <a:path w="4842" h="2651" extrusionOk="0">
                    <a:moveTo>
                      <a:pt x="1" y="0"/>
                    </a:moveTo>
                    <a:lnTo>
                      <a:pt x="1" y="1312"/>
                    </a:lnTo>
                    <a:lnTo>
                      <a:pt x="14" y="1443"/>
                    </a:lnTo>
                    <a:lnTo>
                      <a:pt x="27" y="1574"/>
                    </a:lnTo>
                    <a:lnTo>
                      <a:pt x="66" y="1706"/>
                    </a:lnTo>
                    <a:lnTo>
                      <a:pt x="106" y="1837"/>
                    </a:lnTo>
                    <a:lnTo>
                      <a:pt x="171" y="1955"/>
                    </a:lnTo>
                    <a:lnTo>
                      <a:pt x="237" y="2060"/>
                    </a:lnTo>
                    <a:lnTo>
                      <a:pt x="316" y="2165"/>
                    </a:lnTo>
                    <a:lnTo>
                      <a:pt x="394" y="2257"/>
                    </a:lnTo>
                    <a:lnTo>
                      <a:pt x="486" y="2349"/>
                    </a:lnTo>
                    <a:lnTo>
                      <a:pt x="591" y="2427"/>
                    </a:lnTo>
                    <a:lnTo>
                      <a:pt x="709" y="2493"/>
                    </a:lnTo>
                    <a:lnTo>
                      <a:pt x="827" y="2545"/>
                    </a:lnTo>
                    <a:lnTo>
                      <a:pt x="945" y="2585"/>
                    </a:lnTo>
                    <a:lnTo>
                      <a:pt x="1076" y="2624"/>
                    </a:lnTo>
                    <a:lnTo>
                      <a:pt x="1208" y="2637"/>
                    </a:lnTo>
                    <a:lnTo>
                      <a:pt x="1339" y="2650"/>
                    </a:lnTo>
                    <a:lnTo>
                      <a:pt x="3503" y="2650"/>
                    </a:lnTo>
                    <a:lnTo>
                      <a:pt x="3635" y="2637"/>
                    </a:lnTo>
                    <a:lnTo>
                      <a:pt x="3766" y="2624"/>
                    </a:lnTo>
                    <a:lnTo>
                      <a:pt x="3897" y="2585"/>
                    </a:lnTo>
                    <a:lnTo>
                      <a:pt x="4015" y="2545"/>
                    </a:lnTo>
                    <a:lnTo>
                      <a:pt x="4133" y="2493"/>
                    </a:lnTo>
                    <a:lnTo>
                      <a:pt x="4251" y="2427"/>
                    </a:lnTo>
                    <a:lnTo>
                      <a:pt x="4356" y="2349"/>
                    </a:lnTo>
                    <a:lnTo>
                      <a:pt x="4448" y="2257"/>
                    </a:lnTo>
                    <a:lnTo>
                      <a:pt x="4527" y="2165"/>
                    </a:lnTo>
                    <a:lnTo>
                      <a:pt x="4605" y="2060"/>
                    </a:lnTo>
                    <a:lnTo>
                      <a:pt x="4671" y="1955"/>
                    </a:lnTo>
                    <a:lnTo>
                      <a:pt x="4737" y="1837"/>
                    </a:lnTo>
                    <a:lnTo>
                      <a:pt x="4776" y="1706"/>
                    </a:lnTo>
                    <a:lnTo>
                      <a:pt x="4815" y="1574"/>
                    </a:lnTo>
                    <a:lnTo>
                      <a:pt x="4828" y="1443"/>
                    </a:lnTo>
                    <a:lnTo>
                      <a:pt x="4842" y="1312"/>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5"/>
              <p:cNvSpPr/>
              <p:nvPr/>
            </p:nvSpPr>
            <p:spPr>
              <a:xfrm>
                <a:off x="2260423" y="3163581"/>
                <a:ext cx="191688" cy="904770"/>
              </a:xfrm>
              <a:custGeom>
                <a:avLst/>
                <a:gdLst/>
                <a:ahLst/>
                <a:cxnLst/>
                <a:rect l="l" t="t" r="r" b="b"/>
                <a:pathLst>
                  <a:path w="10679" h="50405" extrusionOk="0">
                    <a:moveTo>
                      <a:pt x="0" y="1"/>
                    </a:moveTo>
                    <a:lnTo>
                      <a:pt x="0" y="50404"/>
                    </a:lnTo>
                    <a:lnTo>
                      <a:pt x="5956"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5"/>
              <p:cNvSpPr/>
              <p:nvPr/>
            </p:nvSpPr>
            <p:spPr>
              <a:xfrm>
                <a:off x="1640950" y="2743246"/>
                <a:ext cx="66415" cy="99622"/>
              </a:xfrm>
              <a:custGeom>
                <a:avLst/>
                <a:gdLst/>
                <a:ahLst/>
                <a:cxnLst/>
                <a:rect l="l" t="t" r="r" b="b"/>
                <a:pathLst>
                  <a:path w="3700" h="5550" extrusionOk="0">
                    <a:moveTo>
                      <a:pt x="3503" y="0"/>
                    </a:moveTo>
                    <a:lnTo>
                      <a:pt x="3319" y="14"/>
                    </a:lnTo>
                    <a:lnTo>
                      <a:pt x="3136" y="40"/>
                    </a:lnTo>
                    <a:lnTo>
                      <a:pt x="2952" y="66"/>
                    </a:lnTo>
                    <a:lnTo>
                      <a:pt x="2769" y="119"/>
                    </a:lnTo>
                    <a:lnTo>
                      <a:pt x="2598" y="158"/>
                    </a:lnTo>
                    <a:lnTo>
                      <a:pt x="2427" y="224"/>
                    </a:lnTo>
                    <a:lnTo>
                      <a:pt x="2257" y="289"/>
                    </a:lnTo>
                    <a:lnTo>
                      <a:pt x="2086" y="368"/>
                    </a:lnTo>
                    <a:lnTo>
                      <a:pt x="1929" y="447"/>
                    </a:lnTo>
                    <a:lnTo>
                      <a:pt x="1771" y="538"/>
                    </a:lnTo>
                    <a:lnTo>
                      <a:pt x="1627" y="630"/>
                    </a:lnTo>
                    <a:lnTo>
                      <a:pt x="1483" y="735"/>
                    </a:lnTo>
                    <a:lnTo>
                      <a:pt x="1339" y="840"/>
                    </a:lnTo>
                    <a:lnTo>
                      <a:pt x="1207" y="958"/>
                    </a:lnTo>
                    <a:lnTo>
                      <a:pt x="1076" y="1076"/>
                    </a:lnTo>
                    <a:lnTo>
                      <a:pt x="958" y="1207"/>
                    </a:lnTo>
                    <a:lnTo>
                      <a:pt x="840" y="1339"/>
                    </a:lnTo>
                    <a:lnTo>
                      <a:pt x="735" y="1483"/>
                    </a:lnTo>
                    <a:lnTo>
                      <a:pt x="630" y="1627"/>
                    </a:lnTo>
                    <a:lnTo>
                      <a:pt x="525" y="1772"/>
                    </a:lnTo>
                    <a:lnTo>
                      <a:pt x="446" y="1929"/>
                    </a:lnTo>
                    <a:lnTo>
                      <a:pt x="355" y="2086"/>
                    </a:lnTo>
                    <a:lnTo>
                      <a:pt x="289" y="2257"/>
                    </a:lnTo>
                    <a:lnTo>
                      <a:pt x="223" y="2427"/>
                    </a:lnTo>
                    <a:lnTo>
                      <a:pt x="158" y="2598"/>
                    </a:lnTo>
                    <a:lnTo>
                      <a:pt x="118" y="2769"/>
                    </a:lnTo>
                    <a:lnTo>
                      <a:pt x="66" y="2952"/>
                    </a:lnTo>
                    <a:lnTo>
                      <a:pt x="40" y="3136"/>
                    </a:lnTo>
                    <a:lnTo>
                      <a:pt x="14" y="3320"/>
                    </a:lnTo>
                    <a:lnTo>
                      <a:pt x="0" y="3503"/>
                    </a:lnTo>
                    <a:lnTo>
                      <a:pt x="0" y="3700"/>
                    </a:lnTo>
                    <a:lnTo>
                      <a:pt x="0" y="5550"/>
                    </a:lnTo>
                    <a:lnTo>
                      <a:pt x="3700" y="5550"/>
                    </a:lnTo>
                    <a:lnTo>
                      <a:pt x="3700"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5"/>
              <p:cNvSpPr/>
              <p:nvPr/>
            </p:nvSpPr>
            <p:spPr>
              <a:xfrm>
                <a:off x="1640716" y="2524005"/>
                <a:ext cx="235019" cy="385045"/>
              </a:xfrm>
              <a:custGeom>
                <a:avLst/>
                <a:gdLst/>
                <a:ahLst/>
                <a:cxnLst/>
                <a:rect l="l" t="t" r="r" b="b"/>
                <a:pathLst>
                  <a:path w="13093" h="21451" extrusionOk="0">
                    <a:moveTo>
                      <a:pt x="6442" y="1"/>
                    </a:moveTo>
                    <a:lnTo>
                      <a:pt x="145" y="17134"/>
                    </a:lnTo>
                    <a:lnTo>
                      <a:pt x="66" y="17370"/>
                    </a:lnTo>
                    <a:lnTo>
                      <a:pt x="13" y="17620"/>
                    </a:lnTo>
                    <a:lnTo>
                      <a:pt x="0" y="17869"/>
                    </a:lnTo>
                    <a:lnTo>
                      <a:pt x="0" y="18118"/>
                    </a:lnTo>
                    <a:lnTo>
                      <a:pt x="27" y="18367"/>
                    </a:lnTo>
                    <a:lnTo>
                      <a:pt x="79" y="18603"/>
                    </a:lnTo>
                    <a:lnTo>
                      <a:pt x="145" y="18853"/>
                    </a:lnTo>
                    <a:lnTo>
                      <a:pt x="250" y="19076"/>
                    </a:lnTo>
                    <a:lnTo>
                      <a:pt x="761" y="20099"/>
                    </a:lnTo>
                    <a:lnTo>
                      <a:pt x="866" y="20283"/>
                    </a:lnTo>
                    <a:lnTo>
                      <a:pt x="984" y="20453"/>
                    </a:lnTo>
                    <a:lnTo>
                      <a:pt x="1115" y="20624"/>
                    </a:lnTo>
                    <a:lnTo>
                      <a:pt x="1247" y="20768"/>
                    </a:lnTo>
                    <a:lnTo>
                      <a:pt x="1404" y="20899"/>
                    </a:lnTo>
                    <a:lnTo>
                      <a:pt x="1561" y="21017"/>
                    </a:lnTo>
                    <a:lnTo>
                      <a:pt x="1732" y="21135"/>
                    </a:lnTo>
                    <a:lnTo>
                      <a:pt x="1916" y="21227"/>
                    </a:lnTo>
                    <a:lnTo>
                      <a:pt x="2099" y="21306"/>
                    </a:lnTo>
                    <a:lnTo>
                      <a:pt x="2283" y="21358"/>
                    </a:lnTo>
                    <a:lnTo>
                      <a:pt x="2480" y="21411"/>
                    </a:lnTo>
                    <a:lnTo>
                      <a:pt x="2690" y="21437"/>
                    </a:lnTo>
                    <a:lnTo>
                      <a:pt x="2886" y="21450"/>
                    </a:lnTo>
                    <a:lnTo>
                      <a:pt x="3096" y="21450"/>
                    </a:lnTo>
                    <a:lnTo>
                      <a:pt x="3306" y="21437"/>
                    </a:lnTo>
                    <a:lnTo>
                      <a:pt x="3503" y="21398"/>
                    </a:lnTo>
                    <a:lnTo>
                      <a:pt x="3844" y="21306"/>
                    </a:lnTo>
                    <a:lnTo>
                      <a:pt x="4172" y="21201"/>
                    </a:lnTo>
                    <a:lnTo>
                      <a:pt x="4500" y="21070"/>
                    </a:lnTo>
                    <a:lnTo>
                      <a:pt x="4802" y="20912"/>
                    </a:lnTo>
                    <a:lnTo>
                      <a:pt x="5104" y="20755"/>
                    </a:lnTo>
                    <a:lnTo>
                      <a:pt x="5392" y="20571"/>
                    </a:lnTo>
                    <a:lnTo>
                      <a:pt x="5668" y="20361"/>
                    </a:lnTo>
                    <a:lnTo>
                      <a:pt x="5930" y="20151"/>
                    </a:lnTo>
                    <a:lnTo>
                      <a:pt x="6179" y="19915"/>
                    </a:lnTo>
                    <a:lnTo>
                      <a:pt x="6415" y="19666"/>
                    </a:lnTo>
                    <a:lnTo>
                      <a:pt x="6638" y="19404"/>
                    </a:lnTo>
                    <a:lnTo>
                      <a:pt x="6835" y="19128"/>
                    </a:lnTo>
                    <a:lnTo>
                      <a:pt x="7019" y="18840"/>
                    </a:lnTo>
                    <a:lnTo>
                      <a:pt x="7189" y="18538"/>
                    </a:lnTo>
                    <a:lnTo>
                      <a:pt x="7334" y="18223"/>
                    </a:lnTo>
                    <a:lnTo>
                      <a:pt x="7465" y="17895"/>
                    </a:lnTo>
                    <a:lnTo>
                      <a:pt x="13093" y="2598"/>
                    </a:lnTo>
                    <a:lnTo>
                      <a:pt x="6442"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5"/>
              <p:cNvSpPr/>
              <p:nvPr/>
            </p:nvSpPr>
            <p:spPr>
              <a:xfrm>
                <a:off x="2667672" y="2743246"/>
                <a:ext cx="66415" cy="99622"/>
              </a:xfrm>
              <a:custGeom>
                <a:avLst/>
                <a:gdLst/>
                <a:ahLst/>
                <a:cxnLst/>
                <a:rect l="l" t="t" r="r" b="b"/>
                <a:pathLst>
                  <a:path w="3700" h="5550" extrusionOk="0">
                    <a:moveTo>
                      <a:pt x="0" y="0"/>
                    </a:moveTo>
                    <a:lnTo>
                      <a:pt x="0" y="5550"/>
                    </a:lnTo>
                    <a:lnTo>
                      <a:pt x="3700" y="5550"/>
                    </a:lnTo>
                    <a:lnTo>
                      <a:pt x="3700" y="3700"/>
                    </a:lnTo>
                    <a:lnTo>
                      <a:pt x="3700" y="3503"/>
                    </a:lnTo>
                    <a:lnTo>
                      <a:pt x="3686" y="3320"/>
                    </a:lnTo>
                    <a:lnTo>
                      <a:pt x="3660" y="3136"/>
                    </a:lnTo>
                    <a:lnTo>
                      <a:pt x="3634" y="2952"/>
                    </a:lnTo>
                    <a:lnTo>
                      <a:pt x="3582" y="2769"/>
                    </a:lnTo>
                    <a:lnTo>
                      <a:pt x="3542" y="2598"/>
                    </a:lnTo>
                    <a:lnTo>
                      <a:pt x="3477" y="2427"/>
                    </a:lnTo>
                    <a:lnTo>
                      <a:pt x="3411" y="2257"/>
                    </a:lnTo>
                    <a:lnTo>
                      <a:pt x="3332" y="2086"/>
                    </a:lnTo>
                    <a:lnTo>
                      <a:pt x="3254" y="1929"/>
                    </a:lnTo>
                    <a:lnTo>
                      <a:pt x="3162" y="1772"/>
                    </a:lnTo>
                    <a:lnTo>
                      <a:pt x="3070" y="1627"/>
                    </a:lnTo>
                    <a:lnTo>
                      <a:pt x="2965" y="1483"/>
                    </a:lnTo>
                    <a:lnTo>
                      <a:pt x="2860" y="1339"/>
                    </a:lnTo>
                    <a:lnTo>
                      <a:pt x="2742" y="1207"/>
                    </a:lnTo>
                    <a:lnTo>
                      <a:pt x="2624" y="1076"/>
                    </a:lnTo>
                    <a:lnTo>
                      <a:pt x="2493" y="958"/>
                    </a:lnTo>
                    <a:lnTo>
                      <a:pt x="2361" y="840"/>
                    </a:lnTo>
                    <a:lnTo>
                      <a:pt x="2217" y="735"/>
                    </a:lnTo>
                    <a:lnTo>
                      <a:pt x="2073" y="630"/>
                    </a:lnTo>
                    <a:lnTo>
                      <a:pt x="1929" y="538"/>
                    </a:lnTo>
                    <a:lnTo>
                      <a:pt x="1771" y="447"/>
                    </a:lnTo>
                    <a:lnTo>
                      <a:pt x="1614" y="368"/>
                    </a:lnTo>
                    <a:lnTo>
                      <a:pt x="1443" y="289"/>
                    </a:lnTo>
                    <a:lnTo>
                      <a:pt x="1273" y="224"/>
                    </a:lnTo>
                    <a:lnTo>
                      <a:pt x="1102" y="158"/>
                    </a:lnTo>
                    <a:lnTo>
                      <a:pt x="932" y="119"/>
                    </a:lnTo>
                    <a:lnTo>
                      <a:pt x="748" y="66"/>
                    </a:lnTo>
                    <a:lnTo>
                      <a:pt x="564" y="40"/>
                    </a:lnTo>
                    <a:lnTo>
                      <a:pt x="381" y="14"/>
                    </a:lnTo>
                    <a:lnTo>
                      <a:pt x="197"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5"/>
              <p:cNvSpPr/>
              <p:nvPr/>
            </p:nvSpPr>
            <p:spPr>
              <a:xfrm>
                <a:off x="2499301" y="2524005"/>
                <a:ext cx="235019" cy="385045"/>
              </a:xfrm>
              <a:custGeom>
                <a:avLst/>
                <a:gdLst/>
                <a:ahLst/>
                <a:cxnLst/>
                <a:rect l="l" t="t" r="r" b="b"/>
                <a:pathLst>
                  <a:path w="13093" h="21451" extrusionOk="0">
                    <a:moveTo>
                      <a:pt x="6651" y="1"/>
                    </a:moveTo>
                    <a:lnTo>
                      <a:pt x="0" y="2598"/>
                    </a:lnTo>
                    <a:lnTo>
                      <a:pt x="5615" y="17895"/>
                    </a:lnTo>
                    <a:lnTo>
                      <a:pt x="5746" y="18223"/>
                    </a:lnTo>
                    <a:lnTo>
                      <a:pt x="5904" y="18538"/>
                    </a:lnTo>
                    <a:lnTo>
                      <a:pt x="6074" y="18840"/>
                    </a:lnTo>
                    <a:lnTo>
                      <a:pt x="6258" y="19128"/>
                    </a:lnTo>
                    <a:lnTo>
                      <a:pt x="6455" y="19404"/>
                    </a:lnTo>
                    <a:lnTo>
                      <a:pt x="6678" y="19666"/>
                    </a:lnTo>
                    <a:lnTo>
                      <a:pt x="6914" y="19915"/>
                    </a:lnTo>
                    <a:lnTo>
                      <a:pt x="7163" y="20151"/>
                    </a:lnTo>
                    <a:lnTo>
                      <a:pt x="7425" y="20361"/>
                    </a:lnTo>
                    <a:lnTo>
                      <a:pt x="7701" y="20571"/>
                    </a:lnTo>
                    <a:lnTo>
                      <a:pt x="7989" y="20755"/>
                    </a:lnTo>
                    <a:lnTo>
                      <a:pt x="8278" y="20912"/>
                    </a:lnTo>
                    <a:lnTo>
                      <a:pt x="8593" y="21070"/>
                    </a:lnTo>
                    <a:lnTo>
                      <a:pt x="8921" y="21201"/>
                    </a:lnTo>
                    <a:lnTo>
                      <a:pt x="9249" y="21306"/>
                    </a:lnTo>
                    <a:lnTo>
                      <a:pt x="9577" y="21398"/>
                    </a:lnTo>
                    <a:lnTo>
                      <a:pt x="9787" y="21437"/>
                    </a:lnTo>
                    <a:lnTo>
                      <a:pt x="9997" y="21450"/>
                    </a:lnTo>
                    <a:lnTo>
                      <a:pt x="10207" y="21450"/>
                    </a:lnTo>
                    <a:lnTo>
                      <a:pt x="10403" y="21437"/>
                    </a:lnTo>
                    <a:lnTo>
                      <a:pt x="10600" y="21411"/>
                    </a:lnTo>
                    <a:lnTo>
                      <a:pt x="10797" y="21358"/>
                    </a:lnTo>
                    <a:lnTo>
                      <a:pt x="10994" y="21306"/>
                    </a:lnTo>
                    <a:lnTo>
                      <a:pt x="11177" y="21227"/>
                    </a:lnTo>
                    <a:lnTo>
                      <a:pt x="11361" y="21135"/>
                    </a:lnTo>
                    <a:lnTo>
                      <a:pt x="11532" y="21017"/>
                    </a:lnTo>
                    <a:lnTo>
                      <a:pt x="11689" y="20899"/>
                    </a:lnTo>
                    <a:lnTo>
                      <a:pt x="11846" y="20768"/>
                    </a:lnTo>
                    <a:lnTo>
                      <a:pt x="11978" y="20624"/>
                    </a:lnTo>
                    <a:lnTo>
                      <a:pt x="12109" y="20453"/>
                    </a:lnTo>
                    <a:lnTo>
                      <a:pt x="12227" y="20283"/>
                    </a:lnTo>
                    <a:lnTo>
                      <a:pt x="12332" y="20099"/>
                    </a:lnTo>
                    <a:lnTo>
                      <a:pt x="12843" y="19076"/>
                    </a:lnTo>
                    <a:lnTo>
                      <a:pt x="12935" y="18853"/>
                    </a:lnTo>
                    <a:lnTo>
                      <a:pt x="13014" y="18603"/>
                    </a:lnTo>
                    <a:lnTo>
                      <a:pt x="13066" y="18367"/>
                    </a:lnTo>
                    <a:lnTo>
                      <a:pt x="13093" y="18118"/>
                    </a:lnTo>
                    <a:lnTo>
                      <a:pt x="13093" y="17869"/>
                    </a:lnTo>
                    <a:lnTo>
                      <a:pt x="13066" y="17620"/>
                    </a:lnTo>
                    <a:lnTo>
                      <a:pt x="13027" y="17370"/>
                    </a:lnTo>
                    <a:lnTo>
                      <a:pt x="12948" y="17134"/>
                    </a:lnTo>
                    <a:lnTo>
                      <a:pt x="6651"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5"/>
              <p:cNvSpPr/>
              <p:nvPr/>
            </p:nvSpPr>
            <p:spPr>
              <a:xfrm>
                <a:off x="1896683" y="3002516"/>
                <a:ext cx="581670" cy="312276"/>
              </a:xfrm>
              <a:custGeom>
                <a:avLst/>
                <a:gdLst/>
                <a:ahLst/>
                <a:cxnLst/>
                <a:rect l="l" t="t" r="r" b="b"/>
                <a:pathLst>
                  <a:path w="32405" h="17397" extrusionOk="0">
                    <a:moveTo>
                      <a:pt x="1" y="1"/>
                    </a:moveTo>
                    <a:lnTo>
                      <a:pt x="14" y="1076"/>
                    </a:lnTo>
                    <a:lnTo>
                      <a:pt x="1" y="2165"/>
                    </a:lnTo>
                    <a:lnTo>
                      <a:pt x="1" y="4277"/>
                    </a:lnTo>
                    <a:lnTo>
                      <a:pt x="1" y="5314"/>
                    </a:lnTo>
                    <a:lnTo>
                      <a:pt x="14" y="6324"/>
                    </a:lnTo>
                    <a:lnTo>
                      <a:pt x="53" y="7308"/>
                    </a:lnTo>
                    <a:lnTo>
                      <a:pt x="106" y="8252"/>
                    </a:lnTo>
                    <a:lnTo>
                      <a:pt x="145" y="8698"/>
                    </a:lnTo>
                    <a:lnTo>
                      <a:pt x="184" y="9144"/>
                    </a:lnTo>
                    <a:lnTo>
                      <a:pt x="237" y="9577"/>
                    </a:lnTo>
                    <a:lnTo>
                      <a:pt x="289" y="9997"/>
                    </a:lnTo>
                    <a:lnTo>
                      <a:pt x="355" y="10404"/>
                    </a:lnTo>
                    <a:lnTo>
                      <a:pt x="434" y="10797"/>
                    </a:lnTo>
                    <a:lnTo>
                      <a:pt x="525" y="11165"/>
                    </a:lnTo>
                    <a:lnTo>
                      <a:pt x="630" y="11532"/>
                    </a:lnTo>
                    <a:lnTo>
                      <a:pt x="735" y="11873"/>
                    </a:lnTo>
                    <a:lnTo>
                      <a:pt x="853" y="12201"/>
                    </a:lnTo>
                    <a:lnTo>
                      <a:pt x="998" y="12503"/>
                    </a:lnTo>
                    <a:lnTo>
                      <a:pt x="1142" y="12805"/>
                    </a:lnTo>
                    <a:lnTo>
                      <a:pt x="1299" y="13067"/>
                    </a:lnTo>
                    <a:lnTo>
                      <a:pt x="1483" y="13316"/>
                    </a:lnTo>
                    <a:lnTo>
                      <a:pt x="1680" y="13552"/>
                    </a:lnTo>
                    <a:lnTo>
                      <a:pt x="1877" y="13762"/>
                    </a:lnTo>
                    <a:lnTo>
                      <a:pt x="2139" y="13985"/>
                    </a:lnTo>
                    <a:lnTo>
                      <a:pt x="2414" y="14195"/>
                    </a:lnTo>
                    <a:lnTo>
                      <a:pt x="2703" y="14405"/>
                    </a:lnTo>
                    <a:lnTo>
                      <a:pt x="3018" y="14615"/>
                    </a:lnTo>
                    <a:lnTo>
                      <a:pt x="3346" y="14812"/>
                    </a:lnTo>
                    <a:lnTo>
                      <a:pt x="3687" y="14996"/>
                    </a:lnTo>
                    <a:lnTo>
                      <a:pt x="4041" y="15179"/>
                    </a:lnTo>
                    <a:lnTo>
                      <a:pt x="4409" y="15350"/>
                    </a:lnTo>
                    <a:lnTo>
                      <a:pt x="4802" y="15520"/>
                    </a:lnTo>
                    <a:lnTo>
                      <a:pt x="5196" y="15678"/>
                    </a:lnTo>
                    <a:lnTo>
                      <a:pt x="5602" y="15822"/>
                    </a:lnTo>
                    <a:lnTo>
                      <a:pt x="6035" y="15966"/>
                    </a:lnTo>
                    <a:lnTo>
                      <a:pt x="6468" y="16111"/>
                    </a:lnTo>
                    <a:lnTo>
                      <a:pt x="6914" y="16242"/>
                    </a:lnTo>
                    <a:lnTo>
                      <a:pt x="7373" y="16360"/>
                    </a:lnTo>
                    <a:lnTo>
                      <a:pt x="7846" y="16478"/>
                    </a:lnTo>
                    <a:lnTo>
                      <a:pt x="8318" y="16596"/>
                    </a:lnTo>
                    <a:lnTo>
                      <a:pt x="8803" y="16701"/>
                    </a:lnTo>
                    <a:lnTo>
                      <a:pt x="9302" y="16793"/>
                    </a:lnTo>
                    <a:lnTo>
                      <a:pt x="9800" y="16885"/>
                    </a:lnTo>
                    <a:lnTo>
                      <a:pt x="10312" y="16963"/>
                    </a:lnTo>
                    <a:lnTo>
                      <a:pt x="10824" y="17029"/>
                    </a:lnTo>
                    <a:lnTo>
                      <a:pt x="11873" y="17160"/>
                    </a:lnTo>
                    <a:lnTo>
                      <a:pt x="12936" y="17265"/>
                    </a:lnTo>
                    <a:lnTo>
                      <a:pt x="14012" y="17331"/>
                    </a:lnTo>
                    <a:lnTo>
                      <a:pt x="15114" y="17370"/>
                    </a:lnTo>
                    <a:lnTo>
                      <a:pt x="16203" y="17396"/>
                    </a:lnTo>
                    <a:lnTo>
                      <a:pt x="17291" y="17370"/>
                    </a:lnTo>
                    <a:lnTo>
                      <a:pt x="18380" y="17331"/>
                    </a:lnTo>
                    <a:lnTo>
                      <a:pt x="19469" y="17265"/>
                    </a:lnTo>
                    <a:lnTo>
                      <a:pt x="20532" y="17160"/>
                    </a:lnTo>
                    <a:lnTo>
                      <a:pt x="21581" y="17029"/>
                    </a:lnTo>
                    <a:lnTo>
                      <a:pt x="22093" y="16963"/>
                    </a:lnTo>
                    <a:lnTo>
                      <a:pt x="22605" y="16885"/>
                    </a:lnTo>
                    <a:lnTo>
                      <a:pt x="23103" y="16793"/>
                    </a:lnTo>
                    <a:lnTo>
                      <a:pt x="23602" y="16701"/>
                    </a:lnTo>
                    <a:lnTo>
                      <a:pt x="24087" y="16596"/>
                    </a:lnTo>
                    <a:lnTo>
                      <a:pt x="24559" y="16478"/>
                    </a:lnTo>
                    <a:lnTo>
                      <a:pt x="25032" y="16360"/>
                    </a:lnTo>
                    <a:lnTo>
                      <a:pt x="25491" y="16242"/>
                    </a:lnTo>
                    <a:lnTo>
                      <a:pt x="25937" y="16111"/>
                    </a:lnTo>
                    <a:lnTo>
                      <a:pt x="26370" y="15966"/>
                    </a:lnTo>
                    <a:lnTo>
                      <a:pt x="26790" y="15822"/>
                    </a:lnTo>
                    <a:lnTo>
                      <a:pt x="27209" y="15678"/>
                    </a:lnTo>
                    <a:lnTo>
                      <a:pt x="27603" y="15520"/>
                    </a:lnTo>
                    <a:lnTo>
                      <a:pt x="27996" y="15350"/>
                    </a:lnTo>
                    <a:lnTo>
                      <a:pt x="28364" y="15179"/>
                    </a:lnTo>
                    <a:lnTo>
                      <a:pt x="28718" y="14996"/>
                    </a:lnTo>
                    <a:lnTo>
                      <a:pt x="29059" y="14812"/>
                    </a:lnTo>
                    <a:lnTo>
                      <a:pt x="29387" y="14615"/>
                    </a:lnTo>
                    <a:lnTo>
                      <a:pt x="29702" y="14405"/>
                    </a:lnTo>
                    <a:lnTo>
                      <a:pt x="29991" y="14195"/>
                    </a:lnTo>
                    <a:lnTo>
                      <a:pt x="30266" y="13985"/>
                    </a:lnTo>
                    <a:lnTo>
                      <a:pt x="30515" y="13762"/>
                    </a:lnTo>
                    <a:lnTo>
                      <a:pt x="30725" y="13552"/>
                    </a:lnTo>
                    <a:lnTo>
                      <a:pt x="30922" y="13316"/>
                    </a:lnTo>
                    <a:lnTo>
                      <a:pt x="31093" y="13067"/>
                    </a:lnTo>
                    <a:lnTo>
                      <a:pt x="31263" y="12805"/>
                    </a:lnTo>
                    <a:lnTo>
                      <a:pt x="31407" y="12503"/>
                    </a:lnTo>
                    <a:lnTo>
                      <a:pt x="31539" y="12201"/>
                    </a:lnTo>
                    <a:lnTo>
                      <a:pt x="31670" y="11873"/>
                    </a:lnTo>
                    <a:lnTo>
                      <a:pt x="31775" y="11532"/>
                    </a:lnTo>
                    <a:lnTo>
                      <a:pt x="31880" y="11165"/>
                    </a:lnTo>
                    <a:lnTo>
                      <a:pt x="31958" y="10797"/>
                    </a:lnTo>
                    <a:lnTo>
                      <a:pt x="32037" y="10404"/>
                    </a:lnTo>
                    <a:lnTo>
                      <a:pt x="32116" y="9997"/>
                    </a:lnTo>
                    <a:lnTo>
                      <a:pt x="32168" y="9577"/>
                    </a:lnTo>
                    <a:lnTo>
                      <a:pt x="32221" y="9144"/>
                    </a:lnTo>
                    <a:lnTo>
                      <a:pt x="32260" y="8698"/>
                    </a:lnTo>
                    <a:lnTo>
                      <a:pt x="32299" y="8252"/>
                    </a:lnTo>
                    <a:lnTo>
                      <a:pt x="32352" y="7308"/>
                    </a:lnTo>
                    <a:lnTo>
                      <a:pt x="32391" y="6324"/>
                    </a:lnTo>
                    <a:lnTo>
                      <a:pt x="32404" y="5314"/>
                    </a:lnTo>
                    <a:lnTo>
                      <a:pt x="32404" y="4277"/>
                    </a:lnTo>
                    <a:lnTo>
                      <a:pt x="32391" y="2165"/>
                    </a:lnTo>
                    <a:lnTo>
                      <a:pt x="32391" y="1076"/>
                    </a:lnTo>
                    <a:lnTo>
                      <a:pt x="324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5"/>
              <p:cNvSpPr/>
              <p:nvPr/>
            </p:nvSpPr>
            <p:spPr>
              <a:xfrm>
                <a:off x="1715604" y="2185378"/>
                <a:ext cx="943829" cy="944080"/>
              </a:xfrm>
              <a:custGeom>
                <a:avLst/>
                <a:gdLst/>
                <a:ahLst/>
                <a:cxnLst/>
                <a:rect l="l" t="t" r="r" b="b"/>
                <a:pathLst>
                  <a:path w="52581" h="52595" extrusionOk="0">
                    <a:moveTo>
                      <a:pt x="22053" y="1"/>
                    </a:moveTo>
                    <a:lnTo>
                      <a:pt x="21436" y="14"/>
                    </a:lnTo>
                    <a:lnTo>
                      <a:pt x="20833" y="40"/>
                    </a:lnTo>
                    <a:lnTo>
                      <a:pt x="20230" y="92"/>
                    </a:lnTo>
                    <a:lnTo>
                      <a:pt x="19626" y="158"/>
                    </a:lnTo>
                    <a:lnTo>
                      <a:pt x="19036" y="237"/>
                    </a:lnTo>
                    <a:lnTo>
                      <a:pt x="18432" y="342"/>
                    </a:lnTo>
                    <a:lnTo>
                      <a:pt x="17842" y="460"/>
                    </a:lnTo>
                    <a:lnTo>
                      <a:pt x="17252" y="591"/>
                    </a:lnTo>
                    <a:lnTo>
                      <a:pt x="16674" y="748"/>
                    </a:lnTo>
                    <a:lnTo>
                      <a:pt x="16097" y="919"/>
                    </a:lnTo>
                    <a:lnTo>
                      <a:pt x="15520" y="1116"/>
                    </a:lnTo>
                    <a:lnTo>
                      <a:pt x="14956" y="1326"/>
                    </a:lnTo>
                    <a:lnTo>
                      <a:pt x="14392" y="1549"/>
                    </a:lnTo>
                    <a:lnTo>
                      <a:pt x="13841" y="1798"/>
                    </a:lnTo>
                    <a:lnTo>
                      <a:pt x="13303" y="2073"/>
                    </a:lnTo>
                    <a:lnTo>
                      <a:pt x="12765" y="2349"/>
                    </a:lnTo>
                    <a:lnTo>
                      <a:pt x="12345" y="2585"/>
                    </a:lnTo>
                    <a:lnTo>
                      <a:pt x="11912" y="2834"/>
                    </a:lnTo>
                    <a:lnTo>
                      <a:pt x="11492" y="3097"/>
                    </a:lnTo>
                    <a:lnTo>
                      <a:pt x="11059" y="3385"/>
                    </a:lnTo>
                    <a:lnTo>
                      <a:pt x="10613" y="3674"/>
                    </a:lnTo>
                    <a:lnTo>
                      <a:pt x="10180" y="3989"/>
                    </a:lnTo>
                    <a:lnTo>
                      <a:pt x="9734" y="4317"/>
                    </a:lnTo>
                    <a:lnTo>
                      <a:pt x="9288" y="4671"/>
                    </a:lnTo>
                    <a:lnTo>
                      <a:pt x="8842" y="5038"/>
                    </a:lnTo>
                    <a:lnTo>
                      <a:pt x="8396" y="5419"/>
                    </a:lnTo>
                    <a:lnTo>
                      <a:pt x="7963" y="5825"/>
                    </a:lnTo>
                    <a:lnTo>
                      <a:pt x="7517" y="6245"/>
                    </a:lnTo>
                    <a:lnTo>
                      <a:pt x="7071" y="6678"/>
                    </a:lnTo>
                    <a:lnTo>
                      <a:pt x="6638" y="7150"/>
                    </a:lnTo>
                    <a:lnTo>
                      <a:pt x="6205" y="7623"/>
                    </a:lnTo>
                    <a:lnTo>
                      <a:pt x="5772" y="8134"/>
                    </a:lnTo>
                    <a:lnTo>
                      <a:pt x="5340" y="8659"/>
                    </a:lnTo>
                    <a:lnTo>
                      <a:pt x="4920" y="9197"/>
                    </a:lnTo>
                    <a:lnTo>
                      <a:pt x="4513" y="9774"/>
                    </a:lnTo>
                    <a:lnTo>
                      <a:pt x="4106" y="10365"/>
                    </a:lnTo>
                    <a:lnTo>
                      <a:pt x="3700" y="10968"/>
                    </a:lnTo>
                    <a:lnTo>
                      <a:pt x="3306" y="11611"/>
                    </a:lnTo>
                    <a:lnTo>
                      <a:pt x="2926" y="12267"/>
                    </a:lnTo>
                    <a:lnTo>
                      <a:pt x="2558" y="12962"/>
                    </a:lnTo>
                    <a:lnTo>
                      <a:pt x="2191" y="13671"/>
                    </a:lnTo>
                    <a:lnTo>
                      <a:pt x="1837" y="14405"/>
                    </a:lnTo>
                    <a:lnTo>
                      <a:pt x="1496" y="15166"/>
                    </a:lnTo>
                    <a:lnTo>
                      <a:pt x="1168" y="15953"/>
                    </a:lnTo>
                    <a:lnTo>
                      <a:pt x="866" y="16767"/>
                    </a:lnTo>
                    <a:lnTo>
                      <a:pt x="564" y="17606"/>
                    </a:lnTo>
                    <a:lnTo>
                      <a:pt x="276" y="18485"/>
                    </a:lnTo>
                    <a:lnTo>
                      <a:pt x="0" y="19377"/>
                    </a:lnTo>
                    <a:lnTo>
                      <a:pt x="10679" y="23720"/>
                    </a:lnTo>
                    <a:lnTo>
                      <a:pt x="10574" y="24638"/>
                    </a:lnTo>
                    <a:lnTo>
                      <a:pt x="10469" y="25701"/>
                    </a:lnTo>
                    <a:lnTo>
                      <a:pt x="10351" y="27091"/>
                    </a:lnTo>
                    <a:lnTo>
                      <a:pt x="10233" y="28757"/>
                    </a:lnTo>
                    <a:lnTo>
                      <a:pt x="10180" y="29676"/>
                    </a:lnTo>
                    <a:lnTo>
                      <a:pt x="10128" y="30647"/>
                    </a:lnTo>
                    <a:lnTo>
                      <a:pt x="10089" y="31657"/>
                    </a:lnTo>
                    <a:lnTo>
                      <a:pt x="10049" y="32693"/>
                    </a:lnTo>
                    <a:lnTo>
                      <a:pt x="10023" y="33756"/>
                    </a:lnTo>
                    <a:lnTo>
                      <a:pt x="10010" y="34845"/>
                    </a:lnTo>
                    <a:lnTo>
                      <a:pt x="10010" y="35947"/>
                    </a:lnTo>
                    <a:lnTo>
                      <a:pt x="10023" y="37049"/>
                    </a:lnTo>
                    <a:lnTo>
                      <a:pt x="10062" y="38151"/>
                    </a:lnTo>
                    <a:lnTo>
                      <a:pt x="10115" y="39240"/>
                    </a:lnTo>
                    <a:lnTo>
                      <a:pt x="10194" y="40315"/>
                    </a:lnTo>
                    <a:lnTo>
                      <a:pt x="10285" y="41378"/>
                    </a:lnTo>
                    <a:lnTo>
                      <a:pt x="10403" y="42401"/>
                    </a:lnTo>
                    <a:lnTo>
                      <a:pt x="10469" y="42900"/>
                    </a:lnTo>
                    <a:lnTo>
                      <a:pt x="10548" y="43398"/>
                    </a:lnTo>
                    <a:lnTo>
                      <a:pt x="10640" y="43884"/>
                    </a:lnTo>
                    <a:lnTo>
                      <a:pt x="10731" y="44343"/>
                    </a:lnTo>
                    <a:lnTo>
                      <a:pt x="10823" y="44802"/>
                    </a:lnTo>
                    <a:lnTo>
                      <a:pt x="10928" y="45248"/>
                    </a:lnTo>
                    <a:lnTo>
                      <a:pt x="11046" y="45668"/>
                    </a:lnTo>
                    <a:lnTo>
                      <a:pt x="11164" y="46088"/>
                    </a:lnTo>
                    <a:lnTo>
                      <a:pt x="11296" y="46481"/>
                    </a:lnTo>
                    <a:lnTo>
                      <a:pt x="11440" y="46862"/>
                    </a:lnTo>
                    <a:lnTo>
                      <a:pt x="11584" y="47229"/>
                    </a:lnTo>
                    <a:lnTo>
                      <a:pt x="11742" y="47570"/>
                    </a:lnTo>
                    <a:lnTo>
                      <a:pt x="11912" y="47898"/>
                    </a:lnTo>
                    <a:lnTo>
                      <a:pt x="12083" y="48200"/>
                    </a:lnTo>
                    <a:lnTo>
                      <a:pt x="12266" y="48488"/>
                    </a:lnTo>
                    <a:lnTo>
                      <a:pt x="12463" y="48751"/>
                    </a:lnTo>
                    <a:lnTo>
                      <a:pt x="12673" y="48987"/>
                    </a:lnTo>
                    <a:lnTo>
                      <a:pt x="12883" y="49197"/>
                    </a:lnTo>
                    <a:lnTo>
                      <a:pt x="13119" y="49407"/>
                    </a:lnTo>
                    <a:lnTo>
                      <a:pt x="13381" y="49617"/>
                    </a:lnTo>
                    <a:lnTo>
                      <a:pt x="13657" y="49813"/>
                    </a:lnTo>
                    <a:lnTo>
                      <a:pt x="13946" y="49997"/>
                    </a:lnTo>
                    <a:lnTo>
                      <a:pt x="14247" y="50181"/>
                    </a:lnTo>
                    <a:lnTo>
                      <a:pt x="14562" y="50351"/>
                    </a:lnTo>
                    <a:lnTo>
                      <a:pt x="14903" y="50522"/>
                    </a:lnTo>
                    <a:lnTo>
                      <a:pt x="15244" y="50692"/>
                    </a:lnTo>
                    <a:lnTo>
                      <a:pt x="15612" y="50837"/>
                    </a:lnTo>
                    <a:lnTo>
                      <a:pt x="15979" y="50994"/>
                    </a:lnTo>
                    <a:lnTo>
                      <a:pt x="16373" y="51138"/>
                    </a:lnTo>
                    <a:lnTo>
                      <a:pt x="16766" y="51270"/>
                    </a:lnTo>
                    <a:lnTo>
                      <a:pt x="17173" y="51401"/>
                    </a:lnTo>
                    <a:lnTo>
                      <a:pt x="17593" y="51519"/>
                    </a:lnTo>
                    <a:lnTo>
                      <a:pt x="18026" y="51637"/>
                    </a:lnTo>
                    <a:lnTo>
                      <a:pt x="18458" y="51755"/>
                    </a:lnTo>
                    <a:lnTo>
                      <a:pt x="18905" y="51847"/>
                    </a:lnTo>
                    <a:lnTo>
                      <a:pt x="19364" y="51952"/>
                    </a:lnTo>
                    <a:lnTo>
                      <a:pt x="20295" y="52122"/>
                    </a:lnTo>
                    <a:lnTo>
                      <a:pt x="21253" y="52267"/>
                    </a:lnTo>
                    <a:lnTo>
                      <a:pt x="22237" y="52385"/>
                    </a:lnTo>
                    <a:lnTo>
                      <a:pt x="23234" y="52477"/>
                    </a:lnTo>
                    <a:lnTo>
                      <a:pt x="24244" y="52542"/>
                    </a:lnTo>
                    <a:lnTo>
                      <a:pt x="25267" y="52582"/>
                    </a:lnTo>
                    <a:lnTo>
                      <a:pt x="26291" y="52595"/>
                    </a:lnTo>
                    <a:lnTo>
                      <a:pt x="27314" y="52582"/>
                    </a:lnTo>
                    <a:lnTo>
                      <a:pt x="28337" y="52542"/>
                    </a:lnTo>
                    <a:lnTo>
                      <a:pt x="29347" y="52477"/>
                    </a:lnTo>
                    <a:lnTo>
                      <a:pt x="30344" y="52385"/>
                    </a:lnTo>
                    <a:lnTo>
                      <a:pt x="31328" y="52267"/>
                    </a:lnTo>
                    <a:lnTo>
                      <a:pt x="32286" y="52122"/>
                    </a:lnTo>
                    <a:lnTo>
                      <a:pt x="33217" y="51952"/>
                    </a:lnTo>
                    <a:lnTo>
                      <a:pt x="33676" y="51847"/>
                    </a:lnTo>
                    <a:lnTo>
                      <a:pt x="34123" y="51755"/>
                    </a:lnTo>
                    <a:lnTo>
                      <a:pt x="34555" y="51637"/>
                    </a:lnTo>
                    <a:lnTo>
                      <a:pt x="34988" y="51519"/>
                    </a:lnTo>
                    <a:lnTo>
                      <a:pt x="35408" y="51401"/>
                    </a:lnTo>
                    <a:lnTo>
                      <a:pt x="35815" y="51270"/>
                    </a:lnTo>
                    <a:lnTo>
                      <a:pt x="36208" y="51138"/>
                    </a:lnTo>
                    <a:lnTo>
                      <a:pt x="36589" y="50994"/>
                    </a:lnTo>
                    <a:lnTo>
                      <a:pt x="36969" y="50837"/>
                    </a:lnTo>
                    <a:lnTo>
                      <a:pt x="37324" y="50692"/>
                    </a:lnTo>
                    <a:lnTo>
                      <a:pt x="37678" y="50522"/>
                    </a:lnTo>
                    <a:lnTo>
                      <a:pt x="38006" y="50351"/>
                    </a:lnTo>
                    <a:lnTo>
                      <a:pt x="38334" y="50181"/>
                    </a:lnTo>
                    <a:lnTo>
                      <a:pt x="38635" y="49997"/>
                    </a:lnTo>
                    <a:lnTo>
                      <a:pt x="38924" y="49813"/>
                    </a:lnTo>
                    <a:lnTo>
                      <a:pt x="39200" y="49617"/>
                    </a:lnTo>
                    <a:lnTo>
                      <a:pt x="39462" y="49407"/>
                    </a:lnTo>
                    <a:lnTo>
                      <a:pt x="39698" y="49197"/>
                    </a:lnTo>
                    <a:lnTo>
                      <a:pt x="39908" y="48987"/>
                    </a:lnTo>
                    <a:lnTo>
                      <a:pt x="40118" y="48751"/>
                    </a:lnTo>
                    <a:lnTo>
                      <a:pt x="40315" y="48488"/>
                    </a:lnTo>
                    <a:lnTo>
                      <a:pt x="40498" y="48200"/>
                    </a:lnTo>
                    <a:lnTo>
                      <a:pt x="40669" y="47898"/>
                    </a:lnTo>
                    <a:lnTo>
                      <a:pt x="40839" y="47570"/>
                    </a:lnTo>
                    <a:lnTo>
                      <a:pt x="40997" y="47229"/>
                    </a:lnTo>
                    <a:lnTo>
                      <a:pt x="41141" y="46862"/>
                    </a:lnTo>
                    <a:lnTo>
                      <a:pt x="41285" y="46481"/>
                    </a:lnTo>
                    <a:lnTo>
                      <a:pt x="41417" y="46088"/>
                    </a:lnTo>
                    <a:lnTo>
                      <a:pt x="41535" y="45668"/>
                    </a:lnTo>
                    <a:lnTo>
                      <a:pt x="41653" y="45248"/>
                    </a:lnTo>
                    <a:lnTo>
                      <a:pt x="41758" y="44802"/>
                    </a:lnTo>
                    <a:lnTo>
                      <a:pt x="41850" y="44343"/>
                    </a:lnTo>
                    <a:lnTo>
                      <a:pt x="41941" y="43884"/>
                    </a:lnTo>
                    <a:lnTo>
                      <a:pt x="42033" y="43398"/>
                    </a:lnTo>
                    <a:lnTo>
                      <a:pt x="42112" y="42900"/>
                    </a:lnTo>
                    <a:lnTo>
                      <a:pt x="42178" y="42401"/>
                    </a:lnTo>
                    <a:lnTo>
                      <a:pt x="42296" y="41378"/>
                    </a:lnTo>
                    <a:lnTo>
                      <a:pt x="42387" y="40315"/>
                    </a:lnTo>
                    <a:lnTo>
                      <a:pt x="42466" y="39240"/>
                    </a:lnTo>
                    <a:lnTo>
                      <a:pt x="42519" y="38151"/>
                    </a:lnTo>
                    <a:lnTo>
                      <a:pt x="42545" y="37049"/>
                    </a:lnTo>
                    <a:lnTo>
                      <a:pt x="42571" y="35947"/>
                    </a:lnTo>
                    <a:lnTo>
                      <a:pt x="42571" y="34845"/>
                    </a:lnTo>
                    <a:lnTo>
                      <a:pt x="42558" y="33756"/>
                    </a:lnTo>
                    <a:lnTo>
                      <a:pt x="42532" y="32693"/>
                    </a:lnTo>
                    <a:lnTo>
                      <a:pt x="42492" y="31657"/>
                    </a:lnTo>
                    <a:lnTo>
                      <a:pt x="42453" y="30647"/>
                    </a:lnTo>
                    <a:lnTo>
                      <a:pt x="42401" y="29676"/>
                    </a:lnTo>
                    <a:lnTo>
                      <a:pt x="42335" y="28757"/>
                    </a:lnTo>
                    <a:lnTo>
                      <a:pt x="42217" y="27091"/>
                    </a:lnTo>
                    <a:lnTo>
                      <a:pt x="42099" y="25701"/>
                    </a:lnTo>
                    <a:lnTo>
                      <a:pt x="42007" y="24638"/>
                    </a:lnTo>
                    <a:lnTo>
                      <a:pt x="41902" y="23720"/>
                    </a:lnTo>
                    <a:lnTo>
                      <a:pt x="52581" y="19377"/>
                    </a:lnTo>
                    <a:lnTo>
                      <a:pt x="52292" y="18459"/>
                    </a:lnTo>
                    <a:lnTo>
                      <a:pt x="52004" y="17554"/>
                    </a:lnTo>
                    <a:lnTo>
                      <a:pt x="51689" y="16688"/>
                    </a:lnTo>
                    <a:lnTo>
                      <a:pt x="51361" y="15861"/>
                    </a:lnTo>
                    <a:lnTo>
                      <a:pt x="51033" y="15048"/>
                    </a:lnTo>
                    <a:lnTo>
                      <a:pt x="50679" y="14274"/>
                    </a:lnTo>
                    <a:lnTo>
                      <a:pt x="50311" y="13513"/>
                    </a:lnTo>
                    <a:lnTo>
                      <a:pt x="49931" y="12792"/>
                    </a:lnTo>
                    <a:lnTo>
                      <a:pt x="49550" y="12083"/>
                    </a:lnTo>
                    <a:lnTo>
                      <a:pt x="49144" y="11414"/>
                    </a:lnTo>
                    <a:lnTo>
                      <a:pt x="48737" y="10758"/>
                    </a:lnTo>
                    <a:lnTo>
                      <a:pt x="48330" y="10142"/>
                    </a:lnTo>
                    <a:lnTo>
                      <a:pt x="47911" y="9538"/>
                    </a:lnTo>
                    <a:lnTo>
                      <a:pt x="47478" y="8961"/>
                    </a:lnTo>
                    <a:lnTo>
                      <a:pt x="47045" y="8410"/>
                    </a:lnTo>
                    <a:lnTo>
                      <a:pt x="46599" y="7885"/>
                    </a:lnTo>
                    <a:lnTo>
                      <a:pt x="46153" y="7373"/>
                    </a:lnTo>
                    <a:lnTo>
                      <a:pt x="45707" y="6888"/>
                    </a:lnTo>
                    <a:lnTo>
                      <a:pt x="45247" y="6429"/>
                    </a:lnTo>
                    <a:lnTo>
                      <a:pt x="44788" y="5983"/>
                    </a:lnTo>
                    <a:lnTo>
                      <a:pt x="44342" y="5563"/>
                    </a:lnTo>
                    <a:lnTo>
                      <a:pt x="43883" y="5156"/>
                    </a:lnTo>
                    <a:lnTo>
                      <a:pt x="43424" y="4776"/>
                    </a:lnTo>
                    <a:lnTo>
                      <a:pt x="42965" y="4409"/>
                    </a:lnTo>
                    <a:lnTo>
                      <a:pt x="42506" y="4067"/>
                    </a:lnTo>
                    <a:lnTo>
                      <a:pt x="42046" y="3739"/>
                    </a:lnTo>
                    <a:lnTo>
                      <a:pt x="41600" y="3425"/>
                    </a:lnTo>
                    <a:lnTo>
                      <a:pt x="41154" y="3136"/>
                    </a:lnTo>
                    <a:lnTo>
                      <a:pt x="40708" y="2860"/>
                    </a:lnTo>
                    <a:lnTo>
                      <a:pt x="40275" y="2598"/>
                    </a:lnTo>
                    <a:lnTo>
                      <a:pt x="39842" y="2362"/>
                    </a:lnTo>
                    <a:lnTo>
                      <a:pt x="39423" y="2139"/>
                    </a:lnTo>
                    <a:lnTo>
                      <a:pt x="38898" y="1877"/>
                    </a:lnTo>
                    <a:lnTo>
                      <a:pt x="38373" y="1627"/>
                    </a:lnTo>
                    <a:lnTo>
                      <a:pt x="37848" y="1404"/>
                    </a:lnTo>
                    <a:lnTo>
                      <a:pt x="37310" y="1194"/>
                    </a:lnTo>
                    <a:lnTo>
                      <a:pt x="36773" y="1011"/>
                    </a:lnTo>
                    <a:lnTo>
                      <a:pt x="36222" y="827"/>
                    </a:lnTo>
                    <a:lnTo>
                      <a:pt x="35671" y="670"/>
                    </a:lnTo>
                    <a:lnTo>
                      <a:pt x="35106" y="538"/>
                    </a:lnTo>
                    <a:lnTo>
                      <a:pt x="34555" y="407"/>
                    </a:lnTo>
                    <a:lnTo>
                      <a:pt x="33978" y="302"/>
                    </a:lnTo>
                    <a:lnTo>
                      <a:pt x="33414" y="210"/>
                    </a:lnTo>
                    <a:lnTo>
                      <a:pt x="32850" y="132"/>
                    </a:lnTo>
                    <a:lnTo>
                      <a:pt x="32273" y="79"/>
                    </a:lnTo>
                    <a:lnTo>
                      <a:pt x="31696" y="40"/>
                    </a:lnTo>
                    <a:lnTo>
                      <a:pt x="31118" y="14"/>
                    </a:lnTo>
                    <a:lnTo>
                      <a:pt x="305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5"/>
              <p:cNvSpPr/>
              <p:nvPr/>
            </p:nvSpPr>
            <p:spPr>
              <a:xfrm>
                <a:off x="1737269" y="3217521"/>
                <a:ext cx="900498" cy="138484"/>
              </a:xfrm>
              <a:custGeom>
                <a:avLst/>
                <a:gdLst/>
                <a:ahLst/>
                <a:cxnLst/>
                <a:rect l="l" t="t" r="r" b="b"/>
                <a:pathLst>
                  <a:path w="50167" h="7715" extrusionOk="0">
                    <a:moveTo>
                      <a:pt x="5143" y="0"/>
                    </a:moveTo>
                    <a:lnTo>
                      <a:pt x="4880" y="26"/>
                    </a:lnTo>
                    <a:lnTo>
                      <a:pt x="4605" y="53"/>
                    </a:lnTo>
                    <a:lnTo>
                      <a:pt x="4329" y="105"/>
                    </a:lnTo>
                    <a:lnTo>
                      <a:pt x="4067" y="158"/>
                    </a:lnTo>
                    <a:lnTo>
                      <a:pt x="3805" y="223"/>
                    </a:lnTo>
                    <a:lnTo>
                      <a:pt x="3555" y="315"/>
                    </a:lnTo>
                    <a:lnTo>
                      <a:pt x="3306" y="407"/>
                    </a:lnTo>
                    <a:lnTo>
                      <a:pt x="3057" y="512"/>
                    </a:lnTo>
                    <a:lnTo>
                      <a:pt x="2821" y="630"/>
                    </a:lnTo>
                    <a:lnTo>
                      <a:pt x="2584" y="761"/>
                    </a:lnTo>
                    <a:lnTo>
                      <a:pt x="2361" y="905"/>
                    </a:lnTo>
                    <a:lnTo>
                      <a:pt x="2152" y="1050"/>
                    </a:lnTo>
                    <a:lnTo>
                      <a:pt x="1942" y="1207"/>
                    </a:lnTo>
                    <a:lnTo>
                      <a:pt x="1732" y="1378"/>
                    </a:lnTo>
                    <a:lnTo>
                      <a:pt x="1548" y="1561"/>
                    </a:lnTo>
                    <a:lnTo>
                      <a:pt x="1364" y="1758"/>
                    </a:lnTo>
                    <a:lnTo>
                      <a:pt x="1194" y="1955"/>
                    </a:lnTo>
                    <a:lnTo>
                      <a:pt x="1023" y="2152"/>
                    </a:lnTo>
                    <a:lnTo>
                      <a:pt x="866" y="2375"/>
                    </a:lnTo>
                    <a:lnTo>
                      <a:pt x="722" y="2598"/>
                    </a:lnTo>
                    <a:lnTo>
                      <a:pt x="590" y="2821"/>
                    </a:lnTo>
                    <a:lnTo>
                      <a:pt x="472" y="3070"/>
                    </a:lnTo>
                    <a:lnTo>
                      <a:pt x="367" y="3306"/>
                    </a:lnTo>
                    <a:lnTo>
                      <a:pt x="276" y="3555"/>
                    </a:lnTo>
                    <a:lnTo>
                      <a:pt x="197" y="3818"/>
                    </a:lnTo>
                    <a:lnTo>
                      <a:pt x="131" y="4080"/>
                    </a:lnTo>
                    <a:lnTo>
                      <a:pt x="66" y="4356"/>
                    </a:lnTo>
                    <a:lnTo>
                      <a:pt x="26" y="4631"/>
                    </a:lnTo>
                    <a:lnTo>
                      <a:pt x="0" y="4907"/>
                    </a:lnTo>
                    <a:lnTo>
                      <a:pt x="0" y="4999"/>
                    </a:lnTo>
                    <a:lnTo>
                      <a:pt x="0" y="5274"/>
                    </a:lnTo>
                    <a:lnTo>
                      <a:pt x="26" y="5536"/>
                    </a:lnTo>
                    <a:lnTo>
                      <a:pt x="92" y="5799"/>
                    </a:lnTo>
                    <a:lnTo>
                      <a:pt x="171" y="6048"/>
                    </a:lnTo>
                    <a:lnTo>
                      <a:pt x="276" y="6284"/>
                    </a:lnTo>
                    <a:lnTo>
                      <a:pt x="407" y="6507"/>
                    </a:lnTo>
                    <a:lnTo>
                      <a:pt x="564" y="6717"/>
                    </a:lnTo>
                    <a:lnTo>
                      <a:pt x="735" y="6914"/>
                    </a:lnTo>
                    <a:lnTo>
                      <a:pt x="932" y="7084"/>
                    </a:lnTo>
                    <a:lnTo>
                      <a:pt x="1128" y="7242"/>
                    </a:lnTo>
                    <a:lnTo>
                      <a:pt x="1351" y="7373"/>
                    </a:lnTo>
                    <a:lnTo>
                      <a:pt x="1587" y="7491"/>
                    </a:lnTo>
                    <a:lnTo>
                      <a:pt x="1837" y="7583"/>
                    </a:lnTo>
                    <a:lnTo>
                      <a:pt x="2099" y="7649"/>
                    </a:lnTo>
                    <a:lnTo>
                      <a:pt x="2361" y="7701"/>
                    </a:lnTo>
                    <a:lnTo>
                      <a:pt x="2637" y="7714"/>
                    </a:lnTo>
                    <a:lnTo>
                      <a:pt x="47530" y="7714"/>
                    </a:lnTo>
                    <a:lnTo>
                      <a:pt x="47806" y="7701"/>
                    </a:lnTo>
                    <a:lnTo>
                      <a:pt x="48068" y="7649"/>
                    </a:lnTo>
                    <a:lnTo>
                      <a:pt x="48330" y="7583"/>
                    </a:lnTo>
                    <a:lnTo>
                      <a:pt x="48580" y="7491"/>
                    </a:lnTo>
                    <a:lnTo>
                      <a:pt x="48816" y="7373"/>
                    </a:lnTo>
                    <a:lnTo>
                      <a:pt x="49039" y="7242"/>
                    </a:lnTo>
                    <a:lnTo>
                      <a:pt x="49236" y="7084"/>
                    </a:lnTo>
                    <a:lnTo>
                      <a:pt x="49432" y="6914"/>
                    </a:lnTo>
                    <a:lnTo>
                      <a:pt x="49603" y="6717"/>
                    </a:lnTo>
                    <a:lnTo>
                      <a:pt x="49747" y="6507"/>
                    </a:lnTo>
                    <a:lnTo>
                      <a:pt x="49878" y="6284"/>
                    </a:lnTo>
                    <a:lnTo>
                      <a:pt x="49996" y="6048"/>
                    </a:lnTo>
                    <a:lnTo>
                      <a:pt x="50075" y="5799"/>
                    </a:lnTo>
                    <a:lnTo>
                      <a:pt x="50128" y="5536"/>
                    </a:lnTo>
                    <a:lnTo>
                      <a:pt x="50167" y="5274"/>
                    </a:lnTo>
                    <a:lnTo>
                      <a:pt x="50167" y="4999"/>
                    </a:lnTo>
                    <a:lnTo>
                      <a:pt x="50167" y="4907"/>
                    </a:lnTo>
                    <a:lnTo>
                      <a:pt x="50141" y="4631"/>
                    </a:lnTo>
                    <a:lnTo>
                      <a:pt x="50101" y="4356"/>
                    </a:lnTo>
                    <a:lnTo>
                      <a:pt x="50036" y="4080"/>
                    </a:lnTo>
                    <a:lnTo>
                      <a:pt x="49970" y="3818"/>
                    </a:lnTo>
                    <a:lnTo>
                      <a:pt x="49891" y="3555"/>
                    </a:lnTo>
                    <a:lnTo>
                      <a:pt x="49800" y="3306"/>
                    </a:lnTo>
                    <a:lnTo>
                      <a:pt x="49695" y="3070"/>
                    </a:lnTo>
                    <a:lnTo>
                      <a:pt x="49563" y="2821"/>
                    </a:lnTo>
                    <a:lnTo>
                      <a:pt x="49432" y="2598"/>
                    </a:lnTo>
                    <a:lnTo>
                      <a:pt x="49301" y="2375"/>
                    </a:lnTo>
                    <a:lnTo>
                      <a:pt x="49144" y="2152"/>
                    </a:lnTo>
                    <a:lnTo>
                      <a:pt x="48973" y="1955"/>
                    </a:lnTo>
                    <a:lnTo>
                      <a:pt x="48803" y="1758"/>
                    </a:lnTo>
                    <a:lnTo>
                      <a:pt x="48619" y="1561"/>
                    </a:lnTo>
                    <a:lnTo>
                      <a:pt x="48422" y="1378"/>
                    </a:lnTo>
                    <a:lnTo>
                      <a:pt x="48225" y="1207"/>
                    </a:lnTo>
                    <a:lnTo>
                      <a:pt x="48015" y="1050"/>
                    </a:lnTo>
                    <a:lnTo>
                      <a:pt x="47806" y="905"/>
                    </a:lnTo>
                    <a:lnTo>
                      <a:pt x="47569" y="761"/>
                    </a:lnTo>
                    <a:lnTo>
                      <a:pt x="47346" y="630"/>
                    </a:lnTo>
                    <a:lnTo>
                      <a:pt x="47110" y="512"/>
                    </a:lnTo>
                    <a:lnTo>
                      <a:pt x="46861" y="407"/>
                    </a:lnTo>
                    <a:lnTo>
                      <a:pt x="46612" y="315"/>
                    </a:lnTo>
                    <a:lnTo>
                      <a:pt x="46362" y="223"/>
                    </a:lnTo>
                    <a:lnTo>
                      <a:pt x="46100" y="158"/>
                    </a:lnTo>
                    <a:lnTo>
                      <a:pt x="45838" y="105"/>
                    </a:lnTo>
                    <a:lnTo>
                      <a:pt x="45562" y="53"/>
                    </a:lnTo>
                    <a:lnTo>
                      <a:pt x="45287" y="26"/>
                    </a:lnTo>
                    <a:lnTo>
                      <a:pt x="45011" y="0"/>
                    </a:lnTo>
                    <a:lnTo>
                      <a:pt x="44736" y="0"/>
                    </a:lnTo>
                    <a:lnTo>
                      <a:pt x="44460" y="13"/>
                    </a:lnTo>
                    <a:lnTo>
                      <a:pt x="44172" y="26"/>
                    </a:lnTo>
                    <a:lnTo>
                      <a:pt x="38622" y="643"/>
                    </a:lnTo>
                    <a:lnTo>
                      <a:pt x="36943" y="827"/>
                    </a:lnTo>
                    <a:lnTo>
                      <a:pt x="35251" y="971"/>
                    </a:lnTo>
                    <a:lnTo>
                      <a:pt x="33558" y="1102"/>
                    </a:lnTo>
                    <a:lnTo>
                      <a:pt x="31866" y="1207"/>
                    </a:lnTo>
                    <a:lnTo>
                      <a:pt x="30174" y="1299"/>
                    </a:lnTo>
                    <a:lnTo>
                      <a:pt x="28468" y="1351"/>
                    </a:lnTo>
                    <a:lnTo>
                      <a:pt x="26776" y="1391"/>
                    </a:lnTo>
                    <a:lnTo>
                      <a:pt x="25084" y="1404"/>
                    </a:lnTo>
                    <a:lnTo>
                      <a:pt x="23391" y="1391"/>
                    </a:lnTo>
                    <a:lnTo>
                      <a:pt x="21686" y="1351"/>
                    </a:lnTo>
                    <a:lnTo>
                      <a:pt x="19993" y="1299"/>
                    </a:lnTo>
                    <a:lnTo>
                      <a:pt x="18301" y="1207"/>
                    </a:lnTo>
                    <a:lnTo>
                      <a:pt x="16609" y="1102"/>
                    </a:lnTo>
                    <a:lnTo>
                      <a:pt x="14916" y="971"/>
                    </a:lnTo>
                    <a:lnTo>
                      <a:pt x="13224" y="827"/>
                    </a:lnTo>
                    <a:lnTo>
                      <a:pt x="11545" y="643"/>
                    </a:lnTo>
                    <a:lnTo>
                      <a:pt x="5982" y="26"/>
                    </a:lnTo>
                    <a:lnTo>
                      <a:pt x="5707" y="13"/>
                    </a:lnTo>
                    <a:lnTo>
                      <a:pt x="5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5"/>
              <p:cNvSpPr/>
              <p:nvPr/>
            </p:nvSpPr>
            <p:spPr>
              <a:xfrm>
                <a:off x="1845813" y="2327380"/>
                <a:ext cx="683159" cy="855766"/>
              </a:xfrm>
              <a:custGeom>
                <a:avLst/>
                <a:gdLst/>
                <a:ahLst/>
                <a:cxnLst/>
                <a:rect l="l" t="t" r="r" b="b"/>
                <a:pathLst>
                  <a:path w="38059" h="47675" extrusionOk="0">
                    <a:moveTo>
                      <a:pt x="18958" y="0"/>
                    </a:moveTo>
                    <a:lnTo>
                      <a:pt x="18381" y="13"/>
                    </a:lnTo>
                    <a:lnTo>
                      <a:pt x="17790" y="40"/>
                    </a:lnTo>
                    <a:lnTo>
                      <a:pt x="17200" y="79"/>
                    </a:lnTo>
                    <a:lnTo>
                      <a:pt x="16610" y="158"/>
                    </a:lnTo>
                    <a:lnTo>
                      <a:pt x="16019" y="236"/>
                    </a:lnTo>
                    <a:lnTo>
                      <a:pt x="15429" y="341"/>
                    </a:lnTo>
                    <a:lnTo>
                      <a:pt x="14825" y="473"/>
                    </a:lnTo>
                    <a:lnTo>
                      <a:pt x="14235" y="617"/>
                    </a:lnTo>
                    <a:lnTo>
                      <a:pt x="13631" y="787"/>
                    </a:lnTo>
                    <a:lnTo>
                      <a:pt x="13185" y="932"/>
                    </a:lnTo>
                    <a:lnTo>
                      <a:pt x="12739" y="1076"/>
                    </a:lnTo>
                    <a:lnTo>
                      <a:pt x="12359" y="1207"/>
                    </a:lnTo>
                    <a:lnTo>
                      <a:pt x="11979" y="1352"/>
                    </a:lnTo>
                    <a:lnTo>
                      <a:pt x="11611" y="1509"/>
                    </a:lnTo>
                    <a:lnTo>
                      <a:pt x="11244" y="1653"/>
                    </a:lnTo>
                    <a:lnTo>
                      <a:pt x="10890" y="1824"/>
                    </a:lnTo>
                    <a:lnTo>
                      <a:pt x="10522" y="1994"/>
                    </a:lnTo>
                    <a:lnTo>
                      <a:pt x="10181" y="2178"/>
                    </a:lnTo>
                    <a:lnTo>
                      <a:pt x="9827" y="2362"/>
                    </a:lnTo>
                    <a:lnTo>
                      <a:pt x="9486" y="2559"/>
                    </a:lnTo>
                    <a:lnTo>
                      <a:pt x="9145" y="2755"/>
                    </a:lnTo>
                    <a:lnTo>
                      <a:pt x="8817" y="2952"/>
                    </a:lnTo>
                    <a:lnTo>
                      <a:pt x="8489" y="3175"/>
                    </a:lnTo>
                    <a:lnTo>
                      <a:pt x="8174" y="3385"/>
                    </a:lnTo>
                    <a:lnTo>
                      <a:pt x="7859" y="3608"/>
                    </a:lnTo>
                    <a:lnTo>
                      <a:pt x="7544" y="3844"/>
                    </a:lnTo>
                    <a:lnTo>
                      <a:pt x="7243" y="4080"/>
                    </a:lnTo>
                    <a:lnTo>
                      <a:pt x="6941" y="4330"/>
                    </a:lnTo>
                    <a:lnTo>
                      <a:pt x="6639" y="4579"/>
                    </a:lnTo>
                    <a:lnTo>
                      <a:pt x="6350" y="4828"/>
                    </a:lnTo>
                    <a:lnTo>
                      <a:pt x="6062" y="5090"/>
                    </a:lnTo>
                    <a:lnTo>
                      <a:pt x="5786" y="5353"/>
                    </a:lnTo>
                    <a:lnTo>
                      <a:pt x="5511" y="5628"/>
                    </a:lnTo>
                    <a:lnTo>
                      <a:pt x="4986" y="6192"/>
                    </a:lnTo>
                    <a:lnTo>
                      <a:pt x="4488" y="6770"/>
                    </a:lnTo>
                    <a:lnTo>
                      <a:pt x="4002" y="7373"/>
                    </a:lnTo>
                    <a:lnTo>
                      <a:pt x="3556" y="7990"/>
                    </a:lnTo>
                    <a:lnTo>
                      <a:pt x="3123" y="8619"/>
                    </a:lnTo>
                    <a:lnTo>
                      <a:pt x="2717" y="9275"/>
                    </a:lnTo>
                    <a:lnTo>
                      <a:pt x="2336" y="9945"/>
                    </a:lnTo>
                    <a:lnTo>
                      <a:pt x="1982" y="10627"/>
                    </a:lnTo>
                    <a:lnTo>
                      <a:pt x="1654" y="11322"/>
                    </a:lnTo>
                    <a:lnTo>
                      <a:pt x="1365" y="12044"/>
                    </a:lnTo>
                    <a:lnTo>
                      <a:pt x="1090" y="12765"/>
                    </a:lnTo>
                    <a:lnTo>
                      <a:pt x="854" y="13500"/>
                    </a:lnTo>
                    <a:lnTo>
                      <a:pt x="644" y="14248"/>
                    </a:lnTo>
                    <a:lnTo>
                      <a:pt x="460" y="15008"/>
                    </a:lnTo>
                    <a:lnTo>
                      <a:pt x="303" y="15769"/>
                    </a:lnTo>
                    <a:lnTo>
                      <a:pt x="237" y="16163"/>
                    </a:lnTo>
                    <a:lnTo>
                      <a:pt x="185" y="16543"/>
                    </a:lnTo>
                    <a:lnTo>
                      <a:pt x="132" y="16937"/>
                    </a:lnTo>
                    <a:lnTo>
                      <a:pt x="93" y="17331"/>
                    </a:lnTo>
                    <a:lnTo>
                      <a:pt x="53" y="17724"/>
                    </a:lnTo>
                    <a:lnTo>
                      <a:pt x="27" y="18118"/>
                    </a:lnTo>
                    <a:lnTo>
                      <a:pt x="14" y="18511"/>
                    </a:lnTo>
                    <a:lnTo>
                      <a:pt x="1" y="18918"/>
                    </a:lnTo>
                    <a:lnTo>
                      <a:pt x="1" y="19311"/>
                    </a:lnTo>
                    <a:lnTo>
                      <a:pt x="14" y="19718"/>
                    </a:lnTo>
                    <a:lnTo>
                      <a:pt x="27" y="20112"/>
                    </a:lnTo>
                    <a:lnTo>
                      <a:pt x="53" y="20518"/>
                    </a:lnTo>
                    <a:lnTo>
                      <a:pt x="906" y="33060"/>
                    </a:lnTo>
                    <a:lnTo>
                      <a:pt x="932" y="33493"/>
                    </a:lnTo>
                    <a:lnTo>
                      <a:pt x="985" y="33939"/>
                    </a:lnTo>
                    <a:lnTo>
                      <a:pt x="1037" y="34372"/>
                    </a:lnTo>
                    <a:lnTo>
                      <a:pt x="1103" y="34792"/>
                    </a:lnTo>
                    <a:lnTo>
                      <a:pt x="1182" y="35212"/>
                    </a:lnTo>
                    <a:lnTo>
                      <a:pt x="1273" y="35618"/>
                    </a:lnTo>
                    <a:lnTo>
                      <a:pt x="1365" y="36025"/>
                    </a:lnTo>
                    <a:lnTo>
                      <a:pt x="1470" y="36419"/>
                    </a:lnTo>
                    <a:lnTo>
                      <a:pt x="1588" y="36812"/>
                    </a:lnTo>
                    <a:lnTo>
                      <a:pt x="1719" y="37193"/>
                    </a:lnTo>
                    <a:lnTo>
                      <a:pt x="1851" y="37573"/>
                    </a:lnTo>
                    <a:lnTo>
                      <a:pt x="1995" y="37940"/>
                    </a:lnTo>
                    <a:lnTo>
                      <a:pt x="2152" y="38308"/>
                    </a:lnTo>
                    <a:lnTo>
                      <a:pt x="2310" y="38662"/>
                    </a:lnTo>
                    <a:lnTo>
                      <a:pt x="2480" y="39016"/>
                    </a:lnTo>
                    <a:lnTo>
                      <a:pt x="2664" y="39357"/>
                    </a:lnTo>
                    <a:lnTo>
                      <a:pt x="2861" y="39698"/>
                    </a:lnTo>
                    <a:lnTo>
                      <a:pt x="3058" y="40026"/>
                    </a:lnTo>
                    <a:lnTo>
                      <a:pt x="3254" y="40354"/>
                    </a:lnTo>
                    <a:lnTo>
                      <a:pt x="3477" y="40669"/>
                    </a:lnTo>
                    <a:lnTo>
                      <a:pt x="3687" y="40984"/>
                    </a:lnTo>
                    <a:lnTo>
                      <a:pt x="3923" y="41286"/>
                    </a:lnTo>
                    <a:lnTo>
                      <a:pt x="4160" y="41588"/>
                    </a:lnTo>
                    <a:lnTo>
                      <a:pt x="4409" y="41876"/>
                    </a:lnTo>
                    <a:lnTo>
                      <a:pt x="4724" y="42230"/>
                    </a:lnTo>
                    <a:lnTo>
                      <a:pt x="5052" y="42571"/>
                    </a:lnTo>
                    <a:lnTo>
                      <a:pt x="5393" y="42899"/>
                    </a:lnTo>
                    <a:lnTo>
                      <a:pt x="5747" y="43214"/>
                    </a:lnTo>
                    <a:lnTo>
                      <a:pt x="6101" y="43529"/>
                    </a:lnTo>
                    <a:lnTo>
                      <a:pt x="6482" y="43831"/>
                    </a:lnTo>
                    <a:lnTo>
                      <a:pt x="6862" y="44120"/>
                    </a:lnTo>
                    <a:lnTo>
                      <a:pt x="7256" y="44395"/>
                    </a:lnTo>
                    <a:lnTo>
                      <a:pt x="7649" y="44657"/>
                    </a:lnTo>
                    <a:lnTo>
                      <a:pt x="8069" y="44907"/>
                    </a:lnTo>
                    <a:lnTo>
                      <a:pt x="8489" y="45156"/>
                    </a:lnTo>
                    <a:lnTo>
                      <a:pt x="8922" y="45392"/>
                    </a:lnTo>
                    <a:lnTo>
                      <a:pt x="9355" y="45615"/>
                    </a:lnTo>
                    <a:lnTo>
                      <a:pt x="9801" y="45825"/>
                    </a:lnTo>
                    <a:lnTo>
                      <a:pt x="10260" y="46022"/>
                    </a:lnTo>
                    <a:lnTo>
                      <a:pt x="10719" y="46205"/>
                    </a:lnTo>
                    <a:lnTo>
                      <a:pt x="11191" y="46389"/>
                    </a:lnTo>
                    <a:lnTo>
                      <a:pt x="11677" y="46547"/>
                    </a:lnTo>
                    <a:lnTo>
                      <a:pt x="12162" y="46704"/>
                    </a:lnTo>
                    <a:lnTo>
                      <a:pt x="12661" y="46848"/>
                    </a:lnTo>
                    <a:lnTo>
                      <a:pt x="13159" y="46979"/>
                    </a:lnTo>
                    <a:lnTo>
                      <a:pt x="13658" y="47098"/>
                    </a:lnTo>
                    <a:lnTo>
                      <a:pt x="14182" y="47216"/>
                    </a:lnTo>
                    <a:lnTo>
                      <a:pt x="14694" y="47307"/>
                    </a:lnTo>
                    <a:lnTo>
                      <a:pt x="15219" y="47399"/>
                    </a:lnTo>
                    <a:lnTo>
                      <a:pt x="15757" y="47465"/>
                    </a:lnTo>
                    <a:lnTo>
                      <a:pt x="16282" y="47530"/>
                    </a:lnTo>
                    <a:lnTo>
                      <a:pt x="16833" y="47583"/>
                    </a:lnTo>
                    <a:lnTo>
                      <a:pt x="17370" y="47622"/>
                    </a:lnTo>
                    <a:lnTo>
                      <a:pt x="17921" y="47662"/>
                    </a:lnTo>
                    <a:lnTo>
                      <a:pt x="18472" y="47675"/>
                    </a:lnTo>
                    <a:lnTo>
                      <a:pt x="19037" y="47675"/>
                    </a:lnTo>
                    <a:lnTo>
                      <a:pt x="19929" y="47662"/>
                    </a:lnTo>
                    <a:lnTo>
                      <a:pt x="20808" y="47622"/>
                    </a:lnTo>
                    <a:lnTo>
                      <a:pt x="21673" y="47544"/>
                    </a:lnTo>
                    <a:lnTo>
                      <a:pt x="22526" y="47439"/>
                    </a:lnTo>
                    <a:lnTo>
                      <a:pt x="23379" y="47307"/>
                    </a:lnTo>
                    <a:lnTo>
                      <a:pt x="23786" y="47229"/>
                    </a:lnTo>
                    <a:lnTo>
                      <a:pt x="24205" y="47150"/>
                    </a:lnTo>
                    <a:lnTo>
                      <a:pt x="24612" y="47058"/>
                    </a:lnTo>
                    <a:lnTo>
                      <a:pt x="25019" y="46953"/>
                    </a:lnTo>
                    <a:lnTo>
                      <a:pt x="25412" y="46848"/>
                    </a:lnTo>
                    <a:lnTo>
                      <a:pt x="25806" y="46730"/>
                    </a:lnTo>
                    <a:lnTo>
                      <a:pt x="26199" y="46612"/>
                    </a:lnTo>
                    <a:lnTo>
                      <a:pt x="26593" y="46481"/>
                    </a:lnTo>
                    <a:lnTo>
                      <a:pt x="26973" y="46350"/>
                    </a:lnTo>
                    <a:lnTo>
                      <a:pt x="27341" y="46205"/>
                    </a:lnTo>
                    <a:lnTo>
                      <a:pt x="27721" y="46061"/>
                    </a:lnTo>
                    <a:lnTo>
                      <a:pt x="28089" y="45904"/>
                    </a:lnTo>
                    <a:lnTo>
                      <a:pt x="28443" y="45733"/>
                    </a:lnTo>
                    <a:lnTo>
                      <a:pt x="28797" y="45563"/>
                    </a:lnTo>
                    <a:lnTo>
                      <a:pt x="29151" y="45392"/>
                    </a:lnTo>
                    <a:lnTo>
                      <a:pt x="29492" y="45208"/>
                    </a:lnTo>
                    <a:lnTo>
                      <a:pt x="29833" y="45012"/>
                    </a:lnTo>
                    <a:lnTo>
                      <a:pt x="30175" y="44815"/>
                    </a:lnTo>
                    <a:lnTo>
                      <a:pt x="30502" y="44605"/>
                    </a:lnTo>
                    <a:lnTo>
                      <a:pt x="30817" y="44395"/>
                    </a:lnTo>
                    <a:lnTo>
                      <a:pt x="31132" y="44172"/>
                    </a:lnTo>
                    <a:lnTo>
                      <a:pt x="31447" y="43949"/>
                    </a:lnTo>
                    <a:lnTo>
                      <a:pt x="31749" y="43713"/>
                    </a:lnTo>
                    <a:lnTo>
                      <a:pt x="32037" y="43464"/>
                    </a:lnTo>
                    <a:lnTo>
                      <a:pt x="32326" y="43214"/>
                    </a:lnTo>
                    <a:lnTo>
                      <a:pt x="32615" y="42965"/>
                    </a:lnTo>
                    <a:lnTo>
                      <a:pt x="32890" y="42703"/>
                    </a:lnTo>
                    <a:lnTo>
                      <a:pt x="33153" y="42427"/>
                    </a:lnTo>
                    <a:lnTo>
                      <a:pt x="33415" y="42152"/>
                    </a:lnTo>
                    <a:lnTo>
                      <a:pt x="33664" y="41876"/>
                    </a:lnTo>
                    <a:lnTo>
                      <a:pt x="33913" y="41588"/>
                    </a:lnTo>
                    <a:lnTo>
                      <a:pt x="34150" y="41286"/>
                    </a:lnTo>
                    <a:lnTo>
                      <a:pt x="34373" y="40984"/>
                    </a:lnTo>
                    <a:lnTo>
                      <a:pt x="34596" y="40669"/>
                    </a:lnTo>
                    <a:lnTo>
                      <a:pt x="34819" y="40354"/>
                    </a:lnTo>
                    <a:lnTo>
                      <a:pt x="35015" y="40026"/>
                    </a:lnTo>
                    <a:lnTo>
                      <a:pt x="35212" y="39698"/>
                    </a:lnTo>
                    <a:lnTo>
                      <a:pt x="35409" y="39357"/>
                    </a:lnTo>
                    <a:lnTo>
                      <a:pt x="35580" y="39016"/>
                    </a:lnTo>
                    <a:lnTo>
                      <a:pt x="35763" y="38662"/>
                    </a:lnTo>
                    <a:lnTo>
                      <a:pt x="35921" y="38308"/>
                    </a:lnTo>
                    <a:lnTo>
                      <a:pt x="36078" y="37940"/>
                    </a:lnTo>
                    <a:lnTo>
                      <a:pt x="36222" y="37573"/>
                    </a:lnTo>
                    <a:lnTo>
                      <a:pt x="36354" y="37193"/>
                    </a:lnTo>
                    <a:lnTo>
                      <a:pt x="36485" y="36812"/>
                    </a:lnTo>
                    <a:lnTo>
                      <a:pt x="36590" y="36419"/>
                    </a:lnTo>
                    <a:lnTo>
                      <a:pt x="36708" y="36025"/>
                    </a:lnTo>
                    <a:lnTo>
                      <a:pt x="36800" y="35618"/>
                    </a:lnTo>
                    <a:lnTo>
                      <a:pt x="36891" y="35212"/>
                    </a:lnTo>
                    <a:lnTo>
                      <a:pt x="36970" y="34792"/>
                    </a:lnTo>
                    <a:lnTo>
                      <a:pt x="37036" y="34372"/>
                    </a:lnTo>
                    <a:lnTo>
                      <a:pt x="37088" y="33939"/>
                    </a:lnTo>
                    <a:lnTo>
                      <a:pt x="37128" y="33493"/>
                    </a:lnTo>
                    <a:lnTo>
                      <a:pt x="37167" y="33060"/>
                    </a:lnTo>
                    <a:lnTo>
                      <a:pt x="37062" y="33349"/>
                    </a:lnTo>
                    <a:lnTo>
                      <a:pt x="36931" y="33690"/>
                    </a:lnTo>
                    <a:lnTo>
                      <a:pt x="36747" y="34136"/>
                    </a:lnTo>
                    <a:lnTo>
                      <a:pt x="36852" y="33703"/>
                    </a:lnTo>
                    <a:lnTo>
                      <a:pt x="36957" y="33270"/>
                    </a:lnTo>
                    <a:lnTo>
                      <a:pt x="37049" y="32837"/>
                    </a:lnTo>
                    <a:lnTo>
                      <a:pt x="37128" y="32391"/>
                    </a:lnTo>
                    <a:lnTo>
                      <a:pt x="37193" y="31945"/>
                    </a:lnTo>
                    <a:lnTo>
                      <a:pt x="37259" y="31499"/>
                    </a:lnTo>
                    <a:lnTo>
                      <a:pt x="37298" y="31040"/>
                    </a:lnTo>
                    <a:lnTo>
                      <a:pt x="37337" y="30581"/>
                    </a:lnTo>
                    <a:lnTo>
                      <a:pt x="38020" y="20676"/>
                    </a:lnTo>
                    <a:lnTo>
                      <a:pt x="38046" y="20046"/>
                    </a:lnTo>
                    <a:lnTo>
                      <a:pt x="38059" y="19430"/>
                    </a:lnTo>
                    <a:lnTo>
                      <a:pt x="38059" y="18826"/>
                    </a:lnTo>
                    <a:lnTo>
                      <a:pt x="38033" y="18223"/>
                    </a:lnTo>
                    <a:lnTo>
                      <a:pt x="37980" y="17619"/>
                    </a:lnTo>
                    <a:lnTo>
                      <a:pt x="37928" y="17029"/>
                    </a:lnTo>
                    <a:lnTo>
                      <a:pt x="37849" y="16438"/>
                    </a:lnTo>
                    <a:lnTo>
                      <a:pt x="37744" y="15848"/>
                    </a:lnTo>
                    <a:lnTo>
                      <a:pt x="37639" y="15271"/>
                    </a:lnTo>
                    <a:lnTo>
                      <a:pt x="37508" y="14707"/>
                    </a:lnTo>
                    <a:lnTo>
                      <a:pt x="37351" y="14143"/>
                    </a:lnTo>
                    <a:lnTo>
                      <a:pt x="37193" y="13592"/>
                    </a:lnTo>
                    <a:lnTo>
                      <a:pt x="37009" y="13041"/>
                    </a:lnTo>
                    <a:lnTo>
                      <a:pt x="36813" y="12490"/>
                    </a:lnTo>
                    <a:lnTo>
                      <a:pt x="36603" y="11965"/>
                    </a:lnTo>
                    <a:lnTo>
                      <a:pt x="36380" y="11440"/>
                    </a:lnTo>
                    <a:lnTo>
                      <a:pt x="36131" y="10915"/>
                    </a:lnTo>
                    <a:lnTo>
                      <a:pt x="35881" y="10404"/>
                    </a:lnTo>
                    <a:lnTo>
                      <a:pt x="35606" y="9905"/>
                    </a:lnTo>
                    <a:lnTo>
                      <a:pt x="35330" y="9420"/>
                    </a:lnTo>
                    <a:lnTo>
                      <a:pt x="35029" y="8934"/>
                    </a:lnTo>
                    <a:lnTo>
                      <a:pt x="34714" y="8462"/>
                    </a:lnTo>
                    <a:lnTo>
                      <a:pt x="34399" y="8003"/>
                    </a:lnTo>
                    <a:lnTo>
                      <a:pt x="34058" y="7557"/>
                    </a:lnTo>
                    <a:lnTo>
                      <a:pt x="33704" y="7111"/>
                    </a:lnTo>
                    <a:lnTo>
                      <a:pt x="33349" y="6678"/>
                    </a:lnTo>
                    <a:lnTo>
                      <a:pt x="32969" y="6258"/>
                    </a:lnTo>
                    <a:lnTo>
                      <a:pt x="32588" y="5851"/>
                    </a:lnTo>
                    <a:lnTo>
                      <a:pt x="32195" y="5458"/>
                    </a:lnTo>
                    <a:lnTo>
                      <a:pt x="31788" y="5064"/>
                    </a:lnTo>
                    <a:lnTo>
                      <a:pt x="31368" y="4697"/>
                    </a:lnTo>
                    <a:lnTo>
                      <a:pt x="30935" y="4330"/>
                    </a:lnTo>
                    <a:lnTo>
                      <a:pt x="30502" y="3988"/>
                    </a:lnTo>
                    <a:lnTo>
                      <a:pt x="30056" y="3647"/>
                    </a:lnTo>
                    <a:lnTo>
                      <a:pt x="29597" y="3319"/>
                    </a:lnTo>
                    <a:lnTo>
                      <a:pt x="29138" y="3018"/>
                    </a:lnTo>
                    <a:lnTo>
                      <a:pt x="28653" y="2716"/>
                    </a:lnTo>
                    <a:lnTo>
                      <a:pt x="28180" y="2440"/>
                    </a:lnTo>
                    <a:lnTo>
                      <a:pt x="27682" y="2165"/>
                    </a:lnTo>
                    <a:lnTo>
                      <a:pt x="27183" y="1916"/>
                    </a:lnTo>
                    <a:lnTo>
                      <a:pt x="26685" y="1680"/>
                    </a:lnTo>
                    <a:lnTo>
                      <a:pt x="26160" y="1443"/>
                    </a:lnTo>
                    <a:lnTo>
                      <a:pt x="25648" y="1233"/>
                    </a:lnTo>
                    <a:lnTo>
                      <a:pt x="25111" y="1050"/>
                    </a:lnTo>
                    <a:lnTo>
                      <a:pt x="24586" y="866"/>
                    </a:lnTo>
                    <a:lnTo>
                      <a:pt x="24048" y="709"/>
                    </a:lnTo>
                    <a:lnTo>
                      <a:pt x="23497" y="551"/>
                    </a:lnTo>
                    <a:lnTo>
                      <a:pt x="22946" y="433"/>
                    </a:lnTo>
                    <a:lnTo>
                      <a:pt x="22395" y="315"/>
                    </a:lnTo>
                    <a:lnTo>
                      <a:pt x="21831" y="223"/>
                    </a:lnTo>
                    <a:lnTo>
                      <a:pt x="21267" y="145"/>
                    </a:lnTo>
                    <a:lnTo>
                      <a:pt x="20689" y="79"/>
                    </a:lnTo>
                    <a:lnTo>
                      <a:pt x="20125" y="27"/>
                    </a:lnTo>
                    <a:lnTo>
                      <a:pt x="19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5"/>
              <p:cNvSpPr/>
              <p:nvPr/>
            </p:nvSpPr>
            <p:spPr>
              <a:xfrm>
                <a:off x="2064354" y="2534129"/>
                <a:ext cx="246328" cy="126942"/>
              </a:xfrm>
              <a:custGeom>
                <a:avLst/>
                <a:gdLst/>
                <a:ahLst/>
                <a:cxnLst/>
                <a:rect l="l" t="t" r="r" b="b"/>
                <a:pathLst>
                  <a:path w="13723" h="7072" extrusionOk="0">
                    <a:moveTo>
                      <a:pt x="3346" y="1"/>
                    </a:moveTo>
                    <a:lnTo>
                      <a:pt x="3175" y="14"/>
                    </a:lnTo>
                    <a:lnTo>
                      <a:pt x="2991" y="40"/>
                    </a:lnTo>
                    <a:lnTo>
                      <a:pt x="2821" y="66"/>
                    </a:lnTo>
                    <a:lnTo>
                      <a:pt x="2650" y="106"/>
                    </a:lnTo>
                    <a:lnTo>
                      <a:pt x="2480" y="158"/>
                    </a:lnTo>
                    <a:lnTo>
                      <a:pt x="2322" y="211"/>
                    </a:lnTo>
                    <a:lnTo>
                      <a:pt x="2152" y="276"/>
                    </a:lnTo>
                    <a:lnTo>
                      <a:pt x="2007" y="342"/>
                    </a:lnTo>
                    <a:lnTo>
                      <a:pt x="1850" y="421"/>
                    </a:lnTo>
                    <a:lnTo>
                      <a:pt x="1706" y="512"/>
                    </a:lnTo>
                    <a:lnTo>
                      <a:pt x="1561" y="604"/>
                    </a:lnTo>
                    <a:lnTo>
                      <a:pt x="1417" y="696"/>
                    </a:lnTo>
                    <a:lnTo>
                      <a:pt x="1286" y="801"/>
                    </a:lnTo>
                    <a:lnTo>
                      <a:pt x="1155" y="919"/>
                    </a:lnTo>
                    <a:lnTo>
                      <a:pt x="1037" y="1037"/>
                    </a:lnTo>
                    <a:lnTo>
                      <a:pt x="919" y="1155"/>
                    </a:lnTo>
                    <a:lnTo>
                      <a:pt x="801" y="1286"/>
                    </a:lnTo>
                    <a:lnTo>
                      <a:pt x="696" y="1418"/>
                    </a:lnTo>
                    <a:lnTo>
                      <a:pt x="604" y="1562"/>
                    </a:lnTo>
                    <a:lnTo>
                      <a:pt x="512" y="1706"/>
                    </a:lnTo>
                    <a:lnTo>
                      <a:pt x="420" y="1851"/>
                    </a:lnTo>
                    <a:lnTo>
                      <a:pt x="341" y="1995"/>
                    </a:lnTo>
                    <a:lnTo>
                      <a:pt x="276" y="2152"/>
                    </a:lnTo>
                    <a:lnTo>
                      <a:pt x="210" y="2323"/>
                    </a:lnTo>
                    <a:lnTo>
                      <a:pt x="158" y="2480"/>
                    </a:lnTo>
                    <a:lnTo>
                      <a:pt x="105" y="2651"/>
                    </a:lnTo>
                    <a:lnTo>
                      <a:pt x="66" y="2821"/>
                    </a:lnTo>
                    <a:lnTo>
                      <a:pt x="40" y="2992"/>
                    </a:lnTo>
                    <a:lnTo>
                      <a:pt x="13" y="3176"/>
                    </a:lnTo>
                    <a:lnTo>
                      <a:pt x="0" y="3346"/>
                    </a:lnTo>
                    <a:lnTo>
                      <a:pt x="0" y="3530"/>
                    </a:lnTo>
                    <a:lnTo>
                      <a:pt x="0" y="3713"/>
                    </a:lnTo>
                    <a:lnTo>
                      <a:pt x="13" y="3897"/>
                    </a:lnTo>
                    <a:lnTo>
                      <a:pt x="40" y="4068"/>
                    </a:lnTo>
                    <a:lnTo>
                      <a:pt x="66" y="4251"/>
                    </a:lnTo>
                    <a:lnTo>
                      <a:pt x="105" y="4422"/>
                    </a:lnTo>
                    <a:lnTo>
                      <a:pt x="158" y="4579"/>
                    </a:lnTo>
                    <a:lnTo>
                      <a:pt x="210" y="4750"/>
                    </a:lnTo>
                    <a:lnTo>
                      <a:pt x="276" y="4907"/>
                    </a:lnTo>
                    <a:lnTo>
                      <a:pt x="341" y="5065"/>
                    </a:lnTo>
                    <a:lnTo>
                      <a:pt x="420" y="5222"/>
                    </a:lnTo>
                    <a:lnTo>
                      <a:pt x="512" y="5366"/>
                    </a:lnTo>
                    <a:lnTo>
                      <a:pt x="604" y="5511"/>
                    </a:lnTo>
                    <a:lnTo>
                      <a:pt x="696" y="5655"/>
                    </a:lnTo>
                    <a:lnTo>
                      <a:pt x="801" y="5786"/>
                    </a:lnTo>
                    <a:lnTo>
                      <a:pt x="919" y="5904"/>
                    </a:lnTo>
                    <a:lnTo>
                      <a:pt x="1037" y="6036"/>
                    </a:lnTo>
                    <a:lnTo>
                      <a:pt x="1155" y="6154"/>
                    </a:lnTo>
                    <a:lnTo>
                      <a:pt x="1286" y="6259"/>
                    </a:lnTo>
                    <a:lnTo>
                      <a:pt x="1417" y="6364"/>
                    </a:lnTo>
                    <a:lnTo>
                      <a:pt x="1561" y="6468"/>
                    </a:lnTo>
                    <a:lnTo>
                      <a:pt x="1706" y="6560"/>
                    </a:lnTo>
                    <a:lnTo>
                      <a:pt x="1850" y="6639"/>
                    </a:lnTo>
                    <a:lnTo>
                      <a:pt x="2007" y="6718"/>
                    </a:lnTo>
                    <a:lnTo>
                      <a:pt x="2152" y="6796"/>
                    </a:lnTo>
                    <a:lnTo>
                      <a:pt x="2322" y="6849"/>
                    </a:lnTo>
                    <a:lnTo>
                      <a:pt x="2480" y="6915"/>
                    </a:lnTo>
                    <a:lnTo>
                      <a:pt x="2650" y="6954"/>
                    </a:lnTo>
                    <a:lnTo>
                      <a:pt x="2821" y="6993"/>
                    </a:lnTo>
                    <a:lnTo>
                      <a:pt x="2991" y="7033"/>
                    </a:lnTo>
                    <a:lnTo>
                      <a:pt x="3175" y="7046"/>
                    </a:lnTo>
                    <a:lnTo>
                      <a:pt x="3346" y="7059"/>
                    </a:lnTo>
                    <a:lnTo>
                      <a:pt x="3529" y="7072"/>
                    </a:lnTo>
                    <a:lnTo>
                      <a:pt x="10194" y="7072"/>
                    </a:lnTo>
                    <a:lnTo>
                      <a:pt x="10364" y="7059"/>
                    </a:lnTo>
                    <a:lnTo>
                      <a:pt x="10548" y="7046"/>
                    </a:lnTo>
                    <a:lnTo>
                      <a:pt x="10732" y="7033"/>
                    </a:lnTo>
                    <a:lnTo>
                      <a:pt x="10902" y="6993"/>
                    </a:lnTo>
                    <a:lnTo>
                      <a:pt x="11073" y="6954"/>
                    </a:lnTo>
                    <a:lnTo>
                      <a:pt x="11243" y="6915"/>
                    </a:lnTo>
                    <a:lnTo>
                      <a:pt x="11401" y="6849"/>
                    </a:lnTo>
                    <a:lnTo>
                      <a:pt x="11558" y="6796"/>
                    </a:lnTo>
                    <a:lnTo>
                      <a:pt x="11716" y="6718"/>
                    </a:lnTo>
                    <a:lnTo>
                      <a:pt x="11873" y="6639"/>
                    </a:lnTo>
                    <a:lnTo>
                      <a:pt x="12017" y="6560"/>
                    </a:lnTo>
                    <a:lnTo>
                      <a:pt x="12162" y="6468"/>
                    </a:lnTo>
                    <a:lnTo>
                      <a:pt x="12306" y="6364"/>
                    </a:lnTo>
                    <a:lnTo>
                      <a:pt x="12437" y="6259"/>
                    </a:lnTo>
                    <a:lnTo>
                      <a:pt x="12568" y="6154"/>
                    </a:lnTo>
                    <a:lnTo>
                      <a:pt x="12686" y="6036"/>
                    </a:lnTo>
                    <a:lnTo>
                      <a:pt x="12804" y="5904"/>
                    </a:lnTo>
                    <a:lnTo>
                      <a:pt x="12909" y="5786"/>
                    </a:lnTo>
                    <a:lnTo>
                      <a:pt x="13014" y="5655"/>
                    </a:lnTo>
                    <a:lnTo>
                      <a:pt x="13119" y="5511"/>
                    </a:lnTo>
                    <a:lnTo>
                      <a:pt x="13211" y="5366"/>
                    </a:lnTo>
                    <a:lnTo>
                      <a:pt x="13290" y="5222"/>
                    </a:lnTo>
                    <a:lnTo>
                      <a:pt x="13369" y="5065"/>
                    </a:lnTo>
                    <a:lnTo>
                      <a:pt x="13447" y="4907"/>
                    </a:lnTo>
                    <a:lnTo>
                      <a:pt x="13513" y="4750"/>
                    </a:lnTo>
                    <a:lnTo>
                      <a:pt x="13565" y="4579"/>
                    </a:lnTo>
                    <a:lnTo>
                      <a:pt x="13618" y="4422"/>
                    </a:lnTo>
                    <a:lnTo>
                      <a:pt x="13657" y="4251"/>
                    </a:lnTo>
                    <a:lnTo>
                      <a:pt x="13683" y="4068"/>
                    </a:lnTo>
                    <a:lnTo>
                      <a:pt x="13710" y="3897"/>
                    </a:lnTo>
                    <a:lnTo>
                      <a:pt x="13723" y="3713"/>
                    </a:lnTo>
                    <a:lnTo>
                      <a:pt x="13723" y="3530"/>
                    </a:lnTo>
                    <a:lnTo>
                      <a:pt x="13723" y="3346"/>
                    </a:lnTo>
                    <a:lnTo>
                      <a:pt x="13710" y="3176"/>
                    </a:lnTo>
                    <a:lnTo>
                      <a:pt x="13683" y="2992"/>
                    </a:lnTo>
                    <a:lnTo>
                      <a:pt x="13657" y="2821"/>
                    </a:lnTo>
                    <a:lnTo>
                      <a:pt x="13618" y="2651"/>
                    </a:lnTo>
                    <a:lnTo>
                      <a:pt x="13565" y="2480"/>
                    </a:lnTo>
                    <a:lnTo>
                      <a:pt x="13513" y="2323"/>
                    </a:lnTo>
                    <a:lnTo>
                      <a:pt x="13447" y="2152"/>
                    </a:lnTo>
                    <a:lnTo>
                      <a:pt x="13369" y="1995"/>
                    </a:lnTo>
                    <a:lnTo>
                      <a:pt x="13290" y="1851"/>
                    </a:lnTo>
                    <a:lnTo>
                      <a:pt x="13211" y="1706"/>
                    </a:lnTo>
                    <a:lnTo>
                      <a:pt x="13119" y="1562"/>
                    </a:lnTo>
                    <a:lnTo>
                      <a:pt x="13014" y="1418"/>
                    </a:lnTo>
                    <a:lnTo>
                      <a:pt x="12909" y="1286"/>
                    </a:lnTo>
                    <a:lnTo>
                      <a:pt x="12804" y="1155"/>
                    </a:lnTo>
                    <a:lnTo>
                      <a:pt x="12686" y="1037"/>
                    </a:lnTo>
                    <a:lnTo>
                      <a:pt x="12568" y="919"/>
                    </a:lnTo>
                    <a:lnTo>
                      <a:pt x="12437" y="801"/>
                    </a:lnTo>
                    <a:lnTo>
                      <a:pt x="12306" y="696"/>
                    </a:lnTo>
                    <a:lnTo>
                      <a:pt x="12162" y="604"/>
                    </a:lnTo>
                    <a:lnTo>
                      <a:pt x="12017" y="512"/>
                    </a:lnTo>
                    <a:lnTo>
                      <a:pt x="11873" y="421"/>
                    </a:lnTo>
                    <a:lnTo>
                      <a:pt x="11716" y="342"/>
                    </a:lnTo>
                    <a:lnTo>
                      <a:pt x="11558" y="276"/>
                    </a:lnTo>
                    <a:lnTo>
                      <a:pt x="11401" y="211"/>
                    </a:lnTo>
                    <a:lnTo>
                      <a:pt x="11243" y="158"/>
                    </a:lnTo>
                    <a:lnTo>
                      <a:pt x="11073" y="106"/>
                    </a:lnTo>
                    <a:lnTo>
                      <a:pt x="10902" y="66"/>
                    </a:lnTo>
                    <a:lnTo>
                      <a:pt x="10732" y="40"/>
                    </a:lnTo>
                    <a:lnTo>
                      <a:pt x="10548" y="14"/>
                    </a:lnTo>
                    <a:lnTo>
                      <a:pt x="10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5"/>
              <p:cNvSpPr/>
              <p:nvPr/>
            </p:nvSpPr>
            <p:spPr>
              <a:xfrm>
                <a:off x="2165143" y="3497038"/>
                <a:ext cx="44749" cy="533869"/>
              </a:xfrm>
              <a:custGeom>
                <a:avLst/>
                <a:gdLst/>
                <a:ahLst/>
                <a:cxnLst/>
                <a:rect l="l" t="t" r="r" b="b"/>
                <a:pathLst>
                  <a:path w="2493" h="29742" extrusionOk="0">
                    <a:moveTo>
                      <a:pt x="0" y="0"/>
                    </a:moveTo>
                    <a:lnTo>
                      <a:pt x="0" y="29741"/>
                    </a:lnTo>
                    <a:lnTo>
                      <a:pt x="2493" y="29741"/>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5"/>
              <p:cNvSpPr/>
              <p:nvPr/>
            </p:nvSpPr>
            <p:spPr>
              <a:xfrm>
                <a:off x="2131469" y="2564033"/>
                <a:ext cx="112098" cy="955389"/>
              </a:xfrm>
              <a:custGeom>
                <a:avLst/>
                <a:gdLst/>
                <a:ahLst/>
                <a:cxnLst/>
                <a:rect l="l" t="t" r="r" b="b"/>
                <a:pathLst>
                  <a:path w="6245" h="53225" extrusionOk="0">
                    <a:moveTo>
                      <a:pt x="1023" y="1"/>
                    </a:moveTo>
                    <a:lnTo>
                      <a:pt x="905" y="14"/>
                    </a:lnTo>
                    <a:lnTo>
                      <a:pt x="800" y="53"/>
                    </a:lnTo>
                    <a:lnTo>
                      <a:pt x="696" y="80"/>
                    </a:lnTo>
                    <a:lnTo>
                      <a:pt x="604" y="132"/>
                    </a:lnTo>
                    <a:lnTo>
                      <a:pt x="499" y="185"/>
                    </a:lnTo>
                    <a:lnTo>
                      <a:pt x="420" y="250"/>
                    </a:lnTo>
                    <a:lnTo>
                      <a:pt x="341" y="329"/>
                    </a:lnTo>
                    <a:lnTo>
                      <a:pt x="263" y="408"/>
                    </a:lnTo>
                    <a:lnTo>
                      <a:pt x="197" y="499"/>
                    </a:lnTo>
                    <a:lnTo>
                      <a:pt x="145" y="591"/>
                    </a:lnTo>
                    <a:lnTo>
                      <a:pt x="92" y="696"/>
                    </a:lnTo>
                    <a:lnTo>
                      <a:pt x="53" y="801"/>
                    </a:lnTo>
                    <a:lnTo>
                      <a:pt x="26" y="906"/>
                    </a:lnTo>
                    <a:lnTo>
                      <a:pt x="13" y="1024"/>
                    </a:lnTo>
                    <a:lnTo>
                      <a:pt x="0" y="1129"/>
                    </a:lnTo>
                    <a:lnTo>
                      <a:pt x="0" y="50116"/>
                    </a:lnTo>
                    <a:lnTo>
                      <a:pt x="0" y="50273"/>
                    </a:lnTo>
                    <a:lnTo>
                      <a:pt x="13" y="50430"/>
                    </a:lnTo>
                    <a:lnTo>
                      <a:pt x="40" y="50588"/>
                    </a:lnTo>
                    <a:lnTo>
                      <a:pt x="66" y="50745"/>
                    </a:lnTo>
                    <a:lnTo>
                      <a:pt x="145" y="51034"/>
                    </a:lnTo>
                    <a:lnTo>
                      <a:pt x="249" y="51322"/>
                    </a:lnTo>
                    <a:lnTo>
                      <a:pt x="381" y="51598"/>
                    </a:lnTo>
                    <a:lnTo>
                      <a:pt x="538" y="51860"/>
                    </a:lnTo>
                    <a:lnTo>
                      <a:pt x="709" y="52097"/>
                    </a:lnTo>
                    <a:lnTo>
                      <a:pt x="919" y="52320"/>
                    </a:lnTo>
                    <a:lnTo>
                      <a:pt x="1142" y="52516"/>
                    </a:lnTo>
                    <a:lnTo>
                      <a:pt x="1378" y="52700"/>
                    </a:lnTo>
                    <a:lnTo>
                      <a:pt x="1640" y="52857"/>
                    </a:lnTo>
                    <a:lnTo>
                      <a:pt x="1902" y="52989"/>
                    </a:lnTo>
                    <a:lnTo>
                      <a:pt x="2191" y="53094"/>
                    </a:lnTo>
                    <a:lnTo>
                      <a:pt x="2493" y="53172"/>
                    </a:lnTo>
                    <a:lnTo>
                      <a:pt x="2650" y="53199"/>
                    </a:lnTo>
                    <a:lnTo>
                      <a:pt x="2808" y="53212"/>
                    </a:lnTo>
                    <a:lnTo>
                      <a:pt x="2965" y="53225"/>
                    </a:lnTo>
                    <a:lnTo>
                      <a:pt x="3280" y="53225"/>
                    </a:lnTo>
                    <a:lnTo>
                      <a:pt x="3437" y="53212"/>
                    </a:lnTo>
                    <a:lnTo>
                      <a:pt x="3595" y="53199"/>
                    </a:lnTo>
                    <a:lnTo>
                      <a:pt x="3752" y="53172"/>
                    </a:lnTo>
                    <a:lnTo>
                      <a:pt x="4054" y="53094"/>
                    </a:lnTo>
                    <a:lnTo>
                      <a:pt x="4329" y="52989"/>
                    </a:lnTo>
                    <a:lnTo>
                      <a:pt x="4605" y="52857"/>
                    </a:lnTo>
                    <a:lnTo>
                      <a:pt x="4867" y="52700"/>
                    </a:lnTo>
                    <a:lnTo>
                      <a:pt x="5103" y="52516"/>
                    </a:lnTo>
                    <a:lnTo>
                      <a:pt x="5326" y="52320"/>
                    </a:lnTo>
                    <a:lnTo>
                      <a:pt x="5523" y="52097"/>
                    </a:lnTo>
                    <a:lnTo>
                      <a:pt x="5707" y="51860"/>
                    </a:lnTo>
                    <a:lnTo>
                      <a:pt x="5864" y="51598"/>
                    </a:lnTo>
                    <a:lnTo>
                      <a:pt x="5996" y="51322"/>
                    </a:lnTo>
                    <a:lnTo>
                      <a:pt x="6101" y="51034"/>
                    </a:lnTo>
                    <a:lnTo>
                      <a:pt x="6179" y="50745"/>
                    </a:lnTo>
                    <a:lnTo>
                      <a:pt x="6205" y="50588"/>
                    </a:lnTo>
                    <a:lnTo>
                      <a:pt x="6219" y="50430"/>
                    </a:lnTo>
                    <a:lnTo>
                      <a:pt x="6232" y="50273"/>
                    </a:lnTo>
                    <a:lnTo>
                      <a:pt x="6245" y="50116"/>
                    </a:lnTo>
                    <a:lnTo>
                      <a:pt x="6245" y="1129"/>
                    </a:lnTo>
                    <a:lnTo>
                      <a:pt x="6232" y="1024"/>
                    </a:lnTo>
                    <a:lnTo>
                      <a:pt x="6219" y="906"/>
                    </a:lnTo>
                    <a:lnTo>
                      <a:pt x="6192" y="801"/>
                    </a:lnTo>
                    <a:lnTo>
                      <a:pt x="6153" y="696"/>
                    </a:lnTo>
                    <a:lnTo>
                      <a:pt x="6101" y="591"/>
                    </a:lnTo>
                    <a:lnTo>
                      <a:pt x="6048" y="499"/>
                    </a:lnTo>
                    <a:lnTo>
                      <a:pt x="5982" y="408"/>
                    </a:lnTo>
                    <a:lnTo>
                      <a:pt x="5904" y="329"/>
                    </a:lnTo>
                    <a:lnTo>
                      <a:pt x="5825" y="250"/>
                    </a:lnTo>
                    <a:lnTo>
                      <a:pt x="5733" y="185"/>
                    </a:lnTo>
                    <a:lnTo>
                      <a:pt x="5641" y="132"/>
                    </a:lnTo>
                    <a:lnTo>
                      <a:pt x="5550" y="80"/>
                    </a:lnTo>
                    <a:lnTo>
                      <a:pt x="5445" y="53"/>
                    </a:lnTo>
                    <a:lnTo>
                      <a:pt x="5326" y="14"/>
                    </a:lnTo>
                    <a:lnTo>
                      <a:pt x="52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5"/>
              <p:cNvSpPr/>
              <p:nvPr/>
            </p:nvSpPr>
            <p:spPr>
              <a:xfrm>
                <a:off x="1780583" y="3354102"/>
                <a:ext cx="813871" cy="74654"/>
              </a:xfrm>
              <a:custGeom>
                <a:avLst/>
                <a:gdLst/>
                <a:ahLst/>
                <a:cxnLst/>
                <a:rect l="l" t="t" r="r" b="b"/>
                <a:pathLst>
                  <a:path w="45341" h="4159" extrusionOk="0">
                    <a:moveTo>
                      <a:pt x="1" y="0"/>
                    </a:moveTo>
                    <a:lnTo>
                      <a:pt x="14" y="210"/>
                    </a:lnTo>
                    <a:lnTo>
                      <a:pt x="27" y="420"/>
                    </a:lnTo>
                    <a:lnTo>
                      <a:pt x="53" y="630"/>
                    </a:lnTo>
                    <a:lnTo>
                      <a:pt x="93" y="840"/>
                    </a:lnTo>
                    <a:lnTo>
                      <a:pt x="132" y="1037"/>
                    </a:lnTo>
                    <a:lnTo>
                      <a:pt x="185" y="1233"/>
                    </a:lnTo>
                    <a:lnTo>
                      <a:pt x="250" y="1430"/>
                    </a:lnTo>
                    <a:lnTo>
                      <a:pt x="329" y="1614"/>
                    </a:lnTo>
                    <a:lnTo>
                      <a:pt x="421" y="1798"/>
                    </a:lnTo>
                    <a:lnTo>
                      <a:pt x="513" y="1981"/>
                    </a:lnTo>
                    <a:lnTo>
                      <a:pt x="604" y="2152"/>
                    </a:lnTo>
                    <a:lnTo>
                      <a:pt x="709" y="2322"/>
                    </a:lnTo>
                    <a:lnTo>
                      <a:pt x="827" y="2480"/>
                    </a:lnTo>
                    <a:lnTo>
                      <a:pt x="959" y="2637"/>
                    </a:lnTo>
                    <a:lnTo>
                      <a:pt x="1090" y="2795"/>
                    </a:lnTo>
                    <a:lnTo>
                      <a:pt x="1221" y="2939"/>
                    </a:lnTo>
                    <a:lnTo>
                      <a:pt x="1365" y="3070"/>
                    </a:lnTo>
                    <a:lnTo>
                      <a:pt x="1523" y="3201"/>
                    </a:lnTo>
                    <a:lnTo>
                      <a:pt x="1680" y="3332"/>
                    </a:lnTo>
                    <a:lnTo>
                      <a:pt x="1838" y="3450"/>
                    </a:lnTo>
                    <a:lnTo>
                      <a:pt x="2008" y="3555"/>
                    </a:lnTo>
                    <a:lnTo>
                      <a:pt x="2179" y="3647"/>
                    </a:lnTo>
                    <a:lnTo>
                      <a:pt x="2362" y="3739"/>
                    </a:lnTo>
                    <a:lnTo>
                      <a:pt x="2546" y="3831"/>
                    </a:lnTo>
                    <a:lnTo>
                      <a:pt x="2730" y="3897"/>
                    </a:lnTo>
                    <a:lnTo>
                      <a:pt x="2926" y="3962"/>
                    </a:lnTo>
                    <a:lnTo>
                      <a:pt x="3123" y="4028"/>
                    </a:lnTo>
                    <a:lnTo>
                      <a:pt x="3320" y="4067"/>
                    </a:lnTo>
                    <a:lnTo>
                      <a:pt x="3530" y="4106"/>
                    </a:lnTo>
                    <a:lnTo>
                      <a:pt x="3740" y="4133"/>
                    </a:lnTo>
                    <a:lnTo>
                      <a:pt x="3950" y="4146"/>
                    </a:lnTo>
                    <a:lnTo>
                      <a:pt x="4160" y="4159"/>
                    </a:lnTo>
                    <a:lnTo>
                      <a:pt x="41181" y="4159"/>
                    </a:lnTo>
                    <a:lnTo>
                      <a:pt x="41391" y="4146"/>
                    </a:lnTo>
                    <a:lnTo>
                      <a:pt x="41601" y="4133"/>
                    </a:lnTo>
                    <a:lnTo>
                      <a:pt x="41811" y="4106"/>
                    </a:lnTo>
                    <a:lnTo>
                      <a:pt x="42021" y="4067"/>
                    </a:lnTo>
                    <a:lnTo>
                      <a:pt x="42218" y="4028"/>
                    </a:lnTo>
                    <a:lnTo>
                      <a:pt x="42415" y="3962"/>
                    </a:lnTo>
                    <a:lnTo>
                      <a:pt x="42611" y="3897"/>
                    </a:lnTo>
                    <a:lnTo>
                      <a:pt x="42795" y="3831"/>
                    </a:lnTo>
                    <a:lnTo>
                      <a:pt x="42979" y="3739"/>
                    </a:lnTo>
                    <a:lnTo>
                      <a:pt x="43162" y="3647"/>
                    </a:lnTo>
                    <a:lnTo>
                      <a:pt x="43333" y="3555"/>
                    </a:lnTo>
                    <a:lnTo>
                      <a:pt x="43503" y="3450"/>
                    </a:lnTo>
                    <a:lnTo>
                      <a:pt x="43661" y="3332"/>
                    </a:lnTo>
                    <a:lnTo>
                      <a:pt x="43818" y="3201"/>
                    </a:lnTo>
                    <a:lnTo>
                      <a:pt x="43976" y="3070"/>
                    </a:lnTo>
                    <a:lnTo>
                      <a:pt x="44120" y="2939"/>
                    </a:lnTo>
                    <a:lnTo>
                      <a:pt x="44251" y="2795"/>
                    </a:lnTo>
                    <a:lnTo>
                      <a:pt x="44382" y="2637"/>
                    </a:lnTo>
                    <a:lnTo>
                      <a:pt x="44514" y="2480"/>
                    </a:lnTo>
                    <a:lnTo>
                      <a:pt x="44632" y="2322"/>
                    </a:lnTo>
                    <a:lnTo>
                      <a:pt x="44737" y="2152"/>
                    </a:lnTo>
                    <a:lnTo>
                      <a:pt x="44828" y="1981"/>
                    </a:lnTo>
                    <a:lnTo>
                      <a:pt x="44920" y="1798"/>
                    </a:lnTo>
                    <a:lnTo>
                      <a:pt x="45012" y="1614"/>
                    </a:lnTo>
                    <a:lnTo>
                      <a:pt x="45078" y="1430"/>
                    </a:lnTo>
                    <a:lnTo>
                      <a:pt x="45143" y="1233"/>
                    </a:lnTo>
                    <a:lnTo>
                      <a:pt x="45209" y="1037"/>
                    </a:lnTo>
                    <a:lnTo>
                      <a:pt x="45248" y="840"/>
                    </a:lnTo>
                    <a:lnTo>
                      <a:pt x="45288" y="630"/>
                    </a:lnTo>
                    <a:lnTo>
                      <a:pt x="45314" y="420"/>
                    </a:lnTo>
                    <a:lnTo>
                      <a:pt x="45327" y="210"/>
                    </a:lnTo>
                    <a:lnTo>
                      <a:pt x="45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5"/>
              <p:cNvSpPr/>
              <p:nvPr/>
            </p:nvSpPr>
            <p:spPr>
              <a:xfrm>
                <a:off x="1847931" y="4030889"/>
                <a:ext cx="89517" cy="89732"/>
              </a:xfrm>
              <a:custGeom>
                <a:avLst/>
                <a:gdLst/>
                <a:ahLst/>
                <a:cxnLst/>
                <a:rect l="l" t="t" r="r" b="b"/>
                <a:pathLst>
                  <a:path w="4987" h="4999" extrusionOk="0">
                    <a:moveTo>
                      <a:pt x="2494" y="0"/>
                    </a:moveTo>
                    <a:lnTo>
                      <a:pt x="2231" y="13"/>
                    </a:lnTo>
                    <a:lnTo>
                      <a:pt x="1982" y="53"/>
                    </a:lnTo>
                    <a:lnTo>
                      <a:pt x="1746" y="118"/>
                    </a:lnTo>
                    <a:lnTo>
                      <a:pt x="1523" y="197"/>
                    </a:lnTo>
                    <a:lnTo>
                      <a:pt x="1300" y="302"/>
                    </a:lnTo>
                    <a:lnTo>
                      <a:pt x="1090" y="433"/>
                    </a:lnTo>
                    <a:lnTo>
                      <a:pt x="906" y="577"/>
                    </a:lnTo>
                    <a:lnTo>
                      <a:pt x="723" y="735"/>
                    </a:lnTo>
                    <a:lnTo>
                      <a:pt x="565" y="905"/>
                    </a:lnTo>
                    <a:lnTo>
                      <a:pt x="421" y="1102"/>
                    </a:lnTo>
                    <a:lnTo>
                      <a:pt x="303" y="1312"/>
                    </a:lnTo>
                    <a:lnTo>
                      <a:pt x="185" y="1522"/>
                    </a:lnTo>
                    <a:lnTo>
                      <a:pt x="106" y="1758"/>
                    </a:lnTo>
                    <a:lnTo>
                      <a:pt x="40" y="1994"/>
                    </a:lnTo>
                    <a:lnTo>
                      <a:pt x="14" y="2244"/>
                    </a:lnTo>
                    <a:lnTo>
                      <a:pt x="1" y="2493"/>
                    </a:lnTo>
                    <a:lnTo>
                      <a:pt x="14" y="2755"/>
                    </a:lnTo>
                    <a:lnTo>
                      <a:pt x="40" y="3004"/>
                    </a:lnTo>
                    <a:lnTo>
                      <a:pt x="106" y="3241"/>
                    </a:lnTo>
                    <a:lnTo>
                      <a:pt x="185" y="3477"/>
                    </a:lnTo>
                    <a:lnTo>
                      <a:pt x="303" y="3687"/>
                    </a:lnTo>
                    <a:lnTo>
                      <a:pt x="421" y="3897"/>
                    </a:lnTo>
                    <a:lnTo>
                      <a:pt x="565" y="4080"/>
                    </a:lnTo>
                    <a:lnTo>
                      <a:pt x="723" y="4264"/>
                    </a:lnTo>
                    <a:lnTo>
                      <a:pt x="906" y="4421"/>
                    </a:lnTo>
                    <a:lnTo>
                      <a:pt x="1090" y="4566"/>
                    </a:lnTo>
                    <a:lnTo>
                      <a:pt x="1300" y="4697"/>
                    </a:lnTo>
                    <a:lnTo>
                      <a:pt x="1523" y="4802"/>
                    </a:lnTo>
                    <a:lnTo>
                      <a:pt x="1746" y="4881"/>
                    </a:lnTo>
                    <a:lnTo>
                      <a:pt x="1982" y="4946"/>
                    </a:lnTo>
                    <a:lnTo>
                      <a:pt x="2231" y="4985"/>
                    </a:lnTo>
                    <a:lnTo>
                      <a:pt x="2494" y="4999"/>
                    </a:lnTo>
                    <a:lnTo>
                      <a:pt x="2743" y="4985"/>
                    </a:lnTo>
                    <a:lnTo>
                      <a:pt x="2992" y="4946"/>
                    </a:lnTo>
                    <a:lnTo>
                      <a:pt x="3228" y="4881"/>
                    </a:lnTo>
                    <a:lnTo>
                      <a:pt x="3464" y="4802"/>
                    </a:lnTo>
                    <a:lnTo>
                      <a:pt x="3674" y="4697"/>
                    </a:lnTo>
                    <a:lnTo>
                      <a:pt x="3884" y="4566"/>
                    </a:lnTo>
                    <a:lnTo>
                      <a:pt x="4081" y="4421"/>
                    </a:lnTo>
                    <a:lnTo>
                      <a:pt x="4252" y="4264"/>
                    </a:lnTo>
                    <a:lnTo>
                      <a:pt x="4422" y="4080"/>
                    </a:lnTo>
                    <a:lnTo>
                      <a:pt x="4553" y="3897"/>
                    </a:lnTo>
                    <a:lnTo>
                      <a:pt x="4684" y="3687"/>
                    </a:lnTo>
                    <a:lnTo>
                      <a:pt x="4789" y="3477"/>
                    </a:lnTo>
                    <a:lnTo>
                      <a:pt x="4868" y="3241"/>
                    </a:lnTo>
                    <a:lnTo>
                      <a:pt x="4934" y="3004"/>
                    </a:lnTo>
                    <a:lnTo>
                      <a:pt x="4973" y="2755"/>
                    </a:lnTo>
                    <a:lnTo>
                      <a:pt x="4986" y="2493"/>
                    </a:lnTo>
                    <a:lnTo>
                      <a:pt x="4973" y="2244"/>
                    </a:lnTo>
                    <a:lnTo>
                      <a:pt x="4934" y="1994"/>
                    </a:lnTo>
                    <a:lnTo>
                      <a:pt x="4868" y="1758"/>
                    </a:lnTo>
                    <a:lnTo>
                      <a:pt x="4789" y="1522"/>
                    </a:lnTo>
                    <a:lnTo>
                      <a:pt x="4684" y="1312"/>
                    </a:lnTo>
                    <a:lnTo>
                      <a:pt x="4553" y="1102"/>
                    </a:lnTo>
                    <a:lnTo>
                      <a:pt x="4422" y="905"/>
                    </a:lnTo>
                    <a:lnTo>
                      <a:pt x="4252" y="735"/>
                    </a:lnTo>
                    <a:lnTo>
                      <a:pt x="4081" y="577"/>
                    </a:lnTo>
                    <a:lnTo>
                      <a:pt x="3884" y="433"/>
                    </a:lnTo>
                    <a:lnTo>
                      <a:pt x="3674" y="302"/>
                    </a:lnTo>
                    <a:lnTo>
                      <a:pt x="3464" y="197"/>
                    </a:lnTo>
                    <a:lnTo>
                      <a:pt x="3228" y="118"/>
                    </a:lnTo>
                    <a:lnTo>
                      <a:pt x="2992" y="53"/>
                    </a:lnTo>
                    <a:lnTo>
                      <a:pt x="2743" y="13"/>
                    </a:lnTo>
                    <a:lnTo>
                      <a:pt x="2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5"/>
              <p:cNvSpPr/>
              <p:nvPr/>
            </p:nvSpPr>
            <p:spPr>
              <a:xfrm>
                <a:off x="1870315" y="4053255"/>
                <a:ext cx="44749" cy="45001"/>
              </a:xfrm>
              <a:custGeom>
                <a:avLst/>
                <a:gdLst/>
                <a:ahLst/>
                <a:cxnLst/>
                <a:rect l="l" t="t" r="r" b="b"/>
                <a:pathLst>
                  <a:path w="2493" h="2507" extrusionOk="0">
                    <a:moveTo>
                      <a:pt x="1247" y="1"/>
                    </a:moveTo>
                    <a:lnTo>
                      <a:pt x="1115" y="14"/>
                    </a:lnTo>
                    <a:lnTo>
                      <a:pt x="997" y="27"/>
                    </a:lnTo>
                    <a:lnTo>
                      <a:pt x="866" y="66"/>
                    </a:lnTo>
                    <a:lnTo>
                      <a:pt x="761" y="106"/>
                    </a:lnTo>
                    <a:lnTo>
                      <a:pt x="643" y="158"/>
                    </a:lnTo>
                    <a:lnTo>
                      <a:pt x="551" y="224"/>
                    </a:lnTo>
                    <a:lnTo>
                      <a:pt x="446" y="289"/>
                    </a:lnTo>
                    <a:lnTo>
                      <a:pt x="368" y="368"/>
                    </a:lnTo>
                    <a:lnTo>
                      <a:pt x="276" y="460"/>
                    </a:lnTo>
                    <a:lnTo>
                      <a:pt x="210" y="552"/>
                    </a:lnTo>
                    <a:lnTo>
                      <a:pt x="145" y="656"/>
                    </a:lnTo>
                    <a:lnTo>
                      <a:pt x="92" y="761"/>
                    </a:lnTo>
                    <a:lnTo>
                      <a:pt x="53" y="880"/>
                    </a:lnTo>
                    <a:lnTo>
                      <a:pt x="27" y="998"/>
                    </a:lnTo>
                    <a:lnTo>
                      <a:pt x="0" y="1129"/>
                    </a:lnTo>
                    <a:lnTo>
                      <a:pt x="0" y="1247"/>
                    </a:lnTo>
                    <a:lnTo>
                      <a:pt x="0" y="1378"/>
                    </a:lnTo>
                    <a:lnTo>
                      <a:pt x="27" y="1509"/>
                    </a:lnTo>
                    <a:lnTo>
                      <a:pt x="53" y="1627"/>
                    </a:lnTo>
                    <a:lnTo>
                      <a:pt x="92" y="1732"/>
                    </a:lnTo>
                    <a:lnTo>
                      <a:pt x="145" y="1850"/>
                    </a:lnTo>
                    <a:lnTo>
                      <a:pt x="210" y="1955"/>
                    </a:lnTo>
                    <a:lnTo>
                      <a:pt x="276" y="2047"/>
                    </a:lnTo>
                    <a:lnTo>
                      <a:pt x="368" y="2139"/>
                    </a:lnTo>
                    <a:lnTo>
                      <a:pt x="446" y="2218"/>
                    </a:lnTo>
                    <a:lnTo>
                      <a:pt x="551" y="2283"/>
                    </a:lnTo>
                    <a:lnTo>
                      <a:pt x="643" y="2349"/>
                    </a:lnTo>
                    <a:lnTo>
                      <a:pt x="761" y="2401"/>
                    </a:lnTo>
                    <a:lnTo>
                      <a:pt x="866" y="2441"/>
                    </a:lnTo>
                    <a:lnTo>
                      <a:pt x="997" y="2480"/>
                    </a:lnTo>
                    <a:lnTo>
                      <a:pt x="1115" y="2493"/>
                    </a:lnTo>
                    <a:lnTo>
                      <a:pt x="1247" y="2506"/>
                    </a:lnTo>
                    <a:lnTo>
                      <a:pt x="1365" y="2493"/>
                    </a:lnTo>
                    <a:lnTo>
                      <a:pt x="1496" y="2480"/>
                    </a:lnTo>
                    <a:lnTo>
                      <a:pt x="1614" y="2441"/>
                    </a:lnTo>
                    <a:lnTo>
                      <a:pt x="1732" y="2401"/>
                    </a:lnTo>
                    <a:lnTo>
                      <a:pt x="1837" y="2349"/>
                    </a:lnTo>
                    <a:lnTo>
                      <a:pt x="1942" y="2283"/>
                    </a:lnTo>
                    <a:lnTo>
                      <a:pt x="2034" y="2218"/>
                    </a:lnTo>
                    <a:lnTo>
                      <a:pt x="2126" y="2139"/>
                    </a:lnTo>
                    <a:lnTo>
                      <a:pt x="2204" y="2047"/>
                    </a:lnTo>
                    <a:lnTo>
                      <a:pt x="2283" y="1955"/>
                    </a:lnTo>
                    <a:lnTo>
                      <a:pt x="2335" y="1850"/>
                    </a:lnTo>
                    <a:lnTo>
                      <a:pt x="2388" y="1732"/>
                    </a:lnTo>
                    <a:lnTo>
                      <a:pt x="2440" y="1627"/>
                    </a:lnTo>
                    <a:lnTo>
                      <a:pt x="2467" y="1509"/>
                    </a:lnTo>
                    <a:lnTo>
                      <a:pt x="2480" y="1378"/>
                    </a:lnTo>
                    <a:lnTo>
                      <a:pt x="2493" y="1247"/>
                    </a:lnTo>
                    <a:lnTo>
                      <a:pt x="2480" y="1129"/>
                    </a:lnTo>
                    <a:lnTo>
                      <a:pt x="2467" y="998"/>
                    </a:lnTo>
                    <a:lnTo>
                      <a:pt x="2440" y="880"/>
                    </a:lnTo>
                    <a:lnTo>
                      <a:pt x="2388" y="761"/>
                    </a:lnTo>
                    <a:lnTo>
                      <a:pt x="2335" y="656"/>
                    </a:lnTo>
                    <a:lnTo>
                      <a:pt x="2283" y="552"/>
                    </a:lnTo>
                    <a:lnTo>
                      <a:pt x="2204" y="460"/>
                    </a:lnTo>
                    <a:lnTo>
                      <a:pt x="2126" y="368"/>
                    </a:lnTo>
                    <a:lnTo>
                      <a:pt x="2034" y="289"/>
                    </a:lnTo>
                    <a:lnTo>
                      <a:pt x="1942" y="224"/>
                    </a:lnTo>
                    <a:lnTo>
                      <a:pt x="1837" y="158"/>
                    </a:lnTo>
                    <a:lnTo>
                      <a:pt x="1732" y="106"/>
                    </a:lnTo>
                    <a:lnTo>
                      <a:pt x="1614" y="66"/>
                    </a:lnTo>
                    <a:lnTo>
                      <a:pt x="1496" y="27"/>
                    </a:lnTo>
                    <a:lnTo>
                      <a:pt x="1365" y="14"/>
                    </a:lnTo>
                    <a:lnTo>
                      <a:pt x="12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5"/>
              <p:cNvSpPr/>
              <p:nvPr/>
            </p:nvSpPr>
            <p:spPr>
              <a:xfrm>
                <a:off x="1855237" y="3966359"/>
                <a:ext cx="313694" cy="64548"/>
              </a:xfrm>
              <a:custGeom>
                <a:avLst/>
                <a:gdLst/>
                <a:ahLst/>
                <a:cxnLst/>
                <a:rect l="l" t="t" r="r" b="b"/>
                <a:pathLst>
                  <a:path w="17476" h="3596" extrusionOk="0">
                    <a:moveTo>
                      <a:pt x="17475" y="1"/>
                    </a:moveTo>
                    <a:lnTo>
                      <a:pt x="512" y="2415"/>
                    </a:lnTo>
                    <a:lnTo>
                      <a:pt x="407" y="2441"/>
                    </a:lnTo>
                    <a:lnTo>
                      <a:pt x="316" y="2480"/>
                    </a:lnTo>
                    <a:lnTo>
                      <a:pt x="224" y="2546"/>
                    </a:lnTo>
                    <a:lnTo>
                      <a:pt x="145" y="2611"/>
                    </a:lnTo>
                    <a:lnTo>
                      <a:pt x="92" y="2703"/>
                    </a:lnTo>
                    <a:lnTo>
                      <a:pt x="40" y="2795"/>
                    </a:lnTo>
                    <a:lnTo>
                      <a:pt x="14" y="2900"/>
                    </a:lnTo>
                    <a:lnTo>
                      <a:pt x="1" y="3005"/>
                    </a:lnTo>
                    <a:lnTo>
                      <a:pt x="14" y="3123"/>
                    </a:lnTo>
                    <a:lnTo>
                      <a:pt x="53" y="3241"/>
                    </a:lnTo>
                    <a:lnTo>
                      <a:pt x="106" y="3333"/>
                    </a:lnTo>
                    <a:lnTo>
                      <a:pt x="184" y="3425"/>
                    </a:lnTo>
                    <a:lnTo>
                      <a:pt x="263" y="3503"/>
                    </a:lnTo>
                    <a:lnTo>
                      <a:pt x="368" y="3556"/>
                    </a:lnTo>
                    <a:lnTo>
                      <a:pt x="473" y="3582"/>
                    </a:lnTo>
                    <a:lnTo>
                      <a:pt x="604" y="3595"/>
                    </a:lnTo>
                    <a:lnTo>
                      <a:pt x="17475" y="3595"/>
                    </a:lnTo>
                    <a:lnTo>
                      <a:pt x="17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5"/>
              <p:cNvSpPr/>
              <p:nvPr/>
            </p:nvSpPr>
            <p:spPr>
              <a:xfrm>
                <a:off x="2437589" y="4030889"/>
                <a:ext cx="89517" cy="89732"/>
              </a:xfrm>
              <a:custGeom>
                <a:avLst/>
                <a:gdLst/>
                <a:ahLst/>
                <a:cxnLst/>
                <a:rect l="l" t="t" r="r" b="b"/>
                <a:pathLst>
                  <a:path w="4987" h="4999" extrusionOk="0">
                    <a:moveTo>
                      <a:pt x="2493" y="0"/>
                    </a:moveTo>
                    <a:lnTo>
                      <a:pt x="2244" y="13"/>
                    </a:lnTo>
                    <a:lnTo>
                      <a:pt x="1995" y="53"/>
                    </a:lnTo>
                    <a:lnTo>
                      <a:pt x="1759" y="118"/>
                    </a:lnTo>
                    <a:lnTo>
                      <a:pt x="1523" y="197"/>
                    </a:lnTo>
                    <a:lnTo>
                      <a:pt x="1300" y="302"/>
                    </a:lnTo>
                    <a:lnTo>
                      <a:pt x="1103" y="433"/>
                    </a:lnTo>
                    <a:lnTo>
                      <a:pt x="906" y="577"/>
                    </a:lnTo>
                    <a:lnTo>
                      <a:pt x="736" y="735"/>
                    </a:lnTo>
                    <a:lnTo>
                      <a:pt x="565" y="905"/>
                    </a:lnTo>
                    <a:lnTo>
                      <a:pt x="421" y="1102"/>
                    </a:lnTo>
                    <a:lnTo>
                      <a:pt x="303" y="1312"/>
                    </a:lnTo>
                    <a:lnTo>
                      <a:pt x="198" y="1522"/>
                    </a:lnTo>
                    <a:lnTo>
                      <a:pt x="106" y="1758"/>
                    </a:lnTo>
                    <a:lnTo>
                      <a:pt x="53" y="1994"/>
                    </a:lnTo>
                    <a:lnTo>
                      <a:pt x="14" y="2244"/>
                    </a:lnTo>
                    <a:lnTo>
                      <a:pt x="1" y="2493"/>
                    </a:lnTo>
                    <a:lnTo>
                      <a:pt x="14" y="2755"/>
                    </a:lnTo>
                    <a:lnTo>
                      <a:pt x="53" y="3004"/>
                    </a:lnTo>
                    <a:lnTo>
                      <a:pt x="106" y="3241"/>
                    </a:lnTo>
                    <a:lnTo>
                      <a:pt x="198" y="3477"/>
                    </a:lnTo>
                    <a:lnTo>
                      <a:pt x="303" y="3687"/>
                    </a:lnTo>
                    <a:lnTo>
                      <a:pt x="421" y="3897"/>
                    </a:lnTo>
                    <a:lnTo>
                      <a:pt x="565" y="4080"/>
                    </a:lnTo>
                    <a:lnTo>
                      <a:pt x="736" y="4264"/>
                    </a:lnTo>
                    <a:lnTo>
                      <a:pt x="906" y="4421"/>
                    </a:lnTo>
                    <a:lnTo>
                      <a:pt x="1103" y="4566"/>
                    </a:lnTo>
                    <a:lnTo>
                      <a:pt x="1300" y="4697"/>
                    </a:lnTo>
                    <a:lnTo>
                      <a:pt x="1523" y="4802"/>
                    </a:lnTo>
                    <a:lnTo>
                      <a:pt x="1759" y="4881"/>
                    </a:lnTo>
                    <a:lnTo>
                      <a:pt x="1995" y="4946"/>
                    </a:lnTo>
                    <a:lnTo>
                      <a:pt x="2244" y="4985"/>
                    </a:lnTo>
                    <a:lnTo>
                      <a:pt x="2493" y="4999"/>
                    </a:lnTo>
                    <a:lnTo>
                      <a:pt x="2756" y="4985"/>
                    </a:lnTo>
                    <a:lnTo>
                      <a:pt x="2992" y="4946"/>
                    </a:lnTo>
                    <a:lnTo>
                      <a:pt x="3241" y="4881"/>
                    </a:lnTo>
                    <a:lnTo>
                      <a:pt x="3464" y="4802"/>
                    </a:lnTo>
                    <a:lnTo>
                      <a:pt x="3687" y="4697"/>
                    </a:lnTo>
                    <a:lnTo>
                      <a:pt x="3884" y="4566"/>
                    </a:lnTo>
                    <a:lnTo>
                      <a:pt x="4081" y="4421"/>
                    </a:lnTo>
                    <a:lnTo>
                      <a:pt x="4265" y="4264"/>
                    </a:lnTo>
                    <a:lnTo>
                      <a:pt x="4422" y="4080"/>
                    </a:lnTo>
                    <a:lnTo>
                      <a:pt x="4566" y="3897"/>
                    </a:lnTo>
                    <a:lnTo>
                      <a:pt x="4684" y="3687"/>
                    </a:lnTo>
                    <a:lnTo>
                      <a:pt x="4789" y="3477"/>
                    </a:lnTo>
                    <a:lnTo>
                      <a:pt x="4881" y="3241"/>
                    </a:lnTo>
                    <a:lnTo>
                      <a:pt x="4934" y="3004"/>
                    </a:lnTo>
                    <a:lnTo>
                      <a:pt x="4973" y="2755"/>
                    </a:lnTo>
                    <a:lnTo>
                      <a:pt x="4986" y="2493"/>
                    </a:lnTo>
                    <a:lnTo>
                      <a:pt x="4973" y="2244"/>
                    </a:lnTo>
                    <a:lnTo>
                      <a:pt x="4934" y="1994"/>
                    </a:lnTo>
                    <a:lnTo>
                      <a:pt x="4881" y="1758"/>
                    </a:lnTo>
                    <a:lnTo>
                      <a:pt x="4789" y="1522"/>
                    </a:lnTo>
                    <a:lnTo>
                      <a:pt x="4684" y="1312"/>
                    </a:lnTo>
                    <a:lnTo>
                      <a:pt x="4566" y="1102"/>
                    </a:lnTo>
                    <a:lnTo>
                      <a:pt x="4422" y="905"/>
                    </a:lnTo>
                    <a:lnTo>
                      <a:pt x="4265" y="735"/>
                    </a:lnTo>
                    <a:lnTo>
                      <a:pt x="4081" y="577"/>
                    </a:lnTo>
                    <a:lnTo>
                      <a:pt x="3884" y="433"/>
                    </a:lnTo>
                    <a:lnTo>
                      <a:pt x="3687" y="302"/>
                    </a:lnTo>
                    <a:lnTo>
                      <a:pt x="3464" y="197"/>
                    </a:lnTo>
                    <a:lnTo>
                      <a:pt x="3241" y="118"/>
                    </a:lnTo>
                    <a:lnTo>
                      <a:pt x="2992" y="53"/>
                    </a:lnTo>
                    <a:lnTo>
                      <a:pt x="2756" y="13"/>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5"/>
              <p:cNvSpPr/>
              <p:nvPr/>
            </p:nvSpPr>
            <p:spPr>
              <a:xfrm>
                <a:off x="2459972" y="4053255"/>
                <a:ext cx="44749" cy="45001"/>
              </a:xfrm>
              <a:custGeom>
                <a:avLst/>
                <a:gdLst/>
                <a:ahLst/>
                <a:cxnLst/>
                <a:rect l="l" t="t" r="r" b="b"/>
                <a:pathLst>
                  <a:path w="2493" h="2507" extrusionOk="0">
                    <a:moveTo>
                      <a:pt x="1246" y="1"/>
                    </a:moveTo>
                    <a:lnTo>
                      <a:pt x="1115" y="14"/>
                    </a:lnTo>
                    <a:lnTo>
                      <a:pt x="997" y="27"/>
                    </a:lnTo>
                    <a:lnTo>
                      <a:pt x="879" y="66"/>
                    </a:lnTo>
                    <a:lnTo>
                      <a:pt x="761" y="106"/>
                    </a:lnTo>
                    <a:lnTo>
                      <a:pt x="656" y="158"/>
                    </a:lnTo>
                    <a:lnTo>
                      <a:pt x="551" y="224"/>
                    </a:lnTo>
                    <a:lnTo>
                      <a:pt x="459" y="289"/>
                    </a:lnTo>
                    <a:lnTo>
                      <a:pt x="367" y="368"/>
                    </a:lnTo>
                    <a:lnTo>
                      <a:pt x="289" y="460"/>
                    </a:lnTo>
                    <a:lnTo>
                      <a:pt x="210" y="552"/>
                    </a:lnTo>
                    <a:lnTo>
                      <a:pt x="158" y="656"/>
                    </a:lnTo>
                    <a:lnTo>
                      <a:pt x="105" y="761"/>
                    </a:lnTo>
                    <a:lnTo>
                      <a:pt x="53" y="880"/>
                    </a:lnTo>
                    <a:lnTo>
                      <a:pt x="26" y="998"/>
                    </a:lnTo>
                    <a:lnTo>
                      <a:pt x="13" y="1129"/>
                    </a:lnTo>
                    <a:lnTo>
                      <a:pt x="0" y="1247"/>
                    </a:lnTo>
                    <a:lnTo>
                      <a:pt x="13" y="1378"/>
                    </a:lnTo>
                    <a:lnTo>
                      <a:pt x="26" y="1509"/>
                    </a:lnTo>
                    <a:lnTo>
                      <a:pt x="53" y="1627"/>
                    </a:lnTo>
                    <a:lnTo>
                      <a:pt x="105" y="1732"/>
                    </a:lnTo>
                    <a:lnTo>
                      <a:pt x="158" y="1850"/>
                    </a:lnTo>
                    <a:lnTo>
                      <a:pt x="210" y="1955"/>
                    </a:lnTo>
                    <a:lnTo>
                      <a:pt x="289" y="2047"/>
                    </a:lnTo>
                    <a:lnTo>
                      <a:pt x="367" y="2139"/>
                    </a:lnTo>
                    <a:lnTo>
                      <a:pt x="459" y="2218"/>
                    </a:lnTo>
                    <a:lnTo>
                      <a:pt x="551" y="2283"/>
                    </a:lnTo>
                    <a:lnTo>
                      <a:pt x="656" y="2349"/>
                    </a:lnTo>
                    <a:lnTo>
                      <a:pt x="761" y="2401"/>
                    </a:lnTo>
                    <a:lnTo>
                      <a:pt x="879" y="2441"/>
                    </a:lnTo>
                    <a:lnTo>
                      <a:pt x="997" y="2480"/>
                    </a:lnTo>
                    <a:lnTo>
                      <a:pt x="1115" y="2493"/>
                    </a:lnTo>
                    <a:lnTo>
                      <a:pt x="1246" y="2506"/>
                    </a:lnTo>
                    <a:lnTo>
                      <a:pt x="1378" y="2493"/>
                    </a:lnTo>
                    <a:lnTo>
                      <a:pt x="1496" y="2480"/>
                    </a:lnTo>
                    <a:lnTo>
                      <a:pt x="1614" y="2441"/>
                    </a:lnTo>
                    <a:lnTo>
                      <a:pt x="1732" y="2401"/>
                    </a:lnTo>
                    <a:lnTo>
                      <a:pt x="1837" y="2349"/>
                    </a:lnTo>
                    <a:lnTo>
                      <a:pt x="1942" y="2283"/>
                    </a:lnTo>
                    <a:lnTo>
                      <a:pt x="2047" y="2218"/>
                    </a:lnTo>
                    <a:lnTo>
                      <a:pt x="2125" y="2139"/>
                    </a:lnTo>
                    <a:lnTo>
                      <a:pt x="2217" y="2047"/>
                    </a:lnTo>
                    <a:lnTo>
                      <a:pt x="2283" y="1955"/>
                    </a:lnTo>
                    <a:lnTo>
                      <a:pt x="2348" y="1850"/>
                    </a:lnTo>
                    <a:lnTo>
                      <a:pt x="2401" y="1732"/>
                    </a:lnTo>
                    <a:lnTo>
                      <a:pt x="2440" y="1627"/>
                    </a:lnTo>
                    <a:lnTo>
                      <a:pt x="2467" y="1509"/>
                    </a:lnTo>
                    <a:lnTo>
                      <a:pt x="2493" y="1378"/>
                    </a:lnTo>
                    <a:lnTo>
                      <a:pt x="2493" y="1247"/>
                    </a:lnTo>
                    <a:lnTo>
                      <a:pt x="2493" y="1129"/>
                    </a:lnTo>
                    <a:lnTo>
                      <a:pt x="2467" y="998"/>
                    </a:lnTo>
                    <a:lnTo>
                      <a:pt x="2440" y="880"/>
                    </a:lnTo>
                    <a:lnTo>
                      <a:pt x="2401" y="761"/>
                    </a:lnTo>
                    <a:lnTo>
                      <a:pt x="2348" y="656"/>
                    </a:lnTo>
                    <a:lnTo>
                      <a:pt x="2283" y="552"/>
                    </a:lnTo>
                    <a:lnTo>
                      <a:pt x="2217" y="460"/>
                    </a:lnTo>
                    <a:lnTo>
                      <a:pt x="2125" y="368"/>
                    </a:lnTo>
                    <a:lnTo>
                      <a:pt x="2047" y="289"/>
                    </a:lnTo>
                    <a:lnTo>
                      <a:pt x="1942" y="224"/>
                    </a:lnTo>
                    <a:lnTo>
                      <a:pt x="1837" y="158"/>
                    </a:lnTo>
                    <a:lnTo>
                      <a:pt x="1732" y="106"/>
                    </a:lnTo>
                    <a:lnTo>
                      <a:pt x="1614" y="66"/>
                    </a:lnTo>
                    <a:lnTo>
                      <a:pt x="1496" y="27"/>
                    </a:lnTo>
                    <a:lnTo>
                      <a:pt x="1378" y="14"/>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5"/>
              <p:cNvSpPr/>
              <p:nvPr/>
            </p:nvSpPr>
            <p:spPr>
              <a:xfrm>
                <a:off x="2206105" y="3966359"/>
                <a:ext cx="313694" cy="64548"/>
              </a:xfrm>
              <a:custGeom>
                <a:avLst/>
                <a:gdLst/>
                <a:ahLst/>
                <a:cxnLst/>
                <a:rect l="l" t="t" r="r" b="b"/>
                <a:pathLst>
                  <a:path w="17476" h="3596" extrusionOk="0">
                    <a:moveTo>
                      <a:pt x="1" y="1"/>
                    </a:moveTo>
                    <a:lnTo>
                      <a:pt x="1" y="3595"/>
                    </a:lnTo>
                    <a:lnTo>
                      <a:pt x="16872" y="3595"/>
                    </a:lnTo>
                    <a:lnTo>
                      <a:pt x="16990" y="3582"/>
                    </a:lnTo>
                    <a:lnTo>
                      <a:pt x="17108" y="3556"/>
                    </a:lnTo>
                    <a:lnTo>
                      <a:pt x="17213" y="3503"/>
                    </a:lnTo>
                    <a:lnTo>
                      <a:pt x="17292" y="3425"/>
                    </a:lnTo>
                    <a:lnTo>
                      <a:pt x="17370" y="3333"/>
                    </a:lnTo>
                    <a:lnTo>
                      <a:pt x="17423" y="3241"/>
                    </a:lnTo>
                    <a:lnTo>
                      <a:pt x="17462" y="3123"/>
                    </a:lnTo>
                    <a:lnTo>
                      <a:pt x="17475" y="3005"/>
                    </a:lnTo>
                    <a:lnTo>
                      <a:pt x="17462" y="2900"/>
                    </a:lnTo>
                    <a:lnTo>
                      <a:pt x="17436" y="2795"/>
                    </a:lnTo>
                    <a:lnTo>
                      <a:pt x="17384" y="2703"/>
                    </a:lnTo>
                    <a:lnTo>
                      <a:pt x="17331" y="2611"/>
                    </a:lnTo>
                    <a:lnTo>
                      <a:pt x="17252" y="2546"/>
                    </a:lnTo>
                    <a:lnTo>
                      <a:pt x="17161" y="2480"/>
                    </a:lnTo>
                    <a:lnTo>
                      <a:pt x="17069" y="2441"/>
                    </a:lnTo>
                    <a:lnTo>
                      <a:pt x="16964" y="24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5"/>
              <p:cNvSpPr/>
              <p:nvPr/>
            </p:nvSpPr>
            <p:spPr>
              <a:xfrm>
                <a:off x="2161374" y="3978601"/>
                <a:ext cx="44749" cy="112116"/>
              </a:xfrm>
              <a:custGeom>
                <a:avLst/>
                <a:gdLst/>
                <a:ahLst/>
                <a:cxnLst/>
                <a:rect l="l" t="t" r="r" b="b"/>
                <a:pathLst>
                  <a:path w="2493" h="6246" extrusionOk="0">
                    <a:moveTo>
                      <a:pt x="0" y="1"/>
                    </a:moveTo>
                    <a:lnTo>
                      <a:pt x="420" y="6245"/>
                    </a:lnTo>
                    <a:lnTo>
                      <a:pt x="2073" y="6245"/>
                    </a:lnTo>
                    <a:lnTo>
                      <a:pt x="2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5"/>
              <p:cNvSpPr/>
              <p:nvPr/>
            </p:nvSpPr>
            <p:spPr>
              <a:xfrm>
                <a:off x="2162792" y="4068333"/>
                <a:ext cx="41931" cy="104559"/>
              </a:xfrm>
              <a:custGeom>
                <a:avLst/>
                <a:gdLst/>
                <a:ahLst/>
                <a:cxnLst/>
                <a:rect l="l" t="t" r="r" b="b"/>
                <a:pathLst>
                  <a:path w="2336" h="5825" extrusionOk="0">
                    <a:moveTo>
                      <a:pt x="1050" y="0"/>
                    </a:moveTo>
                    <a:lnTo>
                      <a:pt x="931" y="26"/>
                    </a:lnTo>
                    <a:lnTo>
                      <a:pt x="827" y="53"/>
                    </a:lnTo>
                    <a:lnTo>
                      <a:pt x="722" y="92"/>
                    </a:lnTo>
                    <a:lnTo>
                      <a:pt x="617" y="131"/>
                    </a:lnTo>
                    <a:lnTo>
                      <a:pt x="512" y="197"/>
                    </a:lnTo>
                    <a:lnTo>
                      <a:pt x="433" y="263"/>
                    </a:lnTo>
                    <a:lnTo>
                      <a:pt x="341" y="341"/>
                    </a:lnTo>
                    <a:lnTo>
                      <a:pt x="276" y="420"/>
                    </a:lnTo>
                    <a:lnTo>
                      <a:pt x="197" y="512"/>
                    </a:lnTo>
                    <a:lnTo>
                      <a:pt x="144" y="604"/>
                    </a:lnTo>
                    <a:lnTo>
                      <a:pt x="92" y="709"/>
                    </a:lnTo>
                    <a:lnTo>
                      <a:pt x="52" y="814"/>
                    </a:lnTo>
                    <a:lnTo>
                      <a:pt x="26" y="932"/>
                    </a:lnTo>
                    <a:lnTo>
                      <a:pt x="13" y="1037"/>
                    </a:lnTo>
                    <a:lnTo>
                      <a:pt x="0" y="1168"/>
                    </a:lnTo>
                    <a:lnTo>
                      <a:pt x="0" y="4657"/>
                    </a:lnTo>
                    <a:lnTo>
                      <a:pt x="13" y="4775"/>
                    </a:lnTo>
                    <a:lnTo>
                      <a:pt x="26" y="4894"/>
                    </a:lnTo>
                    <a:lnTo>
                      <a:pt x="52" y="4999"/>
                    </a:lnTo>
                    <a:lnTo>
                      <a:pt x="92" y="5103"/>
                    </a:lnTo>
                    <a:lnTo>
                      <a:pt x="144" y="5208"/>
                    </a:lnTo>
                    <a:lnTo>
                      <a:pt x="197" y="5300"/>
                    </a:lnTo>
                    <a:lnTo>
                      <a:pt x="276" y="5392"/>
                    </a:lnTo>
                    <a:lnTo>
                      <a:pt x="341" y="5484"/>
                    </a:lnTo>
                    <a:lnTo>
                      <a:pt x="433" y="5550"/>
                    </a:lnTo>
                    <a:lnTo>
                      <a:pt x="512" y="5615"/>
                    </a:lnTo>
                    <a:lnTo>
                      <a:pt x="617" y="5681"/>
                    </a:lnTo>
                    <a:lnTo>
                      <a:pt x="722" y="5733"/>
                    </a:lnTo>
                    <a:lnTo>
                      <a:pt x="827" y="5773"/>
                    </a:lnTo>
                    <a:lnTo>
                      <a:pt x="931" y="5799"/>
                    </a:lnTo>
                    <a:lnTo>
                      <a:pt x="1050" y="5812"/>
                    </a:lnTo>
                    <a:lnTo>
                      <a:pt x="1168" y="5825"/>
                    </a:lnTo>
                    <a:lnTo>
                      <a:pt x="1286" y="5812"/>
                    </a:lnTo>
                    <a:lnTo>
                      <a:pt x="1404" y="5799"/>
                    </a:lnTo>
                    <a:lnTo>
                      <a:pt x="1509" y="5773"/>
                    </a:lnTo>
                    <a:lnTo>
                      <a:pt x="1627" y="5733"/>
                    </a:lnTo>
                    <a:lnTo>
                      <a:pt x="1719" y="5681"/>
                    </a:lnTo>
                    <a:lnTo>
                      <a:pt x="1824" y="5615"/>
                    </a:lnTo>
                    <a:lnTo>
                      <a:pt x="1915" y="5550"/>
                    </a:lnTo>
                    <a:lnTo>
                      <a:pt x="1994" y="5484"/>
                    </a:lnTo>
                    <a:lnTo>
                      <a:pt x="2073" y="5392"/>
                    </a:lnTo>
                    <a:lnTo>
                      <a:pt x="2138" y="5300"/>
                    </a:lnTo>
                    <a:lnTo>
                      <a:pt x="2191" y="5208"/>
                    </a:lnTo>
                    <a:lnTo>
                      <a:pt x="2243" y="5103"/>
                    </a:lnTo>
                    <a:lnTo>
                      <a:pt x="2283" y="4999"/>
                    </a:lnTo>
                    <a:lnTo>
                      <a:pt x="2309" y="4894"/>
                    </a:lnTo>
                    <a:lnTo>
                      <a:pt x="2322" y="4775"/>
                    </a:lnTo>
                    <a:lnTo>
                      <a:pt x="2335" y="4657"/>
                    </a:lnTo>
                    <a:lnTo>
                      <a:pt x="2335" y="1168"/>
                    </a:lnTo>
                    <a:lnTo>
                      <a:pt x="2322" y="1037"/>
                    </a:lnTo>
                    <a:lnTo>
                      <a:pt x="2309" y="932"/>
                    </a:lnTo>
                    <a:lnTo>
                      <a:pt x="2283" y="814"/>
                    </a:lnTo>
                    <a:lnTo>
                      <a:pt x="2243" y="709"/>
                    </a:lnTo>
                    <a:lnTo>
                      <a:pt x="2191" y="604"/>
                    </a:lnTo>
                    <a:lnTo>
                      <a:pt x="2138" y="512"/>
                    </a:lnTo>
                    <a:lnTo>
                      <a:pt x="2073" y="420"/>
                    </a:lnTo>
                    <a:lnTo>
                      <a:pt x="1994" y="341"/>
                    </a:lnTo>
                    <a:lnTo>
                      <a:pt x="1915" y="263"/>
                    </a:lnTo>
                    <a:lnTo>
                      <a:pt x="1824" y="197"/>
                    </a:lnTo>
                    <a:lnTo>
                      <a:pt x="1719" y="131"/>
                    </a:lnTo>
                    <a:lnTo>
                      <a:pt x="1627" y="92"/>
                    </a:lnTo>
                    <a:lnTo>
                      <a:pt x="1509" y="53"/>
                    </a:lnTo>
                    <a:lnTo>
                      <a:pt x="1404" y="26"/>
                    </a:lnTo>
                    <a:lnTo>
                      <a:pt x="1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5"/>
              <p:cNvSpPr/>
              <p:nvPr/>
            </p:nvSpPr>
            <p:spPr>
              <a:xfrm>
                <a:off x="1891747" y="1544617"/>
                <a:ext cx="591309" cy="702240"/>
              </a:xfrm>
              <a:custGeom>
                <a:avLst/>
                <a:gdLst/>
                <a:ahLst/>
                <a:cxnLst/>
                <a:rect l="l" t="t" r="r" b="b"/>
                <a:pathLst>
                  <a:path w="32942" h="39122" extrusionOk="0">
                    <a:moveTo>
                      <a:pt x="19009" y="1"/>
                    </a:moveTo>
                    <a:lnTo>
                      <a:pt x="18695" y="27"/>
                    </a:lnTo>
                    <a:lnTo>
                      <a:pt x="18406" y="93"/>
                    </a:lnTo>
                    <a:lnTo>
                      <a:pt x="18130" y="171"/>
                    </a:lnTo>
                    <a:lnTo>
                      <a:pt x="17881" y="276"/>
                    </a:lnTo>
                    <a:lnTo>
                      <a:pt x="17645" y="407"/>
                    </a:lnTo>
                    <a:lnTo>
                      <a:pt x="17422" y="552"/>
                    </a:lnTo>
                    <a:lnTo>
                      <a:pt x="17238" y="709"/>
                    </a:lnTo>
                    <a:lnTo>
                      <a:pt x="17055" y="893"/>
                    </a:lnTo>
                    <a:lnTo>
                      <a:pt x="16897" y="1090"/>
                    </a:lnTo>
                    <a:lnTo>
                      <a:pt x="16766" y="1299"/>
                    </a:lnTo>
                    <a:lnTo>
                      <a:pt x="16648" y="1523"/>
                    </a:lnTo>
                    <a:lnTo>
                      <a:pt x="16556" y="1746"/>
                    </a:lnTo>
                    <a:lnTo>
                      <a:pt x="16478" y="1982"/>
                    </a:lnTo>
                    <a:lnTo>
                      <a:pt x="16412" y="2231"/>
                    </a:lnTo>
                    <a:lnTo>
                      <a:pt x="16373" y="2480"/>
                    </a:lnTo>
                    <a:lnTo>
                      <a:pt x="16359" y="2729"/>
                    </a:lnTo>
                    <a:lnTo>
                      <a:pt x="16281" y="2848"/>
                    </a:lnTo>
                    <a:lnTo>
                      <a:pt x="16254" y="2848"/>
                    </a:lnTo>
                    <a:lnTo>
                      <a:pt x="15874" y="2874"/>
                    </a:lnTo>
                    <a:lnTo>
                      <a:pt x="15507" y="2913"/>
                    </a:lnTo>
                    <a:lnTo>
                      <a:pt x="15152" y="2952"/>
                    </a:lnTo>
                    <a:lnTo>
                      <a:pt x="14798" y="2992"/>
                    </a:lnTo>
                    <a:lnTo>
                      <a:pt x="14457" y="3044"/>
                    </a:lnTo>
                    <a:lnTo>
                      <a:pt x="14116" y="3110"/>
                    </a:lnTo>
                    <a:lnTo>
                      <a:pt x="13788" y="3175"/>
                    </a:lnTo>
                    <a:lnTo>
                      <a:pt x="13460" y="3254"/>
                    </a:lnTo>
                    <a:lnTo>
                      <a:pt x="13145" y="3333"/>
                    </a:lnTo>
                    <a:lnTo>
                      <a:pt x="12830" y="3425"/>
                    </a:lnTo>
                    <a:lnTo>
                      <a:pt x="12516" y="3517"/>
                    </a:lnTo>
                    <a:lnTo>
                      <a:pt x="12214" y="3622"/>
                    </a:lnTo>
                    <a:lnTo>
                      <a:pt x="11925" y="3726"/>
                    </a:lnTo>
                    <a:lnTo>
                      <a:pt x="11637" y="3845"/>
                    </a:lnTo>
                    <a:lnTo>
                      <a:pt x="11348" y="3963"/>
                    </a:lnTo>
                    <a:lnTo>
                      <a:pt x="11072" y="4094"/>
                    </a:lnTo>
                    <a:lnTo>
                      <a:pt x="10810" y="4238"/>
                    </a:lnTo>
                    <a:lnTo>
                      <a:pt x="10548" y="4382"/>
                    </a:lnTo>
                    <a:lnTo>
                      <a:pt x="10285" y="4527"/>
                    </a:lnTo>
                    <a:lnTo>
                      <a:pt x="10036" y="4684"/>
                    </a:lnTo>
                    <a:lnTo>
                      <a:pt x="9800" y="4842"/>
                    </a:lnTo>
                    <a:lnTo>
                      <a:pt x="9551" y="5012"/>
                    </a:lnTo>
                    <a:lnTo>
                      <a:pt x="9328" y="5183"/>
                    </a:lnTo>
                    <a:lnTo>
                      <a:pt x="9105" y="5366"/>
                    </a:lnTo>
                    <a:lnTo>
                      <a:pt x="8882" y="5550"/>
                    </a:lnTo>
                    <a:lnTo>
                      <a:pt x="8672" y="5747"/>
                    </a:lnTo>
                    <a:lnTo>
                      <a:pt x="8462" y="5944"/>
                    </a:lnTo>
                    <a:lnTo>
                      <a:pt x="8252" y="6154"/>
                    </a:lnTo>
                    <a:lnTo>
                      <a:pt x="8068" y="6363"/>
                    </a:lnTo>
                    <a:lnTo>
                      <a:pt x="7871" y="6586"/>
                    </a:lnTo>
                    <a:lnTo>
                      <a:pt x="7688" y="6809"/>
                    </a:lnTo>
                    <a:lnTo>
                      <a:pt x="7517" y="7032"/>
                    </a:lnTo>
                    <a:lnTo>
                      <a:pt x="7347" y="7269"/>
                    </a:lnTo>
                    <a:lnTo>
                      <a:pt x="7176" y="7505"/>
                    </a:lnTo>
                    <a:lnTo>
                      <a:pt x="7019" y="7754"/>
                    </a:lnTo>
                    <a:lnTo>
                      <a:pt x="6874" y="8003"/>
                    </a:lnTo>
                    <a:lnTo>
                      <a:pt x="6730" y="8266"/>
                    </a:lnTo>
                    <a:lnTo>
                      <a:pt x="6586" y="8515"/>
                    </a:lnTo>
                    <a:lnTo>
                      <a:pt x="6323" y="9066"/>
                    </a:lnTo>
                    <a:lnTo>
                      <a:pt x="6087" y="9617"/>
                    </a:lnTo>
                    <a:lnTo>
                      <a:pt x="5877" y="10194"/>
                    </a:lnTo>
                    <a:lnTo>
                      <a:pt x="5681" y="10798"/>
                    </a:lnTo>
                    <a:lnTo>
                      <a:pt x="5523" y="11414"/>
                    </a:lnTo>
                    <a:lnTo>
                      <a:pt x="5379" y="12057"/>
                    </a:lnTo>
                    <a:lnTo>
                      <a:pt x="5261" y="12713"/>
                    </a:lnTo>
                    <a:lnTo>
                      <a:pt x="5169" y="13395"/>
                    </a:lnTo>
                    <a:lnTo>
                      <a:pt x="5090" y="14077"/>
                    </a:lnTo>
                    <a:lnTo>
                      <a:pt x="5051" y="14799"/>
                    </a:lnTo>
                    <a:lnTo>
                      <a:pt x="5025" y="15520"/>
                    </a:lnTo>
                    <a:lnTo>
                      <a:pt x="5025" y="16255"/>
                    </a:lnTo>
                    <a:lnTo>
                      <a:pt x="5051" y="17016"/>
                    </a:lnTo>
                    <a:lnTo>
                      <a:pt x="5025" y="17803"/>
                    </a:lnTo>
                    <a:lnTo>
                      <a:pt x="4985" y="18577"/>
                    </a:lnTo>
                    <a:lnTo>
                      <a:pt x="4920" y="19351"/>
                    </a:lnTo>
                    <a:lnTo>
                      <a:pt x="4841" y="20112"/>
                    </a:lnTo>
                    <a:lnTo>
                      <a:pt x="4736" y="20873"/>
                    </a:lnTo>
                    <a:lnTo>
                      <a:pt x="4618" y="21634"/>
                    </a:lnTo>
                    <a:lnTo>
                      <a:pt x="4461" y="22382"/>
                    </a:lnTo>
                    <a:lnTo>
                      <a:pt x="4303" y="23130"/>
                    </a:lnTo>
                    <a:lnTo>
                      <a:pt x="4106" y="23877"/>
                    </a:lnTo>
                    <a:lnTo>
                      <a:pt x="3896" y="24612"/>
                    </a:lnTo>
                    <a:lnTo>
                      <a:pt x="3673" y="25334"/>
                    </a:lnTo>
                    <a:lnTo>
                      <a:pt x="3424" y="26068"/>
                    </a:lnTo>
                    <a:lnTo>
                      <a:pt x="3149" y="26790"/>
                    </a:lnTo>
                    <a:lnTo>
                      <a:pt x="2860" y="27498"/>
                    </a:lnTo>
                    <a:lnTo>
                      <a:pt x="2545" y="28220"/>
                    </a:lnTo>
                    <a:lnTo>
                      <a:pt x="2204" y="28928"/>
                    </a:lnTo>
                    <a:lnTo>
                      <a:pt x="2020" y="29309"/>
                    </a:lnTo>
                    <a:lnTo>
                      <a:pt x="1811" y="29715"/>
                    </a:lnTo>
                    <a:lnTo>
                      <a:pt x="1338" y="30594"/>
                    </a:lnTo>
                    <a:lnTo>
                      <a:pt x="1102" y="31067"/>
                    </a:lnTo>
                    <a:lnTo>
                      <a:pt x="879" y="31552"/>
                    </a:lnTo>
                    <a:lnTo>
                      <a:pt x="656" y="32050"/>
                    </a:lnTo>
                    <a:lnTo>
                      <a:pt x="459" y="32549"/>
                    </a:lnTo>
                    <a:lnTo>
                      <a:pt x="289" y="33047"/>
                    </a:lnTo>
                    <a:lnTo>
                      <a:pt x="223" y="33310"/>
                    </a:lnTo>
                    <a:lnTo>
                      <a:pt x="158" y="33559"/>
                    </a:lnTo>
                    <a:lnTo>
                      <a:pt x="105" y="33808"/>
                    </a:lnTo>
                    <a:lnTo>
                      <a:pt x="53" y="34058"/>
                    </a:lnTo>
                    <a:lnTo>
                      <a:pt x="26" y="34307"/>
                    </a:lnTo>
                    <a:lnTo>
                      <a:pt x="13" y="34556"/>
                    </a:lnTo>
                    <a:lnTo>
                      <a:pt x="0" y="34792"/>
                    </a:lnTo>
                    <a:lnTo>
                      <a:pt x="13" y="35042"/>
                    </a:lnTo>
                    <a:lnTo>
                      <a:pt x="39" y="35278"/>
                    </a:lnTo>
                    <a:lnTo>
                      <a:pt x="79" y="35501"/>
                    </a:lnTo>
                    <a:lnTo>
                      <a:pt x="144" y="35737"/>
                    </a:lnTo>
                    <a:lnTo>
                      <a:pt x="210" y="35960"/>
                    </a:lnTo>
                    <a:lnTo>
                      <a:pt x="315" y="36183"/>
                    </a:lnTo>
                    <a:lnTo>
                      <a:pt x="420" y="36393"/>
                    </a:lnTo>
                    <a:lnTo>
                      <a:pt x="538" y="36563"/>
                    </a:lnTo>
                    <a:lnTo>
                      <a:pt x="656" y="36734"/>
                    </a:lnTo>
                    <a:lnTo>
                      <a:pt x="787" y="36891"/>
                    </a:lnTo>
                    <a:lnTo>
                      <a:pt x="932" y="37036"/>
                    </a:lnTo>
                    <a:lnTo>
                      <a:pt x="1089" y="37180"/>
                    </a:lnTo>
                    <a:lnTo>
                      <a:pt x="1246" y="37311"/>
                    </a:lnTo>
                    <a:lnTo>
                      <a:pt x="1417" y="37429"/>
                    </a:lnTo>
                    <a:lnTo>
                      <a:pt x="1587" y="37547"/>
                    </a:lnTo>
                    <a:lnTo>
                      <a:pt x="1771" y="37652"/>
                    </a:lnTo>
                    <a:lnTo>
                      <a:pt x="1968" y="37757"/>
                    </a:lnTo>
                    <a:lnTo>
                      <a:pt x="2152" y="37849"/>
                    </a:lnTo>
                    <a:lnTo>
                      <a:pt x="2362" y="37928"/>
                    </a:lnTo>
                    <a:lnTo>
                      <a:pt x="2558" y="38006"/>
                    </a:lnTo>
                    <a:lnTo>
                      <a:pt x="2768" y="38072"/>
                    </a:lnTo>
                    <a:lnTo>
                      <a:pt x="3201" y="38190"/>
                    </a:lnTo>
                    <a:lnTo>
                      <a:pt x="3634" y="38269"/>
                    </a:lnTo>
                    <a:lnTo>
                      <a:pt x="4080" y="38334"/>
                    </a:lnTo>
                    <a:lnTo>
                      <a:pt x="4513" y="38374"/>
                    </a:lnTo>
                    <a:lnTo>
                      <a:pt x="4959" y="38374"/>
                    </a:lnTo>
                    <a:lnTo>
                      <a:pt x="5379" y="38361"/>
                    </a:lnTo>
                    <a:lnTo>
                      <a:pt x="5799" y="38334"/>
                    </a:lnTo>
                    <a:lnTo>
                      <a:pt x="6205" y="38282"/>
                    </a:lnTo>
                    <a:lnTo>
                      <a:pt x="6573" y="38203"/>
                    </a:lnTo>
                    <a:lnTo>
                      <a:pt x="6874" y="38125"/>
                    </a:lnTo>
                    <a:lnTo>
                      <a:pt x="7163" y="38033"/>
                    </a:lnTo>
                    <a:lnTo>
                      <a:pt x="7452" y="37941"/>
                    </a:lnTo>
                    <a:lnTo>
                      <a:pt x="7727" y="37836"/>
                    </a:lnTo>
                    <a:lnTo>
                      <a:pt x="7990" y="37705"/>
                    </a:lnTo>
                    <a:lnTo>
                      <a:pt x="8252" y="37574"/>
                    </a:lnTo>
                    <a:lnTo>
                      <a:pt x="8514" y="37442"/>
                    </a:lnTo>
                    <a:lnTo>
                      <a:pt x="8764" y="37285"/>
                    </a:lnTo>
                    <a:lnTo>
                      <a:pt x="8987" y="37521"/>
                    </a:lnTo>
                    <a:lnTo>
                      <a:pt x="9236" y="37731"/>
                    </a:lnTo>
                    <a:lnTo>
                      <a:pt x="9472" y="37928"/>
                    </a:lnTo>
                    <a:lnTo>
                      <a:pt x="9721" y="38111"/>
                    </a:lnTo>
                    <a:lnTo>
                      <a:pt x="9984" y="38282"/>
                    </a:lnTo>
                    <a:lnTo>
                      <a:pt x="10246" y="38426"/>
                    </a:lnTo>
                    <a:lnTo>
                      <a:pt x="10522" y="38571"/>
                    </a:lnTo>
                    <a:lnTo>
                      <a:pt x="10784" y="38689"/>
                    </a:lnTo>
                    <a:lnTo>
                      <a:pt x="11059" y="38794"/>
                    </a:lnTo>
                    <a:lnTo>
                      <a:pt x="11348" y="38885"/>
                    </a:lnTo>
                    <a:lnTo>
                      <a:pt x="11637" y="38951"/>
                    </a:lnTo>
                    <a:lnTo>
                      <a:pt x="11925" y="39017"/>
                    </a:lnTo>
                    <a:lnTo>
                      <a:pt x="12214" y="39056"/>
                    </a:lnTo>
                    <a:lnTo>
                      <a:pt x="12502" y="39095"/>
                    </a:lnTo>
                    <a:lnTo>
                      <a:pt x="12791" y="39108"/>
                    </a:lnTo>
                    <a:lnTo>
                      <a:pt x="13093" y="39122"/>
                    </a:lnTo>
                    <a:lnTo>
                      <a:pt x="13395" y="39108"/>
                    </a:lnTo>
                    <a:lnTo>
                      <a:pt x="13683" y="39095"/>
                    </a:lnTo>
                    <a:lnTo>
                      <a:pt x="13985" y="39056"/>
                    </a:lnTo>
                    <a:lnTo>
                      <a:pt x="14274" y="39017"/>
                    </a:lnTo>
                    <a:lnTo>
                      <a:pt x="14575" y="38951"/>
                    </a:lnTo>
                    <a:lnTo>
                      <a:pt x="14877" y="38885"/>
                    </a:lnTo>
                    <a:lnTo>
                      <a:pt x="15166" y="38807"/>
                    </a:lnTo>
                    <a:lnTo>
                      <a:pt x="15454" y="38715"/>
                    </a:lnTo>
                    <a:lnTo>
                      <a:pt x="15743" y="38623"/>
                    </a:lnTo>
                    <a:lnTo>
                      <a:pt x="16031" y="38505"/>
                    </a:lnTo>
                    <a:lnTo>
                      <a:pt x="16320" y="38387"/>
                    </a:lnTo>
                    <a:lnTo>
                      <a:pt x="16596" y="38256"/>
                    </a:lnTo>
                    <a:lnTo>
                      <a:pt x="16871" y="38111"/>
                    </a:lnTo>
                    <a:lnTo>
                      <a:pt x="17133" y="37967"/>
                    </a:lnTo>
                    <a:lnTo>
                      <a:pt x="17409" y="37810"/>
                    </a:lnTo>
                    <a:lnTo>
                      <a:pt x="17671" y="37639"/>
                    </a:lnTo>
                    <a:lnTo>
                      <a:pt x="17684" y="37652"/>
                    </a:lnTo>
                    <a:lnTo>
                      <a:pt x="17881" y="37757"/>
                    </a:lnTo>
                    <a:lnTo>
                      <a:pt x="18078" y="37862"/>
                    </a:lnTo>
                    <a:lnTo>
                      <a:pt x="18275" y="37954"/>
                    </a:lnTo>
                    <a:lnTo>
                      <a:pt x="18485" y="38046"/>
                    </a:lnTo>
                    <a:lnTo>
                      <a:pt x="18681" y="38111"/>
                    </a:lnTo>
                    <a:lnTo>
                      <a:pt x="18891" y="38190"/>
                    </a:lnTo>
                    <a:lnTo>
                      <a:pt x="19088" y="38243"/>
                    </a:lnTo>
                    <a:lnTo>
                      <a:pt x="19298" y="38295"/>
                    </a:lnTo>
                    <a:lnTo>
                      <a:pt x="19705" y="38374"/>
                    </a:lnTo>
                    <a:lnTo>
                      <a:pt x="20125" y="38426"/>
                    </a:lnTo>
                    <a:lnTo>
                      <a:pt x="20531" y="38453"/>
                    </a:lnTo>
                    <a:lnTo>
                      <a:pt x="20951" y="38439"/>
                    </a:lnTo>
                    <a:lnTo>
                      <a:pt x="21358" y="38400"/>
                    </a:lnTo>
                    <a:lnTo>
                      <a:pt x="21751" y="38321"/>
                    </a:lnTo>
                    <a:lnTo>
                      <a:pt x="22145" y="38216"/>
                    </a:lnTo>
                    <a:lnTo>
                      <a:pt x="22538" y="38085"/>
                    </a:lnTo>
                    <a:lnTo>
                      <a:pt x="22919" y="37928"/>
                    </a:lnTo>
                    <a:lnTo>
                      <a:pt x="23103" y="37836"/>
                    </a:lnTo>
                    <a:lnTo>
                      <a:pt x="23273" y="37731"/>
                    </a:lnTo>
                    <a:lnTo>
                      <a:pt x="23457" y="37626"/>
                    </a:lnTo>
                    <a:lnTo>
                      <a:pt x="23627" y="37508"/>
                    </a:lnTo>
                    <a:lnTo>
                      <a:pt x="23798" y="37390"/>
                    </a:lnTo>
                    <a:lnTo>
                      <a:pt x="23968" y="37259"/>
                    </a:lnTo>
                    <a:lnTo>
                      <a:pt x="24244" y="37429"/>
                    </a:lnTo>
                    <a:lnTo>
                      <a:pt x="24533" y="37587"/>
                    </a:lnTo>
                    <a:lnTo>
                      <a:pt x="24834" y="37731"/>
                    </a:lnTo>
                    <a:lnTo>
                      <a:pt x="25149" y="37875"/>
                    </a:lnTo>
                    <a:lnTo>
                      <a:pt x="25477" y="38006"/>
                    </a:lnTo>
                    <a:lnTo>
                      <a:pt x="25805" y="38125"/>
                    </a:lnTo>
                    <a:lnTo>
                      <a:pt x="26159" y="38243"/>
                    </a:lnTo>
                    <a:lnTo>
                      <a:pt x="26514" y="38334"/>
                    </a:lnTo>
                    <a:lnTo>
                      <a:pt x="26868" y="38426"/>
                    </a:lnTo>
                    <a:lnTo>
                      <a:pt x="27222" y="38492"/>
                    </a:lnTo>
                    <a:lnTo>
                      <a:pt x="27589" y="38557"/>
                    </a:lnTo>
                    <a:lnTo>
                      <a:pt x="27957" y="38597"/>
                    </a:lnTo>
                    <a:lnTo>
                      <a:pt x="28311" y="38623"/>
                    </a:lnTo>
                    <a:lnTo>
                      <a:pt x="28678" y="38636"/>
                    </a:lnTo>
                    <a:lnTo>
                      <a:pt x="29032" y="38636"/>
                    </a:lnTo>
                    <a:lnTo>
                      <a:pt x="29387" y="38610"/>
                    </a:lnTo>
                    <a:lnTo>
                      <a:pt x="29728" y="38571"/>
                    </a:lnTo>
                    <a:lnTo>
                      <a:pt x="30056" y="38505"/>
                    </a:lnTo>
                    <a:lnTo>
                      <a:pt x="30384" y="38426"/>
                    </a:lnTo>
                    <a:lnTo>
                      <a:pt x="30698" y="38334"/>
                    </a:lnTo>
                    <a:lnTo>
                      <a:pt x="30987" y="38203"/>
                    </a:lnTo>
                    <a:lnTo>
                      <a:pt x="31276" y="38059"/>
                    </a:lnTo>
                    <a:lnTo>
                      <a:pt x="31538" y="37902"/>
                    </a:lnTo>
                    <a:lnTo>
                      <a:pt x="31787" y="37705"/>
                    </a:lnTo>
                    <a:lnTo>
                      <a:pt x="31905" y="37600"/>
                    </a:lnTo>
                    <a:lnTo>
                      <a:pt x="32023" y="37495"/>
                    </a:lnTo>
                    <a:lnTo>
                      <a:pt x="32128" y="37377"/>
                    </a:lnTo>
                    <a:lnTo>
                      <a:pt x="32233" y="37246"/>
                    </a:lnTo>
                    <a:lnTo>
                      <a:pt x="32325" y="37128"/>
                    </a:lnTo>
                    <a:lnTo>
                      <a:pt x="32417" y="36983"/>
                    </a:lnTo>
                    <a:lnTo>
                      <a:pt x="32496" y="36839"/>
                    </a:lnTo>
                    <a:lnTo>
                      <a:pt x="32574" y="36695"/>
                    </a:lnTo>
                    <a:lnTo>
                      <a:pt x="32640" y="36537"/>
                    </a:lnTo>
                    <a:lnTo>
                      <a:pt x="32706" y="36380"/>
                    </a:lnTo>
                    <a:lnTo>
                      <a:pt x="32758" y="36209"/>
                    </a:lnTo>
                    <a:lnTo>
                      <a:pt x="32811" y="36026"/>
                    </a:lnTo>
                    <a:lnTo>
                      <a:pt x="32850" y="35842"/>
                    </a:lnTo>
                    <a:lnTo>
                      <a:pt x="32889" y="35645"/>
                    </a:lnTo>
                    <a:lnTo>
                      <a:pt x="32916" y="35448"/>
                    </a:lnTo>
                    <a:lnTo>
                      <a:pt x="32942" y="35238"/>
                    </a:lnTo>
                    <a:lnTo>
                      <a:pt x="32942" y="35002"/>
                    </a:lnTo>
                    <a:lnTo>
                      <a:pt x="32942" y="34779"/>
                    </a:lnTo>
                    <a:lnTo>
                      <a:pt x="32942" y="34543"/>
                    </a:lnTo>
                    <a:lnTo>
                      <a:pt x="32916" y="34320"/>
                    </a:lnTo>
                    <a:lnTo>
                      <a:pt x="32889" y="34097"/>
                    </a:lnTo>
                    <a:lnTo>
                      <a:pt x="32850" y="33887"/>
                    </a:lnTo>
                    <a:lnTo>
                      <a:pt x="32811" y="33664"/>
                    </a:lnTo>
                    <a:lnTo>
                      <a:pt x="32758" y="33454"/>
                    </a:lnTo>
                    <a:lnTo>
                      <a:pt x="32627" y="33021"/>
                    </a:lnTo>
                    <a:lnTo>
                      <a:pt x="32470" y="32615"/>
                    </a:lnTo>
                    <a:lnTo>
                      <a:pt x="32286" y="32208"/>
                    </a:lnTo>
                    <a:lnTo>
                      <a:pt x="32089" y="31801"/>
                    </a:lnTo>
                    <a:lnTo>
                      <a:pt x="31879" y="31408"/>
                    </a:lnTo>
                    <a:lnTo>
                      <a:pt x="31656" y="31014"/>
                    </a:lnTo>
                    <a:lnTo>
                      <a:pt x="31197" y="30240"/>
                    </a:lnTo>
                    <a:lnTo>
                      <a:pt x="30751" y="29453"/>
                    </a:lnTo>
                    <a:lnTo>
                      <a:pt x="30528" y="29059"/>
                    </a:lnTo>
                    <a:lnTo>
                      <a:pt x="30318" y="28666"/>
                    </a:lnTo>
                    <a:lnTo>
                      <a:pt x="30174" y="28351"/>
                    </a:lnTo>
                    <a:lnTo>
                      <a:pt x="30029" y="28023"/>
                    </a:lnTo>
                    <a:lnTo>
                      <a:pt x="29898" y="27695"/>
                    </a:lnTo>
                    <a:lnTo>
                      <a:pt x="29767" y="27367"/>
                    </a:lnTo>
                    <a:lnTo>
                      <a:pt x="29636" y="26960"/>
                    </a:lnTo>
                    <a:lnTo>
                      <a:pt x="29518" y="26540"/>
                    </a:lnTo>
                    <a:lnTo>
                      <a:pt x="29413" y="26108"/>
                    </a:lnTo>
                    <a:lnTo>
                      <a:pt x="29321" y="25661"/>
                    </a:lnTo>
                    <a:lnTo>
                      <a:pt x="29242" y="25215"/>
                    </a:lnTo>
                    <a:lnTo>
                      <a:pt x="29177" y="24756"/>
                    </a:lnTo>
                    <a:lnTo>
                      <a:pt x="29111" y="24297"/>
                    </a:lnTo>
                    <a:lnTo>
                      <a:pt x="29072" y="23825"/>
                    </a:lnTo>
                    <a:lnTo>
                      <a:pt x="29032" y="23366"/>
                    </a:lnTo>
                    <a:lnTo>
                      <a:pt x="29006" y="22893"/>
                    </a:lnTo>
                    <a:lnTo>
                      <a:pt x="28967" y="21962"/>
                    </a:lnTo>
                    <a:lnTo>
                      <a:pt x="28954" y="21057"/>
                    </a:lnTo>
                    <a:lnTo>
                      <a:pt x="28941" y="20178"/>
                    </a:lnTo>
                    <a:lnTo>
                      <a:pt x="28954" y="19496"/>
                    </a:lnTo>
                    <a:lnTo>
                      <a:pt x="28980" y="18840"/>
                    </a:lnTo>
                    <a:lnTo>
                      <a:pt x="29019" y="18184"/>
                    </a:lnTo>
                    <a:lnTo>
                      <a:pt x="29072" y="17554"/>
                    </a:lnTo>
                    <a:lnTo>
                      <a:pt x="29177" y="16268"/>
                    </a:lnTo>
                    <a:lnTo>
                      <a:pt x="29216" y="15639"/>
                    </a:lnTo>
                    <a:lnTo>
                      <a:pt x="29255" y="14996"/>
                    </a:lnTo>
                    <a:lnTo>
                      <a:pt x="29255" y="14340"/>
                    </a:lnTo>
                    <a:lnTo>
                      <a:pt x="29242" y="13671"/>
                    </a:lnTo>
                    <a:lnTo>
                      <a:pt x="29216" y="13330"/>
                    </a:lnTo>
                    <a:lnTo>
                      <a:pt x="29190" y="12975"/>
                    </a:lnTo>
                    <a:lnTo>
                      <a:pt x="29150" y="12634"/>
                    </a:lnTo>
                    <a:lnTo>
                      <a:pt x="29098" y="12280"/>
                    </a:lnTo>
                    <a:lnTo>
                      <a:pt x="29032" y="11913"/>
                    </a:lnTo>
                    <a:lnTo>
                      <a:pt x="28967" y="11545"/>
                    </a:lnTo>
                    <a:lnTo>
                      <a:pt x="28875" y="11165"/>
                    </a:lnTo>
                    <a:lnTo>
                      <a:pt x="28783" y="10785"/>
                    </a:lnTo>
                    <a:lnTo>
                      <a:pt x="28678" y="10391"/>
                    </a:lnTo>
                    <a:lnTo>
                      <a:pt x="28547" y="9997"/>
                    </a:lnTo>
                    <a:lnTo>
                      <a:pt x="28403" y="9591"/>
                    </a:lnTo>
                    <a:lnTo>
                      <a:pt x="28245" y="9171"/>
                    </a:lnTo>
                    <a:lnTo>
                      <a:pt x="28140" y="8935"/>
                    </a:lnTo>
                    <a:lnTo>
                      <a:pt x="28035" y="8685"/>
                    </a:lnTo>
                    <a:lnTo>
                      <a:pt x="27904" y="8462"/>
                    </a:lnTo>
                    <a:lnTo>
                      <a:pt x="27773" y="8226"/>
                    </a:lnTo>
                    <a:lnTo>
                      <a:pt x="27629" y="8016"/>
                    </a:lnTo>
                    <a:lnTo>
                      <a:pt x="27484" y="7807"/>
                    </a:lnTo>
                    <a:lnTo>
                      <a:pt x="27327" y="7597"/>
                    </a:lnTo>
                    <a:lnTo>
                      <a:pt x="27169" y="7400"/>
                    </a:lnTo>
                    <a:lnTo>
                      <a:pt x="26841" y="7032"/>
                    </a:lnTo>
                    <a:lnTo>
                      <a:pt x="26514" y="6691"/>
                    </a:lnTo>
                    <a:lnTo>
                      <a:pt x="26172" y="6377"/>
                    </a:lnTo>
                    <a:lnTo>
                      <a:pt x="25831" y="6088"/>
                    </a:lnTo>
                    <a:lnTo>
                      <a:pt x="25503" y="5839"/>
                    </a:lnTo>
                    <a:lnTo>
                      <a:pt x="25202" y="5629"/>
                    </a:lnTo>
                    <a:lnTo>
                      <a:pt x="24926" y="5445"/>
                    </a:lnTo>
                    <a:lnTo>
                      <a:pt x="24690" y="5288"/>
                    </a:lnTo>
                    <a:lnTo>
                      <a:pt x="24336" y="5091"/>
                    </a:lnTo>
                    <a:lnTo>
                      <a:pt x="24191" y="5025"/>
                    </a:lnTo>
                    <a:lnTo>
                      <a:pt x="24244" y="4789"/>
                    </a:lnTo>
                    <a:lnTo>
                      <a:pt x="24270" y="4553"/>
                    </a:lnTo>
                    <a:lnTo>
                      <a:pt x="24270" y="4304"/>
                    </a:lnTo>
                    <a:lnTo>
                      <a:pt x="24244" y="4068"/>
                    </a:lnTo>
                    <a:lnTo>
                      <a:pt x="24205" y="3831"/>
                    </a:lnTo>
                    <a:lnTo>
                      <a:pt x="24126" y="3608"/>
                    </a:lnTo>
                    <a:lnTo>
                      <a:pt x="24034" y="3385"/>
                    </a:lnTo>
                    <a:lnTo>
                      <a:pt x="23916" y="3175"/>
                    </a:lnTo>
                    <a:lnTo>
                      <a:pt x="23772" y="2992"/>
                    </a:lnTo>
                    <a:lnTo>
                      <a:pt x="23614" y="2821"/>
                    </a:lnTo>
                    <a:lnTo>
                      <a:pt x="23522" y="2743"/>
                    </a:lnTo>
                    <a:lnTo>
                      <a:pt x="23431" y="2664"/>
                    </a:lnTo>
                    <a:lnTo>
                      <a:pt x="23326" y="2598"/>
                    </a:lnTo>
                    <a:lnTo>
                      <a:pt x="23221" y="2546"/>
                    </a:lnTo>
                    <a:lnTo>
                      <a:pt x="23103" y="2493"/>
                    </a:lnTo>
                    <a:lnTo>
                      <a:pt x="22985" y="2441"/>
                    </a:lnTo>
                    <a:lnTo>
                      <a:pt x="22866" y="2401"/>
                    </a:lnTo>
                    <a:lnTo>
                      <a:pt x="22735" y="2375"/>
                    </a:lnTo>
                    <a:lnTo>
                      <a:pt x="22591" y="2349"/>
                    </a:lnTo>
                    <a:lnTo>
                      <a:pt x="22460" y="2336"/>
                    </a:lnTo>
                    <a:lnTo>
                      <a:pt x="22302" y="2323"/>
                    </a:lnTo>
                    <a:lnTo>
                      <a:pt x="22158" y="2336"/>
                    </a:lnTo>
                    <a:lnTo>
                      <a:pt x="22040" y="2349"/>
                    </a:lnTo>
                    <a:lnTo>
                      <a:pt x="21922" y="2362"/>
                    </a:lnTo>
                    <a:lnTo>
                      <a:pt x="21883" y="2126"/>
                    </a:lnTo>
                    <a:lnTo>
                      <a:pt x="21804" y="1890"/>
                    </a:lnTo>
                    <a:lnTo>
                      <a:pt x="21725" y="1654"/>
                    </a:lnTo>
                    <a:lnTo>
                      <a:pt x="21620" y="1431"/>
                    </a:lnTo>
                    <a:lnTo>
                      <a:pt x="21489" y="1221"/>
                    </a:lnTo>
                    <a:lnTo>
                      <a:pt x="21358" y="1024"/>
                    </a:lnTo>
                    <a:lnTo>
                      <a:pt x="21200" y="827"/>
                    </a:lnTo>
                    <a:lnTo>
                      <a:pt x="21030" y="657"/>
                    </a:lnTo>
                    <a:lnTo>
                      <a:pt x="20833" y="499"/>
                    </a:lnTo>
                    <a:lnTo>
                      <a:pt x="20623" y="368"/>
                    </a:lnTo>
                    <a:lnTo>
                      <a:pt x="20400" y="250"/>
                    </a:lnTo>
                    <a:lnTo>
                      <a:pt x="20151" y="145"/>
                    </a:lnTo>
                    <a:lnTo>
                      <a:pt x="19888" y="66"/>
                    </a:lnTo>
                    <a:lnTo>
                      <a:pt x="19613" y="27"/>
                    </a:lnTo>
                    <a:lnTo>
                      <a:pt x="19324" y="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5"/>
              <p:cNvSpPr/>
              <p:nvPr/>
            </p:nvSpPr>
            <p:spPr>
              <a:xfrm>
                <a:off x="1989700" y="3428739"/>
                <a:ext cx="395636" cy="44767"/>
              </a:xfrm>
              <a:custGeom>
                <a:avLst/>
                <a:gdLst/>
                <a:ahLst/>
                <a:cxnLst/>
                <a:rect l="l" t="t" r="r" b="b"/>
                <a:pathLst>
                  <a:path w="22041" h="2494" extrusionOk="0">
                    <a:moveTo>
                      <a:pt x="1" y="1"/>
                    </a:moveTo>
                    <a:lnTo>
                      <a:pt x="14" y="250"/>
                    </a:lnTo>
                    <a:lnTo>
                      <a:pt x="53" y="499"/>
                    </a:lnTo>
                    <a:lnTo>
                      <a:pt x="106" y="736"/>
                    </a:lnTo>
                    <a:lnTo>
                      <a:pt x="197" y="972"/>
                    </a:lnTo>
                    <a:lnTo>
                      <a:pt x="302" y="1182"/>
                    </a:lnTo>
                    <a:lnTo>
                      <a:pt x="420" y="1392"/>
                    </a:lnTo>
                    <a:lnTo>
                      <a:pt x="565" y="1588"/>
                    </a:lnTo>
                    <a:lnTo>
                      <a:pt x="735" y="1759"/>
                    </a:lnTo>
                    <a:lnTo>
                      <a:pt x="906" y="1916"/>
                    </a:lnTo>
                    <a:lnTo>
                      <a:pt x="1103" y="2061"/>
                    </a:lnTo>
                    <a:lnTo>
                      <a:pt x="1299" y="2192"/>
                    </a:lnTo>
                    <a:lnTo>
                      <a:pt x="1522" y="2297"/>
                    </a:lnTo>
                    <a:lnTo>
                      <a:pt x="1759" y="2375"/>
                    </a:lnTo>
                    <a:lnTo>
                      <a:pt x="1995" y="2441"/>
                    </a:lnTo>
                    <a:lnTo>
                      <a:pt x="2244" y="2480"/>
                    </a:lnTo>
                    <a:lnTo>
                      <a:pt x="2493" y="2494"/>
                    </a:lnTo>
                    <a:lnTo>
                      <a:pt x="19548" y="2494"/>
                    </a:lnTo>
                    <a:lnTo>
                      <a:pt x="19797" y="2480"/>
                    </a:lnTo>
                    <a:lnTo>
                      <a:pt x="20046" y="2441"/>
                    </a:lnTo>
                    <a:lnTo>
                      <a:pt x="20282" y="2375"/>
                    </a:lnTo>
                    <a:lnTo>
                      <a:pt x="20519" y="2297"/>
                    </a:lnTo>
                    <a:lnTo>
                      <a:pt x="20729" y="2192"/>
                    </a:lnTo>
                    <a:lnTo>
                      <a:pt x="20938" y="2061"/>
                    </a:lnTo>
                    <a:lnTo>
                      <a:pt x="21135" y="1916"/>
                    </a:lnTo>
                    <a:lnTo>
                      <a:pt x="21306" y="1759"/>
                    </a:lnTo>
                    <a:lnTo>
                      <a:pt x="21476" y="1588"/>
                    </a:lnTo>
                    <a:lnTo>
                      <a:pt x="21621" y="1392"/>
                    </a:lnTo>
                    <a:lnTo>
                      <a:pt x="21739" y="1182"/>
                    </a:lnTo>
                    <a:lnTo>
                      <a:pt x="21844" y="972"/>
                    </a:lnTo>
                    <a:lnTo>
                      <a:pt x="21922" y="736"/>
                    </a:lnTo>
                    <a:lnTo>
                      <a:pt x="21988" y="499"/>
                    </a:lnTo>
                    <a:lnTo>
                      <a:pt x="22027" y="250"/>
                    </a:lnTo>
                    <a:lnTo>
                      <a:pt x="22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2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graphicFrame>
        <p:nvGraphicFramePr>
          <p:cNvPr id="1185" name="Google Shape;1185;p29"/>
          <p:cNvGraphicFramePr/>
          <p:nvPr>
            <p:extLst>
              <p:ext uri="{D42A27DB-BD31-4B8C-83A1-F6EECF244321}">
                <p14:modId xmlns:p14="http://schemas.microsoft.com/office/powerpoint/2010/main" val="2218707954"/>
              </p:ext>
            </p:extLst>
          </p:nvPr>
        </p:nvGraphicFramePr>
        <p:xfrm>
          <a:off x="330774" y="1339067"/>
          <a:ext cx="4529200" cy="3652267"/>
        </p:xfrm>
        <a:graphic>
          <a:graphicData uri="http://schemas.openxmlformats.org/drawingml/2006/table">
            <a:tbl>
              <a:tblPr>
                <a:noFill/>
              </a:tblPr>
              <a:tblGrid>
                <a:gridCol w="392400">
                  <a:extLst>
                    <a:ext uri="{9D8B030D-6E8A-4147-A177-3AD203B41FA5}">
                      <a16:colId xmlns:a16="http://schemas.microsoft.com/office/drawing/2014/main" val="20000"/>
                    </a:ext>
                  </a:extLst>
                </a:gridCol>
                <a:gridCol w="4136800">
                  <a:extLst>
                    <a:ext uri="{9D8B030D-6E8A-4147-A177-3AD203B41FA5}">
                      <a16:colId xmlns:a16="http://schemas.microsoft.com/office/drawing/2014/main" val="20001"/>
                    </a:ext>
                  </a:extLst>
                </a:gridCol>
              </a:tblGrid>
              <a:tr h="364025">
                <a:tc>
                  <a:txBody>
                    <a:bodyPr/>
                    <a:lstStyle/>
                    <a:p>
                      <a:pPr marL="0" lvl="0" indent="0" algn="l" rtl="0">
                        <a:spcBef>
                          <a:spcPts val="0"/>
                        </a:spcBef>
                        <a:spcAft>
                          <a:spcPts val="0"/>
                        </a:spcAft>
                        <a:buNone/>
                      </a:pPr>
                      <a:r>
                        <a:rPr lang="en" b="1">
                          <a:solidFill>
                            <a:schemeClr val="accent1"/>
                          </a:solidFill>
                          <a:latin typeface="Fira Sans Extra Condensed"/>
                          <a:ea typeface="Fira Sans Extra Condensed"/>
                          <a:cs typeface="Fira Sans Extra Condensed"/>
                          <a:sym typeface="Fira Sans Extra Condensed"/>
                        </a:rPr>
                        <a:t>01</a:t>
                      </a:r>
                      <a:endParaRPr b="1">
                        <a:solidFill>
                          <a:schemeClr val="accen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200" b="0" i="0" u="none" strike="noStrike" cap="none" dirty="0">
                          <a:solidFill>
                            <a:schemeClr val="tx1"/>
                          </a:solidFill>
                          <a:effectLst/>
                          <a:latin typeface="+mn-lt"/>
                          <a:ea typeface="+mn-ea"/>
                          <a:cs typeface="+mn-cs"/>
                          <a:sym typeface="Arial"/>
                        </a:rPr>
                        <a:t>Custom CNN Ensemble Stacking achieved </a:t>
                      </a:r>
                      <a:r>
                        <a:rPr lang="en-US" sz="1200" b="1" i="0" u="none" strike="noStrike" cap="none" dirty="0">
                          <a:solidFill>
                            <a:schemeClr val="tx1"/>
                          </a:solidFill>
                          <a:effectLst/>
                          <a:latin typeface="+mn-lt"/>
                          <a:ea typeface="+mn-ea"/>
                          <a:cs typeface="+mn-cs"/>
                          <a:sym typeface="Arial"/>
                        </a:rPr>
                        <a:t>best accuracy</a:t>
                      </a:r>
                      <a:r>
                        <a:rPr lang="en-US" sz="1400" b="0" i="0" u="none" strike="noStrike" cap="none" dirty="0">
                          <a:solidFill>
                            <a:schemeClr val="tx1"/>
                          </a:solidFill>
                          <a:effectLst/>
                          <a:latin typeface="+mn-lt"/>
                          <a:ea typeface="+mn-ea"/>
                          <a:cs typeface="+mn-cs"/>
                          <a:sym typeface="Arial"/>
                        </a:rPr>
                        <a:t>.</a:t>
                      </a:r>
                      <a:endParaRPr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36025">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1"/>
                  </a:ext>
                </a:extLst>
              </a:tr>
              <a:tr h="364025">
                <a:tc>
                  <a:txBody>
                    <a:bodyPr/>
                    <a:lstStyle/>
                    <a:p>
                      <a:pPr marL="0" lvl="0" indent="0" algn="l" rtl="0">
                        <a:spcBef>
                          <a:spcPts val="0"/>
                        </a:spcBef>
                        <a:spcAft>
                          <a:spcPts val="0"/>
                        </a:spcAft>
                        <a:buNone/>
                      </a:pPr>
                      <a:r>
                        <a:rPr lang="en" b="1">
                          <a:solidFill>
                            <a:schemeClr val="accent4"/>
                          </a:solidFill>
                          <a:latin typeface="Fira Sans Extra Condensed"/>
                          <a:ea typeface="Fira Sans Extra Condensed"/>
                          <a:cs typeface="Fira Sans Extra Condensed"/>
                          <a:sym typeface="Fira Sans Extra Condensed"/>
                        </a:rPr>
                        <a:t>02</a:t>
                      </a:r>
                      <a:endParaRPr b="1">
                        <a:solidFill>
                          <a:schemeClr val="accent4"/>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200" b="0" i="0" u="none" strike="noStrike" cap="none" dirty="0">
                          <a:solidFill>
                            <a:schemeClr val="tx1"/>
                          </a:solidFill>
                          <a:effectLst/>
                          <a:latin typeface="+mn-lt"/>
                          <a:ea typeface="+mn-ea"/>
                          <a:cs typeface="+mn-cs"/>
                          <a:sym typeface="Arial"/>
                        </a:rPr>
                        <a:t>Pretrained models competitive but slightly weaker.</a:t>
                      </a:r>
                      <a:endParaRPr sz="12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21627">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3"/>
                  </a:ext>
                </a:extLst>
              </a:tr>
              <a:tr h="364025">
                <a:tc>
                  <a:txBody>
                    <a:bodyPr/>
                    <a:lstStyle/>
                    <a:p>
                      <a:pPr marL="0" lvl="0" indent="0" algn="l" rtl="0">
                        <a:spcBef>
                          <a:spcPts val="0"/>
                        </a:spcBef>
                        <a:spcAft>
                          <a:spcPts val="0"/>
                        </a:spcAft>
                        <a:buNone/>
                      </a:pPr>
                      <a:r>
                        <a:rPr lang="en" b="1">
                          <a:solidFill>
                            <a:schemeClr val="accent5"/>
                          </a:solidFill>
                          <a:latin typeface="Fira Sans Extra Condensed"/>
                          <a:ea typeface="Fira Sans Extra Condensed"/>
                          <a:cs typeface="Fira Sans Extra Condensed"/>
                          <a:sym typeface="Fira Sans Extra Condensed"/>
                        </a:rPr>
                        <a:t>03</a:t>
                      </a:r>
                      <a:endParaRPr b="1">
                        <a:solidFill>
                          <a:schemeClr val="accent5"/>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rtl="0" fontAlgn="base"/>
                      <a:r>
                        <a:rPr lang="en-US" sz="1200" b="0" i="0" u="none" strike="noStrike" cap="none" dirty="0">
                          <a:solidFill>
                            <a:schemeClr val="tx1"/>
                          </a:solidFill>
                          <a:effectLst/>
                          <a:latin typeface="+mn-lt"/>
                          <a:ea typeface="+mn-ea"/>
                          <a:cs typeface="+mn-cs"/>
                          <a:sym typeface="Arial"/>
                        </a:rPr>
                        <a:t>Ensemble + attention mechanisms → strong robustness.</a:t>
                      </a: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36025">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5"/>
                  </a:ext>
                </a:extLst>
              </a:tr>
              <a:tr h="364025">
                <a:tc>
                  <a:txBody>
                    <a:bodyPr/>
                    <a:lstStyle/>
                    <a:p>
                      <a:pPr marL="0" lvl="0" indent="0" algn="l" rtl="0">
                        <a:spcBef>
                          <a:spcPts val="0"/>
                        </a:spcBef>
                        <a:spcAft>
                          <a:spcPts val="0"/>
                        </a:spcAft>
                        <a:buNone/>
                      </a:pPr>
                      <a:r>
                        <a:rPr lang="en" b="1" dirty="0">
                          <a:solidFill>
                            <a:schemeClr val="accent3">
                              <a:lumMod val="60000"/>
                              <a:lumOff val="40000"/>
                            </a:schemeClr>
                          </a:solidFill>
                          <a:latin typeface="Fira Sans Extra Condensed"/>
                          <a:ea typeface="Fira Sans Extra Condensed"/>
                          <a:cs typeface="Fira Sans Extra Condensed"/>
                          <a:sym typeface="Fira Sans Extra Condensed"/>
                        </a:rPr>
                        <a:t>04</a:t>
                      </a:r>
                      <a:endParaRPr b="1" dirty="0">
                        <a:solidFill>
                          <a:schemeClr val="accent3">
                            <a:lumMod val="60000"/>
                            <a:lumOff val="40000"/>
                          </a:schemeClr>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200" b="0" i="0" u="none" strike="noStrike" cap="none" dirty="0">
                          <a:solidFill>
                            <a:schemeClr val="tx1"/>
                          </a:solidFill>
                          <a:effectLst/>
                          <a:latin typeface="+mn-lt"/>
                          <a:ea typeface="+mn-ea"/>
                          <a:cs typeface="+mn-cs"/>
                          <a:sym typeface="Arial"/>
                        </a:rPr>
                        <a:t>Future work: real-time deployment on mobile devices.</a:t>
                      </a:r>
                      <a:endParaRPr sz="12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36025">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1200"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7"/>
                  </a:ext>
                </a:extLst>
              </a:tr>
              <a:tr h="336025">
                <a:tc>
                  <a:txBody>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chemeClr val="dk2">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200" dirty="0">
                        <a:solidFill>
                          <a:schemeClr val="dk1"/>
                        </a:solidFill>
                        <a:latin typeface="Roboto"/>
                        <a:ea typeface="Roboto"/>
                        <a:cs typeface="Roboto"/>
                        <a:sym typeface="Roboto"/>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chemeClr val="dk2">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grpSp>
        <p:nvGrpSpPr>
          <p:cNvPr id="1186" name="Google Shape;1186;p29"/>
          <p:cNvGrpSpPr/>
          <p:nvPr/>
        </p:nvGrpSpPr>
        <p:grpSpPr>
          <a:xfrm>
            <a:off x="4572000" y="997018"/>
            <a:ext cx="4114785" cy="3734967"/>
            <a:chOff x="457200" y="997005"/>
            <a:chExt cx="4114785" cy="3734967"/>
          </a:xfrm>
        </p:grpSpPr>
        <p:sp>
          <p:nvSpPr>
            <p:cNvPr id="1187" name="Google Shape;1187;p29"/>
            <p:cNvSpPr/>
            <p:nvPr/>
          </p:nvSpPr>
          <p:spPr>
            <a:xfrm>
              <a:off x="457200" y="4475703"/>
              <a:ext cx="3036451" cy="256268"/>
            </a:xfrm>
            <a:custGeom>
              <a:avLst/>
              <a:gdLst/>
              <a:ahLst/>
              <a:cxnLst/>
              <a:rect l="l" t="t" r="r" b="b"/>
              <a:pathLst>
                <a:path w="85915" h="7251" extrusionOk="0">
                  <a:moveTo>
                    <a:pt x="40754" y="1"/>
                  </a:moveTo>
                  <a:lnTo>
                    <a:pt x="38564" y="14"/>
                  </a:lnTo>
                  <a:lnTo>
                    <a:pt x="36414" y="42"/>
                  </a:lnTo>
                  <a:lnTo>
                    <a:pt x="34306" y="69"/>
                  </a:lnTo>
                  <a:lnTo>
                    <a:pt x="32225" y="110"/>
                  </a:lnTo>
                  <a:lnTo>
                    <a:pt x="30184" y="164"/>
                  </a:lnTo>
                  <a:lnTo>
                    <a:pt x="28185" y="219"/>
                  </a:lnTo>
                  <a:lnTo>
                    <a:pt x="26240" y="287"/>
                  </a:lnTo>
                  <a:lnTo>
                    <a:pt x="24335" y="355"/>
                  </a:lnTo>
                  <a:lnTo>
                    <a:pt x="22485" y="436"/>
                  </a:lnTo>
                  <a:lnTo>
                    <a:pt x="20690" y="518"/>
                  </a:lnTo>
                  <a:lnTo>
                    <a:pt x="18935" y="613"/>
                  </a:lnTo>
                  <a:lnTo>
                    <a:pt x="17262" y="722"/>
                  </a:lnTo>
                  <a:lnTo>
                    <a:pt x="15630" y="831"/>
                  </a:lnTo>
                  <a:lnTo>
                    <a:pt x="14079" y="939"/>
                  </a:lnTo>
                  <a:lnTo>
                    <a:pt x="12583" y="1062"/>
                  </a:lnTo>
                  <a:lnTo>
                    <a:pt x="11168" y="1184"/>
                  </a:lnTo>
                  <a:lnTo>
                    <a:pt x="9808" y="1320"/>
                  </a:lnTo>
                  <a:lnTo>
                    <a:pt x="8543" y="1456"/>
                  </a:lnTo>
                  <a:lnTo>
                    <a:pt x="7332" y="1592"/>
                  </a:lnTo>
                  <a:lnTo>
                    <a:pt x="6217" y="1742"/>
                  </a:lnTo>
                  <a:lnTo>
                    <a:pt x="5183" y="1892"/>
                  </a:lnTo>
                  <a:lnTo>
                    <a:pt x="4244" y="2055"/>
                  </a:lnTo>
                  <a:lnTo>
                    <a:pt x="3374" y="2218"/>
                  </a:lnTo>
                  <a:lnTo>
                    <a:pt x="2612" y="2381"/>
                  </a:lnTo>
                  <a:lnTo>
                    <a:pt x="1932" y="2545"/>
                  </a:lnTo>
                  <a:lnTo>
                    <a:pt x="1361" y="2721"/>
                  </a:lnTo>
                  <a:lnTo>
                    <a:pt x="1102" y="2803"/>
                  </a:lnTo>
                  <a:lnTo>
                    <a:pt x="871" y="2898"/>
                  </a:lnTo>
                  <a:lnTo>
                    <a:pt x="667" y="2980"/>
                  </a:lnTo>
                  <a:lnTo>
                    <a:pt x="504" y="3075"/>
                  </a:lnTo>
                  <a:lnTo>
                    <a:pt x="354" y="3157"/>
                  </a:lnTo>
                  <a:lnTo>
                    <a:pt x="218" y="3252"/>
                  </a:lnTo>
                  <a:lnTo>
                    <a:pt x="123" y="3347"/>
                  </a:lnTo>
                  <a:lnTo>
                    <a:pt x="55" y="3442"/>
                  </a:lnTo>
                  <a:lnTo>
                    <a:pt x="14" y="3538"/>
                  </a:lnTo>
                  <a:lnTo>
                    <a:pt x="0" y="3619"/>
                  </a:lnTo>
                  <a:lnTo>
                    <a:pt x="14" y="3714"/>
                  </a:lnTo>
                  <a:lnTo>
                    <a:pt x="55" y="3810"/>
                  </a:lnTo>
                  <a:lnTo>
                    <a:pt x="123" y="3905"/>
                  </a:lnTo>
                  <a:lnTo>
                    <a:pt x="218" y="4000"/>
                  </a:lnTo>
                  <a:lnTo>
                    <a:pt x="354" y="4082"/>
                  </a:lnTo>
                  <a:lnTo>
                    <a:pt x="504" y="4177"/>
                  </a:lnTo>
                  <a:lnTo>
                    <a:pt x="667" y="4272"/>
                  </a:lnTo>
                  <a:lnTo>
                    <a:pt x="871" y="4354"/>
                  </a:lnTo>
                  <a:lnTo>
                    <a:pt x="1102" y="4449"/>
                  </a:lnTo>
                  <a:lnTo>
                    <a:pt x="1361" y="4531"/>
                  </a:lnTo>
                  <a:lnTo>
                    <a:pt x="1932" y="4707"/>
                  </a:lnTo>
                  <a:lnTo>
                    <a:pt x="2612" y="4871"/>
                  </a:lnTo>
                  <a:lnTo>
                    <a:pt x="3374" y="5034"/>
                  </a:lnTo>
                  <a:lnTo>
                    <a:pt x="4244" y="5197"/>
                  </a:lnTo>
                  <a:lnTo>
                    <a:pt x="5183" y="5360"/>
                  </a:lnTo>
                  <a:lnTo>
                    <a:pt x="6217" y="5510"/>
                  </a:lnTo>
                  <a:lnTo>
                    <a:pt x="7332" y="5646"/>
                  </a:lnTo>
                  <a:lnTo>
                    <a:pt x="8543" y="5796"/>
                  </a:lnTo>
                  <a:lnTo>
                    <a:pt x="9808" y="5932"/>
                  </a:lnTo>
                  <a:lnTo>
                    <a:pt x="11168" y="6068"/>
                  </a:lnTo>
                  <a:lnTo>
                    <a:pt x="12583" y="6190"/>
                  </a:lnTo>
                  <a:lnTo>
                    <a:pt x="14079" y="6312"/>
                  </a:lnTo>
                  <a:lnTo>
                    <a:pt x="15630" y="6421"/>
                  </a:lnTo>
                  <a:lnTo>
                    <a:pt x="17262" y="6530"/>
                  </a:lnTo>
                  <a:lnTo>
                    <a:pt x="18935" y="6639"/>
                  </a:lnTo>
                  <a:lnTo>
                    <a:pt x="20690" y="6721"/>
                  </a:lnTo>
                  <a:lnTo>
                    <a:pt x="22485" y="6816"/>
                  </a:lnTo>
                  <a:lnTo>
                    <a:pt x="24335" y="6897"/>
                  </a:lnTo>
                  <a:lnTo>
                    <a:pt x="26240" y="6965"/>
                  </a:lnTo>
                  <a:lnTo>
                    <a:pt x="28185" y="7033"/>
                  </a:lnTo>
                  <a:lnTo>
                    <a:pt x="30184" y="7088"/>
                  </a:lnTo>
                  <a:lnTo>
                    <a:pt x="32225" y="7142"/>
                  </a:lnTo>
                  <a:lnTo>
                    <a:pt x="34306" y="7183"/>
                  </a:lnTo>
                  <a:lnTo>
                    <a:pt x="36414" y="7210"/>
                  </a:lnTo>
                  <a:lnTo>
                    <a:pt x="38564" y="7237"/>
                  </a:lnTo>
                  <a:lnTo>
                    <a:pt x="40754" y="7251"/>
                  </a:lnTo>
                  <a:lnTo>
                    <a:pt x="45175" y="7251"/>
                  </a:lnTo>
                  <a:lnTo>
                    <a:pt x="47351" y="7237"/>
                  </a:lnTo>
                  <a:lnTo>
                    <a:pt x="49500" y="7210"/>
                  </a:lnTo>
                  <a:lnTo>
                    <a:pt x="51622" y="7183"/>
                  </a:lnTo>
                  <a:lnTo>
                    <a:pt x="53690" y="7142"/>
                  </a:lnTo>
                  <a:lnTo>
                    <a:pt x="55730" y="7088"/>
                  </a:lnTo>
                  <a:lnTo>
                    <a:pt x="57730" y="7033"/>
                  </a:lnTo>
                  <a:lnTo>
                    <a:pt x="59675" y="6965"/>
                  </a:lnTo>
                  <a:lnTo>
                    <a:pt x="61579" y="6897"/>
                  </a:lnTo>
                  <a:lnTo>
                    <a:pt x="63429" y="6816"/>
                  </a:lnTo>
                  <a:lnTo>
                    <a:pt x="65238" y="6721"/>
                  </a:lnTo>
                  <a:lnTo>
                    <a:pt x="66980" y="6639"/>
                  </a:lnTo>
                  <a:lnTo>
                    <a:pt x="68666" y="6530"/>
                  </a:lnTo>
                  <a:lnTo>
                    <a:pt x="70285" y="6421"/>
                  </a:lnTo>
                  <a:lnTo>
                    <a:pt x="71836" y="6312"/>
                  </a:lnTo>
                  <a:lnTo>
                    <a:pt x="73332" y="6190"/>
                  </a:lnTo>
                  <a:lnTo>
                    <a:pt x="74760" y="6068"/>
                  </a:lnTo>
                  <a:lnTo>
                    <a:pt x="76107" y="5932"/>
                  </a:lnTo>
                  <a:lnTo>
                    <a:pt x="77386" y="5796"/>
                  </a:lnTo>
                  <a:lnTo>
                    <a:pt x="78583" y="5646"/>
                  </a:lnTo>
                  <a:lnTo>
                    <a:pt x="79698" y="5510"/>
                  </a:lnTo>
                  <a:lnTo>
                    <a:pt x="80732" y="5360"/>
                  </a:lnTo>
                  <a:lnTo>
                    <a:pt x="81684" y="5197"/>
                  </a:lnTo>
                  <a:lnTo>
                    <a:pt x="82541" y="5034"/>
                  </a:lnTo>
                  <a:lnTo>
                    <a:pt x="83303" y="4871"/>
                  </a:lnTo>
                  <a:lnTo>
                    <a:pt x="83983" y="4707"/>
                  </a:lnTo>
                  <a:lnTo>
                    <a:pt x="84568" y="4531"/>
                  </a:lnTo>
                  <a:lnTo>
                    <a:pt x="84813" y="4449"/>
                  </a:lnTo>
                  <a:lnTo>
                    <a:pt x="85044" y="4354"/>
                  </a:lnTo>
                  <a:lnTo>
                    <a:pt x="85248" y="4272"/>
                  </a:lnTo>
                  <a:lnTo>
                    <a:pt x="85425" y="4177"/>
                  </a:lnTo>
                  <a:lnTo>
                    <a:pt x="85574" y="4082"/>
                  </a:lnTo>
                  <a:lnTo>
                    <a:pt x="85697" y="4000"/>
                  </a:lnTo>
                  <a:lnTo>
                    <a:pt x="85792" y="3905"/>
                  </a:lnTo>
                  <a:lnTo>
                    <a:pt x="85860" y="3810"/>
                  </a:lnTo>
                  <a:lnTo>
                    <a:pt x="85901" y="3714"/>
                  </a:lnTo>
                  <a:lnTo>
                    <a:pt x="85914" y="3619"/>
                  </a:lnTo>
                  <a:lnTo>
                    <a:pt x="85901" y="3538"/>
                  </a:lnTo>
                  <a:lnTo>
                    <a:pt x="85860" y="3442"/>
                  </a:lnTo>
                  <a:lnTo>
                    <a:pt x="85792" y="3347"/>
                  </a:lnTo>
                  <a:lnTo>
                    <a:pt x="85697" y="3252"/>
                  </a:lnTo>
                  <a:lnTo>
                    <a:pt x="85574" y="3157"/>
                  </a:lnTo>
                  <a:lnTo>
                    <a:pt x="85425" y="3075"/>
                  </a:lnTo>
                  <a:lnTo>
                    <a:pt x="85248" y="2980"/>
                  </a:lnTo>
                  <a:lnTo>
                    <a:pt x="85044" y="2898"/>
                  </a:lnTo>
                  <a:lnTo>
                    <a:pt x="84813" y="2803"/>
                  </a:lnTo>
                  <a:lnTo>
                    <a:pt x="84568" y="2721"/>
                  </a:lnTo>
                  <a:lnTo>
                    <a:pt x="83983" y="2545"/>
                  </a:lnTo>
                  <a:lnTo>
                    <a:pt x="83303" y="2381"/>
                  </a:lnTo>
                  <a:lnTo>
                    <a:pt x="82541" y="2218"/>
                  </a:lnTo>
                  <a:lnTo>
                    <a:pt x="81684" y="2055"/>
                  </a:lnTo>
                  <a:lnTo>
                    <a:pt x="80732" y="1892"/>
                  </a:lnTo>
                  <a:lnTo>
                    <a:pt x="79698" y="1742"/>
                  </a:lnTo>
                  <a:lnTo>
                    <a:pt x="78583" y="1592"/>
                  </a:lnTo>
                  <a:lnTo>
                    <a:pt x="77386" y="1456"/>
                  </a:lnTo>
                  <a:lnTo>
                    <a:pt x="76107" y="1320"/>
                  </a:lnTo>
                  <a:lnTo>
                    <a:pt x="74760" y="1184"/>
                  </a:lnTo>
                  <a:lnTo>
                    <a:pt x="73332" y="1062"/>
                  </a:lnTo>
                  <a:lnTo>
                    <a:pt x="71836" y="939"/>
                  </a:lnTo>
                  <a:lnTo>
                    <a:pt x="70285" y="831"/>
                  </a:lnTo>
                  <a:lnTo>
                    <a:pt x="68666" y="722"/>
                  </a:lnTo>
                  <a:lnTo>
                    <a:pt x="66980" y="613"/>
                  </a:lnTo>
                  <a:lnTo>
                    <a:pt x="65238" y="518"/>
                  </a:lnTo>
                  <a:lnTo>
                    <a:pt x="63429" y="436"/>
                  </a:lnTo>
                  <a:lnTo>
                    <a:pt x="61579" y="355"/>
                  </a:lnTo>
                  <a:lnTo>
                    <a:pt x="59675" y="287"/>
                  </a:lnTo>
                  <a:lnTo>
                    <a:pt x="57730" y="219"/>
                  </a:lnTo>
                  <a:lnTo>
                    <a:pt x="55730" y="164"/>
                  </a:lnTo>
                  <a:lnTo>
                    <a:pt x="53690" y="110"/>
                  </a:lnTo>
                  <a:lnTo>
                    <a:pt x="51622" y="69"/>
                  </a:lnTo>
                  <a:lnTo>
                    <a:pt x="49500" y="42"/>
                  </a:lnTo>
                  <a:lnTo>
                    <a:pt x="47351" y="14"/>
                  </a:lnTo>
                  <a:lnTo>
                    <a:pt x="45175"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9"/>
            <p:cNvSpPr/>
            <p:nvPr/>
          </p:nvSpPr>
          <p:spPr>
            <a:xfrm>
              <a:off x="1125429" y="3092593"/>
              <a:ext cx="204386" cy="1191325"/>
            </a:xfrm>
            <a:custGeom>
              <a:avLst/>
              <a:gdLst/>
              <a:ahLst/>
              <a:cxnLst/>
              <a:rect l="l" t="t" r="r" b="b"/>
              <a:pathLst>
                <a:path w="5783" h="33708" extrusionOk="0">
                  <a:moveTo>
                    <a:pt x="531" y="0"/>
                  </a:moveTo>
                  <a:lnTo>
                    <a:pt x="423" y="14"/>
                  </a:lnTo>
                  <a:lnTo>
                    <a:pt x="327" y="41"/>
                  </a:lnTo>
                  <a:lnTo>
                    <a:pt x="232" y="96"/>
                  </a:lnTo>
                  <a:lnTo>
                    <a:pt x="151" y="164"/>
                  </a:lnTo>
                  <a:lnTo>
                    <a:pt x="96" y="245"/>
                  </a:lnTo>
                  <a:lnTo>
                    <a:pt x="42" y="327"/>
                  </a:lnTo>
                  <a:lnTo>
                    <a:pt x="15" y="422"/>
                  </a:lnTo>
                  <a:lnTo>
                    <a:pt x="1" y="531"/>
                  </a:lnTo>
                  <a:lnTo>
                    <a:pt x="1" y="10420"/>
                  </a:lnTo>
                  <a:lnTo>
                    <a:pt x="15" y="10529"/>
                  </a:lnTo>
                  <a:lnTo>
                    <a:pt x="42" y="10624"/>
                  </a:lnTo>
                  <a:lnTo>
                    <a:pt x="83" y="10719"/>
                  </a:lnTo>
                  <a:lnTo>
                    <a:pt x="151" y="10801"/>
                  </a:lnTo>
                  <a:lnTo>
                    <a:pt x="4721" y="15371"/>
                  </a:lnTo>
                  <a:lnTo>
                    <a:pt x="4721" y="19983"/>
                  </a:lnTo>
                  <a:lnTo>
                    <a:pt x="341" y="24376"/>
                  </a:lnTo>
                  <a:lnTo>
                    <a:pt x="273" y="24444"/>
                  </a:lnTo>
                  <a:lnTo>
                    <a:pt x="219" y="24539"/>
                  </a:lnTo>
                  <a:lnTo>
                    <a:pt x="191" y="24635"/>
                  </a:lnTo>
                  <a:lnTo>
                    <a:pt x="178" y="24743"/>
                  </a:lnTo>
                  <a:lnTo>
                    <a:pt x="178" y="33177"/>
                  </a:lnTo>
                  <a:lnTo>
                    <a:pt x="191" y="33286"/>
                  </a:lnTo>
                  <a:lnTo>
                    <a:pt x="219" y="33395"/>
                  </a:lnTo>
                  <a:lnTo>
                    <a:pt x="273" y="33476"/>
                  </a:lnTo>
                  <a:lnTo>
                    <a:pt x="341" y="33558"/>
                  </a:lnTo>
                  <a:lnTo>
                    <a:pt x="409" y="33626"/>
                  </a:lnTo>
                  <a:lnTo>
                    <a:pt x="504" y="33667"/>
                  </a:lnTo>
                  <a:lnTo>
                    <a:pt x="599" y="33707"/>
                  </a:lnTo>
                  <a:lnTo>
                    <a:pt x="817" y="33707"/>
                  </a:lnTo>
                  <a:lnTo>
                    <a:pt x="912" y="33667"/>
                  </a:lnTo>
                  <a:lnTo>
                    <a:pt x="1007" y="33626"/>
                  </a:lnTo>
                  <a:lnTo>
                    <a:pt x="1089" y="33558"/>
                  </a:lnTo>
                  <a:lnTo>
                    <a:pt x="1144" y="33476"/>
                  </a:lnTo>
                  <a:lnTo>
                    <a:pt x="1198" y="33395"/>
                  </a:lnTo>
                  <a:lnTo>
                    <a:pt x="1225" y="33286"/>
                  </a:lnTo>
                  <a:lnTo>
                    <a:pt x="1239" y="33177"/>
                  </a:lnTo>
                  <a:lnTo>
                    <a:pt x="1239" y="24961"/>
                  </a:lnTo>
                  <a:lnTo>
                    <a:pt x="5632" y="20581"/>
                  </a:lnTo>
                  <a:lnTo>
                    <a:pt x="5700" y="20499"/>
                  </a:lnTo>
                  <a:lnTo>
                    <a:pt x="5741" y="20404"/>
                  </a:lnTo>
                  <a:lnTo>
                    <a:pt x="5768" y="20309"/>
                  </a:lnTo>
                  <a:lnTo>
                    <a:pt x="5782" y="20200"/>
                  </a:lnTo>
                  <a:lnTo>
                    <a:pt x="5782" y="15154"/>
                  </a:lnTo>
                  <a:lnTo>
                    <a:pt x="5768" y="15045"/>
                  </a:lnTo>
                  <a:lnTo>
                    <a:pt x="5741" y="14950"/>
                  </a:lnTo>
                  <a:lnTo>
                    <a:pt x="5700" y="14854"/>
                  </a:lnTo>
                  <a:lnTo>
                    <a:pt x="5632" y="14773"/>
                  </a:lnTo>
                  <a:lnTo>
                    <a:pt x="1062" y="10202"/>
                  </a:lnTo>
                  <a:lnTo>
                    <a:pt x="1062" y="531"/>
                  </a:lnTo>
                  <a:lnTo>
                    <a:pt x="1048" y="422"/>
                  </a:lnTo>
                  <a:lnTo>
                    <a:pt x="1021" y="327"/>
                  </a:lnTo>
                  <a:lnTo>
                    <a:pt x="967" y="245"/>
                  </a:lnTo>
                  <a:lnTo>
                    <a:pt x="899" y="164"/>
                  </a:lnTo>
                  <a:lnTo>
                    <a:pt x="831" y="96"/>
                  </a:lnTo>
                  <a:lnTo>
                    <a:pt x="735" y="41"/>
                  </a:lnTo>
                  <a:lnTo>
                    <a:pt x="640" y="14"/>
                  </a:lnTo>
                  <a:lnTo>
                    <a:pt x="5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9"/>
            <p:cNvSpPr/>
            <p:nvPr/>
          </p:nvSpPr>
          <p:spPr>
            <a:xfrm>
              <a:off x="1484583" y="3638253"/>
              <a:ext cx="111541" cy="667302"/>
            </a:xfrm>
            <a:custGeom>
              <a:avLst/>
              <a:gdLst/>
              <a:ahLst/>
              <a:cxnLst/>
              <a:rect l="l" t="t" r="r" b="b"/>
              <a:pathLst>
                <a:path w="3156" h="18881" extrusionOk="0">
                  <a:moveTo>
                    <a:pt x="2517" y="0"/>
                  </a:moveTo>
                  <a:lnTo>
                    <a:pt x="2421" y="41"/>
                  </a:lnTo>
                  <a:lnTo>
                    <a:pt x="2326" y="82"/>
                  </a:lnTo>
                  <a:lnTo>
                    <a:pt x="2244" y="150"/>
                  </a:lnTo>
                  <a:lnTo>
                    <a:pt x="2176" y="232"/>
                  </a:lnTo>
                  <a:lnTo>
                    <a:pt x="2136" y="313"/>
                  </a:lnTo>
                  <a:lnTo>
                    <a:pt x="2108" y="422"/>
                  </a:lnTo>
                  <a:lnTo>
                    <a:pt x="2095" y="531"/>
                  </a:lnTo>
                  <a:lnTo>
                    <a:pt x="2095" y="6489"/>
                  </a:lnTo>
                  <a:lnTo>
                    <a:pt x="163" y="8420"/>
                  </a:lnTo>
                  <a:lnTo>
                    <a:pt x="95" y="8502"/>
                  </a:lnTo>
                  <a:lnTo>
                    <a:pt x="41" y="8583"/>
                  </a:lnTo>
                  <a:lnTo>
                    <a:pt x="14" y="8692"/>
                  </a:lnTo>
                  <a:lnTo>
                    <a:pt x="0" y="8787"/>
                  </a:lnTo>
                  <a:lnTo>
                    <a:pt x="0" y="18350"/>
                  </a:lnTo>
                  <a:lnTo>
                    <a:pt x="14" y="18459"/>
                  </a:lnTo>
                  <a:lnTo>
                    <a:pt x="41" y="18568"/>
                  </a:lnTo>
                  <a:lnTo>
                    <a:pt x="95" y="18649"/>
                  </a:lnTo>
                  <a:lnTo>
                    <a:pt x="163" y="18731"/>
                  </a:lnTo>
                  <a:lnTo>
                    <a:pt x="245" y="18799"/>
                  </a:lnTo>
                  <a:lnTo>
                    <a:pt x="327" y="18840"/>
                  </a:lnTo>
                  <a:lnTo>
                    <a:pt x="422" y="18881"/>
                  </a:lnTo>
                  <a:lnTo>
                    <a:pt x="639" y="18881"/>
                  </a:lnTo>
                  <a:lnTo>
                    <a:pt x="735" y="18840"/>
                  </a:lnTo>
                  <a:lnTo>
                    <a:pt x="830" y="18799"/>
                  </a:lnTo>
                  <a:lnTo>
                    <a:pt x="911" y="18731"/>
                  </a:lnTo>
                  <a:lnTo>
                    <a:pt x="979" y="18649"/>
                  </a:lnTo>
                  <a:lnTo>
                    <a:pt x="1020" y="18568"/>
                  </a:lnTo>
                  <a:lnTo>
                    <a:pt x="1047" y="18459"/>
                  </a:lnTo>
                  <a:lnTo>
                    <a:pt x="1061" y="18350"/>
                  </a:lnTo>
                  <a:lnTo>
                    <a:pt x="1061" y="9005"/>
                  </a:lnTo>
                  <a:lnTo>
                    <a:pt x="2993" y="7074"/>
                  </a:lnTo>
                  <a:lnTo>
                    <a:pt x="3061" y="6992"/>
                  </a:lnTo>
                  <a:lnTo>
                    <a:pt x="3115" y="6910"/>
                  </a:lnTo>
                  <a:lnTo>
                    <a:pt x="3142" y="6802"/>
                  </a:lnTo>
                  <a:lnTo>
                    <a:pt x="3156" y="6706"/>
                  </a:lnTo>
                  <a:lnTo>
                    <a:pt x="3156" y="531"/>
                  </a:lnTo>
                  <a:lnTo>
                    <a:pt x="3142" y="422"/>
                  </a:lnTo>
                  <a:lnTo>
                    <a:pt x="3115" y="313"/>
                  </a:lnTo>
                  <a:lnTo>
                    <a:pt x="3061" y="232"/>
                  </a:lnTo>
                  <a:lnTo>
                    <a:pt x="2993" y="150"/>
                  </a:lnTo>
                  <a:lnTo>
                    <a:pt x="2925" y="82"/>
                  </a:lnTo>
                  <a:lnTo>
                    <a:pt x="2829" y="41"/>
                  </a:lnTo>
                  <a:lnTo>
                    <a:pt x="2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9"/>
            <p:cNvSpPr/>
            <p:nvPr/>
          </p:nvSpPr>
          <p:spPr>
            <a:xfrm>
              <a:off x="1689360" y="3070009"/>
              <a:ext cx="205799" cy="1235538"/>
            </a:xfrm>
            <a:custGeom>
              <a:avLst/>
              <a:gdLst/>
              <a:ahLst/>
              <a:cxnLst/>
              <a:rect l="l" t="t" r="r" b="b"/>
              <a:pathLst>
                <a:path w="5823" h="34959" extrusionOk="0">
                  <a:moveTo>
                    <a:pt x="531" y="0"/>
                  </a:moveTo>
                  <a:lnTo>
                    <a:pt x="422" y="14"/>
                  </a:lnTo>
                  <a:lnTo>
                    <a:pt x="327" y="41"/>
                  </a:lnTo>
                  <a:lnTo>
                    <a:pt x="232" y="95"/>
                  </a:lnTo>
                  <a:lnTo>
                    <a:pt x="164" y="150"/>
                  </a:lnTo>
                  <a:lnTo>
                    <a:pt x="96" y="231"/>
                  </a:lnTo>
                  <a:lnTo>
                    <a:pt x="42" y="327"/>
                  </a:lnTo>
                  <a:lnTo>
                    <a:pt x="14" y="422"/>
                  </a:lnTo>
                  <a:lnTo>
                    <a:pt x="1" y="531"/>
                  </a:lnTo>
                  <a:lnTo>
                    <a:pt x="1" y="7726"/>
                  </a:lnTo>
                  <a:lnTo>
                    <a:pt x="14" y="7835"/>
                  </a:lnTo>
                  <a:lnTo>
                    <a:pt x="42" y="7930"/>
                  </a:lnTo>
                  <a:lnTo>
                    <a:pt x="96" y="8026"/>
                  </a:lnTo>
                  <a:lnTo>
                    <a:pt x="164" y="8107"/>
                  </a:lnTo>
                  <a:lnTo>
                    <a:pt x="4762" y="12705"/>
                  </a:lnTo>
                  <a:lnTo>
                    <a:pt x="4762" y="34428"/>
                  </a:lnTo>
                  <a:lnTo>
                    <a:pt x="4775" y="34537"/>
                  </a:lnTo>
                  <a:lnTo>
                    <a:pt x="4802" y="34646"/>
                  </a:lnTo>
                  <a:lnTo>
                    <a:pt x="4857" y="34727"/>
                  </a:lnTo>
                  <a:lnTo>
                    <a:pt x="4911" y="34809"/>
                  </a:lnTo>
                  <a:lnTo>
                    <a:pt x="4993" y="34877"/>
                  </a:lnTo>
                  <a:lnTo>
                    <a:pt x="5088" y="34918"/>
                  </a:lnTo>
                  <a:lnTo>
                    <a:pt x="5183" y="34959"/>
                  </a:lnTo>
                  <a:lnTo>
                    <a:pt x="5401" y="34959"/>
                  </a:lnTo>
                  <a:lnTo>
                    <a:pt x="5496" y="34918"/>
                  </a:lnTo>
                  <a:lnTo>
                    <a:pt x="5591" y="34877"/>
                  </a:lnTo>
                  <a:lnTo>
                    <a:pt x="5673" y="34809"/>
                  </a:lnTo>
                  <a:lnTo>
                    <a:pt x="5727" y="34727"/>
                  </a:lnTo>
                  <a:lnTo>
                    <a:pt x="5782" y="34646"/>
                  </a:lnTo>
                  <a:lnTo>
                    <a:pt x="5809" y="34537"/>
                  </a:lnTo>
                  <a:lnTo>
                    <a:pt x="5823" y="34428"/>
                  </a:lnTo>
                  <a:lnTo>
                    <a:pt x="5823" y="12487"/>
                  </a:lnTo>
                  <a:lnTo>
                    <a:pt x="5809" y="12392"/>
                  </a:lnTo>
                  <a:lnTo>
                    <a:pt x="5782" y="12283"/>
                  </a:lnTo>
                  <a:lnTo>
                    <a:pt x="5727" y="12202"/>
                  </a:lnTo>
                  <a:lnTo>
                    <a:pt x="5673" y="12120"/>
                  </a:lnTo>
                  <a:lnTo>
                    <a:pt x="1062" y="7509"/>
                  </a:lnTo>
                  <a:lnTo>
                    <a:pt x="1062" y="531"/>
                  </a:lnTo>
                  <a:lnTo>
                    <a:pt x="1048" y="422"/>
                  </a:lnTo>
                  <a:lnTo>
                    <a:pt x="1021" y="327"/>
                  </a:lnTo>
                  <a:lnTo>
                    <a:pt x="967" y="231"/>
                  </a:lnTo>
                  <a:lnTo>
                    <a:pt x="912" y="150"/>
                  </a:lnTo>
                  <a:lnTo>
                    <a:pt x="831" y="95"/>
                  </a:lnTo>
                  <a:lnTo>
                    <a:pt x="735" y="41"/>
                  </a:lnTo>
                  <a:lnTo>
                    <a:pt x="640" y="14"/>
                  </a:lnTo>
                  <a:lnTo>
                    <a:pt x="5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9"/>
            <p:cNvSpPr/>
            <p:nvPr/>
          </p:nvSpPr>
          <p:spPr>
            <a:xfrm>
              <a:off x="2097995" y="3230077"/>
              <a:ext cx="167842" cy="1103852"/>
            </a:xfrm>
            <a:custGeom>
              <a:avLst/>
              <a:gdLst/>
              <a:ahLst/>
              <a:cxnLst/>
              <a:rect l="l" t="t" r="r" b="b"/>
              <a:pathLst>
                <a:path w="4749" h="31233" extrusionOk="0">
                  <a:moveTo>
                    <a:pt x="4041" y="1"/>
                  </a:moveTo>
                  <a:lnTo>
                    <a:pt x="3932" y="14"/>
                  </a:lnTo>
                  <a:lnTo>
                    <a:pt x="3823" y="42"/>
                  </a:lnTo>
                  <a:lnTo>
                    <a:pt x="3742" y="96"/>
                  </a:lnTo>
                  <a:lnTo>
                    <a:pt x="3660" y="150"/>
                  </a:lnTo>
                  <a:lnTo>
                    <a:pt x="3592" y="232"/>
                  </a:lnTo>
                  <a:lnTo>
                    <a:pt x="3551" y="327"/>
                  </a:lnTo>
                  <a:lnTo>
                    <a:pt x="3510" y="422"/>
                  </a:lnTo>
                  <a:lnTo>
                    <a:pt x="3510" y="531"/>
                  </a:lnTo>
                  <a:lnTo>
                    <a:pt x="3510" y="6856"/>
                  </a:lnTo>
                  <a:lnTo>
                    <a:pt x="151" y="10203"/>
                  </a:lnTo>
                  <a:lnTo>
                    <a:pt x="96" y="10284"/>
                  </a:lnTo>
                  <a:lnTo>
                    <a:pt x="42" y="10379"/>
                  </a:lnTo>
                  <a:lnTo>
                    <a:pt x="15" y="10475"/>
                  </a:lnTo>
                  <a:lnTo>
                    <a:pt x="1" y="10570"/>
                  </a:lnTo>
                  <a:lnTo>
                    <a:pt x="1" y="20731"/>
                  </a:lnTo>
                  <a:lnTo>
                    <a:pt x="15" y="20826"/>
                  </a:lnTo>
                  <a:lnTo>
                    <a:pt x="42" y="20921"/>
                  </a:lnTo>
                  <a:lnTo>
                    <a:pt x="96" y="21017"/>
                  </a:lnTo>
                  <a:lnTo>
                    <a:pt x="151" y="21098"/>
                  </a:lnTo>
                  <a:lnTo>
                    <a:pt x="3701" y="24635"/>
                  </a:lnTo>
                  <a:lnTo>
                    <a:pt x="3701" y="30702"/>
                  </a:lnTo>
                  <a:lnTo>
                    <a:pt x="3701" y="30810"/>
                  </a:lnTo>
                  <a:lnTo>
                    <a:pt x="3742" y="30919"/>
                  </a:lnTo>
                  <a:lnTo>
                    <a:pt x="3783" y="31001"/>
                  </a:lnTo>
                  <a:lnTo>
                    <a:pt x="3851" y="31082"/>
                  </a:lnTo>
                  <a:lnTo>
                    <a:pt x="3932" y="31151"/>
                  </a:lnTo>
                  <a:lnTo>
                    <a:pt x="4014" y="31191"/>
                  </a:lnTo>
                  <a:lnTo>
                    <a:pt x="4123" y="31232"/>
                  </a:lnTo>
                  <a:lnTo>
                    <a:pt x="4327" y="31232"/>
                  </a:lnTo>
                  <a:lnTo>
                    <a:pt x="4435" y="31191"/>
                  </a:lnTo>
                  <a:lnTo>
                    <a:pt x="4517" y="31151"/>
                  </a:lnTo>
                  <a:lnTo>
                    <a:pt x="4599" y="31082"/>
                  </a:lnTo>
                  <a:lnTo>
                    <a:pt x="4667" y="31001"/>
                  </a:lnTo>
                  <a:lnTo>
                    <a:pt x="4707" y="30919"/>
                  </a:lnTo>
                  <a:lnTo>
                    <a:pt x="4748" y="30810"/>
                  </a:lnTo>
                  <a:lnTo>
                    <a:pt x="4748" y="30702"/>
                  </a:lnTo>
                  <a:lnTo>
                    <a:pt x="4748" y="24417"/>
                  </a:lnTo>
                  <a:lnTo>
                    <a:pt x="4748" y="24308"/>
                  </a:lnTo>
                  <a:lnTo>
                    <a:pt x="4721" y="24213"/>
                  </a:lnTo>
                  <a:lnTo>
                    <a:pt x="4667" y="24118"/>
                  </a:lnTo>
                  <a:lnTo>
                    <a:pt x="4599" y="24050"/>
                  </a:lnTo>
                  <a:lnTo>
                    <a:pt x="1062" y="20500"/>
                  </a:lnTo>
                  <a:lnTo>
                    <a:pt x="1062" y="10801"/>
                  </a:lnTo>
                  <a:lnTo>
                    <a:pt x="4408" y="7441"/>
                  </a:lnTo>
                  <a:lnTo>
                    <a:pt x="4476" y="7360"/>
                  </a:lnTo>
                  <a:lnTo>
                    <a:pt x="4531" y="7278"/>
                  </a:lnTo>
                  <a:lnTo>
                    <a:pt x="4558" y="7183"/>
                  </a:lnTo>
                  <a:lnTo>
                    <a:pt x="4558" y="7074"/>
                  </a:lnTo>
                  <a:lnTo>
                    <a:pt x="4558" y="531"/>
                  </a:lnTo>
                  <a:lnTo>
                    <a:pt x="4558" y="422"/>
                  </a:lnTo>
                  <a:lnTo>
                    <a:pt x="4517" y="327"/>
                  </a:lnTo>
                  <a:lnTo>
                    <a:pt x="4476" y="232"/>
                  </a:lnTo>
                  <a:lnTo>
                    <a:pt x="4408" y="150"/>
                  </a:lnTo>
                  <a:lnTo>
                    <a:pt x="4327" y="96"/>
                  </a:lnTo>
                  <a:lnTo>
                    <a:pt x="4245" y="42"/>
                  </a:lnTo>
                  <a:lnTo>
                    <a:pt x="4136" y="14"/>
                  </a:lnTo>
                  <a:lnTo>
                    <a:pt x="40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9"/>
            <p:cNvSpPr/>
            <p:nvPr/>
          </p:nvSpPr>
          <p:spPr>
            <a:xfrm>
              <a:off x="2493659" y="3432946"/>
              <a:ext cx="163989" cy="913003"/>
            </a:xfrm>
            <a:custGeom>
              <a:avLst/>
              <a:gdLst/>
              <a:ahLst/>
              <a:cxnLst/>
              <a:rect l="l" t="t" r="r" b="b"/>
              <a:pathLst>
                <a:path w="4640" h="25833" extrusionOk="0">
                  <a:moveTo>
                    <a:pt x="599" y="1"/>
                  </a:moveTo>
                  <a:lnTo>
                    <a:pt x="504" y="42"/>
                  </a:lnTo>
                  <a:lnTo>
                    <a:pt x="423" y="83"/>
                  </a:lnTo>
                  <a:lnTo>
                    <a:pt x="341" y="151"/>
                  </a:lnTo>
                  <a:lnTo>
                    <a:pt x="273" y="232"/>
                  </a:lnTo>
                  <a:lnTo>
                    <a:pt x="219" y="314"/>
                  </a:lnTo>
                  <a:lnTo>
                    <a:pt x="191" y="423"/>
                  </a:lnTo>
                  <a:lnTo>
                    <a:pt x="178" y="531"/>
                  </a:lnTo>
                  <a:lnTo>
                    <a:pt x="178" y="9577"/>
                  </a:lnTo>
                  <a:lnTo>
                    <a:pt x="191" y="9672"/>
                  </a:lnTo>
                  <a:lnTo>
                    <a:pt x="219" y="9768"/>
                  </a:lnTo>
                  <a:lnTo>
                    <a:pt x="273" y="9863"/>
                  </a:lnTo>
                  <a:lnTo>
                    <a:pt x="341" y="9944"/>
                  </a:lnTo>
                  <a:lnTo>
                    <a:pt x="3578" y="13182"/>
                  </a:lnTo>
                  <a:lnTo>
                    <a:pt x="3578" y="18473"/>
                  </a:lnTo>
                  <a:lnTo>
                    <a:pt x="151" y="21901"/>
                  </a:lnTo>
                  <a:lnTo>
                    <a:pt x="83" y="21983"/>
                  </a:lnTo>
                  <a:lnTo>
                    <a:pt x="42" y="22064"/>
                  </a:lnTo>
                  <a:lnTo>
                    <a:pt x="1" y="22173"/>
                  </a:lnTo>
                  <a:lnTo>
                    <a:pt x="1" y="22268"/>
                  </a:lnTo>
                  <a:lnTo>
                    <a:pt x="1" y="25302"/>
                  </a:lnTo>
                  <a:lnTo>
                    <a:pt x="1" y="25411"/>
                  </a:lnTo>
                  <a:lnTo>
                    <a:pt x="42" y="25506"/>
                  </a:lnTo>
                  <a:lnTo>
                    <a:pt x="83" y="25601"/>
                  </a:lnTo>
                  <a:lnTo>
                    <a:pt x="151" y="25669"/>
                  </a:lnTo>
                  <a:lnTo>
                    <a:pt x="232" y="25737"/>
                  </a:lnTo>
                  <a:lnTo>
                    <a:pt x="314" y="25791"/>
                  </a:lnTo>
                  <a:lnTo>
                    <a:pt x="423" y="25819"/>
                  </a:lnTo>
                  <a:lnTo>
                    <a:pt x="531" y="25832"/>
                  </a:lnTo>
                  <a:lnTo>
                    <a:pt x="627" y="25819"/>
                  </a:lnTo>
                  <a:lnTo>
                    <a:pt x="735" y="25791"/>
                  </a:lnTo>
                  <a:lnTo>
                    <a:pt x="817" y="25737"/>
                  </a:lnTo>
                  <a:lnTo>
                    <a:pt x="899" y="25669"/>
                  </a:lnTo>
                  <a:lnTo>
                    <a:pt x="967" y="25601"/>
                  </a:lnTo>
                  <a:lnTo>
                    <a:pt x="1021" y="25506"/>
                  </a:lnTo>
                  <a:lnTo>
                    <a:pt x="1048" y="25411"/>
                  </a:lnTo>
                  <a:lnTo>
                    <a:pt x="1062" y="25302"/>
                  </a:lnTo>
                  <a:lnTo>
                    <a:pt x="1062" y="22486"/>
                  </a:lnTo>
                  <a:lnTo>
                    <a:pt x="4476" y="19072"/>
                  </a:lnTo>
                  <a:lnTo>
                    <a:pt x="4544" y="18990"/>
                  </a:lnTo>
                  <a:lnTo>
                    <a:pt x="4599" y="18895"/>
                  </a:lnTo>
                  <a:lnTo>
                    <a:pt x="4626" y="18800"/>
                  </a:lnTo>
                  <a:lnTo>
                    <a:pt x="4639" y="18691"/>
                  </a:lnTo>
                  <a:lnTo>
                    <a:pt x="4639" y="12964"/>
                  </a:lnTo>
                  <a:lnTo>
                    <a:pt x="4626" y="12855"/>
                  </a:lnTo>
                  <a:lnTo>
                    <a:pt x="4599" y="12760"/>
                  </a:lnTo>
                  <a:lnTo>
                    <a:pt x="4544" y="12665"/>
                  </a:lnTo>
                  <a:lnTo>
                    <a:pt x="4476" y="12597"/>
                  </a:lnTo>
                  <a:lnTo>
                    <a:pt x="1239" y="9346"/>
                  </a:lnTo>
                  <a:lnTo>
                    <a:pt x="1239" y="531"/>
                  </a:lnTo>
                  <a:lnTo>
                    <a:pt x="1225" y="423"/>
                  </a:lnTo>
                  <a:lnTo>
                    <a:pt x="1198" y="314"/>
                  </a:lnTo>
                  <a:lnTo>
                    <a:pt x="1157" y="232"/>
                  </a:lnTo>
                  <a:lnTo>
                    <a:pt x="1089" y="151"/>
                  </a:lnTo>
                  <a:lnTo>
                    <a:pt x="1008" y="83"/>
                  </a:lnTo>
                  <a:lnTo>
                    <a:pt x="912" y="42"/>
                  </a:lnTo>
                  <a:lnTo>
                    <a:pt x="8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9"/>
            <p:cNvSpPr/>
            <p:nvPr/>
          </p:nvSpPr>
          <p:spPr>
            <a:xfrm>
              <a:off x="2641251" y="3274786"/>
              <a:ext cx="118786" cy="1009134"/>
            </a:xfrm>
            <a:custGeom>
              <a:avLst/>
              <a:gdLst/>
              <a:ahLst/>
              <a:cxnLst/>
              <a:rect l="l" t="t" r="r" b="b"/>
              <a:pathLst>
                <a:path w="3361" h="28553" extrusionOk="0">
                  <a:moveTo>
                    <a:pt x="2545" y="1"/>
                  </a:moveTo>
                  <a:lnTo>
                    <a:pt x="2449" y="14"/>
                  </a:lnTo>
                  <a:lnTo>
                    <a:pt x="2341" y="42"/>
                  </a:lnTo>
                  <a:lnTo>
                    <a:pt x="2259" y="96"/>
                  </a:lnTo>
                  <a:lnTo>
                    <a:pt x="2177" y="150"/>
                  </a:lnTo>
                  <a:lnTo>
                    <a:pt x="2109" y="232"/>
                  </a:lnTo>
                  <a:lnTo>
                    <a:pt x="2069" y="327"/>
                  </a:lnTo>
                  <a:lnTo>
                    <a:pt x="2028" y="422"/>
                  </a:lnTo>
                  <a:lnTo>
                    <a:pt x="2028" y="531"/>
                  </a:lnTo>
                  <a:lnTo>
                    <a:pt x="2028" y="7441"/>
                  </a:lnTo>
                  <a:lnTo>
                    <a:pt x="151" y="9318"/>
                  </a:lnTo>
                  <a:lnTo>
                    <a:pt x="83" y="9400"/>
                  </a:lnTo>
                  <a:lnTo>
                    <a:pt x="42" y="9482"/>
                  </a:lnTo>
                  <a:lnTo>
                    <a:pt x="15" y="9591"/>
                  </a:lnTo>
                  <a:lnTo>
                    <a:pt x="1" y="9686"/>
                  </a:lnTo>
                  <a:lnTo>
                    <a:pt x="1" y="12284"/>
                  </a:lnTo>
                  <a:lnTo>
                    <a:pt x="15" y="12379"/>
                  </a:lnTo>
                  <a:lnTo>
                    <a:pt x="42" y="12488"/>
                  </a:lnTo>
                  <a:lnTo>
                    <a:pt x="83" y="12569"/>
                  </a:lnTo>
                  <a:lnTo>
                    <a:pt x="151" y="12651"/>
                  </a:lnTo>
                  <a:lnTo>
                    <a:pt x="2300" y="14800"/>
                  </a:lnTo>
                  <a:lnTo>
                    <a:pt x="2300" y="28022"/>
                  </a:lnTo>
                  <a:lnTo>
                    <a:pt x="2313" y="28131"/>
                  </a:lnTo>
                  <a:lnTo>
                    <a:pt x="2341" y="28240"/>
                  </a:lnTo>
                  <a:lnTo>
                    <a:pt x="2395" y="28321"/>
                  </a:lnTo>
                  <a:lnTo>
                    <a:pt x="2463" y="28403"/>
                  </a:lnTo>
                  <a:lnTo>
                    <a:pt x="2545" y="28471"/>
                  </a:lnTo>
                  <a:lnTo>
                    <a:pt x="2626" y="28512"/>
                  </a:lnTo>
                  <a:lnTo>
                    <a:pt x="2721" y="28552"/>
                  </a:lnTo>
                  <a:lnTo>
                    <a:pt x="2939" y="28552"/>
                  </a:lnTo>
                  <a:lnTo>
                    <a:pt x="3034" y="28512"/>
                  </a:lnTo>
                  <a:lnTo>
                    <a:pt x="3130" y="28471"/>
                  </a:lnTo>
                  <a:lnTo>
                    <a:pt x="3211" y="28403"/>
                  </a:lnTo>
                  <a:lnTo>
                    <a:pt x="3279" y="28321"/>
                  </a:lnTo>
                  <a:lnTo>
                    <a:pt x="3320" y="28240"/>
                  </a:lnTo>
                  <a:lnTo>
                    <a:pt x="3347" y="28131"/>
                  </a:lnTo>
                  <a:lnTo>
                    <a:pt x="3361" y="28022"/>
                  </a:lnTo>
                  <a:lnTo>
                    <a:pt x="3361" y="14583"/>
                  </a:lnTo>
                  <a:lnTo>
                    <a:pt x="3361" y="14487"/>
                  </a:lnTo>
                  <a:lnTo>
                    <a:pt x="3320" y="14379"/>
                  </a:lnTo>
                  <a:lnTo>
                    <a:pt x="3279" y="14297"/>
                  </a:lnTo>
                  <a:lnTo>
                    <a:pt x="3211" y="14215"/>
                  </a:lnTo>
                  <a:lnTo>
                    <a:pt x="1062" y="12066"/>
                  </a:lnTo>
                  <a:lnTo>
                    <a:pt x="1062" y="9903"/>
                  </a:lnTo>
                  <a:lnTo>
                    <a:pt x="2925" y="8040"/>
                  </a:lnTo>
                  <a:lnTo>
                    <a:pt x="2994" y="7958"/>
                  </a:lnTo>
                  <a:lnTo>
                    <a:pt x="3034" y="7877"/>
                  </a:lnTo>
                  <a:lnTo>
                    <a:pt x="3075" y="7768"/>
                  </a:lnTo>
                  <a:lnTo>
                    <a:pt x="3075" y="7673"/>
                  </a:lnTo>
                  <a:lnTo>
                    <a:pt x="3075" y="531"/>
                  </a:lnTo>
                  <a:lnTo>
                    <a:pt x="3075" y="422"/>
                  </a:lnTo>
                  <a:lnTo>
                    <a:pt x="3034" y="327"/>
                  </a:lnTo>
                  <a:lnTo>
                    <a:pt x="2994" y="232"/>
                  </a:lnTo>
                  <a:lnTo>
                    <a:pt x="2925" y="150"/>
                  </a:lnTo>
                  <a:lnTo>
                    <a:pt x="2844" y="96"/>
                  </a:lnTo>
                  <a:lnTo>
                    <a:pt x="2762" y="42"/>
                  </a:lnTo>
                  <a:lnTo>
                    <a:pt x="2653" y="14"/>
                  </a:lnTo>
                  <a:lnTo>
                    <a:pt x="25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9"/>
            <p:cNvSpPr/>
            <p:nvPr/>
          </p:nvSpPr>
          <p:spPr>
            <a:xfrm>
              <a:off x="1060539" y="3002222"/>
              <a:ext cx="166852" cy="166852"/>
            </a:xfrm>
            <a:custGeom>
              <a:avLst/>
              <a:gdLst/>
              <a:ahLst/>
              <a:cxnLst/>
              <a:rect l="l" t="t" r="r" b="b"/>
              <a:pathLst>
                <a:path w="4721" h="4721" extrusionOk="0">
                  <a:moveTo>
                    <a:pt x="2367" y="0"/>
                  </a:moveTo>
                  <a:lnTo>
                    <a:pt x="2123" y="14"/>
                  </a:lnTo>
                  <a:lnTo>
                    <a:pt x="1891" y="41"/>
                  </a:lnTo>
                  <a:lnTo>
                    <a:pt x="1660" y="109"/>
                  </a:lnTo>
                  <a:lnTo>
                    <a:pt x="1442" y="177"/>
                  </a:lnTo>
                  <a:lnTo>
                    <a:pt x="1238" y="286"/>
                  </a:lnTo>
                  <a:lnTo>
                    <a:pt x="1048" y="395"/>
                  </a:lnTo>
                  <a:lnTo>
                    <a:pt x="858" y="531"/>
                  </a:lnTo>
                  <a:lnTo>
                    <a:pt x="694" y="694"/>
                  </a:lnTo>
                  <a:lnTo>
                    <a:pt x="545" y="857"/>
                  </a:lnTo>
                  <a:lnTo>
                    <a:pt x="409" y="1034"/>
                  </a:lnTo>
                  <a:lnTo>
                    <a:pt x="286" y="1238"/>
                  </a:lnTo>
                  <a:lnTo>
                    <a:pt x="191" y="1442"/>
                  </a:lnTo>
                  <a:lnTo>
                    <a:pt x="109" y="1660"/>
                  </a:lnTo>
                  <a:lnTo>
                    <a:pt x="55" y="1877"/>
                  </a:lnTo>
                  <a:lnTo>
                    <a:pt x="14" y="2122"/>
                  </a:lnTo>
                  <a:lnTo>
                    <a:pt x="1" y="2353"/>
                  </a:lnTo>
                  <a:lnTo>
                    <a:pt x="14" y="2598"/>
                  </a:lnTo>
                  <a:lnTo>
                    <a:pt x="55" y="2829"/>
                  </a:lnTo>
                  <a:lnTo>
                    <a:pt x="109" y="3061"/>
                  </a:lnTo>
                  <a:lnTo>
                    <a:pt x="191" y="3278"/>
                  </a:lnTo>
                  <a:lnTo>
                    <a:pt x="286" y="3482"/>
                  </a:lnTo>
                  <a:lnTo>
                    <a:pt x="409" y="3673"/>
                  </a:lnTo>
                  <a:lnTo>
                    <a:pt x="545" y="3863"/>
                  </a:lnTo>
                  <a:lnTo>
                    <a:pt x="694" y="4026"/>
                  </a:lnTo>
                  <a:lnTo>
                    <a:pt x="858" y="4176"/>
                  </a:lnTo>
                  <a:lnTo>
                    <a:pt x="1048" y="4312"/>
                  </a:lnTo>
                  <a:lnTo>
                    <a:pt x="1238" y="4435"/>
                  </a:lnTo>
                  <a:lnTo>
                    <a:pt x="1442" y="4530"/>
                  </a:lnTo>
                  <a:lnTo>
                    <a:pt x="1660" y="4611"/>
                  </a:lnTo>
                  <a:lnTo>
                    <a:pt x="1891" y="4666"/>
                  </a:lnTo>
                  <a:lnTo>
                    <a:pt x="2123" y="4707"/>
                  </a:lnTo>
                  <a:lnTo>
                    <a:pt x="2367" y="4720"/>
                  </a:lnTo>
                  <a:lnTo>
                    <a:pt x="2612" y="4707"/>
                  </a:lnTo>
                  <a:lnTo>
                    <a:pt x="2843" y="4666"/>
                  </a:lnTo>
                  <a:lnTo>
                    <a:pt x="3061" y="4611"/>
                  </a:lnTo>
                  <a:lnTo>
                    <a:pt x="3279" y="4530"/>
                  </a:lnTo>
                  <a:lnTo>
                    <a:pt x="3483" y="4435"/>
                  </a:lnTo>
                  <a:lnTo>
                    <a:pt x="3687" y="4312"/>
                  </a:lnTo>
                  <a:lnTo>
                    <a:pt x="3864" y="4176"/>
                  </a:lnTo>
                  <a:lnTo>
                    <a:pt x="4027" y="4026"/>
                  </a:lnTo>
                  <a:lnTo>
                    <a:pt x="4190" y="3863"/>
                  </a:lnTo>
                  <a:lnTo>
                    <a:pt x="4326" y="3673"/>
                  </a:lnTo>
                  <a:lnTo>
                    <a:pt x="4435" y="3482"/>
                  </a:lnTo>
                  <a:lnTo>
                    <a:pt x="4544" y="3278"/>
                  </a:lnTo>
                  <a:lnTo>
                    <a:pt x="4612" y="3061"/>
                  </a:lnTo>
                  <a:lnTo>
                    <a:pt x="4680" y="2829"/>
                  </a:lnTo>
                  <a:lnTo>
                    <a:pt x="4707" y="2598"/>
                  </a:lnTo>
                  <a:lnTo>
                    <a:pt x="4721" y="2353"/>
                  </a:lnTo>
                  <a:lnTo>
                    <a:pt x="4707" y="2122"/>
                  </a:lnTo>
                  <a:lnTo>
                    <a:pt x="4680" y="1877"/>
                  </a:lnTo>
                  <a:lnTo>
                    <a:pt x="4612" y="1660"/>
                  </a:lnTo>
                  <a:lnTo>
                    <a:pt x="4544" y="1442"/>
                  </a:lnTo>
                  <a:lnTo>
                    <a:pt x="4435" y="1238"/>
                  </a:lnTo>
                  <a:lnTo>
                    <a:pt x="4326" y="1034"/>
                  </a:lnTo>
                  <a:lnTo>
                    <a:pt x="4190" y="857"/>
                  </a:lnTo>
                  <a:lnTo>
                    <a:pt x="4027" y="694"/>
                  </a:lnTo>
                  <a:lnTo>
                    <a:pt x="3864" y="531"/>
                  </a:lnTo>
                  <a:lnTo>
                    <a:pt x="3687" y="395"/>
                  </a:lnTo>
                  <a:lnTo>
                    <a:pt x="3483" y="286"/>
                  </a:lnTo>
                  <a:lnTo>
                    <a:pt x="3279" y="177"/>
                  </a:lnTo>
                  <a:lnTo>
                    <a:pt x="3061" y="109"/>
                  </a:lnTo>
                  <a:lnTo>
                    <a:pt x="2843" y="41"/>
                  </a:lnTo>
                  <a:lnTo>
                    <a:pt x="2612" y="14"/>
                  </a:lnTo>
                  <a:lnTo>
                    <a:pt x="2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9"/>
            <p:cNvSpPr/>
            <p:nvPr/>
          </p:nvSpPr>
          <p:spPr>
            <a:xfrm>
              <a:off x="1493702" y="3526711"/>
              <a:ext cx="166852" cy="166852"/>
            </a:xfrm>
            <a:custGeom>
              <a:avLst/>
              <a:gdLst/>
              <a:ahLst/>
              <a:cxnLst/>
              <a:rect l="l" t="t" r="r" b="b"/>
              <a:pathLst>
                <a:path w="4721" h="4721" extrusionOk="0">
                  <a:moveTo>
                    <a:pt x="2367" y="0"/>
                  </a:moveTo>
                  <a:lnTo>
                    <a:pt x="2123" y="14"/>
                  </a:lnTo>
                  <a:lnTo>
                    <a:pt x="1891" y="55"/>
                  </a:lnTo>
                  <a:lnTo>
                    <a:pt x="1660" y="109"/>
                  </a:lnTo>
                  <a:lnTo>
                    <a:pt x="1442" y="191"/>
                  </a:lnTo>
                  <a:lnTo>
                    <a:pt x="1238" y="286"/>
                  </a:lnTo>
                  <a:lnTo>
                    <a:pt x="1048" y="409"/>
                  </a:lnTo>
                  <a:lnTo>
                    <a:pt x="857" y="545"/>
                  </a:lnTo>
                  <a:lnTo>
                    <a:pt x="694" y="694"/>
                  </a:lnTo>
                  <a:lnTo>
                    <a:pt x="545" y="857"/>
                  </a:lnTo>
                  <a:lnTo>
                    <a:pt x="409" y="1048"/>
                  </a:lnTo>
                  <a:lnTo>
                    <a:pt x="286" y="1238"/>
                  </a:lnTo>
                  <a:lnTo>
                    <a:pt x="191" y="1442"/>
                  </a:lnTo>
                  <a:lnTo>
                    <a:pt x="109" y="1660"/>
                  </a:lnTo>
                  <a:lnTo>
                    <a:pt x="55" y="1891"/>
                  </a:lnTo>
                  <a:lnTo>
                    <a:pt x="14" y="2122"/>
                  </a:lnTo>
                  <a:lnTo>
                    <a:pt x="1" y="2354"/>
                  </a:lnTo>
                  <a:lnTo>
                    <a:pt x="14" y="2599"/>
                  </a:lnTo>
                  <a:lnTo>
                    <a:pt x="55" y="2830"/>
                  </a:lnTo>
                  <a:lnTo>
                    <a:pt x="109" y="3061"/>
                  </a:lnTo>
                  <a:lnTo>
                    <a:pt x="191" y="3279"/>
                  </a:lnTo>
                  <a:lnTo>
                    <a:pt x="286" y="3483"/>
                  </a:lnTo>
                  <a:lnTo>
                    <a:pt x="409" y="3673"/>
                  </a:lnTo>
                  <a:lnTo>
                    <a:pt x="545" y="3864"/>
                  </a:lnTo>
                  <a:lnTo>
                    <a:pt x="694" y="4027"/>
                  </a:lnTo>
                  <a:lnTo>
                    <a:pt x="857" y="4176"/>
                  </a:lnTo>
                  <a:lnTo>
                    <a:pt x="1048" y="4312"/>
                  </a:lnTo>
                  <a:lnTo>
                    <a:pt x="1238" y="4435"/>
                  </a:lnTo>
                  <a:lnTo>
                    <a:pt x="1442" y="4530"/>
                  </a:lnTo>
                  <a:lnTo>
                    <a:pt x="1660" y="4612"/>
                  </a:lnTo>
                  <a:lnTo>
                    <a:pt x="1891" y="4666"/>
                  </a:lnTo>
                  <a:lnTo>
                    <a:pt x="2123" y="4707"/>
                  </a:lnTo>
                  <a:lnTo>
                    <a:pt x="2367" y="4721"/>
                  </a:lnTo>
                  <a:lnTo>
                    <a:pt x="2599" y="4707"/>
                  </a:lnTo>
                  <a:lnTo>
                    <a:pt x="2843" y="4666"/>
                  </a:lnTo>
                  <a:lnTo>
                    <a:pt x="3061" y="4612"/>
                  </a:lnTo>
                  <a:lnTo>
                    <a:pt x="3279" y="4530"/>
                  </a:lnTo>
                  <a:lnTo>
                    <a:pt x="3483" y="4435"/>
                  </a:lnTo>
                  <a:lnTo>
                    <a:pt x="3687" y="4312"/>
                  </a:lnTo>
                  <a:lnTo>
                    <a:pt x="3864" y="4176"/>
                  </a:lnTo>
                  <a:lnTo>
                    <a:pt x="4027" y="4027"/>
                  </a:lnTo>
                  <a:lnTo>
                    <a:pt x="4190" y="3864"/>
                  </a:lnTo>
                  <a:lnTo>
                    <a:pt x="4326" y="3673"/>
                  </a:lnTo>
                  <a:lnTo>
                    <a:pt x="4435" y="3483"/>
                  </a:lnTo>
                  <a:lnTo>
                    <a:pt x="4544" y="3279"/>
                  </a:lnTo>
                  <a:lnTo>
                    <a:pt x="4612" y="3061"/>
                  </a:lnTo>
                  <a:lnTo>
                    <a:pt x="4680" y="2830"/>
                  </a:lnTo>
                  <a:lnTo>
                    <a:pt x="4707" y="2599"/>
                  </a:lnTo>
                  <a:lnTo>
                    <a:pt x="4721" y="2354"/>
                  </a:lnTo>
                  <a:lnTo>
                    <a:pt x="4707" y="2122"/>
                  </a:lnTo>
                  <a:lnTo>
                    <a:pt x="4680" y="1891"/>
                  </a:lnTo>
                  <a:lnTo>
                    <a:pt x="4612" y="1660"/>
                  </a:lnTo>
                  <a:lnTo>
                    <a:pt x="4544" y="1442"/>
                  </a:lnTo>
                  <a:lnTo>
                    <a:pt x="4435" y="1238"/>
                  </a:lnTo>
                  <a:lnTo>
                    <a:pt x="4326" y="1048"/>
                  </a:lnTo>
                  <a:lnTo>
                    <a:pt x="4190" y="857"/>
                  </a:lnTo>
                  <a:lnTo>
                    <a:pt x="4027" y="694"/>
                  </a:lnTo>
                  <a:lnTo>
                    <a:pt x="3864" y="545"/>
                  </a:lnTo>
                  <a:lnTo>
                    <a:pt x="3687" y="409"/>
                  </a:lnTo>
                  <a:lnTo>
                    <a:pt x="3483" y="286"/>
                  </a:lnTo>
                  <a:lnTo>
                    <a:pt x="3279" y="191"/>
                  </a:lnTo>
                  <a:lnTo>
                    <a:pt x="3061" y="109"/>
                  </a:lnTo>
                  <a:lnTo>
                    <a:pt x="2843" y="55"/>
                  </a:lnTo>
                  <a:lnTo>
                    <a:pt x="2599" y="14"/>
                  </a:lnTo>
                  <a:lnTo>
                    <a:pt x="2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9"/>
            <p:cNvSpPr/>
            <p:nvPr/>
          </p:nvSpPr>
          <p:spPr>
            <a:xfrm>
              <a:off x="1624966" y="2976245"/>
              <a:ext cx="166852" cy="166852"/>
            </a:xfrm>
            <a:custGeom>
              <a:avLst/>
              <a:gdLst/>
              <a:ahLst/>
              <a:cxnLst/>
              <a:rect l="l" t="t" r="r" b="b"/>
              <a:pathLst>
                <a:path w="4721" h="4721" extrusionOk="0">
                  <a:moveTo>
                    <a:pt x="2353" y="1"/>
                  </a:moveTo>
                  <a:lnTo>
                    <a:pt x="2108" y="14"/>
                  </a:lnTo>
                  <a:lnTo>
                    <a:pt x="1877" y="55"/>
                  </a:lnTo>
                  <a:lnTo>
                    <a:pt x="1660" y="109"/>
                  </a:lnTo>
                  <a:lnTo>
                    <a:pt x="1442" y="191"/>
                  </a:lnTo>
                  <a:lnTo>
                    <a:pt x="1224" y="286"/>
                  </a:lnTo>
                  <a:lnTo>
                    <a:pt x="1034" y="409"/>
                  </a:lnTo>
                  <a:lnTo>
                    <a:pt x="857" y="545"/>
                  </a:lnTo>
                  <a:lnTo>
                    <a:pt x="680" y="694"/>
                  </a:lnTo>
                  <a:lnTo>
                    <a:pt x="531" y="858"/>
                  </a:lnTo>
                  <a:lnTo>
                    <a:pt x="394" y="1048"/>
                  </a:lnTo>
                  <a:lnTo>
                    <a:pt x="286" y="1238"/>
                  </a:lnTo>
                  <a:lnTo>
                    <a:pt x="177" y="1442"/>
                  </a:lnTo>
                  <a:lnTo>
                    <a:pt x="95" y="1660"/>
                  </a:lnTo>
                  <a:lnTo>
                    <a:pt x="41" y="1891"/>
                  </a:lnTo>
                  <a:lnTo>
                    <a:pt x="14" y="2123"/>
                  </a:lnTo>
                  <a:lnTo>
                    <a:pt x="0" y="2367"/>
                  </a:lnTo>
                  <a:lnTo>
                    <a:pt x="14" y="2612"/>
                  </a:lnTo>
                  <a:lnTo>
                    <a:pt x="41" y="2844"/>
                  </a:lnTo>
                  <a:lnTo>
                    <a:pt x="95" y="3061"/>
                  </a:lnTo>
                  <a:lnTo>
                    <a:pt x="177" y="3279"/>
                  </a:lnTo>
                  <a:lnTo>
                    <a:pt x="286" y="3483"/>
                  </a:lnTo>
                  <a:lnTo>
                    <a:pt x="394" y="3687"/>
                  </a:lnTo>
                  <a:lnTo>
                    <a:pt x="531" y="3864"/>
                  </a:lnTo>
                  <a:lnTo>
                    <a:pt x="680" y="4027"/>
                  </a:lnTo>
                  <a:lnTo>
                    <a:pt x="857" y="4190"/>
                  </a:lnTo>
                  <a:lnTo>
                    <a:pt x="1034" y="4326"/>
                  </a:lnTo>
                  <a:lnTo>
                    <a:pt x="1224" y="4435"/>
                  </a:lnTo>
                  <a:lnTo>
                    <a:pt x="1442" y="4544"/>
                  </a:lnTo>
                  <a:lnTo>
                    <a:pt x="1660" y="4612"/>
                  </a:lnTo>
                  <a:lnTo>
                    <a:pt x="1877" y="4680"/>
                  </a:lnTo>
                  <a:lnTo>
                    <a:pt x="2108" y="4707"/>
                  </a:lnTo>
                  <a:lnTo>
                    <a:pt x="2353" y="4721"/>
                  </a:lnTo>
                  <a:lnTo>
                    <a:pt x="2598" y="4707"/>
                  </a:lnTo>
                  <a:lnTo>
                    <a:pt x="2829" y="4680"/>
                  </a:lnTo>
                  <a:lnTo>
                    <a:pt x="3061" y="4612"/>
                  </a:lnTo>
                  <a:lnTo>
                    <a:pt x="3278" y="4544"/>
                  </a:lnTo>
                  <a:lnTo>
                    <a:pt x="3482" y="4435"/>
                  </a:lnTo>
                  <a:lnTo>
                    <a:pt x="3673" y="4326"/>
                  </a:lnTo>
                  <a:lnTo>
                    <a:pt x="3850" y="4190"/>
                  </a:lnTo>
                  <a:lnTo>
                    <a:pt x="4026" y="4027"/>
                  </a:lnTo>
                  <a:lnTo>
                    <a:pt x="4176" y="3864"/>
                  </a:lnTo>
                  <a:lnTo>
                    <a:pt x="4312" y="3687"/>
                  </a:lnTo>
                  <a:lnTo>
                    <a:pt x="4434" y="3483"/>
                  </a:lnTo>
                  <a:lnTo>
                    <a:pt x="4530" y="3279"/>
                  </a:lnTo>
                  <a:lnTo>
                    <a:pt x="4611" y="3061"/>
                  </a:lnTo>
                  <a:lnTo>
                    <a:pt x="4666" y="2844"/>
                  </a:lnTo>
                  <a:lnTo>
                    <a:pt x="4707" y="2612"/>
                  </a:lnTo>
                  <a:lnTo>
                    <a:pt x="4720" y="2367"/>
                  </a:lnTo>
                  <a:lnTo>
                    <a:pt x="4707" y="2123"/>
                  </a:lnTo>
                  <a:lnTo>
                    <a:pt x="4666" y="1891"/>
                  </a:lnTo>
                  <a:lnTo>
                    <a:pt x="4611" y="1660"/>
                  </a:lnTo>
                  <a:lnTo>
                    <a:pt x="4530" y="1442"/>
                  </a:lnTo>
                  <a:lnTo>
                    <a:pt x="4434" y="1238"/>
                  </a:lnTo>
                  <a:lnTo>
                    <a:pt x="4312" y="1048"/>
                  </a:lnTo>
                  <a:lnTo>
                    <a:pt x="4176" y="858"/>
                  </a:lnTo>
                  <a:lnTo>
                    <a:pt x="4026" y="694"/>
                  </a:lnTo>
                  <a:lnTo>
                    <a:pt x="3850" y="545"/>
                  </a:lnTo>
                  <a:lnTo>
                    <a:pt x="3673" y="409"/>
                  </a:lnTo>
                  <a:lnTo>
                    <a:pt x="3482" y="286"/>
                  </a:lnTo>
                  <a:lnTo>
                    <a:pt x="3278" y="191"/>
                  </a:lnTo>
                  <a:lnTo>
                    <a:pt x="3061" y="109"/>
                  </a:lnTo>
                  <a:lnTo>
                    <a:pt x="2829" y="55"/>
                  </a:lnTo>
                  <a:lnTo>
                    <a:pt x="2598" y="14"/>
                  </a:lnTo>
                  <a:lnTo>
                    <a:pt x="235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9"/>
            <p:cNvSpPr/>
            <p:nvPr/>
          </p:nvSpPr>
          <p:spPr>
            <a:xfrm>
              <a:off x="2157159" y="3143063"/>
              <a:ext cx="166852" cy="166852"/>
            </a:xfrm>
            <a:custGeom>
              <a:avLst/>
              <a:gdLst/>
              <a:ahLst/>
              <a:cxnLst/>
              <a:rect l="l" t="t" r="r" b="b"/>
              <a:pathLst>
                <a:path w="4721" h="4721" extrusionOk="0">
                  <a:moveTo>
                    <a:pt x="2367" y="1"/>
                  </a:moveTo>
                  <a:lnTo>
                    <a:pt x="2122" y="14"/>
                  </a:lnTo>
                  <a:lnTo>
                    <a:pt x="1891" y="55"/>
                  </a:lnTo>
                  <a:lnTo>
                    <a:pt x="1660" y="109"/>
                  </a:lnTo>
                  <a:lnTo>
                    <a:pt x="1442" y="191"/>
                  </a:lnTo>
                  <a:lnTo>
                    <a:pt x="1238" y="286"/>
                  </a:lnTo>
                  <a:lnTo>
                    <a:pt x="1048" y="409"/>
                  </a:lnTo>
                  <a:lnTo>
                    <a:pt x="857" y="545"/>
                  </a:lnTo>
                  <a:lnTo>
                    <a:pt x="694" y="694"/>
                  </a:lnTo>
                  <a:lnTo>
                    <a:pt x="544" y="858"/>
                  </a:lnTo>
                  <a:lnTo>
                    <a:pt x="408" y="1048"/>
                  </a:lnTo>
                  <a:lnTo>
                    <a:pt x="286" y="1238"/>
                  </a:lnTo>
                  <a:lnTo>
                    <a:pt x="191" y="1443"/>
                  </a:lnTo>
                  <a:lnTo>
                    <a:pt x="109" y="1660"/>
                  </a:lnTo>
                  <a:lnTo>
                    <a:pt x="55" y="1891"/>
                  </a:lnTo>
                  <a:lnTo>
                    <a:pt x="14" y="2123"/>
                  </a:lnTo>
                  <a:lnTo>
                    <a:pt x="0" y="2368"/>
                  </a:lnTo>
                  <a:lnTo>
                    <a:pt x="14" y="2599"/>
                  </a:lnTo>
                  <a:lnTo>
                    <a:pt x="55" y="2844"/>
                  </a:lnTo>
                  <a:lnTo>
                    <a:pt x="109" y="3061"/>
                  </a:lnTo>
                  <a:lnTo>
                    <a:pt x="191" y="3279"/>
                  </a:lnTo>
                  <a:lnTo>
                    <a:pt x="286" y="3483"/>
                  </a:lnTo>
                  <a:lnTo>
                    <a:pt x="408" y="3687"/>
                  </a:lnTo>
                  <a:lnTo>
                    <a:pt x="544" y="3864"/>
                  </a:lnTo>
                  <a:lnTo>
                    <a:pt x="694" y="4027"/>
                  </a:lnTo>
                  <a:lnTo>
                    <a:pt x="857" y="4190"/>
                  </a:lnTo>
                  <a:lnTo>
                    <a:pt x="1048" y="4326"/>
                  </a:lnTo>
                  <a:lnTo>
                    <a:pt x="1238" y="4435"/>
                  </a:lnTo>
                  <a:lnTo>
                    <a:pt x="1442" y="4530"/>
                  </a:lnTo>
                  <a:lnTo>
                    <a:pt x="1660" y="4612"/>
                  </a:lnTo>
                  <a:lnTo>
                    <a:pt x="1891" y="4680"/>
                  </a:lnTo>
                  <a:lnTo>
                    <a:pt x="2122" y="4707"/>
                  </a:lnTo>
                  <a:lnTo>
                    <a:pt x="2367" y="4721"/>
                  </a:lnTo>
                  <a:lnTo>
                    <a:pt x="2598" y="4707"/>
                  </a:lnTo>
                  <a:lnTo>
                    <a:pt x="2843" y="4680"/>
                  </a:lnTo>
                  <a:lnTo>
                    <a:pt x="3061" y="4612"/>
                  </a:lnTo>
                  <a:lnTo>
                    <a:pt x="3278" y="4530"/>
                  </a:lnTo>
                  <a:lnTo>
                    <a:pt x="3482" y="4435"/>
                  </a:lnTo>
                  <a:lnTo>
                    <a:pt x="3686" y="4326"/>
                  </a:lnTo>
                  <a:lnTo>
                    <a:pt x="3863" y="4190"/>
                  </a:lnTo>
                  <a:lnTo>
                    <a:pt x="4026" y="4027"/>
                  </a:lnTo>
                  <a:lnTo>
                    <a:pt x="4176" y="3864"/>
                  </a:lnTo>
                  <a:lnTo>
                    <a:pt x="4312" y="3687"/>
                  </a:lnTo>
                  <a:lnTo>
                    <a:pt x="4435" y="3483"/>
                  </a:lnTo>
                  <a:lnTo>
                    <a:pt x="4530" y="3279"/>
                  </a:lnTo>
                  <a:lnTo>
                    <a:pt x="4611" y="3061"/>
                  </a:lnTo>
                  <a:lnTo>
                    <a:pt x="4666" y="2844"/>
                  </a:lnTo>
                  <a:lnTo>
                    <a:pt x="4707" y="2599"/>
                  </a:lnTo>
                  <a:lnTo>
                    <a:pt x="4720" y="2368"/>
                  </a:lnTo>
                  <a:lnTo>
                    <a:pt x="4707" y="2123"/>
                  </a:lnTo>
                  <a:lnTo>
                    <a:pt x="4666" y="1891"/>
                  </a:lnTo>
                  <a:lnTo>
                    <a:pt x="4611" y="1660"/>
                  </a:lnTo>
                  <a:lnTo>
                    <a:pt x="4530" y="1443"/>
                  </a:lnTo>
                  <a:lnTo>
                    <a:pt x="4435" y="1238"/>
                  </a:lnTo>
                  <a:lnTo>
                    <a:pt x="4312" y="1048"/>
                  </a:lnTo>
                  <a:lnTo>
                    <a:pt x="4176" y="858"/>
                  </a:lnTo>
                  <a:lnTo>
                    <a:pt x="4026" y="694"/>
                  </a:lnTo>
                  <a:lnTo>
                    <a:pt x="3863" y="545"/>
                  </a:lnTo>
                  <a:lnTo>
                    <a:pt x="3686" y="409"/>
                  </a:lnTo>
                  <a:lnTo>
                    <a:pt x="3482" y="286"/>
                  </a:lnTo>
                  <a:lnTo>
                    <a:pt x="3278" y="191"/>
                  </a:lnTo>
                  <a:lnTo>
                    <a:pt x="3061" y="109"/>
                  </a:lnTo>
                  <a:lnTo>
                    <a:pt x="2843" y="55"/>
                  </a:lnTo>
                  <a:lnTo>
                    <a:pt x="2598" y="14"/>
                  </a:lnTo>
                  <a:lnTo>
                    <a:pt x="23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9"/>
            <p:cNvSpPr/>
            <p:nvPr/>
          </p:nvSpPr>
          <p:spPr>
            <a:xfrm>
              <a:off x="2435520" y="3343069"/>
              <a:ext cx="166852" cy="166852"/>
            </a:xfrm>
            <a:custGeom>
              <a:avLst/>
              <a:gdLst/>
              <a:ahLst/>
              <a:cxnLst/>
              <a:rect l="l" t="t" r="r" b="b"/>
              <a:pathLst>
                <a:path w="4721" h="4721" extrusionOk="0">
                  <a:moveTo>
                    <a:pt x="2353" y="0"/>
                  </a:moveTo>
                  <a:lnTo>
                    <a:pt x="2122" y="14"/>
                  </a:lnTo>
                  <a:lnTo>
                    <a:pt x="1877" y="55"/>
                  </a:lnTo>
                  <a:lnTo>
                    <a:pt x="1660" y="109"/>
                  </a:lnTo>
                  <a:lnTo>
                    <a:pt x="1442" y="191"/>
                  </a:lnTo>
                  <a:lnTo>
                    <a:pt x="1238" y="286"/>
                  </a:lnTo>
                  <a:lnTo>
                    <a:pt x="1034" y="408"/>
                  </a:lnTo>
                  <a:lnTo>
                    <a:pt x="857" y="544"/>
                  </a:lnTo>
                  <a:lnTo>
                    <a:pt x="694" y="694"/>
                  </a:lnTo>
                  <a:lnTo>
                    <a:pt x="531" y="871"/>
                  </a:lnTo>
                  <a:lnTo>
                    <a:pt x="394" y="1048"/>
                  </a:lnTo>
                  <a:lnTo>
                    <a:pt x="286" y="1238"/>
                  </a:lnTo>
                  <a:lnTo>
                    <a:pt x="177" y="1442"/>
                  </a:lnTo>
                  <a:lnTo>
                    <a:pt x="109" y="1660"/>
                  </a:lnTo>
                  <a:lnTo>
                    <a:pt x="41" y="1891"/>
                  </a:lnTo>
                  <a:lnTo>
                    <a:pt x="14" y="2122"/>
                  </a:lnTo>
                  <a:lnTo>
                    <a:pt x="0" y="2367"/>
                  </a:lnTo>
                  <a:lnTo>
                    <a:pt x="14" y="2612"/>
                  </a:lnTo>
                  <a:lnTo>
                    <a:pt x="41" y="2843"/>
                  </a:lnTo>
                  <a:lnTo>
                    <a:pt x="109" y="3074"/>
                  </a:lnTo>
                  <a:lnTo>
                    <a:pt x="177" y="3279"/>
                  </a:lnTo>
                  <a:lnTo>
                    <a:pt x="286" y="3496"/>
                  </a:lnTo>
                  <a:lnTo>
                    <a:pt x="394" y="3687"/>
                  </a:lnTo>
                  <a:lnTo>
                    <a:pt x="531" y="3863"/>
                  </a:lnTo>
                  <a:lnTo>
                    <a:pt x="694" y="4040"/>
                  </a:lnTo>
                  <a:lnTo>
                    <a:pt x="857" y="4190"/>
                  </a:lnTo>
                  <a:lnTo>
                    <a:pt x="1034" y="4326"/>
                  </a:lnTo>
                  <a:lnTo>
                    <a:pt x="1238" y="4435"/>
                  </a:lnTo>
                  <a:lnTo>
                    <a:pt x="1442" y="4544"/>
                  </a:lnTo>
                  <a:lnTo>
                    <a:pt x="1660" y="4625"/>
                  </a:lnTo>
                  <a:lnTo>
                    <a:pt x="1877" y="4680"/>
                  </a:lnTo>
                  <a:lnTo>
                    <a:pt x="2122" y="4707"/>
                  </a:lnTo>
                  <a:lnTo>
                    <a:pt x="2353" y="4720"/>
                  </a:lnTo>
                  <a:lnTo>
                    <a:pt x="2598" y="4707"/>
                  </a:lnTo>
                  <a:lnTo>
                    <a:pt x="2829" y="4680"/>
                  </a:lnTo>
                  <a:lnTo>
                    <a:pt x="3061" y="4625"/>
                  </a:lnTo>
                  <a:lnTo>
                    <a:pt x="3278" y="4544"/>
                  </a:lnTo>
                  <a:lnTo>
                    <a:pt x="3482" y="4435"/>
                  </a:lnTo>
                  <a:lnTo>
                    <a:pt x="3673" y="4326"/>
                  </a:lnTo>
                  <a:lnTo>
                    <a:pt x="3863" y="4190"/>
                  </a:lnTo>
                  <a:lnTo>
                    <a:pt x="4026" y="4040"/>
                  </a:lnTo>
                  <a:lnTo>
                    <a:pt x="4176" y="3863"/>
                  </a:lnTo>
                  <a:lnTo>
                    <a:pt x="4312" y="3687"/>
                  </a:lnTo>
                  <a:lnTo>
                    <a:pt x="4434" y="3496"/>
                  </a:lnTo>
                  <a:lnTo>
                    <a:pt x="4530" y="3279"/>
                  </a:lnTo>
                  <a:lnTo>
                    <a:pt x="4611" y="3074"/>
                  </a:lnTo>
                  <a:lnTo>
                    <a:pt x="4666" y="2843"/>
                  </a:lnTo>
                  <a:lnTo>
                    <a:pt x="4707" y="2612"/>
                  </a:lnTo>
                  <a:lnTo>
                    <a:pt x="4720" y="2367"/>
                  </a:lnTo>
                  <a:lnTo>
                    <a:pt x="4707" y="2122"/>
                  </a:lnTo>
                  <a:lnTo>
                    <a:pt x="4666" y="1891"/>
                  </a:lnTo>
                  <a:lnTo>
                    <a:pt x="4611" y="1660"/>
                  </a:lnTo>
                  <a:lnTo>
                    <a:pt x="4530" y="1442"/>
                  </a:lnTo>
                  <a:lnTo>
                    <a:pt x="4434" y="1238"/>
                  </a:lnTo>
                  <a:lnTo>
                    <a:pt x="4312" y="1048"/>
                  </a:lnTo>
                  <a:lnTo>
                    <a:pt x="4176" y="871"/>
                  </a:lnTo>
                  <a:lnTo>
                    <a:pt x="4026" y="694"/>
                  </a:lnTo>
                  <a:lnTo>
                    <a:pt x="3863" y="544"/>
                  </a:lnTo>
                  <a:lnTo>
                    <a:pt x="3673" y="408"/>
                  </a:lnTo>
                  <a:lnTo>
                    <a:pt x="3482" y="286"/>
                  </a:lnTo>
                  <a:lnTo>
                    <a:pt x="3278" y="191"/>
                  </a:lnTo>
                  <a:lnTo>
                    <a:pt x="3061" y="109"/>
                  </a:lnTo>
                  <a:lnTo>
                    <a:pt x="2829" y="55"/>
                  </a:lnTo>
                  <a:lnTo>
                    <a:pt x="2598" y="14"/>
                  </a:lnTo>
                  <a:lnTo>
                    <a:pt x="235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9"/>
            <p:cNvSpPr/>
            <p:nvPr/>
          </p:nvSpPr>
          <p:spPr>
            <a:xfrm>
              <a:off x="2648002" y="3165188"/>
              <a:ext cx="166852" cy="166852"/>
            </a:xfrm>
            <a:custGeom>
              <a:avLst/>
              <a:gdLst/>
              <a:ahLst/>
              <a:cxnLst/>
              <a:rect l="l" t="t" r="r" b="b"/>
              <a:pathLst>
                <a:path w="4721" h="4721" extrusionOk="0">
                  <a:moveTo>
                    <a:pt x="2354" y="0"/>
                  </a:moveTo>
                  <a:lnTo>
                    <a:pt x="2122" y="14"/>
                  </a:lnTo>
                  <a:lnTo>
                    <a:pt x="1891" y="55"/>
                  </a:lnTo>
                  <a:lnTo>
                    <a:pt x="1660" y="109"/>
                  </a:lnTo>
                  <a:lnTo>
                    <a:pt x="1442" y="191"/>
                  </a:lnTo>
                  <a:lnTo>
                    <a:pt x="1238" y="286"/>
                  </a:lnTo>
                  <a:lnTo>
                    <a:pt x="1034" y="408"/>
                  </a:lnTo>
                  <a:lnTo>
                    <a:pt x="857" y="544"/>
                  </a:lnTo>
                  <a:lnTo>
                    <a:pt x="694" y="694"/>
                  </a:lnTo>
                  <a:lnTo>
                    <a:pt x="544" y="871"/>
                  </a:lnTo>
                  <a:lnTo>
                    <a:pt x="408" y="1048"/>
                  </a:lnTo>
                  <a:lnTo>
                    <a:pt x="286" y="1238"/>
                  </a:lnTo>
                  <a:lnTo>
                    <a:pt x="191" y="1442"/>
                  </a:lnTo>
                  <a:lnTo>
                    <a:pt x="109" y="1660"/>
                  </a:lnTo>
                  <a:lnTo>
                    <a:pt x="55" y="1891"/>
                  </a:lnTo>
                  <a:lnTo>
                    <a:pt x="14" y="2122"/>
                  </a:lnTo>
                  <a:lnTo>
                    <a:pt x="0" y="2367"/>
                  </a:lnTo>
                  <a:lnTo>
                    <a:pt x="14" y="2612"/>
                  </a:lnTo>
                  <a:lnTo>
                    <a:pt x="55" y="2843"/>
                  </a:lnTo>
                  <a:lnTo>
                    <a:pt x="109" y="3075"/>
                  </a:lnTo>
                  <a:lnTo>
                    <a:pt x="191" y="3279"/>
                  </a:lnTo>
                  <a:lnTo>
                    <a:pt x="286" y="3496"/>
                  </a:lnTo>
                  <a:lnTo>
                    <a:pt x="408" y="3687"/>
                  </a:lnTo>
                  <a:lnTo>
                    <a:pt x="544" y="3864"/>
                  </a:lnTo>
                  <a:lnTo>
                    <a:pt x="694" y="4040"/>
                  </a:lnTo>
                  <a:lnTo>
                    <a:pt x="857" y="4190"/>
                  </a:lnTo>
                  <a:lnTo>
                    <a:pt x="1034" y="4326"/>
                  </a:lnTo>
                  <a:lnTo>
                    <a:pt x="1238" y="4435"/>
                  </a:lnTo>
                  <a:lnTo>
                    <a:pt x="1442" y="4544"/>
                  </a:lnTo>
                  <a:lnTo>
                    <a:pt x="1660" y="4625"/>
                  </a:lnTo>
                  <a:lnTo>
                    <a:pt x="1891" y="4680"/>
                  </a:lnTo>
                  <a:lnTo>
                    <a:pt x="2122" y="4707"/>
                  </a:lnTo>
                  <a:lnTo>
                    <a:pt x="2354" y="4720"/>
                  </a:lnTo>
                  <a:lnTo>
                    <a:pt x="2598" y="4707"/>
                  </a:lnTo>
                  <a:lnTo>
                    <a:pt x="2830" y="4680"/>
                  </a:lnTo>
                  <a:lnTo>
                    <a:pt x="3061" y="4625"/>
                  </a:lnTo>
                  <a:lnTo>
                    <a:pt x="3279" y="4544"/>
                  </a:lnTo>
                  <a:lnTo>
                    <a:pt x="3483" y="4435"/>
                  </a:lnTo>
                  <a:lnTo>
                    <a:pt x="3673" y="4326"/>
                  </a:lnTo>
                  <a:lnTo>
                    <a:pt x="3864" y="4190"/>
                  </a:lnTo>
                  <a:lnTo>
                    <a:pt x="4027" y="4040"/>
                  </a:lnTo>
                  <a:lnTo>
                    <a:pt x="4176" y="3864"/>
                  </a:lnTo>
                  <a:lnTo>
                    <a:pt x="4312" y="3687"/>
                  </a:lnTo>
                  <a:lnTo>
                    <a:pt x="4435" y="3496"/>
                  </a:lnTo>
                  <a:lnTo>
                    <a:pt x="4530" y="3279"/>
                  </a:lnTo>
                  <a:lnTo>
                    <a:pt x="4612" y="3075"/>
                  </a:lnTo>
                  <a:lnTo>
                    <a:pt x="4666" y="2843"/>
                  </a:lnTo>
                  <a:lnTo>
                    <a:pt x="4707" y="2612"/>
                  </a:lnTo>
                  <a:lnTo>
                    <a:pt x="4720" y="2367"/>
                  </a:lnTo>
                  <a:lnTo>
                    <a:pt x="4707" y="2122"/>
                  </a:lnTo>
                  <a:lnTo>
                    <a:pt x="4666" y="1891"/>
                  </a:lnTo>
                  <a:lnTo>
                    <a:pt x="4612" y="1660"/>
                  </a:lnTo>
                  <a:lnTo>
                    <a:pt x="4530" y="1442"/>
                  </a:lnTo>
                  <a:lnTo>
                    <a:pt x="4435" y="1238"/>
                  </a:lnTo>
                  <a:lnTo>
                    <a:pt x="4312" y="1048"/>
                  </a:lnTo>
                  <a:lnTo>
                    <a:pt x="4176" y="871"/>
                  </a:lnTo>
                  <a:lnTo>
                    <a:pt x="4027" y="694"/>
                  </a:lnTo>
                  <a:lnTo>
                    <a:pt x="3864" y="544"/>
                  </a:lnTo>
                  <a:lnTo>
                    <a:pt x="3673" y="408"/>
                  </a:lnTo>
                  <a:lnTo>
                    <a:pt x="3483" y="286"/>
                  </a:lnTo>
                  <a:lnTo>
                    <a:pt x="3279" y="191"/>
                  </a:lnTo>
                  <a:lnTo>
                    <a:pt x="3061" y="109"/>
                  </a:lnTo>
                  <a:lnTo>
                    <a:pt x="2830" y="55"/>
                  </a:lnTo>
                  <a:lnTo>
                    <a:pt x="2598" y="14"/>
                  </a:lnTo>
                  <a:lnTo>
                    <a:pt x="235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9"/>
            <p:cNvSpPr/>
            <p:nvPr/>
          </p:nvSpPr>
          <p:spPr>
            <a:xfrm>
              <a:off x="658160" y="4315141"/>
              <a:ext cx="2634536" cy="317340"/>
            </a:xfrm>
            <a:custGeom>
              <a:avLst/>
              <a:gdLst/>
              <a:ahLst/>
              <a:cxnLst/>
              <a:rect l="l" t="t" r="r" b="b"/>
              <a:pathLst>
                <a:path w="74543" h="8979" extrusionOk="0">
                  <a:moveTo>
                    <a:pt x="2830" y="1"/>
                  </a:moveTo>
                  <a:lnTo>
                    <a:pt x="2544" y="28"/>
                  </a:lnTo>
                  <a:lnTo>
                    <a:pt x="2258" y="69"/>
                  </a:lnTo>
                  <a:lnTo>
                    <a:pt x="1986" y="137"/>
                  </a:lnTo>
                  <a:lnTo>
                    <a:pt x="1728" y="232"/>
                  </a:lnTo>
                  <a:lnTo>
                    <a:pt x="1483" y="354"/>
                  </a:lnTo>
                  <a:lnTo>
                    <a:pt x="1252" y="490"/>
                  </a:lnTo>
                  <a:lnTo>
                    <a:pt x="1034" y="654"/>
                  </a:lnTo>
                  <a:lnTo>
                    <a:pt x="830" y="844"/>
                  </a:lnTo>
                  <a:lnTo>
                    <a:pt x="639" y="1034"/>
                  </a:lnTo>
                  <a:lnTo>
                    <a:pt x="476" y="1252"/>
                  </a:lnTo>
                  <a:lnTo>
                    <a:pt x="340" y="1497"/>
                  </a:lnTo>
                  <a:lnTo>
                    <a:pt x="218" y="1742"/>
                  </a:lnTo>
                  <a:lnTo>
                    <a:pt x="123" y="2000"/>
                  </a:lnTo>
                  <a:lnTo>
                    <a:pt x="55" y="2272"/>
                  </a:lnTo>
                  <a:lnTo>
                    <a:pt x="14" y="2544"/>
                  </a:lnTo>
                  <a:lnTo>
                    <a:pt x="0" y="2844"/>
                  </a:lnTo>
                  <a:lnTo>
                    <a:pt x="0" y="6135"/>
                  </a:lnTo>
                  <a:lnTo>
                    <a:pt x="14" y="6435"/>
                  </a:lnTo>
                  <a:lnTo>
                    <a:pt x="55" y="6707"/>
                  </a:lnTo>
                  <a:lnTo>
                    <a:pt x="123" y="6979"/>
                  </a:lnTo>
                  <a:lnTo>
                    <a:pt x="218" y="7237"/>
                  </a:lnTo>
                  <a:lnTo>
                    <a:pt x="340" y="7482"/>
                  </a:lnTo>
                  <a:lnTo>
                    <a:pt x="476" y="7727"/>
                  </a:lnTo>
                  <a:lnTo>
                    <a:pt x="639" y="7944"/>
                  </a:lnTo>
                  <a:lnTo>
                    <a:pt x="830" y="8135"/>
                  </a:lnTo>
                  <a:lnTo>
                    <a:pt x="1034" y="8325"/>
                  </a:lnTo>
                  <a:lnTo>
                    <a:pt x="1252" y="8489"/>
                  </a:lnTo>
                  <a:lnTo>
                    <a:pt x="1483" y="8625"/>
                  </a:lnTo>
                  <a:lnTo>
                    <a:pt x="1728" y="8747"/>
                  </a:lnTo>
                  <a:lnTo>
                    <a:pt x="1986" y="8842"/>
                  </a:lnTo>
                  <a:lnTo>
                    <a:pt x="2258" y="8910"/>
                  </a:lnTo>
                  <a:lnTo>
                    <a:pt x="2544" y="8951"/>
                  </a:lnTo>
                  <a:lnTo>
                    <a:pt x="2830" y="8978"/>
                  </a:lnTo>
                  <a:lnTo>
                    <a:pt x="71713" y="8978"/>
                  </a:lnTo>
                  <a:lnTo>
                    <a:pt x="72012" y="8951"/>
                  </a:lnTo>
                  <a:lnTo>
                    <a:pt x="72284" y="8910"/>
                  </a:lnTo>
                  <a:lnTo>
                    <a:pt x="72556" y="8842"/>
                  </a:lnTo>
                  <a:lnTo>
                    <a:pt x="72815" y="8747"/>
                  </a:lnTo>
                  <a:lnTo>
                    <a:pt x="73060" y="8625"/>
                  </a:lnTo>
                  <a:lnTo>
                    <a:pt x="73291" y="8489"/>
                  </a:lnTo>
                  <a:lnTo>
                    <a:pt x="73509" y="8325"/>
                  </a:lnTo>
                  <a:lnTo>
                    <a:pt x="73713" y="8135"/>
                  </a:lnTo>
                  <a:lnTo>
                    <a:pt x="73903" y="7944"/>
                  </a:lnTo>
                  <a:lnTo>
                    <a:pt x="74066" y="7727"/>
                  </a:lnTo>
                  <a:lnTo>
                    <a:pt x="74202" y="7482"/>
                  </a:lnTo>
                  <a:lnTo>
                    <a:pt x="74325" y="7237"/>
                  </a:lnTo>
                  <a:lnTo>
                    <a:pt x="74420" y="6979"/>
                  </a:lnTo>
                  <a:lnTo>
                    <a:pt x="74488" y="6707"/>
                  </a:lnTo>
                  <a:lnTo>
                    <a:pt x="74529" y="6435"/>
                  </a:lnTo>
                  <a:lnTo>
                    <a:pt x="74542" y="6135"/>
                  </a:lnTo>
                  <a:lnTo>
                    <a:pt x="74542" y="2844"/>
                  </a:lnTo>
                  <a:lnTo>
                    <a:pt x="74529" y="2544"/>
                  </a:lnTo>
                  <a:lnTo>
                    <a:pt x="74488" y="2272"/>
                  </a:lnTo>
                  <a:lnTo>
                    <a:pt x="74420" y="2000"/>
                  </a:lnTo>
                  <a:lnTo>
                    <a:pt x="74325" y="1742"/>
                  </a:lnTo>
                  <a:lnTo>
                    <a:pt x="74202" y="1497"/>
                  </a:lnTo>
                  <a:lnTo>
                    <a:pt x="74066" y="1252"/>
                  </a:lnTo>
                  <a:lnTo>
                    <a:pt x="73903" y="1034"/>
                  </a:lnTo>
                  <a:lnTo>
                    <a:pt x="73713" y="844"/>
                  </a:lnTo>
                  <a:lnTo>
                    <a:pt x="73509" y="654"/>
                  </a:lnTo>
                  <a:lnTo>
                    <a:pt x="73291" y="490"/>
                  </a:lnTo>
                  <a:lnTo>
                    <a:pt x="73060" y="354"/>
                  </a:lnTo>
                  <a:lnTo>
                    <a:pt x="72815" y="232"/>
                  </a:lnTo>
                  <a:lnTo>
                    <a:pt x="72556" y="137"/>
                  </a:lnTo>
                  <a:lnTo>
                    <a:pt x="72284" y="69"/>
                  </a:lnTo>
                  <a:lnTo>
                    <a:pt x="72012" y="28"/>
                  </a:lnTo>
                  <a:lnTo>
                    <a:pt x="717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9"/>
            <p:cNvSpPr/>
            <p:nvPr/>
          </p:nvSpPr>
          <p:spPr>
            <a:xfrm>
              <a:off x="658160" y="4469483"/>
              <a:ext cx="2634536" cy="163000"/>
            </a:xfrm>
            <a:custGeom>
              <a:avLst/>
              <a:gdLst/>
              <a:ahLst/>
              <a:cxnLst/>
              <a:rect l="l" t="t" r="r" b="b"/>
              <a:pathLst>
                <a:path w="74543" h="4612" extrusionOk="0">
                  <a:moveTo>
                    <a:pt x="0" y="0"/>
                  </a:moveTo>
                  <a:lnTo>
                    <a:pt x="0" y="1768"/>
                  </a:lnTo>
                  <a:lnTo>
                    <a:pt x="14" y="2068"/>
                  </a:lnTo>
                  <a:lnTo>
                    <a:pt x="55" y="2340"/>
                  </a:lnTo>
                  <a:lnTo>
                    <a:pt x="123" y="2612"/>
                  </a:lnTo>
                  <a:lnTo>
                    <a:pt x="218" y="2870"/>
                  </a:lnTo>
                  <a:lnTo>
                    <a:pt x="340" y="3115"/>
                  </a:lnTo>
                  <a:lnTo>
                    <a:pt x="476" y="3360"/>
                  </a:lnTo>
                  <a:lnTo>
                    <a:pt x="639" y="3577"/>
                  </a:lnTo>
                  <a:lnTo>
                    <a:pt x="830" y="3768"/>
                  </a:lnTo>
                  <a:lnTo>
                    <a:pt x="1034" y="3958"/>
                  </a:lnTo>
                  <a:lnTo>
                    <a:pt x="1252" y="4122"/>
                  </a:lnTo>
                  <a:lnTo>
                    <a:pt x="1483" y="4258"/>
                  </a:lnTo>
                  <a:lnTo>
                    <a:pt x="1728" y="4380"/>
                  </a:lnTo>
                  <a:lnTo>
                    <a:pt x="1986" y="4475"/>
                  </a:lnTo>
                  <a:lnTo>
                    <a:pt x="2258" y="4543"/>
                  </a:lnTo>
                  <a:lnTo>
                    <a:pt x="2544" y="4584"/>
                  </a:lnTo>
                  <a:lnTo>
                    <a:pt x="2830" y="4611"/>
                  </a:lnTo>
                  <a:lnTo>
                    <a:pt x="71713" y="4611"/>
                  </a:lnTo>
                  <a:lnTo>
                    <a:pt x="72012" y="4584"/>
                  </a:lnTo>
                  <a:lnTo>
                    <a:pt x="72284" y="4543"/>
                  </a:lnTo>
                  <a:lnTo>
                    <a:pt x="72556" y="4475"/>
                  </a:lnTo>
                  <a:lnTo>
                    <a:pt x="72815" y="4380"/>
                  </a:lnTo>
                  <a:lnTo>
                    <a:pt x="73060" y="4258"/>
                  </a:lnTo>
                  <a:lnTo>
                    <a:pt x="73291" y="4122"/>
                  </a:lnTo>
                  <a:lnTo>
                    <a:pt x="73509" y="3958"/>
                  </a:lnTo>
                  <a:lnTo>
                    <a:pt x="73713" y="3768"/>
                  </a:lnTo>
                  <a:lnTo>
                    <a:pt x="73903" y="3577"/>
                  </a:lnTo>
                  <a:lnTo>
                    <a:pt x="74066" y="3360"/>
                  </a:lnTo>
                  <a:lnTo>
                    <a:pt x="74202" y="3115"/>
                  </a:lnTo>
                  <a:lnTo>
                    <a:pt x="74325" y="2870"/>
                  </a:lnTo>
                  <a:lnTo>
                    <a:pt x="74420" y="2612"/>
                  </a:lnTo>
                  <a:lnTo>
                    <a:pt x="74488" y="2340"/>
                  </a:lnTo>
                  <a:lnTo>
                    <a:pt x="74529" y="2068"/>
                  </a:lnTo>
                  <a:lnTo>
                    <a:pt x="74542" y="1768"/>
                  </a:lnTo>
                  <a:lnTo>
                    <a:pt x="7454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9"/>
            <p:cNvSpPr/>
            <p:nvPr/>
          </p:nvSpPr>
          <p:spPr>
            <a:xfrm>
              <a:off x="883153" y="997005"/>
              <a:ext cx="2198975" cy="3376799"/>
            </a:xfrm>
            <a:custGeom>
              <a:avLst/>
              <a:gdLst/>
              <a:ahLst/>
              <a:cxnLst/>
              <a:rect l="l" t="t" r="r" b="b"/>
              <a:pathLst>
                <a:path w="62219" h="95545" extrusionOk="0">
                  <a:moveTo>
                    <a:pt x="31273" y="3061"/>
                  </a:moveTo>
                  <a:lnTo>
                    <a:pt x="31994" y="3074"/>
                  </a:lnTo>
                  <a:lnTo>
                    <a:pt x="32714" y="3101"/>
                  </a:lnTo>
                  <a:lnTo>
                    <a:pt x="33435" y="3156"/>
                  </a:lnTo>
                  <a:lnTo>
                    <a:pt x="34143" y="3224"/>
                  </a:lnTo>
                  <a:lnTo>
                    <a:pt x="34836" y="3305"/>
                  </a:lnTo>
                  <a:lnTo>
                    <a:pt x="35544" y="3414"/>
                  </a:lnTo>
                  <a:lnTo>
                    <a:pt x="36238" y="3537"/>
                  </a:lnTo>
                  <a:lnTo>
                    <a:pt x="36918" y="3673"/>
                  </a:lnTo>
                  <a:lnTo>
                    <a:pt x="37598" y="3822"/>
                  </a:lnTo>
                  <a:lnTo>
                    <a:pt x="38264" y="3999"/>
                  </a:lnTo>
                  <a:lnTo>
                    <a:pt x="38931" y="4190"/>
                  </a:lnTo>
                  <a:lnTo>
                    <a:pt x="39597" y="4380"/>
                  </a:lnTo>
                  <a:lnTo>
                    <a:pt x="40250" y="4611"/>
                  </a:lnTo>
                  <a:lnTo>
                    <a:pt x="40890" y="4842"/>
                  </a:lnTo>
                  <a:lnTo>
                    <a:pt x="41529" y="5087"/>
                  </a:lnTo>
                  <a:lnTo>
                    <a:pt x="42155" y="5359"/>
                  </a:lnTo>
                  <a:lnTo>
                    <a:pt x="42780" y="5631"/>
                  </a:lnTo>
                  <a:lnTo>
                    <a:pt x="43393" y="5931"/>
                  </a:lnTo>
                  <a:lnTo>
                    <a:pt x="44005" y="6244"/>
                  </a:lnTo>
                  <a:lnTo>
                    <a:pt x="44603" y="6556"/>
                  </a:lnTo>
                  <a:lnTo>
                    <a:pt x="45188" y="6896"/>
                  </a:lnTo>
                  <a:lnTo>
                    <a:pt x="45773" y="7250"/>
                  </a:lnTo>
                  <a:lnTo>
                    <a:pt x="46331" y="7617"/>
                  </a:lnTo>
                  <a:lnTo>
                    <a:pt x="46902" y="7998"/>
                  </a:lnTo>
                  <a:lnTo>
                    <a:pt x="47446" y="8379"/>
                  </a:lnTo>
                  <a:lnTo>
                    <a:pt x="47990" y="8787"/>
                  </a:lnTo>
                  <a:lnTo>
                    <a:pt x="48521" y="9209"/>
                  </a:lnTo>
                  <a:lnTo>
                    <a:pt x="49038" y="9631"/>
                  </a:lnTo>
                  <a:lnTo>
                    <a:pt x="49554" y="10079"/>
                  </a:lnTo>
                  <a:lnTo>
                    <a:pt x="50058" y="10528"/>
                  </a:lnTo>
                  <a:lnTo>
                    <a:pt x="50547" y="10991"/>
                  </a:lnTo>
                  <a:lnTo>
                    <a:pt x="51024" y="11467"/>
                  </a:lnTo>
                  <a:lnTo>
                    <a:pt x="51486" y="11957"/>
                  </a:lnTo>
                  <a:lnTo>
                    <a:pt x="51935" y="12460"/>
                  </a:lnTo>
                  <a:lnTo>
                    <a:pt x="52384" y="12963"/>
                  </a:lnTo>
                  <a:lnTo>
                    <a:pt x="52819" y="13480"/>
                  </a:lnTo>
                  <a:lnTo>
                    <a:pt x="53227" y="14011"/>
                  </a:lnTo>
                  <a:lnTo>
                    <a:pt x="53635" y="14555"/>
                  </a:lnTo>
                  <a:lnTo>
                    <a:pt x="54030" y="15112"/>
                  </a:lnTo>
                  <a:lnTo>
                    <a:pt x="54411" y="15670"/>
                  </a:lnTo>
                  <a:lnTo>
                    <a:pt x="54778" y="16241"/>
                  </a:lnTo>
                  <a:lnTo>
                    <a:pt x="55132" y="16813"/>
                  </a:lnTo>
                  <a:lnTo>
                    <a:pt x="55485" y="17398"/>
                  </a:lnTo>
                  <a:lnTo>
                    <a:pt x="55812" y="17996"/>
                  </a:lnTo>
                  <a:lnTo>
                    <a:pt x="56125" y="18608"/>
                  </a:lnTo>
                  <a:lnTo>
                    <a:pt x="56424" y="19220"/>
                  </a:lnTo>
                  <a:lnTo>
                    <a:pt x="56709" y="19832"/>
                  </a:lnTo>
                  <a:lnTo>
                    <a:pt x="56982" y="20472"/>
                  </a:lnTo>
                  <a:lnTo>
                    <a:pt x="57226" y="21111"/>
                  </a:lnTo>
                  <a:lnTo>
                    <a:pt x="57471" y="21750"/>
                  </a:lnTo>
                  <a:lnTo>
                    <a:pt x="57702" y="22403"/>
                  </a:lnTo>
                  <a:lnTo>
                    <a:pt x="57906" y="23056"/>
                  </a:lnTo>
                  <a:lnTo>
                    <a:pt x="58097" y="23723"/>
                  </a:lnTo>
                  <a:lnTo>
                    <a:pt x="58287" y="24389"/>
                  </a:lnTo>
                  <a:lnTo>
                    <a:pt x="58451" y="25069"/>
                  </a:lnTo>
                  <a:lnTo>
                    <a:pt x="58587" y="25763"/>
                  </a:lnTo>
                  <a:lnTo>
                    <a:pt x="58723" y="26443"/>
                  </a:lnTo>
                  <a:lnTo>
                    <a:pt x="58831" y="27137"/>
                  </a:lnTo>
                  <a:lnTo>
                    <a:pt x="58927" y="27844"/>
                  </a:lnTo>
                  <a:lnTo>
                    <a:pt x="59008" y="28552"/>
                  </a:lnTo>
                  <a:lnTo>
                    <a:pt x="59076" y="29259"/>
                  </a:lnTo>
                  <a:lnTo>
                    <a:pt x="59117" y="29966"/>
                  </a:lnTo>
                  <a:lnTo>
                    <a:pt x="59144" y="30687"/>
                  </a:lnTo>
                  <a:lnTo>
                    <a:pt x="59158" y="31408"/>
                  </a:lnTo>
                  <a:lnTo>
                    <a:pt x="59158" y="90634"/>
                  </a:lnTo>
                  <a:lnTo>
                    <a:pt x="59144" y="90810"/>
                  </a:lnTo>
                  <a:lnTo>
                    <a:pt x="59117" y="91001"/>
                  </a:lnTo>
                  <a:lnTo>
                    <a:pt x="59076" y="91178"/>
                  </a:lnTo>
                  <a:lnTo>
                    <a:pt x="59008" y="91341"/>
                  </a:lnTo>
                  <a:lnTo>
                    <a:pt x="58927" y="91504"/>
                  </a:lnTo>
                  <a:lnTo>
                    <a:pt x="58845" y="91667"/>
                  </a:lnTo>
                  <a:lnTo>
                    <a:pt x="58736" y="91803"/>
                  </a:lnTo>
                  <a:lnTo>
                    <a:pt x="58614" y="91939"/>
                  </a:lnTo>
                  <a:lnTo>
                    <a:pt x="58478" y="92048"/>
                  </a:lnTo>
                  <a:lnTo>
                    <a:pt x="58342" y="92157"/>
                  </a:lnTo>
                  <a:lnTo>
                    <a:pt x="58192" y="92252"/>
                  </a:lnTo>
                  <a:lnTo>
                    <a:pt x="58029" y="92334"/>
                  </a:lnTo>
                  <a:lnTo>
                    <a:pt x="57852" y="92388"/>
                  </a:lnTo>
                  <a:lnTo>
                    <a:pt x="57675" y="92443"/>
                  </a:lnTo>
                  <a:lnTo>
                    <a:pt x="57498" y="92470"/>
                  </a:lnTo>
                  <a:lnTo>
                    <a:pt x="4720" y="92470"/>
                  </a:lnTo>
                  <a:lnTo>
                    <a:pt x="4543" y="92443"/>
                  </a:lnTo>
                  <a:lnTo>
                    <a:pt x="4367" y="92388"/>
                  </a:lnTo>
                  <a:lnTo>
                    <a:pt x="4203" y="92334"/>
                  </a:lnTo>
                  <a:lnTo>
                    <a:pt x="4040" y="92252"/>
                  </a:lnTo>
                  <a:lnTo>
                    <a:pt x="3877" y="92157"/>
                  </a:lnTo>
                  <a:lnTo>
                    <a:pt x="3741" y="92048"/>
                  </a:lnTo>
                  <a:lnTo>
                    <a:pt x="3605" y="91939"/>
                  </a:lnTo>
                  <a:lnTo>
                    <a:pt x="3496" y="91803"/>
                  </a:lnTo>
                  <a:lnTo>
                    <a:pt x="3387" y="91667"/>
                  </a:lnTo>
                  <a:lnTo>
                    <a:pt x="3292" y="91504"/>
                  </a:lnTo>
                  <a:lnTo>
                    <a:pt x="3210" y="91341"/>
                  </a:lnTo>
                  <a:lnTo>
                    <a:pt x="3156" y="91178"/>
                  </a:lnTo>
                  <a:lnTo>
                    <a:pt x="3102" y="91001"/>
                  </a:lnTo>
                  <a:lnTo>
                    <a:pt x="3074" y="90810"/>
                  </a:lnTo>
                  <a:lnTo>
                    <a:pt x="3074" y="90634"/>
                  </a:lnTo>
                  <a:lnTo>
                    <a:pt x="3074" y="31109"/>
                  </a:lnTo>
                  <a:lnTo>
                    <a:pt x="3074" y="30374"/>
                  </a:lnTo>
                  <a:lnTo>
                    <a:pt x="3102" y="29654"/>
                  </a:lnTo>
                  <a:lnTo>
                    <a:pt x="3156" y="28946"/>
                  </a:lnTo>
                  <a:lnTo>
                    <a:pt x="3210" y="28239"/>
                  </a:lnTo>
                  <a:lnTo>
                    <a:pt x="3292" y="27532"/>
                  </a:lnTo>
                  <a:lnTo>
                    <a:pt x="3387" y="26824"/>
                  </a:lnTo>
                  <a:lnTo>
                    <a:pt x="3510" y="26130"/>
                  </a:lnTo>
                  <a:lnTo>
                    <a:pt x="3646" y="25437"/>
                  </a:lnTo>
                  <a:lnTo>
                    <a:pt x="3795" y="24757"/>
                  </a:lnTo>
                  <a:lnTo>
                    <a:pt x="3959" y="24076"/>
                  </a:lnTo>
                  <a:lnTo>
                    <a:pt x="4135" y="23410"/>
                  </a:lnTo>
                  <a:lnTo>
                    <a:pt x="4339" y="22743"/>
                  </a:lnTo>
                  <a:lnTo>
                    <a:pt x="4557" y="22090"/>
                  </a:lnTo>
                  <a:lnTo>
                    <a:pt x="4788" y="21438"/>
                  </a:lnTo>
                  <a:lnTo>
                    <a:pt x="5033" y="20798"/>
                  </a:lnTo>
                  <a:lnTo>
                    <a:pt x="5292" y="20159"/>
                  </a:lnTo>
                  <a:lnTo>
                    <a:pt x="5564" y="19533"/>
                  </a:lnTo>
                  <a:lnTo>
                    <a:pt x="5863" y="18921"/>
                  </a:lnTo>
                  <a:lnTo>
                    <a:pt x="6162" y="18309"/>
                  </a:lnTo>
                  <a:lnTo>
                    <a:pt x="6475" y="17710"/>
                  </a:lnTo>
                  <a:lnTo>
                    <a:pt x="6815" y="17112"/>
                  </a:lnTo>
                  <a:lnTo>
                    <a:pt x="7155" y="16527"/>
                  </a:lnTo>
                  <a:lnTo>
                    <a:pt x="7522" y="15956"/>
                  </a:lnTo>
                  <a:lnTo>
                    <a:pt x="7890" y="15384"/>
                  </a:lnTo>
                  <a:lnTo>
                    <a:pt x="8284" y="14840"/>
                  </a:lnTo>
                  <a:lnTo>
                    <a:pt x="8679" y="14283"/>
                  </a:lnTo>
                  <a:lnTo>
                    <a:pt x="9100" y="13752"/>
                  </a:lnTo>
                  <a:lnTo>
                    <a:pt x="9522" y="13222"/>
                  </a:lnTo>
                  <a:lnTo>
                    <a:pt x="9957" y="12705"/>
                  </a:lnTo>
                  <a:lnTo>
                    <a:pt x="10406" y="12201"/>
                  </a:lnTo>
                  <a:lnTo>
                    <a:pt x="10869" y="11712"/>
                  </a:lnTo>
                  <a:lnTo>
                    <a:pt x="11345" y="11236"/>
                  </a:lnTo>
                  <a:lnTo>
                    <a:pt x="11834" y="10760"/>
                  </a:lnTo>
                  <a:lnTo>
                    <a:pt x="12324" y="10297"/>
                  </a:lnTo>
                  <a:lnTo>
                    <a:pt x="12827" y="9848"/>
                  </a:lnTo>
                  <a:lnTo>
                    <a:pt x="13344" y="9413"/>
                  </a:lnTo>
                  <a:lnTo>
                    <a:pt x="13875" y="8991"/>
                  </a:lnTo>
                  <a:lnTo>
                    <a:pt x="14419" y="8583"/>
                  </a:lnTo>
                  <a:lnTo>
                    <a:pt x="14963" y="8189"/>
                  </a:lnTo>
                  <a:lnTo>
                    <a:pt x="15521" y="7808"/>
                  </a:lnTo>
                  <a:lnTo>
                    <a:pt x="16092" y="7427"/>
                  </a:lnTo>
                  <a:lnTo>
                    <a:pt x="16663" y="7073"/>
                  </a:lnTo>
                  <a:lnTo>
                    <a:pt x="17248" y="6733"/>
                  </a:lnTo>
                  <a:lnTo>
                    <a:pt x="17847" y="6407"/>
                  </a:lnTo>
                  <a:lnTo>
                    <a:pt x="18445" y="6080"/>
                  </a:lnTo>
                  <a:lnTo>
                    <a:pt x="19057" y="5781"/>
                  </a:lnTo>
                  <a:lnTo>
                    <a:pt x="19683" y="5495"/>
                  </a:lnTo>
                  <a:lnTo>
                    <a:pt x="20309" y="5223"/>
                  </a:lnTo>
                  <a:lnTo>
                    <a:pt x="20948" y="4965"/>
                  </a:lnTo>
                  <a:lnTo>
                    <a:pt x="21588" y="4720"/>
                  </a:lnTo>
                  <a:lnTo>
                    <a:pt x="22240" y="4502"/>
                  </a:lnTo>
                  <a:lnTo>
                    <a:pt x="22907" y="4285"/>
                  </a:lnTo>
                  <a:lnTo>
                    <a:pt x="23574" y="4094"/>
                  </a:lnTo>
                  <a:lnTo>
                    <a:pt x="24240" y="3918"/>
                  </a:lnTo>
                  <a:lnTo>
                    <a:pt x="24920" y="3754"/>
                  </a:lnTo>
                  <a:lnTo>
                    <a:pt x="25600" y="3605"/>
                  </a:lnTo>
                  <a:lnTo>
                    <a:pt x="26294" y="3482"/>
                  </a:lnTo>
                  <a:lnTo>
                    <a:pt x="26988" y="3360"/>
                  </a:lnTo>
                  <a:lnTo>
                    <a:pt x="27695" y="3265"/>
                  </a:lnTo>
                  <a:lnTo>
                    <a:pt x="28402" y="3197"/>
                  </a:lnTo>
                  <a:lnTo>
                    <a:pt x="29110" y="3129"/>
                  </a:lnTo>
                  <a:lnTo>
                    <a:pt x="29831" y="3088"/>
                  </a:lnTo>
                  <a:lnTo>
                    <a:pt x="30552" y="3074"/>
                  </a:lnTo>
                  <a:lnTo>
                    <a:pt x="31273" y="3061"/>
                  </a:lnTo>
                  <a:close/>
                  <a:moveTo>
                    <a:pt x="30933" y="0"/>
                  </a:moveTo>
                  <a:lnTo>
                    <a:pt x="30130" y="14"/>
                  </a:lnTo>
                  <a:lnTo>
                    <a:pt x="29327" y="41"/>
                  </a:lnTo>
                  <a:lnTo>
                    <a:pt x="28538" y="95"/>
                  </a:lnTo>
                  <a:lnTo>
                    <a:pt x="27750" y="177"/>
                  </a:lnTo>
                  <a:lnTo>
                    <a:pt x="26974" y="272"/>
                  </a:lnTo>
                  <a:lnTo>
                    <a:pt x="26199" y="381"/>
                  </a:lnTo>
                  <a:lnTo>
                    <a:pt x="25437" y="517"/>
                  </a:lnTo>
                  <a:lnTo>
                    <a:pt x="24675" y="667"/>
                  </a:lnTo>
                  <a:lnTo>
                    <a:pt x="23914" y="843"/>
                  </a:lnTo>
                  <a:lnTo>
                    <a:pt x="23165" y="1034"/>
                  </a:lnTo>
                  <a:lnTo>
                    <a:pt x="22431" y="1238"/>
                  </a:lnTo>
                  <a:lnTo>
                    <a:pt x="21696" y="1469"/>
                  </a:lnTo>
                  <a:lnTo>
                    <a:pt x="20975" y="1700"/>
                  </a:lnTo>
                  <a:lnTo>
                    <a:pt x="20268" y="1972"/>
                  </a:lnTo>
                  <a:lnTo>
                    <a:pt x="19547" y="2244"/>
                  </a:lnTo>
                  <a:lnTo>
                    <a:pt x="18853" y="2544"/>
                  </a:lnTo>
                  <a:lnTo>
                    <a:pt x="18160" y="2843"/>
                  </a:lnTo>
                  <a:lnTo>
                    <a:pt x="17480" y="3169"/>
                  </a:lnTo>
                  <a:lnTo>
                    <a:pt x="16813" y="3523"/>
                  </a:lnTo>
                  <a:lnTo>
                    <a:pt x="16146" y="3877"/>
                  </a:lnTo>
                  <a:lnTo>
                    <a:pt x="15494" y="4258"/>
                  </a:lnTo>
                  <a:lnTo>
                    <a:pt x="14854" y="4638"/>
                  </a:lnTo>
                  <a:lnTo>
                    <a:pt x="14229" y="5047"/>
                  </a:lnTo>
                  <a:lnTo>
                    <a:pt x="13603" y="5468"/>
                  </a:lnTo>
                  <a:lnTo>
                    <a:pt x="12991" y="5903"/>
                  </a:lnTo>
                  <a:lnTo>
                    <a:pt x="12392" y="6352"/>
                  </a:lnTo>
                  <a:lnTo>
                    <a:pt x="11794" y="6815"/>
                  </a:lnTo>
                  <a:lnTo>
                    <a:pt x="11222" y="7291"/>
                  </a:lnTo>
                  <a:lnTo>
                    <a:pt x="10651" y="7781"/>
                  </a:lnTo>
                  <a:lnTo>
                    <a:pt x="10107" y="8270"/>
                  </a:lnTo>
                  <a:lnTo>
                    <a:pt x="9563" y="8787"/>
                  </a:lnTo>
                  <a:lnTo>
                    <a:pt x="9032" y="9318"/>
                  </a:lnTo>
                  <a:lnTo>
                    <a:pt x="8515" y="9862"/>
                  </a:lnTo>
                  <a:lnTo>
                    <a:pt x="8012" y="10420"/>
                  </a:lnTo>
                  <a:lnTo>
                    <a:pt x="7509" y="10977"/>
                  </a:lnTo>
                  <a:lnTo>
                    <a:pt x="7033" y="11562"/>
                  </a:lnTo>
                  <a:lnTo>
                    <a:pt x="6570" y="12147"/>
                  </a:lnTo>
                  <a:lnTo>
                    <a:pt x="6121" y="12746"/>
                  </a:lnTo>
                  <a:lnTo>
                    <a:pt x="5686" y="13358"/>
                  </a:lnTo>
                  <a:lnTo>
                    <a:pt x="5264" y="13983"/>
                  </a:lnTo>
                  <a:lnTo>
                    <a:pt x="4856" y="14609"/>
                  </a:lnTo>
                  <a:lnTo>
                    <a:pt x="4462" y="15248"/>
                  </a:lnTo>
                  <a:lnTo>
                    <a:pt x="4081" y="15901"/>
                  </a:lnTo>
                  <a:lnTo>
                    <a:pt x="3714" y="16568"/>
                  </a:lnTo>
                  <a:lnTo>
                    <a:pt x="3374" y="17234"/>
                  </a:lnTo>
                  <a:lnTo>
                    <a:pt x="3034" y="17915"/>
                  </a:lnTo>
                  <a:lnTo>
                    <a:pt x="2721" y="18608"/>
                  </a:lnTo>
                  <a:lnTo>
                    <a:pt x="2421" y="19302"/>
                  </a:lnTo>
                  <a:lnTo>
                    <a:pt x="2136" y="20009"/>
                  </a:lnTo>
                  <a:lnTo>
                    <a:pt x="1864" y="20730"/>
                  </a:lnTo>
                  <a:lnTo>
                    <a:pt x="1619" y="21451"/>
                  </a:lnTo>
                  <a:lnTo>
                    <a:pt x="1388" y="22186"/>
                  </a:lnTo>
                  <a:lnTo>
                    <a:pt x="1170" y="22920"/>
                  </a:lnTo>
                  <a:lnTo>
                    <a:pt x="966" y="23668"/>
                  </a:lnTo>
                  <a:lnTo>
                    <a:pt x="789" y="24417"/>
                  </a:lnTo>
                  <a:lnTo>
                    <a:pt x="626" y="25178"/>
                  </a:lnTo>
                  <a:lnTo>
                    <a:pt x="476" y="25940"/>
                  </a:lnTo>
                  <a:lnTo>
                    <a:pt x="354" y="26702"/>
                  </a:lnTo>
                  <a:lnTo>
                    <a:pt x="245" y="27491"/>
                  </a:lnTo>
                  <a:lnTo>
                    <a:pt x="163" y="28266"/>
                  </a:lnTo>
                  <a:lnTo>
                    <a:pt x="95" y="29055"/>
                  </a:lnTo>
                  <a:lnTo>
                    <a:pt x="41" y="29844"/>
                  </a:lnTo>
                  <a:lnTo>
                    <a:pt x="14" y="30646"/>
                  </a:lnTo>
                  <a:lnTo>
                    <a:pt x="0" y="31449"/>
                  </a:lnTo>
                  <a:lnTo>
                    <a:pt x="0" y="92048"/>
                  </a:lnTo>
                  <a:lnTo>
                    <a:pt x="0" y="92225"/>
                  </a:lnTo>
                  <a:lnTo>
                    <a:pt x="14" y="92402"/>
                  </a:lnTo>
                  <a:lnTo>
                    <a:pt x="41" y="92579"/>
                  </a:lnTo>
                  <a:lnTo>
                    <a:pt x="68" y="92742"/>
                  </a:lnTo>
                  <a:lnTo>
                    <a:pt x="109" y="92919"/>
                  </a:lnTo>
                  <a:lnTo>
                    <a:pt x="163" y="93082"/>
                  </a:lnTo>
                  <a:lnTo>
                    <a:pt x="218" y="93245"/>
                  </a:lnTo>
                  <a:lnTo>
                    <a:pt x="272" y="93409"/>
                  </a:lnTo>
                  <a:lnTo>
                    <a:pt x="340" y="93558"/>
                  </a:lnTo>
                  <a:lnTo>
                    <a:pt x="422" y="93708"/>
                  </a:lnTo>
                  <a:lnTo>
                    <a:pt x="503" y="93857"/>
                  </a:lnTo>
                  <a:lnTo>
                    <a:pt x="599" y="93993"/>
                  </a:lnTo>
                  <a:lnTo>
                    <a:pt x="803" y="94265"/>
                  </a:lnTo>
                  <a:lnTo>
                    <a:pt x="1020" y="94524"/>
                  </a:lnTo>
                  <a:lnTo>
                    <a:pt x="1279" y="94742"/>
                  </a:lnTo>
                  <a:lnTo>
                    <a:pt x="1537" y="94946"/>
                  </a:lnTo>
                  <a:lnTo>
                    <a:pt x="1687" y="95041"/>
                  </a:lnTo>
                  <a:lnTo>
                    <a:pt x="1837" y="95122"/>
                  </a:lnTo>
                  <a:lnTo>
                    <a:pt x="1986" y="95204"/>
                  </a:lnTo>
                  <a:lnTo>
                    <a:pt x="2136" y="95272"/>
                  </a:lnTo>
                  <a:lnTo>
                    <a:pt x="2299" y="95326"/>
                  </a:lnTo>
                  <a:lnTo>
                    <a:pt x="2462" y="95381"/>
                  </a:lnTo>
                  <a:lnTo>
                    <a:pt x="2625" y="95435"/>
                  </a:lnTo>
                  <a:lnTo>
                    <a:pt x="2789" y="95476"/>
                  </a:lnTo>
                  <a:lnTo>
                    <a:pt x="2966" y="95503"/>
                  </a:lnTo>
                  <a:lnTo>
                    <a:pt x="3142" y="95531"/>
                  </a:lnTo>
                  <a:lnTo>
                    <a:pt x="3319" y="95544"/>
                  </a:lnTo>
                  <a:lnTo>
                    <a:pt x="58899" y="95544"/>
                  </a:lnTo>
                  <a:lnTo>
                    <a:pt x="59076" y="95531"/>
                  </a:lnTo>
                  <a:lnTo>
                    <a:pt x="59253" y="95503"/>
                  </a:lnTo>
                  <a:lnTo>
                    <a:pt x="59430" y="95476"/>
                  </a:lnTo>
                  <a:lnTo>
                    <a:pt x="59593" y="95435"/>
                  </a:lnTo>
                  <a:lnTo>
                    <a:pt x="59770" y="95381"/>
                  </a:lnTo>
                  <a:lnTo>
                    <a:pt x="59920" y="95326"/>
                  </a:lnTo>
                  <a:lnTo>
                    <a:pt x="60083" y="95272"/>
                  </a:lnTo>
                  <a:lnTo>
                    <a:pt x="60246" y="95204"/>
                  </a:lnTo>
                  <a:lnTo>
                    <a:pt x="60396" y="95122"/>
                  </a:lnTo>
                  <a:lnTo>
                    <a:pt x="60532" y="95041"/>
                  </a:lnTo>
                  <a:lnTo>
                    <a:pt x="60681" y="94946"/>
                  </a:lnTo>
                  <a:lnTo>
                    <a:pt x="60953" y="94742"/>
                  </a:lnTo>
                  <a:lnTo>
                    <a:pt x="61198" y="94524"/>
                  </a:lnTo>
                  <a:lnTo>
                    <a:pt x="61430" y="94265"/>
                  </a:lnTo>
                  <a:lnTo>
                    <a:pt x="61620" y="93993"/>
                  </a:lnTo>
                  <a:lnTo>
                    <a:pt x="61715" y="93857"/>
                  </a:lnTo>
                  <a:lnTo>
                    <a:pt x="61797" y="93708"/>
                  </a:lnTo>
                  <a:lnTo>
                    <a:pt x="61878" y="93558"/>
                  </a:lnTo>
                  <a:lnTo>
                    <a:pt x="61946" y="93409"/>
                  </a:lnTo>
                  <a:lnTo>
                    <a:pt x="62014" y="93245"/>
                  </a:lnTo>
                  <a:lnTo>
                    <a:pt x="62069" y="93082"/>
                  </a:lnTo>
                  <a:lnTo>
                    <a:pt x="62110" y="92919"/>
                  </a:lnTo>
                  <a:lnTo>
                    <a:pt x="62151" y="92742"/>
                  </a:lnTo>
                  <a:lnTo>
                    <a:pt x="62178" y="92579"/>
                  </a:lnTo>
                  <a:lnTo>
                    <a:pt x="62205" y="92402"/>
                  </a:lnTo>
                  <a:lnTo>
                    <a:pt x="62219" y="92225"/>
                  </a:lnTo>
                  <a:lnTo>
                    <a:pt x="62219" y="92048"/>
                  </a:lnTo>
                  <a:lnTo>
                    <a:pt x="62219" y="31109"/>
                  </a:lnTo>
                  <a:lnTo>
                    <a:pt x="62219" y="30306"/>
                  </a:lnTo>
                  <a:lnTo>
                    <a:pt x="62178" y="29504"/>
                  </a:lnTo>
                  <a:lnTo>
                    <a:pt x="62137" y="28701"/>
                  </a:lnTo>
                  <a:lnTo>
                    <a:pt x="62055" y="27912"/>
                  </a:lnTo>
                  <a:lnTo>
                    <a:pt x="61974" y="27137"/>
                  </a:lnTo>
                  <a:lnTo>
                    <a:pt x="61865" y="26362"/>
                  </a:lnTo>
                  <a:lnTo>
                    <a:pt x="61729" y="25586"/>
                  </a:lnTo>
                  <a:lnTo>
                    <a:pt x="61579" y="24825"/>
                  </a:lnTo>
                  <a:lnTo>
                    <a:pt x="61416" y="24063"/>
                  </a:lnTo>
                  <a:lnTo>
                    <a:pt x="61239" y="23315"/>
                  </a:lnTo>
                  <a:lnTo>
                    <a:pt x="61035" y="22567"/>
                  </a:lnTo>
                  <a:lnTo>
                    <a:pt x="60817" y="21832"/>
                  </a:lnTo>
                  <a:lnTo>
                    <a:pt x="60573" y="21111"/>
                  </a:lnTo>
                  <a:lnTo>
                    <a:pt x="60314" y="20390"/>
                  </a:lnTo>
                  <a:lnTo>
                    <a:pt x="60042" y="19669"/>
                  </a:lnTo>
                  <a:lnTo>
                    <a:pt x="59756" y="18962"/>
                  </a:lnTo>
                  <a:lnTo>
                    <a:pt x="59457" y="18268"/>
                  </a:lnTo>
                  <a:lnTo>
                    <a:pt x="59131" y="17588"/>
                  </a:lnTo>
                  <a:lnTo>
                    <a:pt x="58791" y="16908"/>
                  </a:lnTo>
                  <a:lnTo>
                    <a:pt x="58437" y="16241"/>
                  </a:lnTo>
                  <a:lnTo>
                    <a:pt x="58070" y="15588"/>
                  </a:lnTo>
                  <a:lnTo>
                    <a:pt x="57675" y="14936"/>
                  </a:lnTo>
                  <a:lnTo>
                    <a:pt x="57281" y="14296"/>
                  </a:lnTo>
                  <a:lnTo>
                    <a:pt x="56873" y="13671"/>
                  </a:lnTo>
                  <a:lnTo>
                    <a:pt x="56437" y="13058"/>
                  </a:lnTo>
                  <a:lnTo>
                    <a:pt x="55989" y="12446"/>
                  </a:lnTo>
                  <a:lnTo>
                    <a:pt x="55540" y="11848"/>
                  </a:lnTo>
                  <a:lnTo>
                    <a:pt x="55064" y="11276"/>
                  </a:lnTo>
                  <a:lnTo>
                    <a:pt x="54574" y="10705"/>
                  </a:lnTo>
                  <a:lnTo>
                    <a:pt x="54084" y="10134"/>
                  </a:lnTo>
                  <a:lnTo>
                    <a:pt x="53567" y="9590"/>
                  </a:lnTo>
                  <a:lnTo>
                    <a:pt x="53037" y="9059"/>
                  </a:lnTo>
                  <a:lnTo>
                    <a:pt x="52506" y="8542"/>
                  </a:lnTo>
                  <a:lnTo>
                    <a:pt x="51949" y="8025"/>
                  </a:lnTo>
                  <a:lnTo>
                    <a:pt x="51391" y="7536"/>
                  </a:lnTo>
                  <a:lnTo>
                    <a:pt x="50820" y="7046"/>
                  </a:lnTo>
                  <a:lnTo>
                    <a:pt x="50235" y="6584"/>
                  </a:lnTo>
                  <a:lnTo>
                    <a:pt x="49636" y="6121"/>
                  </a:lnTo>
                  <a:lnTo>
                    <a:pt x="49024" y="5686"/>
                  </a:lnTo>
                  <a:lnTo>
                    <a:pt x="48412" y="5251"/>
                  </a:lnTo>
                  <a:lnTo>
                    <a:pt x="47773" y="4842"/>
                  </a:lnTo>
                  <a:lnTo>
                    <a:pt x="47133" y="4448"/>
                  </a:lnTo>
                  <a:lnTo>
                    <a:pt x="46480" y="4067"/>
                  </a:lnTo>
                  <a:lnTo>
                    <a:pt x="45827" y="3700"/>
                  </a:lnTo>
                  <a:lnTo>
                    <a:pt x="45161" y="3346"/>
                  </a:lnTo>
                  <a:lnTo>
                    <a:pt x="44481" y="3020"/>
                  </a:lnTo>
                  <a:lnTo>
                    <a:pt x="43787" y="2693"/>
                  </a:lnTo>
                  <a:lnTo>
                    <a:pt x="43093" y="2394"/>
                  </a:lnTo>
                  <a:lnTo>
                    <a:pt x="42386" y="2108"/>
                  </a:lnTo>
                  <a:lnTo>
                    <a:pt x="41665" y="1836"/>
                  </a:lnTo>
                  <a:lnTo>
                    <a:pt x="40944" y="1591"/>
                  </a:lnTo>
                  <a:lnTo>
                    <a:pt x="40223" y="1360"/>
                  </a:lnTo>
                  <a:lnTo>
                    <a:pt x="39475" y="1143"/>
                  </a:lnTo>
                  <a:lnTo>
                    <a:pt x="38740" y="939"/>
                  </a:lnTo>
                  <a:lnTo>
                    <a:pt x="37979" y="762"/>
                  </a:lnTo>
                  <a:lnTo>
                    <a:pt x="37217" y="599"/>
                  </a:lnTo>
                  <a:lnTo>
                    <a:pt x="36455" y="449"/>
                  </a:lnTo>
                  <a:lnTo>
                    <a:pt x="35680" y="326"/>
                  </a:lnTo>
                  <a:lnTo>
                    <a:pt x="34904" y="231"/>
                  </a:lnTo>
                  <a:lnTo>
                    <a:pt x="34116" y="136"/>
                  </a:lnTo>
                  <a:lnTo>
                    <a:pt x="33327" y="68"/>
                  </a:lnTo>
                  <a:lnTo>
                    <a:pt x="32538" y="27"/>
                  </a:lnTo>
                  <a:lnTo>
                    <a:pt x="317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9"/>
            <p:cNvSpPr/>
            <p:nvPr/>
          </p:nvSpPr>
          <p:spPr>
            <a:xfrm>
              <a:off x="1217285" y="1476291"/>
              <a:ext cx="1552843" cy="922581"/>
            </a:xfrm>
            <a:custGeom>
              <a:avLst/>
              <a:gdLst/>
              <a:ahLst/>
              <a:cxnLst/>
              <a:rect l="l" t="t" r="r" b="b"/>
              <a:pathLst>
                <a:path w="43937" h="26104" extrusionOk="0">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9"/>
            <p:cNvSpPr/>
            <p:nvPr/>
          </p:nvSpPr>
          <p:spPr>
            <a:xfrm>
              <a:off x="1751882" y="2398847"/>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9"/>
            <p:cNvSpPr/>
            <p:nvPr/>
          </p:nvSpPr>
          <p:spPr>
            <a:xfrm>
              <a:off x="1751882" y="2398847"/>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a:off x="2075411" y="2583938"/>
              <a:ext cx="573079" cy="155825"/>
            </a:xfrm>
            <a:custGeom>
              <a:avLst/>
              <a:gdLst/>
              <a:ahLst/>
              <a:cxnLst/>
              <a:rect l="l" t="t" r="r" b="b"/>
              <a:pathLst>
                <a:path w="16215" h="4409" extrusionOk="0">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a:off x="1217744" y="2140702"/>
              <a:ext cx="235593" cy="133665"/>
            </a:xfrm>
            <a:custGeom>
              <a:avLst/>
              <a:gdLst/>
              <a:ahLst/>
              <a:cxnLst/>
              <a:rect l="l" t="t" r="r" b="b"/>
              <a:pathLst>
                <a:path w="6666" h="3782" extrusionOk="0">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a:off x="1228807" y="1835905"/>
              <a:ext cx="411069" cy="230787"/>
            </a:xfrm>
            <a:custGeom>
              <a:avLst/>
              <a:gdLst/>
              <a:ahLst/>
              <a:cxnLst/>
              <a:rect l="l" t="t" r="r" b="b"/>
              <a:pathLst>
                <a:path w="11631" h="6530" extrusionOk="0">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9"/>
            <p:cNvSpPr/>
            <p:nvPr/>
          </p:nvSpPr>
          <p:spPr>
            <a:xfrm>
              <a:off x="2330234" y="2121935"/>
              <a:ext cx="439908" cy="172648"/>
            </a:xfrm>
            <a:custGeom>
              <a:avLst/>
              <a:gdLst/>
              <a:ahLst/>
              <a:cxnLst/>
              <a:rect l="l" t="t" r="r" b="b"/>
              <a:pathLst>
                <a:path w="12447" h="4885" extrusionOk="0">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9"/>
            <p:cNvSpPr/>
            <p:nvPr/>
          </p:nvSpPr>
          <p:spPr>
            <a:xfrm>
              <a:off x="1276414" y="1869552"/>
              <a:ext cx="189931" cy="39937"/>
            </a:xfrm>
            <a:custGeom>
              <a:avLst/>
              <a:gdLst/>
              <a:ahLst/>
              <a:cxnLst/>
              <a:rect l="l" t="t" r="r" b="b"/>
              <a:pathLst>
                <a:path w="5374" h="1130" extrusionOk="0">
                  <a:moveTo>
                    <a:pt x="544" y="1"/>
                  </a:moveTo>
                  <a:lnTo>
                    <a:pt x="259" y="558"/>
                  </a:lnTo>
                  <a:lnTo>
                    <a:pt x="0" y="1130"/>
                  </a:lnTo>
                  <a:lnTo>
                    <a:pt x="5373" y="1130"/>
                  </a:lnTo>
                  <a:lnTo>
                    <a:pt x="53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a:off x="2151858" y="1693120"/>
              <a:ext cx="479350" cy="223117"/>
            </a:xfrm>
            <a:custGeom>
              <a:avLst/>
              <a:gdLst/>
              <a:ahLst/>
              <a:cxnLst/>
              <a:rect l="l" t="t" r="r" b="b"/>
              <a:pathLst>
                <a:path w="13563" h="6313" extrusionOk="0">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9"/>
            <p:cNvSpPr/>
            <p:nvPr/>
          </p:nvSpPr>
          <p:spPr>
            <a:xfrm>
              <a:off x="2424458" y="1835905"/>
              <a:ext cx="291364" cy="40432"/>
            </a:xfrm>
            <a:custGeom>
              <a:avLst/>
              <a:gdLst/>
              <a:ahLst/>
              <a:cxnLst/>
              <a:rect l="l" t="t" r="r" b="b"/>
              <a:pathLst>
                <a:path w="8244" h="1144" extrusionOk="0">
                  <a:moveTo>
                    <a:pt x="0" y="0"/>
                  </a:moveTo>
                  <a:lnTo>
                    <a:pt x="0" y="1143"/>
                  </a:lnTo>
                  <a:lnTo>
                    <a:pt x="8243" y="1143"/>
                  </a:lnTo>
                  <a:lnTo>
                    <a:pt x="7985" y="558"/>
                  </a:lnTo>
                  <a:lnTo>
                    <a:pt x="769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9"/>
            <p:cNvSpPr/>
            <p:nvPr/>
          </p:nvSpPr>
          <p:spPr>
            <a:xfrm>
              <a:off x="1711485" y="2101755"/>
              <a:ext cx="144728" cy="297124"/>
            </a:xfrm>
            <a:custGeom>
              <a:avLst/>
              <a:gdLst/>
              <a:ahLst/>
              <a:cxnLst/>
              <a:rect l="l" t="t" r="r" b="b"/>
              <a:pathLst>
                <a:path w="4095" h="8407" extrusionOk="0">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9"/>
            <p:cNvSpPr/>
            <p:nvPr/>
          </p:nvSpPr>
          <p:spPr>
            <a:xfrm>
              <a:off x="1815817" y="1480638"/>
              <a:ext cx="163000" cy="267331"/>
            </a:xfrm>
            <a:custGeom>
              <a:avLst/>
              <a:gdLst/>
              <a:ahLst/>
              <a:cxnLst/>
              <a:rect l="l" t="t" r="r" b="b"/>
              <a:pathLst>
                <a:path w="4612" h="7564" extrusionOk="0">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9"/>
            <p:cNvSpPr/>
            <p:nvPr/>
          </p:nvSpPr>
          <p:spPr>
            <a:xfrm>
              <a:off x="2041765" y="1478694"/>
              <a:ext cx="162045" cy="151973"/>
            </a:xfrm>
            <a:custGeom>
              <a:avLst/>
              <a:gdLst/>
              <a:ahLst/>
              <a:cxnLst/>
              <a:rect l="l" t="t" r="r" b="b"/>
              <a:pathLst>
                <a:path w="4585" h="4300" extrusionOk="0">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9"/>
            <p:cNvSpPr/>
            <p:nvPr/>
          </p:nvSpPr>
          <p:spPr>
            <a:xfrm>
              <a:off x="1385517" y="1693120"/>
              <a:ext cx="410114" cy="177914"/>
            </a:xfrm>
            <a:custGeom>
              <a:avLst/>
              <a:gdLst/>
              <a:ahLst/>
              <a:cxnLst/>
              <a:rect l="l" t="t" r="r" b="b"/>
              <a:pathLst>
                <a:path w="11604" h="5034" extrusionOk="0">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9"/>
            <p:cNvSpPr/>
            <p:nvPr/>
          </p:nvSpPr>
          <p:spPr>
            <a:xfrm>
              <a:off x="2079264" y="1680149"/>
              <a:ext cx="135609" cy="131757"/>
            </a:xfrm>
            <a:custGeom>
              <a:avLst/>
              <a:gdLst/>
              <a:ahLst/>
              <a:cxnLst/>
              <a:rect l="l" t="t" r="r" b="b"/>
              <a:pathLst>
                <a:path w="3837" h="3728" extrusionOk="0">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a:off x="1620124" y="2059944"/>
              <a:ext cx="113980" cy="184134"/>
            </a:xfrm>
            <a:custGeom>
              <a:avLst/>
              <a:gdLst/>
              <a:ahLst/>
              <a:cxnLst/>
              <a:rect l="l" t="t" r="r" b="b"/>
              <a:pathLst>
                <a:path w="3225" h="5210" extrusionOk="0">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9"/>
            <p:cNvSpPr/>
            <p:nvPr/>
          </p:nvSpPr>
          <p:spPr>
            <a:xfrm>
              <a:off x="1973977" y="2142152"/>
              <a:ext cx="185619" cy="441817"/>
            </a:xfrm>
            <a:custGeom>
              <a:avLst/>
              <a:gdLst/>
              <a:ahLst/>
              <a:cxnLst/>
              <a:rect l="l" t="t" r="r" b="b"/>
              <a:pathLst>
                <a:path w="5252" h="12501" extrusionOk="0">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9"/>
            <p:cNvSpPr/>
            <p:nvPr/>
          </p:nvSpPr>
          <p:spPr>
            <a:xfrm>
              <a:off x="2139841" y="2327702"/>
              <a:ext cx="133665" cy="155790"/>
            </a:xfrm>
            <a:custGeom>
              <a:avLst/>
              <a:gdLst/>
              <a:ahLst/>
              <a:cxnLst/>
              <a:rect l="l" t="t" r="r" b="b"/>
              <a:pathLst>
                <a:path w="3782" h="4408" extrusionOk="0">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9"/>
            <p:cNvSpPr/>
            <p:nvPr/>
          </p:nvSpPr>
          <p:spPr>
            <a:xfrm>
              <a:off x="1591779" y="1921470"/>
              <a:ext cx="503383" cy="187068"/>
            </a:xfrm>
            <a:custGeom>
              <a:avLst/>
              <a:gdLst/>
              <a:ahLst/>
              <a:cxnLst/>
              <a:rect l="l" t="t" r="r" b="b"/>
              <a:pathLst>
                <a:path w="14243" h="5293" extrusionOk="0">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a:off x="2041765" y="1881109"/>
              <a:ext cx="298573" cy="147131"/>
            </a:xfrm>
            <a:custGeom>
              <a:avLst/>
              <a:gdLst/>
              <a:ahLst/>
              <a:cxnLst/>
              <a:rect l="l" t="t" r="r" b="b"/>
              <a:pathLst>
                <a:path w="8448" h="4163" extrusionOk="0">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9"/>
            <p:cNvSpPr/>
            <p:nvPr/>
          </p:nvSpPr>
          <p:spPr>
            <a:xfrm>
              <a:off x="2499456" y="2274334"/>
              <a:ext cx="140416" cy="163989"/>
            </a:xfrm>
            <a:custGeom>
              <a:avLst/>
              <a:gdLst/>
              <a:ahLst/>
              <a:cxnLst/>
              <a:rect l="l" t="t" r="r" b="b"/>
              <a:pathLst>
                <a:path w="3973" h="4640" extrusionOk="0">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9"/>
            <p:cNvSpPr/>
            <p:nvPr/>
          </p:nvSpPr>
          <p:spPr>
            <a:xfrm>
              <a:off x="2457610" y="1856086"/>
              <a:ext cx="175511" cy="140416"/>
            </a:xfrm>
            <a:custGeom>
              <a:avLst/>
              <a:gdLst/>
              <a:ahLst/>
              <a:cxnLst/>
              <a:rect l="l" t="t" r="r" b="b"/>
              <a:pathLst>
                <a:path w="4966" h="3973" extrusionOk="0">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9"/>
            <p:cNvSpPr/>
            <p:nvPr/>
          </p:nvSpPr>
          <p:spPr>
            <a:xfrm>
              <a:off x="2566254" y="2088784"/>
              <a:ext cx="203891" cy="39937"/>
            </a:xfrm>
            <a:custGeom>
              <a:avLst/>
              <a:gdLst/>
              <a:ahLst/>
              <a:cxnLst/>
              <a:rect l="l" t="t" r="r" b="b"/>
              <a:pathLst>
                <a:path w="5769" h="1130" extrusionOk="0">
                  <a:moveTo>
                    <a:pt x="1" y="0"/>
                  </a:moveTo>
                  <a:lnTo>
                    <a:pt x="1" y="1129"/>
                  </a:lnTo>
                  <a:lnTo>
                    <a:pt x="5768" y="1129"/>
                  </a:lnTo>
                  <a:lnTo>
                    <a:pt x="5741" y="558"/>
                  </a:lnTo>
                  <a:lnTo>
                    <a:pt x="571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9"/>
            <p:cNvSpPr/>
            <p:nvPr/>
          </p:nvSpPr>
          <p:spPr>
            <a:xfrm>
              <a:off x="1550427" y="1547931"/>
              <a:ext cx="197140" cy="102423"/>
            </a:xfrm>
            <a:custGeom>
              <a:avLst/>
              <a:gdLst/>
              <a:ahLst/>
              <a:cxnLst/>
              <a:rect l="l" t="t" r="r" b="b"/>
              <a:pathLst>
                <a:path w="5578" h="2898" extrusionOk="0">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9"/>
            <p:cNvSpPr/>
            <p:nvPr/>
          </p:nvSpPr>
          <p:spPr>
            <a:xfrm>
              <a:off x="1335542" y="2398847"/>
              <a:ext cx="40396" cy="136599"/>
            </a:xfrm>
            <a:custGeom>
              <a:avLst/>
              <a:gdLst/>
              <a:ahLst/>
              <a:cxnLst/>
              <a:rect l="l" t="t" r="r" b="b"/>
              <a:pathLst>
                <a:path w="1143" h="3865" extrusionOk="0">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9"/>
            <p:cNvSpPr/>
            <p:nvPr/>
          </p:nvSpPr>
          <p:spPr>
            <a:xfrm>
              <a:off x="1412449" y="2398847"/>
              <a:ext cx="40432" cy="136599"/>
            </a:xfrm>
            <a:custGeom>
              <a:avLst/>
              <a:gdLst/>
              <a:ahLst/>
              <a:cxnLst/>
              <a:rect l="l" t="t" r="r" b="b"/>
              <a:pathLst>
                <a:path w="1144" h="3865" extrusionOk="0">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a:off x="1489850" y="2398847"/>
              <a:ext cx="39937" cy="136599"/>
            </a:xfrm>
            <a:custGeom>
              <a:avLst/>
              <a:gdLst/>
              <a:ahLst/>
              <a:cxnLst/>
              <a:rect l="l" t="t" r="r" b="b"/>
              <a:pathLst>
                <a:path w="1130" h="3865" extrusionOk="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a:off x="1566791" y="2398847"/>
              <a:ext cx="39937" cy="136599"/>
            </a:xfrm>
            <a:custGeom>
              <a:avLst/>
              <a:gdLst/>
              <a:ahLst/>
              <a:cxnLst/>
              <a:rect l="l" t="t" r="r" b="b"/>
              <a:pathLst>
                <a:path w="1130" h="3865" extrusionOk="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9"/>
            <p:cNvSpPr/>
            <p:nvPr/>
          </p:nvSpPr>
          <p:spPr>
            <a:xfrm>
              <a:off x="1643697" y="2398847"/>
              <a:ext cx="40432" cy="136599"/>
            </a:xfrm>
            <a:custGeom>
              <a:avLst/>
              <a:gdLst/>
              <a:ahLst/>
              <a:cxnLst/>
              <a:rect l="l" t="t" r="r" b="b"/>
              <a:pathLst>
                <a:path w="1144" h="3865" extrusionOk="0">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9"/>
            <p:cNvSpPr/>
            <p:nvPr/>
          </p:nvSpPr>
          <p:spPr>
            <a:xfrm>
              <a:off x="3336447" y="4559360"/>
              <a:ext cx="1235538" cy="146671"/>
            </a:xfrm>
            <a:custGeom>
              <a:avLst/>
              <a:gdLst/>
              <a:ahLst/>
              <a:cxnLst/>
              <a:rect l="l" t="t" r="r" b="b"/>
              <a:pathLst>
                <a:path w="34959" h="4150" extrusionOk="0">
                  <a:moveTo>
                    <a:pt x="17480" y="1"/>
                  </a:moveTo>
                  <a:lnTo>
                    <a:pt x="15698" y="14"/>
                  </a:lnTo>
                  <a:lnTo>
                    <a:pt x="13957" y="42"/>
                  </a:lnTo>
                  <a:lnTo>
                    <a:pt x="12283" y="96"/>
                  </a:lnTo>
                  <a:lnTo>
                    <a:pt x="10678" y="164"/>
                  </a:lnTo>
                  <a:lnTo>
                    <a:pt x="9155" y="246"/>
                  </a:lnTo>
                  <a:lnTo>
                    <a:pt x="7713" y="354"/>
                  </a:lnTo>
                  <a:lnTo>
                    <a:pt x="6366" y="477"/>
                  </a:lnTo>
                  <a:lnTo>
                    <a:pt x="5128" y="613"/>
                  </a:lnTo>
                  <a:lnTo>
                    <a:pt x="3999" y="762"/>
                  </a:lnTo>
                  <a:lnTo>
                    <a:pt x="2993" y="912"/>
                  </a:lnTo>
                  <a:lnTo>
                    <a:pt x="2530" y="994"/>
                  </a:lnTo>
                  <a:lnTo>
                    <a:pt x="2109" y="1089"/>
                  </a:lnTo>
                  <a:lnTo>
                    <a:pt x="1728" y="1171"/>
                  </a:lnTo>
                  <a:lnTo>
                    <a:pt x="1374" y="1266"/>
                  </a:lnTo>
                  <a:lnTo>
                    <a:pt x="1061" y="1361"/>
                  </a:lnTo>
                  <a:lnTo>
                    <a:pt x="789" y="1456"/>
                  </a:lnTo>
                  <a:lnTo>
                    <a:pt x="558" y="1551"/>
                  </a:lnTo>
                  <a:lnTo>
                    <a:pt x="354" y="1660"/>
                  </a:lnTo>
                  <a:lnTo>
                    <a:pt x="204" y="1755"/>
                  </a:lnTo>
                  <a:lnTo>
                    <a:pt x="96" y="1864"/>
                  </a:lnTo>
                  <a:lnTo>
                    <a:pt x="55" y="1919"/>
                  </a:lnTo>
                  <a:lnTo>
                    <a:pt x="28" y="1973"/>
                  </a:lnTo>
                  <a:lnTo>
                    <a:pt x="14" y="2027"/>
                  </a:lnTo>
                  <a:lnTo>
                    <a:pt x="0" y="2082"/>
                  </a:lnTo>
                  <a:lnTo>
                    <a:pt x="14" y="2123"/>
                  </a:lnTo>
                  <a:lnTo>
                    <a:pt x="28" y="2177"/>
                  </a:lnTo>
                  <a:lnTo>
                    <a:pt x="55" y="2232"/>
                  </a:lnTo>
                  <a:lnTo>
                    <a:pt x="96" y="2286"/>
                  </a:lnTo>
                  <a:lnTo>
                    <a:pt x="204" y="2395"/>
                  </a:lnTo>
                  <a:lnTo>
                    <a:pt x="354" y="2490"/>
                  </a:lnTo>
                  <a:lnTo>
                    <a:pt x="558" y="2599"/>
                  </a:lnTo>
                  <a:lnTo>
                    <a:pt x="789" y="2694"/>
                  </a:lnTo>
                  <a:lnTo>
                    <a:pt x="1061" y="2789"/>
                  </a:lnTo>
                  <a:lnTo>
                    <a:pt x="1374" y="2884"/>
                  </a:lnTo>
                  <a:lnTo>
                    <a:pt x="1728" y="2980"/>
                  </a:lnTo>
                  <a:lnTo>
                    <a:pt x="2109" y="3061"/>
                  </a:lnTo>
                  <a:lnTo>
                    <a:pt x="2530" y="3156"/>
                  </a:lnTo>
                  <a:lnTo>
                    <a:pt x="2993" y="3238"/>
                  </a:lnTo>
                  <a:lnTo>
                    <a:pt x="3999" y="3401"/>
                  </a:lnTo>
                  <a:lnTo>
                    <a:pt x="5128" y="3537"/>
                  </a:lnTo>
                  <a:lnTo>
                    <a:pt x="6366" y="3673"/>
                  </a:lnTo>
                  <a:lnTo>
                    <a:pt x="7713" y="3796"/>
                  </a:lnTo>
                  <a:lnTo>
                    <a:pt x="9155" y="3905"/>
                  </a:lnTo>
                  <a:lnTo>
                    <a:pt x="10678" y="3986"/>
                  </a:lnTo>
                  <a:lnTo>
                    <a:pt x="12283" y="4054"/>
                  </a:lnTo>
                  <a:lnTo>
                    <a:pt x="13957" y="4109"/>
                  </a:lnTo>
                  <a:lnTo>
                    <a:pt x="15698" y="4136"/>
                  </a:lnTo>
                  <a:lnTo>
                    <a:pt x="17480" y="4149"/>
                  </a:lnTo>
                  <a:lnTo>
                    <a:pt x="19262" y="4136"/>
                  </a:lnTo>
                  <a:lnTo>
                    <a:pt x="21003" y="4109"/>
                  </a:lnTo>
                  <a:lnTo>
                    <a:pt x="22676" y="4054"/>
                  </a:lnTo>
                  <a:lnTo>
                    <a:pt x="24281" y="3986"/>
                  </a:lnTo>
                  <a:lnTo>
                    <a:pt x="25804" y="3905"/>
                  </a:lnTo>
                  <a:lnTo>
                    <a:pt x="27246" y="3796"/>
                  </a:lnTo>
                  <a:lnTo>
                    <a:pt x="28593" y="3673"/>
                  </a:lnTo>
                  <a:lnTo>
                    <a:pt x="29831" y="3537"/>
                  </a:lnTo>
                  <a:lnTo>
                    <a:pt x="30960" y="3401"/>
                  </a:lnTo>
                  <a:lnTo>
                    <a:pt x="31966" y="3238"/>
                  </a:lnTo>
                  <a:lnTo>
                    <a:pt x="32429" y="3156"/>
                  </a:lnTo>
                  <a:lnTo>
                    <a:pt x="32851" y="3061"/>
                  </a:lnTo>
                  <a:lnTo>
                    <a:pt x="33231" y="2980"/>
                  </a:lnTo>
                  <a:lnTo>
                    <a:pt x="33585" y="2884"/>
                  </a:lnTo>
                  <a:lnTo>
                    <a:pt x="33898" y="2789"/>
                  </a:lnTo>
                  <a:lnTo>
                    <a:pt x="34170" y="2694"/>
                  </a:lnTo>
                  <a:lnTo>
                    <a:pt x="34401" y="2599"/>
                  </a:lnTo>
                  <a:lnTo>
                    <a:pt x="34605" y="2490"/>
                  </a:lnTo>
                  <a:lnTo>
                    <a:pt x="34755" y="2395"/>
                  </a:lnTo>
                  <a:lnTo>
                    <a:pt x="34864" y="2286"/>
                  </a:lnTo>
                  <a:lnTo>
                    <a:pt x="34905" y="2232"/>
                  </a:lnTo>
                  <a:lnTo>
                    <a:pt x="34932" y="2177"/>
                  </a:lnTo>
                  <a:lnTo>
                    <a:pt x="34945" y="2123"/>
                  </a:lnTo>
                  <a:lnTo>
                    <a:pt x="34959" y="2082"/>
                  </a:lnTo>
                  <a:lnTo>
                    <a:pt x="34945" y="2027"/>
                  </a:lnTo>
                  <a:lnTo>
                    <a:pt x="34932" y="1973"/>
                  </a:lnTo>
                  <a:lnTo>
                    <a:pt x="34905" y="1919"/>
                  </a:lnTo>
                  <a:lnTo>
                    <a:pt x="34864" y="1864"/>
                  </a:lnTo>
                  <a:lnTo>
                    <a:pt x="34755" y="1755"/>
                  </a:lnTo>
                  <a:lnTo>
                    <a:pt x="34605" y="1660"/>
                  </a:lnTo>
                  <a:lnTo>
                    <a:pt x="34401" y="1551"/>
                  </a:lnTo>
                  <a:lnTo>
                    <a:pt x="34170" y="1456"/>
                  </a:lnTo>
                  <a:lnTo>
                    <a:pt x="33898" y="1361"/>
                  </a:lnTo>
                  <a:lnTo>
                    <a:pt x="33585" y="1266"/>
                  </a:lnTo>
                  <a:lnTo>
                    <a:pt x="33231" y="1171"/>
                  </a:lnTo>
                  <a:lnTo>
                    <a:pt x="32851" y="1089"/>
                  </a:lnTo>
                  <a:lnTo>
                    <a:pt x="32429" y="994"/>
                  </a:lnTo>
                  <a:lnTo>
                    <a:pt x="31966" y="912"/>
                  </a:lnTo>
                  <a:lnTo>
                    <a:pt x="30960" y="762"/>
                  </a:lnTo>
                  <a:lnTo>
                    <a:pt x="29831" y="613"/>
                  </a:lnTo>
                  <a:lnTo>
                    <a:pt x="28593" y="477"/>
                  </a:lnTo>
                  <a:lnTo>
                    <a:pt x="27246" y="354"/>
                  </a:lnTo>
                  <a:lnTo>
                    <a:pt x="25804" y="246"/>
                  </a:lnTo>
                  <a:lnTo>
                    <a:pt x="24281" y="164"/>
                  </a:lnTo>
                  <a:lnTo>
                    <a:pt x="22676" y="96"/>
                  </a:lnTo>
                  <a:lnTo>
                    <a:pt x="21003" y="42"/>
                  </a:lnTo>
                  <a:lnTo>
                    <a:pt x="19262" y="14"/>
                  </a:lnTo>
                  <a:lnTo>
                    <a:pt x="17480"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a:off x="3168638" y="3276730"/>
              <a:ext cx="788491" cy="663944"/>
            </a:xfrm>
            <a:custGeom>
              <a:avLst/>
              <a:gdLst/>
              <a:ahLst/>
              <a:cxnLst/>
              <a:rect l="l" t="t" r="r" b="b"/>
              <a:pathLst>
                <a:path w="22310" h="18786" extrusionOk="0">
                  <a:moveTo>
                    <a:pt x="5864" y="0"/>
                  </a:moveTo>
                  <a:lnTo>
                    <a:pt x="5782" y="14"/>
                  </a:lnTo>
                  <a:lnTo>
                    <a:pt x="5700" y="41"/>
                  </a:lnTo>
                  <a:lnTo>
                    <a:pt x="5619" y="82"/>
                  </a:lnTo>
                  <a:lnTo>
                    <a:pt x="5551" y="136"/>
                  </a:lnTo>
                  <a:lnTo>
                    <a:pt x="5496" y="191"/>
                  </a:lnTo>
                  <a:lnTo>
                    <a:pt x="5456" y="272"/>
                  </a:lnTo>
                  <a:lnTo>
                    <a:pt x="5428" y="354"/>
                  </a:lnTo>
                  <a:lnTo>
                    <a:pt x="5428" y="449"/>
                  </a:lnTo>
                  <a:lnTo>
                    <a:pt x="5428" y="17901"/>
                  </a:lnTo>
                  <a:lnTo>
                    <a:pt x="450" y="17901"/>
                  </a:lnTo>
                  <a:lnTo>
                    <a:pt x="355" y="17915"/>
                  </a:lnTo>
                  <a:lnTo>
                    <a:pt x="273" y="17928"/>
                  </a:lnTo>
                  <a:lnTo>
                    <a:pt x="191" y="17969"/>
                  </a:lnTo>
                  <a:lnTo>
                    <a:pt x="137" y="18024"/>
                  </a:lnTo>
                  <a:lnTo>
                    <a:pt x="83" y="18092"/>
                  </a:lnTo>
                  <a:lnTo>
                    <a:pt x="42" y="18173"/>
                  </a:lnTo>
                  <a:lnTo>
                    <a:pt x="15" y="18255"/>
                  </a:lnTo>
                  <a:lnTo>
                    <a:pt x="1" y="18336"/>
                  </a:lnTo>
                  <a:lnTo>
                    <a:pt x="15" y="18432"/>
                  </a:lnTo>
                  <a:lnTo>
                    <a:pt x="42" y="18513"/>
                  </a:lnTo>
                  <a:lnTo>
                    <a:pt x="83" y="18595"/>
                  </a:lnTo>
                  <a:lnTo>
                    <a:pt x="137" y="18649"/>
                  </a:lnTo>
                  <a:lnTo>
                    <a:pt x="191" y="18704"/>
                  </a:lnTo>
                  <a:lnTo>
                    <a:pt x="273" y="18744"/>
                  </a:lnTo>
                  <a:lnTo>
                    <a:pt x="355" y="18772"/>
                  </a:lnTo>
                  <a:lnTo>
                    <a:pt x="450" y="18785"/>
                  </a:lnTo>
                  <a:lnTo>
                    <a:pt x="5864" y="18785"/>
                  </a:lnTo>
                  <a:lnTo>
                    <a:pt x="5959" y="18772"/>
                  </a:lnTo>
                  <a:lnTo>
                    <a:pt x="6041" y="18744"/>
                  </a:lnTo>
                  <a:lnTo>
                    <a:pt x="6109" y="18704"/>
                  </a:lnTo>
                  <a:lnTo>
                    <a:pt x="6177" y="18649"/>
                  </a:lnTo>
                  <a:lnTo>
                    <a:pt x="6231" y="18595"/>
                  </a:lnTo>
                  <a:lnTo>
                    <a:pt x="6272" y="18513"/>
                  </a:lnTo>
                  <a:lnTo>
                    <a:pt x="6299" y="18432"/>
                  </a:lnTo>
                  <a:lnTo>
                    <a:pt x="6313" y="18336"/>
                  </a:lnTo>
                  <a:lnTo>
                    <a:pt x="6313" y="884"/>
                  </a:lnTo>
                  <a:lnTo>
                    <a:pt x="21425" y="884"/>
                  </a:lnTo>
                  <a:lnTo>
                    <a:pt x="21425" y="4217"/>
                  </a:lnTo>
                  <a:lnTo>
                    <a:pt x="21439" y="4312"/>
                  </a:lnTo>
                  <a:lnTo>
                    <a:pt x="21466" y="4394"/>
                  </a:lnTo>
                  <a:lnTo>
                    <a:pt x="21507" y="4462"/>
                  </a:lnTo>
                  <a:lnTo>
                    <a:pt x="21561" y="4530"/>
                  </a:lnTo>
                  <a:lnTo>
                    <a:pt x="21616" y="4584"/>
                  </a:lnTo>
                  <a:lnTo>
                    <a:pt x="21697" y="4625"/>
                  </a:lnTo>
                  <a:lnTo>
                    <a:pt x="21779" y="4652"/>
                  </a:lnTo>
                  <a:lnTo>
                    <a:pt x="21874" y="4666"/>
                  </a:lnTo>
                  <a:lnTo>
                    <a:pt x="21956" y="4652"/>
                  </a:lnTo>
                  <a:lnTo>
                    <a:pt x="22037" y="4625"/>
                  </a:lnTo>
                  <a:lnTo>
                    <a:pt x="22119" y="4584"/>
                  </a:lnTo>
                  <a:lnTo>
                    <a:pt x="22187" y="4530"/>
                  </a:lnTo>
                  <a:lnTo>
                    <a:pt x="22241" y="4462"/>
                  </a:lnTo>
                  <a:lnTo>
                    <a:pt x="22282" y="4394"/>
                  </a:lnTo>
                  <a:lnTo>
                    <a:pt x="22296" y="4312"/>
                  </a:lnTo>
                  <a:lnTo>
                    <a:pt x="22309" y="4217"/>
                  </a:lnTo>
                  <a:lnTo>
                    <a:pt x="22309" y="449"/>
                  </a:lnTo>
                  <a:lnTo>
                    <a:pt x="22296" y="354"/>
                  </a:lnTo>
                  <a:lnTo>
                    <a:pt x="22282" y="272"/>
                  </a:lnTo>
                  <a:lnTo>
                    <a:pt x="22241" y="191"/>
                  </a:lnTo>
                  <a:lnTo>
                    <a:pt x="22187" y="136"/>
                  </a:lnTo>
                  <a:lnTo>
                    <a:pt x="22119" y="82"/>
                  </a:lnTo>
                  <a:lnTo>
                    <a:pt x="22037" y="41"/>
                  </a:lnTo>
                  <a:lnTo>
                    <a:pt x="21956" y="14"/>
                  </a:lnTo>
                  <a:lnTo>
                    <a:pt x="21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a:off x="3082119" y="3865649"/>
              <a:ext cx="118786" cy="118291"/>
            </a:xfrm>
            <a:custGeom>
              <a:avLst/>
              <a:gdLst/>
              <a:ahLst/>
              <a:cxnLst/>
              <a:rect l="l" t="t" r="r" b="b"/>
              <a:pathLst>
                <a:path w="3361" h="3347" extrusionOk="0">
                  <a:moveTo>
                    <a:pt x="1" y="0"/>
                  </a:moveTo>
                  <a:lnTo>
                    <a:pt x="1" y="3346"/>
                  </a:lnTo>
                  <a:lnTo>
                    <a:pt x="1905" y="3346"/>
                  </a:lnTo>
                  <a:lnTo>
                    <a:pt x="2055" y="3319"/>
                  </a:lnTo>
                  <a:lnTo>
                    <a:pt x="2218" y="3278"/>
                  </a:lnTo>
                  <a:lnTo>
                    <a:pt x="2367" y="3224"/>
                  </a:lnTo>
                  <a:lnTo>
                    <a:pt x="2503" y="3156"/>
                  </a:lnTo>
                  <a:lnTo>
                    <a:pt x="2639" y="3074"/>
                  </a:lnTo>
                  <a:lnTo>
                    <a:pt x="2762" y="2979"/>
                  </a:lnTo>
                  <a:lnTo>
                    <a:pt x="2884" y="2884"/>
                  </a:lnTo>
                  <a:lnTo>
                    <a:pt x="2979" y="2762"/>
                  </a:lnTo>
                  <a:lnTo>
                    <a:pt x="3075" y="2639"/>
                  </a:lnTo>
                  <a:lnTo>
                    <a:pt x="3156" y="2503"/>
                  </a:lnTo>
                  <a:lnTo>
                    <a:pt x="3224" y="2367"/>
                  </a:lnTo>
                  <a:lnTo>
                    <a:pt x="3279" y="2217"/>
                  </a:lnTo>
                  <a:lnTo>
                    <a:pt x="3320" y="2054"/>
                  </a:lnTo>
                  <a:lnTo>
                    <a:pt x="3347" y="1905"/>
                  </a:lnTo>
                  <a:lnTo>
                    <a:pt x="3360" y="1728"/>
                  </a:lnTo>
                  <a:lnTo>
                    <a:pt x="3360" y="1619"/>
                  </a:lnTo>
                  <a:lnTo>
                    <a:pt x="3347" y="1456"/>
                  </a:lnTo>
                  <a:lnTo>
                    <a:pt x="3320" y="1293"/>
                  </a:lnTo>
                  <a:lnTo>
                    <a:pt x="3279" y="1143"/>
                  </a:lnTo>
                  <a:lnTo>
                    <a:pt x="3224" y="993"/>
                  </a:lnTo>
                  <a:lnTo>
                    <a:pt x="3156" y="857"/>
                  </a:lnTo>
                  <a:lnTo>
                    <a:pt x="3075" y="721"/>
                  </a:lnTo>
                  <a:lnTo>
                    <a:pt x="2979" y="599"/>
                  </a:lnTo>
                  <a:lnTo>
                    <a:pt x="2884" y="476"/>
                  </a:lnTo>
                  <a:lnTo>
                    <a:pt x="2762" y="368"/>
                  </a:lnTo>
                  <a:lnTo>
                    <a:pt x="2639" y="286"/>
                  </a:lnTo>
                  <a:lnTo>
                    <a:pt x="2503" y="204"/>
                  </a:lnTo>
                  <a:lnTo>
                    <a:pt x="2367" y="136"/>
                  </a:lnTo>
                  <a:lnTo>
                    <a:pt x="2218" y="82"/>
                  </a:lnTo>
                  <a:lnTo>
                    <a:pt x="2055" y="41"/>
                  </a:lnTo>
                  <a:lnTo>
                    <a:pt x="1905" y="14"/>
                  </a:lnTo>
                  <a:lnTo>
                    <a:pt x="1728"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a:off x="3586922" y="3474297"/>
              <a:ext cx="709147" cy="1161036"/>
            </a:xfrm>
            <a:custGeom>
              <a:avLst/>
              <a:gdLst/>
              <a:ahLst/>
              <a:cxnLst/>
              <a:rect l="l" t="t" r="r" b="b"/>
              <a:pathLst>
                <a:path w="20065" h="32851" extrusionOk="0">
                  <a:moveTo>
                    <a:pt x="1211" y="1"/>
                  </a:moveTo>
                  <a:lnTo>
                    <a:pt x="1034" y="14"/>
                  </a:lnTo>
                  <a:lnTo>
                    <a:pt x="871" y="55"/>
                  </a:lnTo>
                  <a:lnTo>
                    <a:pt x="708" y="110"/>
                  </a:lnTo>
                  <a:lnTo>
                    <a:pt x="572" y="191"/>
                  </a:lnTo>
                  <a:lnTo>
                    <a:pt x="449" y="286"/>
                  </a:lnTo>
                  <a:lnTo>
                    <a:pt x="340" y="382"/>
                  </a:lnTo>
                  <a:lnTo>
                    <a:pt x="245" y="490"/>
                  </a:lnTo>
                  <a:lnTo>
                    <a:pt x="163" y="627"/>
                  </a:lnTo>
                  <a:lnTo>
                    <a:pt x="95" y="763"/>
                  </a:lnTo>
                  <a:lnTo>
                    <a:pt x="41" y="899"/>
                  </a:lnTo>
                  <a:lnTo>
                    <a:pt x="14" y="1062"/>
                  </a:lnTo>
                  <a:lnTo>
                    <a:pt x="0" y="1211"/>
                  </a:lnTo>
                  <a:lnTo>
                    <a:pt x="0" y="31640"/>
                  </a:lnTo>
                  <a:lnTo>
                    <a:pt x="14" y="31763"/>
                  </a:lnTo>
                  <a:lnTo>
                    <a:pt x="27" y="31885"/>
                  </a:lnTo>
                  <a:lnTo>
                    <a:pt x="55" y="32008"/>
                  </a:lnTo>
                  <a:lnTo>
                    <a:pt x="95" y="32116"/>
                  </a:lnTo>
                  <a:lnTo>
                    <a:pt x="150" y="32225"/>
                  </a:lnTo>
                  <a:lnTo>
                    <a:pt x="218" y="32320"/>
                  </a:lnTo>
                  <a:lnTo>
                    <a:pt x="286" y="32416"/>
                  </a:lnTo>
                  <a:lnTo>
                    <a:pt x="354" y="32497"/>
                  </a:lnTo>
                  <a:lnTo>
                    <a:pt x="449" y="32579"/>
                  </a:lnTo>
                  <a:lnTo>
                    <a:pt x="544" y="32647"/>
                  </a:lnTo>
                  <a:lnTo>
                    <a:pt x="640" y="32701"/>
                  </a:lnTo>
                  <a:lnTo>
                    <a:pt x="748" y="32756"/>
                  </a:lnTo>
                  <a:lnTo>
                    <a:pt x="857" y="32796"/>
                  </a:lnTo>
                  <a:lnTo>
                    <a:pt x="966" y="32824"/>
                  </a:lnTo>
                  <a:lnTo>
                    <a:pt x="1088" y="32851"/>
                  </a:lnTo>
                  <a:lnTo>
                    <a:pt x="18976" y="32851"/>
                  </a:lnTo>
                  <a:lnTo>
                    <a:pt x="19098" y="32824"/>
                  </a:lnTo>
                  <a:lnTo>
                    <a:pt x="19221" y="32796"/>
                  </a:lnTo>
                  <a:lnTo>
                    <a:pt x="19330" y="32756"/>
                  </a:lnTo>
                  <a:lnTo>
                    <a:pt x="19438" y="32701"/>
                  </a:lnTo>
                  <a:lnTo>
                    <a:pt x="19534" y="32647"/>
                  </a:lnTo>
                  <a:lnTo>
                    <a:pt x="19629" y="32579"/>
                  </a:lnTo>
                  <a:lnTo>
                    <a:pt x="19710" y="32497"/>
                  </a:lnTo>
                  <a:lnTo>
                    <a:pt x="19792" y="32402"/>
                  </a:lnTo>
                  <a:lnTo>
                    <a:pt x="19860" y="32320"/>
                  </a:lnTo>
                  <a:lnTo>
                    <a:pt x="19914" y="32212"/>
                  </a:lnTo>
                  <a:lnTo>
                    <a:pt x="19969" y="32116"/>
                  </a:lnTo>
                  <a:lnTo>
                    <a:pt x="20010" y="32008"/>
                  </a:lnTo>
                  <a:lnTo>
                    <a:pt x="20037" y="31885"/>
                  </a:lnTo>
                  <a:lnTo>
                    <a:pt x="20051" y="31763"/>
                  </a:lnTo>
                  <a:lnTo>
                    <a:pt x="20064" y="31640"/>
                  </a:lnTo>
                  <a:lnTo>
                    <a:pt x="20064" y="1211"/>
                  </a:lnTo>
                  <a:lnTo>
                    <a:pt x="20051" y="1089"/>
                  </a:lnTo>
                  <a:lnTo>
                    <a:pt x="20037" y="967"/>
                  </a:lnTo>
                  <a:lnTo>
                    <a:pt x="20010" y="858"/>
                  </a:lnTo>
                  <a:lnTo>
                    <a:pt x="19969" y="749"/>
                  </a:lnTo>
                  <a:lnTo>
                    <a:pt x="19914" y="640"/>
                  </a:lnTo>
                  <a:lnTo>
                    <a:pt x="19860" y="531"/>
                  </a:lnTo>
                  <a:lnTo>
                    <a:pt x="19792" y="450"/>
                  </a:lnTo>
                  <a:lnTo>
                    <a:pt x="19710" y="354"/>
                  </a:lnTo>
                  <a:lnTo>
                    <a:pt x="19615" y="286"/>
                  </a:lnTo>
                  <a:lnTo>
                    <a:pt x="19534" y="205"/>
                  </a:lnTo>
                  <a:lnTo>
                    <a:pt x="19425" y="150"/>
                  </a:lnTo>
                  <a:lnTo>
                    <a:pt x="19330" y="96"/>
                  </a:lnTo>
                  <a:lnTo>
                    <a:pt x="19207" y="55"/>
                  </a:lnTo>
                  <a:lnTo>
                    <a:pt x="19098" y="28"/>
                  </a:lnTo>
                  <a:lnTo>
                    <a:pt x="18976" y="14"/>
                  </a:lnTo>
                  <a:lnTo>
                    <a:pt x="188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a:off x="3751797" y="3622843"/>
              <a:ext cx="475039" cy="59199"/>
            </a:xfrm>
            <a:custGeom>
              <a:avLst/>
              <a:gdLst/>
              <a:ahLst/>
              <a:cxnLst/>
              <a:rect l="l" t="t" r="r" b="b"/>
              <a:pathLst>
                <a:path w="13441" h="1675" extrusionOk="0">
                  <a:moveTo>
                    <a:pt x="749" y="1"/>
                  </a:moveTo>
                  <a:lnTo>
                    <a:pt x="667" y="15"/>
                  </a:lnTo>
                  <a:lnTo>
                    <a:pt x="586" y="42"/>
                  </a:lnTo>
                  <a:lnTo>
                    <a:pt x="518" y="69"/>
                  </a:lnTo>
                  <a:lnTo>
                    <a:pt x="368" y="151"/>
                  </a:lnTo>
                  <a:lnTo>
                    <a:pt x="246" y="246"/>
                  </a:lnTo>
                  <a:lnTo>
                    <a:pt x="151" y="368"/>
                  </a:lnTo>
                  <a:lnTo>
                    <a:pt x="69" y="504"/>
                  </a:lnTo>
                  <a:lnTo>
                    <a:pt x="42" y="586"/>
                  </a:lnTo>
                  <a:lnTo>
                    <a:pt x="15" y="668"/>
                  </a:lnTo>
                  <a:lnTo>
                    <a:pt x="1" y="749"/>
                  </a:lnTo>
                  <a:lnTo>
                    <a:pt x="1" y="831"/>
                  </a:lnTo>
                  <a:lnTo>
                    <a:pt x="1" y="926"/>
                  </a:lnTo>
                  <a:lnTo>
                    <a:pt x="15" y="1008"/>
                  </a:lnTo>
                  <a:lnTo>
                    <a:pt x="42" y="1089"/>
                  </a:lnTo>
                  <a:lnTo>
                    <a:pt x="69" y="1157"/>
                  </a:lnTo>
                  <a:lnTo>
                    <a:pt x="151" y="1307"/>
                  </a:lnTo>
                  <a:lnTo>
                    <a:pt x="246" y="1429"/>
                  </a:lnTo>
                  <a:lnTo>
                    <a:pt x="368" y="1524"/>
                  </a:lnTo>
                  <a:lnTo>
                    <a:pt x="518" y="1606"/>
                  </a:lnTo>
                  <a:lnTo>
                    <a:pt x="586" y="1633"/>
                  </a:lnTo>
                  <a:lnTo>
                    <a:pt x="667" y="1647"/>
                  </a:lnTo>
                  <a:lnTo>
                    <a:pt x="749" y="1660"/>
                  </a:lnTo>
                  <a:lnTo>
                    <a:pt x="831" y="1674"/>
                  </a:lnTo>
                  <a:lnTo>
                    <a:pt x="12611" y="1674"/>
                  </a:lnTo>
                  <a:lnTo>
                    <a:pt x="12692" y="1660"/>
                  </a:lnTo>
                  <a:lnTo>
                    <a:pt x="12774" y="1647"/>
                  </a:lnTo>
                  <a:lnTo>
                    <a:pt x="12855" y="1633"/>
                  </a:lnTo>
                  <a:lnTo>
                    <a:pt x="12937" y="1606"/>
                  </a:lnTo>
                  <a:lnTo>
                    <a:pt x="13073" y="1524"/>
                  </a:lnTo>
                  <a:lnTo>
                    <a:pt x="13195" y="1429"/>
                  </a:lnTo>
                  <a:lnTo>
                    <a:pt x="13304" y="1307"/>
                  </a:lnTo>
                  <a:lnTo>
                    <a:pt x="13386" y="1157"/>
                  </a:lnTo>
                  <a:lnTo>
                    <a:pt x="13413" y="1089"/>
                  </a:lnTo>
                  <a:lnTo>
                    <a:pt x="13427" y="1008"/>
                  </a:lnTo>
                  <a:lnTo>
                    <a:pt x="13440" y="926"/>
                  </a:lnTo>
                  <a:lnTo>
                    <a:pt x="13440" y="831"/>
                  </a:lnTo>
                  <a:lnTo>
                    <a:pt x="13440" y="749"/>
                  </a:lnTo>
                  <a:lnTo>
                    <a:pt x="13427" y="668"/>
                  </a:lnTo>
                  <a:lnTo>
                    <a:pt x="13413" y="586"/>
                  </a:lnTo>
                  <a:lnTo>
                    <a:pt x="13386" y="504"/>
                  </a:lnTo>
                  <a:lnTo>
                    <a:pt x="13304" y="368"/>
                  </a:lnTo>
                  <a:lnTo>
                    <a:pt x="13195" y="246"/>
                  </a:lnTo>
                  <a:lnTo>
                    <a:pt x="13073" y="151"/>
                  </a:lnTo>
                  <a:lnTo>
                    <a:pt x="12937" y="69"/>
                  </a:lnTo>
                  <a:lnTo>
                    <a:pt x="12855" y="42"/>
                  </a:lnTo>
                  <a:lnTo>
                    <a:pt x="12774" y="15"/>
                  </a:lnTo>
                  <a:lnTo>
                    <a:pt x="12692" y="1"/>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a:off x="3751797" y="3757005"/>
              <a:ext cx="475039" cy="59163"/>
            </a:xfrm>
            <a:custGeom>
              <a:avLst/>
              <a:gdLst/>
              <a:ahLst/>
              <a:cxnLst/>
              <a:rect l="l" t="t" r="r" b="b"/>
              <a:pathLst>
                <a:path w="13441" h="1674" extrusionOk="0">
                  <a:moveTo>
                    <a:pt x="749" y="0"/>
                  </a:moveTo>
                  <a:lnTo>
                    <a:pt x="667" y="14"/>
                  </a:lnTo>
                  <a:lnTo>
                    <a:pt x="586" y="41"/>
                  </a:lnTo>
                  <a:lnTo>
                    <a:pt x="518" y="68"/>
                  </a:lnTo>
                  <a:lnTo>
                    <a:pt x="368" y="150"/>
                  </a:lnTo>
                  <a:lnTo>
                    <a:pt x="246" y="245"/>
                  </a:lnTo>
                  <a:lnTo>
                    <a:pt x="151" y="367"/>
                  </a:lnTo>
                  <a:lnTo>
                    <a:pt x="69" y="517"/>
                  </a:lnTo>
                  <a:lnTo>
                    <a:pt x="42" y="585"/>
                  </a:lnTo>
                  <a:lnTo>
                    <a:pt x="15" y="667"/>
                  </a:lnTo>
                  <a:lnTo>
                    <a:pt x="1" y="748"/>
                  </a:lnTo>
                  <a:lnTo>
                    <a:pt x="1" y="830"/>
                  </a:lnTo>
                  <a:lnTo>
                    <a:pt x="1" y="925"/>
                  </a:lnTo>
                  <a:lnTo>
                    <a:pt x="15" y="1007"/>
                  </a:lnTo>
                  <a:lnTo>
                    <a:pt x="42" y="1088"/>
                  </a:lnTo>
                  <a:lnTo>
                    <a:pt x="69" y="1156"/>
                  </a:lnTo>
                  <a:lnTo>
                    <a:pt x="151" y="1306"/>
                  </a:lnTo>
                  <a:lnTo>
                    <a:pt x="246" y="1428"/>
                  </a:lnTo>
                  <a:lnTo>
                    <a:pt x="368" y="1524"/>
                  </a:lnTo>
                  <a:lnTo>
                    <a:pt x="518" y="1605"/>
                  </a:lnTo>
                  <a:lnTo>
                    <a:pt x="586" y="1632"/>
                  </a:lnTo>
                  <a:lnTo>
                    <a:pt x="667" y="1646"/>
                  </a:lnTo>
                  <a:lnTo>
                    <a:pt x="749" y="1660"/>
                  </a:lnTo>
                  <a:lnTo>
                    <a:pt x="831" y="1673"/>
                  </a:lnTo>
                  <a:lnTo>
                    <a:pt x="12611" y="1673"/>
                  </a:lnTo>
                  <a:lnTo>
                    <a:pt x="12692" y="1660"/>
                  </a:lnTo>
                  <a:lnTo>
                    <a:pt x="12774" y="1646"/>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30"/>
                  </a:lnTo>
                  <a:lnTo>
                    <a:pt x="13440" y="748"/>
                  </a:lnTo>
                  <a:lnTo>
                    <a:pt x="13427" y="667"/>
                  </a:lnTo>
                  <a:lnTo>
                    <a:pt x="13413" y="585"/>
                  </a:lnTo>
                  <a:lnTo>
                    <a:pt x="13386" y="517"/>
                  </a:lnTo>
                  <a:lnTo>
                    <a:pt x="13304" y="367"/>
                  </a:lnTo>
                  <a:lnTo>
                    <a:pt x="13195" y="245"/>
                  </a:lnTo>
                  <a:lnTo>
                    <a:pt x="13073" y="150"/>
                  </a:lnTo>
                  <a:lnTo>
                    <a:pt x="12937" y="68"/>
                  </a:lnTo>
                  <a:lnTo>
                    <a:pt x="12855" y="41"/>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a:off x="3751797" y="3891131"/>
              <a:ext cx="475039" cy="59163"/>
            </a:xfrm>
            <a:custGeom>
              <a:avLst/>
              <a:gdLst/>
              <a:ahLst/>
              <a:cxnLst/>
              <a:rect l="l" t="t" r="r" b="b"/>
              <a:pathLst>
                <a:path w="13441" h="1674" extrusionOk="0">
                  <a:moveTo>
                    <a:pt x="831" y="0"/>
                  </a:moveTo>
                  <a:lnTo>
                    <a:pt x="749" y="14"/>
                  </a:lnTo>
                  <a:lnTo>
                    <a:pt x="667" y="27"/>
                  </a:lnTo>
                  <a:lnTo>
                    <a:pt x="586" y="41"/>
                  </a:lnTo>
                  <a:lnTo>
                    <a:pt x="518" y="68"/>
                  </a:lnTo>
                  <a:lnTo>
                    <a:pt x="368" y="150"/>
                  </a:lnTo>
                  <a:lnTo>
                    <a:pt x="246" y="245"/>
                  </a:lnTo>
                  <a:lnTo>
                    <a:pt x="151" y="367"/>
                  </a:lnTo>
                  <a:lnTo>
                    <a:pt x="69" y="517"/>
                  </a:lnTo>
                  <a:lnTo>
                    <a:pt x="42" y="585"/>
                  </a:lnTo>
                  <a:lnTo>
                    <a:pt x="15" y="667"/>
                  </a:lnTo>
                  <a:lnTo>
                    <a:pt x="1" y="748"/>
                  </a:lnTo>
                  <a:lnTo>
                    <a:pt x="1" y="844"/>
                  </a:lnTo>
                  <a:lnTo>
                    <a:pt x="1" y="925"/>
                  </a:lnTo>
                  <a:lnTo>
                    <a:pt x="15" y="1007"/>
                  </a:lnTo>
                  <a:lnTo>
                    <a:pt x="42" y="1088"/>
                  </a:lnTo>
                  <a:lnTo>
                    <a:pt x="69" y="1156"/>
                  </a:lnTo>
                  <a:lnTo>
                    <a:pt x="151" y="1306"/>
                  </a:lnTo>
                  <a:lnTo>
                    <a:pt x="246" y="1428"/>
                  </a:lnTo>
                  <a:lnTo>
                    <a:pt x="368" y="1524"/>
                  </a:lnTo>
                  <a:lnTo>
                    <a:pt x="518" y="1605"/>
                  </a:lnTo>
                  <a:lnTo>
                    <a:pt x="586" y="1632"/>
                  </a:lnTo>
                  <a:lnTo>
                    <a:pt x="667" y="1660"/>
                  </a:lnTo>
                  <a:lnTo>
                    <a:pt x="749" y="1673"/>
                  </a:lnTo>
                  <a:lnTo>
                    <a:pt x="12692" y="1673"/>
                  </a:lnTo>
                  <a:lnTo>
                    <a:pt x="12774" y="1660"/>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44"/>
                  </a:lnTo>
                  <a:lnTo>
                    <a:pt x="13440" y="748"/>
                  </a:lnTo>
                  <a:lnTo>
                    <a:pt x="13427" y="667"/>
                  </a:lnTo>
                  <a:lnTo>
                    <a:pt x="13413" y="585"/>
                  </a:lnTo>
                  <a:lnTo>
                    <a:pt x="13386" y="517"/>
                  </a:lnTo>
                  <a:lnTo>
                    <a:pt x="13304" y="367"/>
                  </a:lnTo>
                  <a:lnTo>
                    <a:pt x="13195" y="245"/>
                  </a:lnTo>
                  <a:lnTo>
                    <a:pt x="13073" y="150"/>
                  </a:lnTo>
                  <a:lnTo>
                    <a:pt x="12937" y="68"/>
                  </a:lnTo>
                  <a:lnTo>
                    <a:pt x="12855" y="41"/>
                  </a:lnTo>
                  <a:lnTo>
                    <a:pt x="12774" y="27"/>
                  </a:lnTo>
                  <a:lnTo>
                    <a:pt x="12692" y="14"/>
                  </a:lnTo>
                  <a:lnTo>
                    <a:pt x="12611"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a:off x="3751797" y="4025258"/>
              <a:ext cx="475039" cy="59163"/>
            </a:xfrm>
            <a:custGeom>
              <a:avLst/>
              <a:gdLst/>
              <a:ahLst/>
              <a:cxnLst/>
              <a:rect l="l" t="t" r="r" b="b"/>
              <a:pathLst>
                <a:path w="13441" h="1674" extrusionOk="0">
                  <a:moveTo>
                    <a:pt x="831" y="0"/>
                  </a:moveTo>
                  <a:lnTo>
                    <a:pt x="749" y="14"/>
                  </a:lnTo>
                  <a:lnTo>
                    <a:pt x="667" y="28"/>
                  </a:lnTo>
                  <a:lnTo>
                    <a:pt x="586" y="41"/>
                  </a:lnTo>
                  <a:lnTo>
                    <a:pt x="518" y="68"/>
                  </a:lnTo>
                  <a:lnTo>
                    <a:pt x="368" y="150"/>
                  </a:lnTo>
                  <a:lnTo>
                    <a:pt x="246" y="245"/>
                  </a:lnTo>
                  <a:lnTo>
                    <a:pt x="151" y="368"/>
                  </a:lnTo>
                  <a:lnTo>
                    <a:pt x="69" y="517"/>
                  </a:lnTo>
                  <a:lnTo>
                    <a:pt x="42" y="585"/>
                  </a:lnTo>
                  <a:lnTo>
                    <a:pt x="15" y="667"/>
                  </a:lnTo>
                  <a:lnTo>
                    <a:pt x="1" y="748"/>
                  </a:lnTo>
                  <a:lnTo>
                    <a:pt x="1" y="844"/>
                  </a:lnTo>
                  <a:lnTo>
                    <a:pt x="1" y="925"/>
                  </a:lnTo>
                  <a:lnTo>
                    <a:pt x="15" y="1007"/>
                  </a:lnTo>
                  <a:lnTo>
                    <a:pt x="42" y="1089"/>
                  </a:lnTo>
                  <a:lnTo>
                    <a:pt x="69" y="1170"/>
                  </a:lnTo>
                  <a:lnTo>
                    <a:pt x="151" y="1306"/>
                  </a:lnTo>
                  <a:lnTo>
                    <a:pt x="246" y="1429"/>
                  </a:lnTo>
                  <a:lnTo>
                    <a:pt x="368" y="1537"/>
                  </a:lnTo>
                  <a:lnTo>
                    <a:pt x="518" y="1605"/>
                  </a:lnTo>
                  <a:lnTo>
                    <a:pt x="586" y="1633"/>
                  </a:lnTo>
                  <a:lnTo>
                    <a:pt x="667" y="1660"/>
                  </a:lnTo>
                  <a:lnTo>
                    <a:pt x="749" y="1673"/>
                  </a:lnTo>
                  <a:lnTo>
                    <a:pt x="12692" y="1673"/>
                  </a:lnTo>
                  <a:lnTo>
                    <a:pt x="12774" y="1660"/>
                  </a:lnTo>
                  <a:lnTo>
                    <a:pt x="12855" y="1633"/>
                  </a:lnTo>
                  <a:lnTo>
                    <a:pt x="12937" y="1605"/>
                  </a:lnTo>
                  <a:lnTo>
                    <a:pt x="13073" y="1537"/>
                  </a:lnTo>
                  <a:lnTo>
                    <a:pt x="13195" y="1429"/>
                  </a:lnTo>
                  <a:lnTo>
                    <a:pt x="13304" y="1306"/>
                  </a:lnTo>
                  <a:lnTo>
                    <a:pt x="13386" y="1170"/>
                  </a:lnTo>
                  <a:lnTo>
                    <a:pt x="13413" y="1089"/>
                  </a:lnTo>
                  <a:lnTo>
                    <a:pt x="13427" y="1007"/>
                  </a:lnTo>
                  <a:lnTo>
                    <a:pt x="13440" y="925"/>
                  </a:lnTo>
                  <a:lnTo>
                    <a:pt x="13440" y="844"/>
                  </a:lnTo>
                  <a:lnTo>
                    <a:pt x="13440" y="748"/>
                  </a:lnTo>
                  <a:lnTo>
                    <a:pt x="13427" y="667"/>
                  </a:lnTo>
                  <a:lnTo>
                    <a:pt x="13413" y="585"/>
                  </a:lnTo>
                  <a:lnTo>
                    <a:pt x="13386" y="517"/>
                  </a:lnTo>
                  <a:lnTo>
                    <a:pt x="13304" y="368"/>
                  </a:lnTo>
                  <a:lnTo>
                    <a:pt x="13195" y="245"/>
                  </a:lnTo>
                  <a:lnTo>
                    <a:pt x="13073" y="150"/>
                  </a:lnTo>
                  <a:lnTo>
                    <a:pt x="12937" y="68"/>
                  </a:lnTo>
                  <a:lnTo>
                    <a:pt x="12855" y="41"/>
                  </a:lnTo>
                  <a:lnTo>
                    <a:pt x="12774" y="28"/>
                  </a:lnTo>
                  <a:lnTo>
                    <a:pt x="12692" y="14"/>
                  </a:lnTo>
                  <a:lnTo>
                    <a:pt x="12611"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a:off x="3751797" y="4159879"/>
              <a:ext cx="475039" cy="58669"/>
            </a:xfrm>
            <a:custGeom>
              <a:avLst/>
              <a:gdLst/>
              <a:ahLst/>
              <a:cxnLst/>
              <a:rect l="l" t="t" r="r" b="b"/>
              <a:pathLst>
                <a:path w="13441" h="1660" extrusionOk="0">
                  <a:moveTo>
                    <a:pt x="749" y="0"/>
                  </a:moveTo>
                  <a:lnTo>
                    <a:pt x="667" y="14"/>
                  </a:lnTo>
                  <a:lnTo>
                    <a:pt x="586" y="27"/>
                  </a:lnTo>
                  <a:lnTo>
                    <a:pt x="518" y="54"/>
                  </a:lnTo>
                  <a:lnTo>
                    <a:pt x="368" y="136"/>
                  </a:lnTo>
                  <a:lnTo>
                    <a:pt x="246" y="245"/>
                  </a:lnTo>
                  <a:lnTo>
                    <a:pt x="151" y="367"/>
                  </a:lnTo>
                  <a:lnTo>
                    <a:pt x="69" y="503"/>
                  </a:lnTo>
                  <a:lnTo>
                    <a:pt x="42" y="585"/>
                  </a:lnTo>
                  <a:lnTo>
                    <a:pt x="15" y="653"/>
                  </a:lnTo>
                  <a:lnTo>
                    <a:pt x="1" y="748"/>
                  </a:lnTo>
                  <a:lnTo>
                    <a:pt x="1" y="830"/>
                  </a:lnTo>
                  <a:lnTo>
                    <a:pt x="1" y="911"/>
                  </a:lnTo>
                  <a:lnTo>
                    <a:pt x="15" y="993"/>
                  </a:lnTo>
                  <a:lnTo>
                    <a:pt x="42" y="1075"/>
                  </a:lnTo>
                  <a:lnTo>
                    <a:pt x="69" y="1156"/>
                  </a:lnTo>
                  <a:lnTo>
                    <a:pt x="151" y="1292"/>
                  </a:lnTo>
                  <a:lnTo>
                    <a:pt x="246" y="1415"/>
                  </a:lnTo>
                  <a:lnTo>
                    <a:pt x="368" y="1523"/>
                  </a:lnTo>
                  <a:lnTo>
                    <a:pt x="518" y="1592"/>
                  </a:lnTo>
                  <a:lnTo>
                    <a:pt x="586" y="1619"/>
                  </a:lnTo>
                  <a:lnTo>
                    <a:pt x="667" y="1646"/>
                  </a:lnTo>
                  <a:lnTo>
                    <a:pt x="749" y="1660"/>
                  </a:lnTo>
                  <a:lnTo>
                    <a:pt x="12692" y="1660"/>
                  </a:lnTo>
                  <a:lnTo>
                    <a:pt x="12774" y="1646"/>
                  </a:lnTo>
                  <a:lnTo>
                    <a:pt x="12855" y="1619"/>
                  </a:lnTo>
                  <a:lnTo>
                    <a:pt x="12937" y="1592"/>
                  </a:lnTo>
                  <a:lnTo>
                    <a:pt x="13073" y="1523"/>
                  </a:lnTo>
                  <a:lnTo>
                    <a:pt x="13195" y="1415"/>
                  </a:lnTo>
                  <a:lnTo>
                    <a:pt x="13304" y="1292"/>
                  </a:lnTo>
                  <a:lnTo>
                    <a:pt x="13386" y="1156"/>
                  </a:lnTo>
                  <a:lnTo>
                    <a:pt x="13413" y="1075"/>
                  </a:lnTo>
                  <a:lnTo>
                    <a:pt x="13427" y="993"/>
                  </a:lnTo>
                  <a:lnTo>
                    <a:pt x="13440" y="911"/>
                  </a:lnTo>
                  <a:lnTo>
                    <a:pt x="13440" y="830"/>
                  </a:lnTo>
                  <a:lnTo>
                    <a:pt x="13440" y="748"/>
                  </a:lnTo>
                  <a:lnTo>
                    <a:pt x="13427" y="653"/>
                  </a:lnTo>
                  <a:lnTo>
                    <a:pt x="13413" y="585"/>
                  </a:lnTo>
                  <a:lnTo>
                    <a:pt x="13386" y="503"/>
                  </a:lnTo>
                  <a:lnTo>
                    <a:pt x="13304" y="367"/>
                  </a:lnTo>
                  <a:lnTo>
                    <a:pt x="13195" y="245"/>
                  </a:lnTo>
                  <a:lnTo>
                    <a:pt x="13073" y="136"/>
                  </a:lnTo>
                  <a:lnTo>
                    <a:pt x="12937" y="54"/>
                  </a:lnTo>
                  <a:lnTo>
                    <a:pt x="12855" y="27"/>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a:off x="3751797" y="4294005"/>
              <a:ext cx="475039" cy="58669"/>
            </a:xfrm>
            <a:custGeom>
              <a:avLst/>
              <a:gdLst/>
              <a:ahLst/>
              <a:cxnLst/>
              <a:rect l="l" t="t" r="r" b="b"/>
              <a:pathLst>
                <a:path w="13441" h="1660" extrusionOk="0">
                  <a:moveTo>
                    <a:pt x="749" y="0"/>
                  </a:moveTo>
                  <a:lnTo>
                    <a:pt x="667" y="14"/>
                  </a:lnTo>
                  <a:lnTo>
                    <a:pt x="586" y="27"/>
                  </a:lnTo>
                  <a:lnTo>
                    <a:pt x="518" y="68"/>
                  </a:lnTo>
                  <a:lnTo>
                    <a:pt x="368" y="136"/>
                  </a:lnTo>
                  <a:lnTo>
                    <a:pt x="246" y="245"/>
                  </a:lnTo>
                  <a:lnTo>
                    <a:pt x="151" y="367"/>
                  </a:lnTo>
                  <a:lnTo>
                    <a:pt x="69" y="503"/>
                  </a:lnTo>
                  <a:lnTo>
                    <a:pt x="42" y="585"/>
                  </a:lnTo>
                  <a:lnTo>
                    <a:pt x="15" y="667"/>
                  </a:lnTo>
                  <a:lnTo>
                    <a:pt x="1" y="748"/>
                  </a:lnTo>
                  <a:lnTo>
                    <a:pt x="1" y="830"/>
                  </a:lnTo>
                  <a:lnTo>
                    <a:pt x="1" y="911"/>
                  </a:lnTo>
                  <a:lnTo>
                    <a:pt x="15" y="993"/>
                  </a:lnTo>
                  <a:lnTo>
                    <a:pt x="42" y="1075"/>
                  </a:lnTo>
                  <a:lnTo>
                    <a:pt x="69" y="1156"/>
                  </a:lnTo>
                  <a:lnTo>
                    <a:pt x="151" y="1292"/>
                  </a:lnTo>
                  <a:lnTo>
                    <a:pt x="246" y="1415"/>
                  </a:lnTo>
                  <a:lnTo>
                    <a:pt x="368" y="1524"/>
                  </a:lnTo>
                  <a:lnTo>
                    <a:pt x="518" y="1592"/>
                  </a:lnTo>
                  <a:lnTo>
                    <a:pt x="586" y="1619"/>
                  </a:lnTo>
                  <a:lnTo>
                    <a:pt x="667" y="1646"/>
                  </a:lnTo>
                  <a:lnTo>
                    <a:pt x="749" y="1660"/>
                  </a:lnTo>
                  <a:lnTo>
                    <a:pt x="12692" y="1660"/>
                  </a:lnTo>
                  <a:lnTo>
                    <a:pt x="12774" y="1646"/>
                  </a:lnTo>
                  <a:lnTo>
                    <a:pt x="12855" y="1619"/>
                  </a:lnTo>
                  <a:lnTo>
                    <a:pt x="12937" y="1592"/>
                  </a:lnTo>
                  <a:lnTo>
                    <a:pt x="13073" y="1524"/>
                  </a:lnTo>
                  <a:lnTo>
                    <a:pt x="13195" y="1415"/>
                  </a:lnTo>
                  <a:lnTo>
                    <a:pt x="13304" y="1292"/>
                  </a:lnTo>
                  <a:lnTo>
                    <a:pt x="13386" y="1156"/>
                  </a:lnTo>
                  <a:lnTo>
                    <a:pt x="13413" y="1075"/>
                  </a:lnTo>
                  <a:lnTo>
                    <a:pt x="13427" y="993"/>
                  </a:lnTo>
                  <a:lnTo>
                    <a:pt x="13440" y="911"/>
                  </a:lnTo>
                  <a:lnTo>
                    <a:pt x="13440" y="830"/>
                  </a:lnTo>
                  <a:lnTo>
                    <a:pt x="13440" y="748"/>
                  </a:lnTo>
                  <a:lnTo>
                    <a:pt x="13427" y="667"/>
                  </a:lnTo>
                  <a:lnTo>
                    <a:pt x="13413" y="585"/>
                  </a:lnTo>
                  <a:lnTo>
                    <a:pt x="13386" y="503"/>
                  </a:lnTo>
                  <a:lnTo>
                    <a:pt x="13304" y="367"/>
                  </a:lnTo>
                  <a:lnTo>
                    <a:pt x="13195" y="245"/>
                  </a:lnTo>
                  <a:lnTo>
                    <a:pt x="13073" y="136"/>
                  </a:lnTo>
                  <a:lnTo>
                    <a:pt x="12937" y="68"/>
                  </a:lnTo>
                  <a:lnTo>
                    <a:pt x="12855" y="27"/>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a:off x="3751797" y="4428132"/>
              <a:ext cx="475039" cy="58669"/>
            </a:xfrm>
            <a:custGeom>
              <a:avLst/>
              <a:gdLst/>
              <a:ahLst/>
              <a:cxnLst/>
              <a:rect l="l" t="t" r="r" b="b"/>
              <a:pathLst>
                <a:path w="13441" h="1660" extrusionOk="0">
                  <a:moveTo>
                    <a:pt x="749" y="0"/>
                  </a:moveTo>
                  <a:lnTo>
                    <a:pt x="667" y="14"/>
                  </a:lnTo>
                  <a:lnTo>
                    <a:pt x="586" y="41"/>
                  </a:lnTo>
                  <a:lnTo>
                    <a:pt x="518" y="68"/>
                  </a:lnTo>
                  <a:lnTo>
                    <a:pt x="368" y="136"/>
                  </a:lnTo>
                  <a:lnTo>
                    <a:pt x="246" y="245"/>
                  </a:lnTo>
                  <a:lnTo>
                    <a:pt x="151" y="367"/>
                  </a:lnTo>
                  <a:lnTo>
                    <a:pt x="69" y="504"/>
                  </a:lnTo>
                  <a:lnTo>
                    <a:pt x="42" y="585"/>
                  </a:lnTo>
                  <a:lnTo>
                    <a:pt x="15" y="667"/>
                  </a:lnTo>
                  <a:lnTo>
                    <a:pt x="1" y="748"/>
                  </a:lnTo>
                  <a:lnTo>
                    <a:pt x="1" y="830"/>
                  </a:lnTo>
                  <a:lnTo>
                    <a:pt x="1" y="912"/>
                  </a:lnTo>
                  <a:lnTo>
                    <a:pt x="15" y="993"/>
                  </a:lnTo>
                  <a:lnTo>
                    <a:pt x="42" y="1075"/>
                  </a:lnTo>
                  <a:lnTo>
                    <a:pt x="69" y="1156"/>
                  </a:lnTo>
                  <a:lnTo>
                    <a:pt x="151" y="1292"/>
                  </a:lnTo>
                  <a:lnTo>
                    <a:pt x="246" y="1415"/>
                  </a:lnTo>
                  <a:lnTo>
                    <a:pt x="368" y="1524"/>
                  </a:lnTo>
                  <a:lnTo>
                    <a:pt x="518" y="1605"/>
                  </a:lnTo>
                  <a:lnTo>
                    <a:pt x="586" y="1633"/>
                  </a:lnTo>
                  <a:lnTo>
                    <a:pt x="667" y="1646"/>
                  </a:lnTo>
                  <a:lnTo>
                    <a:pt x="749" y="1660"/>
                  </a:lnTo>
                  <a:lnTo>
                    <a:pt x="12692" y="1660"/>
                  </a:lnTo>
                  <a:lnTo>
                    <a:pt x="12774" y="1646"/>
                  </a:lnTo>
                  <a:lnTo>
                    <a:pt x="12855" y="1633"/>
                  </a:lnTo>
                  <a:lnTo>
                    <a:pt x="12937" y="1605"/>
                  </a:lnTo>
                  <a:lnTo>
                    <a:pt x="13073" y="1524"/>
                  </a:lnTo>
                  <a:lnTo>
                    <a:pt x="13195" y="1415"/>
                  </a:lnTo>
                  <a:lnTo>
                    <a:pt x="13304" y="1292"/>
                  </a:lnTo>
                  <a:lnTo>
                    <a:pt x="13386" y="1156"/>
                  </a:lnTo>
                  <a:lnTo>
                    <a:pt x="13413" y="1075"/>
                  </a:lnTo>
                  <a:lnTo>
                    <a:pt x="13427" y="993"/>
                  </a:lnTo>
                  <a:lnTo>
                    <a:pt x="13440" y="912"/>
                  </a:lnTo>
                  <a:lnTo>
                    <a:pt x="13440" y="830"/>
                  </a:lnTo>
                  <a:lnTo>
                    <a:pt x="13440" y="748"/>
                  </a:lnTo>
                  <a:lnTo>
                    <a:pt x="13427" y="667"/>
                  </a:lnTo>
                  <a:lnTo>
                    <a:pt x="13413" y="585"/>
                  </a:lnTo>
                  <a:lnTo>
                    <a:pt x="13386" y="504"/>
                  </a:lnTo>
                  <a:lnTo>
                    <a:pt x="13304" y="367"/>
                  </a:lnTo>
                  <a:lnTo>
                    <a:pt x="13195" y="245"/>
                  </a:lnTo>
                  <a:lnTo>
                    <a:pt x="13073" y="136"/>
                  </a:lnTo>
                  <a:lnTo>
                    <a:pt x="12937" y="68"/>
                  </a:lnTo>
                  <a:lnTo>
                    <a:pt x="12855" y="41"/>
                  </a:lnTo>
                  <a:lnTo>
                    <a:pt x="12774" y="14"/>
                  </a:lnTo>
                  <a:lnTo>
                    <a:pt x="12692"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a:off x="3667681" y="3622843"/>
              <a:ext cx="25517" cy="25517"/>
            </a:xfrm>
            <a:custGeom>
              <a:avLst/>
              <a:gdLst/>
              <a:ahLst/>
              <a:cxnLst/>
              <a:rect l="l" t="t" r="r" b="b"/>
              <a:pathLst>
                <a:path w="722" h="722" extrusionOk="0">
                  <a:moveTo>
                    <a:pt x="354" y="1"/>
                  </a:moveTo>
                  <a:lnTo>
                    <a:pt x="286" y="15"/>
                  </a:lnTo>
                  <a:lnTo>
                    <a:pt x="218" y="28"/>
                  </a:lnTo>
                  <a:lnTo>
                    <a:pt x="164" y="69"/>
                  </a:lnTo>
                  <a:lnTo>
                    <a:pt x="109" y="110"/>
                  </a:lnTo>
                  <a:lnTo>
                    <a:pt x="69" y="164"/>
                  </a:lnTo>
                  <a:lnTo>
                    <a:pt x="28" y="219"/>
                  </a:lnTo>
                  <a:lnTo>
                    <a:pt x="14" y="287"/>
                  </a:lnTo>
                  <a:lnTo>
                    <a:pt x="1" y="355"/>
                  </a:lnTo>
                  <a:lnTo>
                    <a:pt x="14" y="436"/>
                  </a:lnTo>
                  <a:lnTo>
                    <a:pt x="28" y="491"/>
                  </a:lnTo>
                  <a:lnTo>
                    <a:pt x="69" y="559"/>
                  </a:lnTo>
                  <a:lnTo>
                    <a:pt x="109" y="613"/>
                  </a:lnTo>
                  <a:lnTo>
                    <a:pt x="164" y="654"/>
                  </a:lnTo>
                  <a:lnTo>
                    <a:pt x="218" y="681"/>
                  </a:lnTo>
                  <a:lnTo>
                    <a:pt x="286" y="708"/>
                  </a:lnTo>
                  <a:lnTo>
                    <a:pt x="354" y="722"/>
                  </a:lnTo>
                  <a:lnTo>
                    <a:pt x="436" y="708"/>
                  </a:lnTo>
                  <a:lnTo>
                    <a:pt x="504" y="681"/>
                  </a:lnTo>
                  <a:lnTo>
                    <a:pt x="558" y="654"/>
                  </a:lnTo>
                  <a:lnTo>
                    <a:pt x="613" y="613"/>
                  </a:lnTo>
                  <a:lnTo>
                    <a:pt x="653" y="559"/>
                  </a:lnTo>
                  <a:lnTo>
                    <a:pt x="681" y="491"/>
                  </a:lnTo>
                  <a:lnTo>
                    <a:pt x="708" y="436"/>
                  </a:lnTo>
                  <a:lnTo>
                    <a:pt x="721" y="355"/>
                  </a:lnTo>
                  <a:lnTo>
                    <a:pt x="708" y="287"/>
                  </a:lnTo>
                  <a:lnTo>
                    <a:pt x="681" y="219"/>
                  </a:lnTo>
                  <a:lnTo>
                    <a:pt x="653" y="164"/>
                  </a:lnTo>
                  <a:lnTo>
                    <a:pt x="613" y="110"/>
                  </a:lnTo>
                  <a:lnTo>
                    <a:pt x="558" y="69"/>
                  </a:lnTo>
                  <a:lnTo>
                    <a:pt x="504" y="28"/>
                  </a:lnTo>
                  <a:lnTo>
                    <a:pt x="436" y="15"/>
                  </a:lnTo>
                  <a:lnTo>
                    <a:pt x="354" y="1"/>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a:off x="3667681" y="3656525"/>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a:off x="3667681" y="3757005"/>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a:off x="3667681" y="3790652"/>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54"/>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a:off x="3667681" y="4025258"/>
              <a:ext cx="25517" cy="25517"/>
            </a:xfrm>
            <a:custGeom>
              <a:avLst/>
              <a:gdLst/>
              <a:ahLst/>
              <a:cxnLst/>
              <a:rect l="l" t="t" r="r" b="b"/>
              <a:pathLst>
                <a:path w="722" h="722" extrusionOk="0">
                  <a:moveTo>
                    <a:pt x="354" y="0"/>
                  </a:moveTo>
                  <a:lnTo>
                    <a:pt x="286" y="14"/>
                  </a:lnTo>
                  <a:lnTo>
                    <a:pt x="218" y="41"/>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41"/>
                  </a:lnTo>
                  <a:lnTo>
                    <a:pt x="436" y="14"/>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a:off x="3667681" y="4059399"/>
              <a:ext cx="25517" cy="25022"/>
            </a:xfrm>
            <a:custGeom>
              <a:avLst/>
              <a:gdLst/>
              <a:ahLst/>
              <a:cxnLst/>
              <a:rect l="l" t="t" r="r" b="b"/>
              <a:pathLst>
                <a:path w="722" h="708" extrusionOk="0">
                  <a:moveTo>
                    <a:pt x="286" y="0"/>
                  </a:moveTo>
                  <a:lnTo>
                    <a:pt x="218" y="27"/>
                  </a:lnTo>
                  <a:lnTo>
                    <a:pt x="164" y="54"/>
                  </a:lnTo>
                  <a:lnTo>
                    <a:pt x="109" y="95"/>
                  </a:lnTo>
                  <a:lnTo>
                    <a:pt x="69" y="150"/>
                  </a:lnTo>
                  <a:lnTo>
                    <a:pt x="28" y="218"/>
                  </a:lnTo>
                  <a:lnTo>
                    <a:pt x="14" y="272"/>
                  </a:lnTo>
                  <a:lnTo>
                    <a:pt x="1" y="354"/>
                  </a:lnTo>
                  <a:lnTo>
                    <a:pt x="14" y="422"/>
                  </a:lnTo>
                  <a:lnTo>
                    <a:pt x="28" y="490"/>
                  </a:lnTo>
                  <a:lnTo>
                    <a:pt x="69" y="544"/>
                  </a:lnTo>
                  <a:lnTo>
                    <a:pt x="109" y="599"/>
                  </a:lnTo>
                  <a:lnTo>
                    <a:pt x="164" y="653"/>
                  </a:lnTo>
                  <a:lnTo>
                    <a:pt x="218" y="680"/>
                  </a:lnTo>
                  <a:lnTo>
                    <a:pt x="286" y="694"/>
                  </a:lnTo>
                  <a:lnTo>
                    <a:pt x="354" y="707"/>
                  </a:lnTo>
                  <a:lnTo>
                    <a:pt x="436" y="694"/>
                  </a:lnTo>
                  <a:lnTo>
                    <a:pt x="504" y="680"/>
                  </a:lnTo>
                  <a:lnTo>
                    <a:pt x="558" y="653"/>
                  </a:lnTo>
                  <a:lnTo>
                    <a:pt x="613" y="599"/>
                  </a:lnTo>
                  <a:lnTo>
                    <a:pt x="653" y="544"/>
                  </a:lnTo>
                  <a:lnTo>
                    <a:pt x="681" y="490"/>
                  </a:lnTo>
                  <a:lnTo>
                    <a:pt x="708" y="422"/>
                  </a:lnTo>
                  <a:lnTo>
                    <a:pt x="721" y="354"/>
                  </a:lnTo>
                  <a:lnTo>
                    <a:pt x="708" y="272"/>
                  </a:lnTo>
                  <a:lnTo>
                    <a:pt x="681" y="218"/>
                  </a:lnTo>
                  <a:lnTo>
                    <a:pt x="653" y="150"/>
                  </a:lnTo>
                  <a:lnTo>
                    <a:pt x="613" y="95"/>
                  </a:lnTo>
                  <a:lnTo>
                    <a:pt x="558" y="54"/>
                  </a:lnTo>
                  <a:lnTo>
                    <a:pt x="504" y="27"/>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a:off x="3667681" y="3891131"/>
              <a:ext cx="25517" cy="25517"/>
            </a:xfrm>
            <a:custGeom>
              <a:avLst/>
              <a:gdLst/>
              <a:ahLst/>
              <a:cxnLst/>
              <a:rect l="l" t="t" r="r" b="b"/>
              <a:pathLst>
                <a:path w="722" h="722" extrusionOk="0">
                  <a:moveTo>
                    <a:pt x="354" y="0"/>
                  </a:moveTo>
                  <a:lnTo>
                    <a:pt x="286" y="14"/>
                  </a:lnTo>
                  <a:lnTo>
                    <a:pt x="218" y="27"/>
                  </a:lnTo>
                  <a:lnTo>
                    <a:pt x="164" y="68"/>
                  </a:lnTo>
                  <a:lnTo>
                    <a:pt x="109" y="109"/>
                  </a:lnTo>
                  <a:lnTo>
                    <a:pt x="69" y="163"/>
                  </a:lnTo>
                  <a:lnTo>
                    <a:pt x="28" y="218"/>
                  </a:lnTo>
                  <a:lnTo>
                    <a:pt x="14" y="286"/>
                  </a:lnTo>
                  <a:lnTo>
                    <a:pt x="1" y="367"/>
                  </a:lnTo>
                  <a:lnTo>
                    <a:pt x="14" y="435"/>
                  </a:lnTo>
                  <a:lnTo>
                    <a:pt x="28" y="503"/>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3"/>
                  </a:lnTo>
                  <a:lnTo>
                    <a:pt x="708" y="435"/>
                  </a:lnTo>
                  <a:lnTo>
                    <a:pt x="721" y="367"/>
                  </a:lnTo>
                  <a:lnTo>
                    <a:pt x="708" y="286"/>
                  </a:lnTo>
                  <a:lnTo>
                    <a:pt x="681" y="218"/>
                  </a:lnTo>
                  <a:lnTo>
                    <a:pt x="653" y="163"/>
                  </a:lnTo>
                  <a:lnTo>
                    <a:pt x="613" y="109"/>
                  </a:lnTo>
                  <a:lnTo>
                    <a:pt x="558" y="68"/>
                  </a:lnTo>
                  <a:lnTo>
                    <a:pt x="504" y="27"/>
                  </a:lnTo>
                  <a:lnTo>
                    <a:pt x="436" y="14"/>
                  </a:lnTo>
                  <a:lnTo>
                    <a:pt x="354" y="0"/>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a:off x="3667681" y="3924778"/>
              <a:ext cx="25517" cy="25517"/>
            </a:xfrm>
            <a:custGeom>
              <a:avLst/>
              <a:gdLst/>
              <a:ahLst/>
              <a:cxnLst/>
              <a:rect l="l" t="t" r="r" b="b"/>
              <a:pathLst>
                <a:path w="722" h="722" extrusionOk="0">
                  <a:moveTo>
                    <a:pt x="354" y="0"/>
                  </a:moveTo>
                  <a:lnTo>
                    <a:pt x="286" y="14"/>
                  </a:lnTo>
                  <a:lnTo>
                    <a:pt x="218" y="28"/>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28"/>
                  </a:lnTo>
                  <a:lnTo>
                    <a:pt x="436" y="14"/>
                  </a:lnTo>
                  <a:lnTo>
                    <a:pt x="354"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a:off x="3667681" y="4159879"/>
              <a:ext cx="25517" cy="25022"/>
            </a:xfrm>
            <a:custGeom>
              <a:avLst/>
              <a:gdLst/>
              <a:ahLst/>
              <a:cxnLst/>
              <a:rect l="l" t="t" r="r" b="b"/>
              <a:pathLst>
                <a:path w="722" h="708" extrusionOk="0">
                  <a:moveTo>
                    <a:pt x="286" y="0"/>
                  </a:moveTo>
                  <a:lnTo>
                    <a:pt x="218" y="27"/>
                  </a:lnTo>
                  <a:lnTo>
                    <a:pt x="164" y="54"/>
                  </a:lnTo>
                  <a:lnTo>
                    <a:pt x="109" y="95"/>
                  </a:lnTo>
                  <a:lnTo>
                    <a:pt x="69" y="150"/>
                  </a:lnTo>
                  <a:lnTo>
                    <a:pt x="28" y="218"/>
                  </a:lnTo>
                  <a:lnTo>
                    <a:pt x="14" y="286"/>
                  </a:lnTo>
                  <a:lnTo>
                    <a:pt x="1" y="354"/>
                  </a:lnTo>
                  <a:lnTo>
                    <a:pt x="14" y="422"/>
                  </a:lnTo>
                  <a:lnTo>
                    <a:pt x="28" y="490"/>
                  </a:lnTo>
                  <a:lnTo>
                    <a:pt x="69" y="544"/>
                  </a:lnTo>
                  <a:lnTo>
                    <a:pt x="109" y="599"/>
                  </a:lnTo>
                  <a:lnTo>
                    <a:pt x="164" y="653"/>
                  </a:lnTo>
                  <a:lnTo>
                    <a:pt x="218" y="680"/>
                  </a:lnTo>
                  <a:lnTo>
                    <a:pt x="286" y="707"/>
                  </a:lnTo>
                  <a:lnTo>
                    <a:pt x="436" y="707"/>
                  </a:lnTo>
                  <a:lnTo>
                    <a:pt x="504" y="680"/>
                  </a:lnTo>
                  <a:lnTo>
                    <a:pt x="558" y="653"/>
                  </a:lnTo>
                  <a:lnTo>
                    <a:pt x="613" y="599"/>
                  </a:lnTo>
                  <a:lnTo>
                    <a:pt x="653" y="544"/>
                  </a:lnTo>
                  <a:lnTo>
                    <a:pt x="681" y="490"/>
                  </a:lnTo>
                  <a:lnTo>
                    <a:pt x="708" y="422"/>
                  </a:lnTo>
                  <a:lnTo>
                    <a:pt x="721" y="354"/>
                  </a:lnTo>
                  <a:lnTo>
                    <a:pt x="708" y="286"/>
                  </a:lnTo>
                  <a:lnTo>
                    <a:pt x="681" y="218"/>
                  </a:lnTo>
                  <a:lnTo>
                    <a:pt x="653" y="150"/>
                  </a:lnTo>
                  <a:lnTo>
                    <a:pt x="613" y="95"/>
                  </a:lnTo>
                  <a:lnTo>
                    <a:pt x="558" y="54"/>
                  </a:lnTo>
                  <a:lnTo>
                    <a:pt x="504" y="27"/>
                  </a:lnTo>
                  <a:lnTo>
                    <a:pt x="436" y="0"/>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9"/>
            <p:cNvSpPr/>
            <p:nvPr/>
          </p:nvSpPr>
          <p:spPr>
            <a:xfrm>
              <a:off x="3667681" y="4193526"/>
              <a:ext cx="25517" cy="25022"/>
            </a:xfrm>
            <a:custGeom>
              <a:avLst/>
              <a:gdLst/>
              <a:ahLst/>
              <a:cxnLst/>
              <a:rect l="l" t="t" r="r" b="b"/>
              <a:pathLst>
                <a:path w="722" h="708" extrusionOk="0">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8"/>
                  </a:lnTo>
                  <a:lnTo>
                    <a:pt x="436" y="708"/>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a:off x="3667681" y="4294005"/>
              <a:ext cx="25517" cy="25022"/>
            </a:xfrm>
            <a:custGeom>
              <a:avLst/>
              <a:gdLst/>
              <a:ahLst/>
              <a:cxnLst/>
              <a:rect l="l" t="t" r="r" b="b"/>
              <a:pathLst>
                <a:path w="722" h="708" extrusionOk="0">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7"/>
                  </a:lnTo>
                  <a:lnTo>
                    <a:pt x="436" y="707"/>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a:off x="3667681" y="4327652"/>
              <a:ext cx="25517" cy="25022"/>
            </a:xfrm>
            <a:custGeom>
              <a:avLst/>
              <a:gdLst/>
              <a:ahLst/>
              <a:cxnLst/>
              <a:rect l="l" t="t" r="r" b="b"/>
              <a:pathLst>
                <a:path w="722" h="708" extrusionOk="0">
                  <a:moveTo>
                    <a:pt x="286" y="0"/>
                  </a:moveTo>
                  <a:lnTo>
                    <a:pt x="218" y="27"/>
                  </a:lnTo>
                  <a:lnTo>
                    <a:pt x="164" y="55"/>
                  </a:lnTo>
                  <a:lnTo>
                    <a:pt x="109" y="96"/>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96"/>
                  </a:lnTo>
                  <a:lnTo>
                    <a:pt x="558" y="55"/>
                  </a:lnTo>
                  <a:lnTo>
                    <a:pt x="504" y="27"/>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a:off x="3667681" y="4428132"/>
              <a:ext cx="25517" cy="25022"/>
            </a:xfrm>
            <a:custGeom>
              <a:avLst/>
              <a:gdLst/>
              <a:ahLst/>
              <a:cxnLst/>
              <a:rect l="l" t="t" r="r" b="b"/>
              <a:pathLst>
                <a:path w="722" h="708" extrusionOk="0">
                  <a:moveTo>
                    <a:pt x="286" y="0"/>
                  </a:moveTo>
                  <a:lnTo>
                    <a:pt x="218" y="27"/>
                  </a:lnTo>
                  <a:lnTo>
                    <a:pt x="164" y="55"/>
                  </a:lnTo>
                  <a:lnTo>
                    <a:pt x="109" y="109"/>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109"/>
                  </a:lnTo>
                  <a:lnTo>
                    <a:pt x="558" y="55"/>
                  </a:lnTo>
                  <a:lnTo>
                    <a:pt x="504" y="27"/>
                  </a:lnTo>
                  <a:lnTo>
                    <a:pt x="436" y="0"/>
                  </a:lnTo>
                  <a:close/>
                </a:path>
              </a:pathLst>
            </a:custGeom>
            <a:solidFill>
              <a:srgbClr val="173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a:off x="3667681" y="4461778"/>
              <a:ext cx="25517" cy="25022"/>
            </a:xfrm>
            <a:custGeom>
              <a:avLst/>
              <a:gdLst/>
              <a:ahLst/>
              <a:cxnLst/>
              <a:rect l="l" t="t" r="r" b="b"/>
              <a:pathLst>
                <a:path w="722" h="708" extrusionOk="0">
                  <a:moveTo>
                    <a:pt x="286" y="0"/>
                  </a:moveTo>
                  <a:lnTo>
                    <a:pt x="218" y="28"/>
                  </a:lnTo>
                  <a:lnTo>
                    <a:pt x="164" y="55"/>
                  </a:lnTo>
                  <a:lnTo>
                    <a:pt x="109" y="109"/>
                  </a:lnTo>
                  <a:lnTo>
                    <a:pt x="69" y="150"/>
                  </a:lnTo>
                  <a:lnTo>
                    <a:pt x="28" y="218"/>
                  </a:lnTo>
                  <a:lnTo>
                    <a:pt x="14" y="286"/>
                  </a:lnTo>
                  <a:lnTo>
                    <a:pt x="1" y="354"/>
                  </a:lnTo>
                  <a:lnTo>
                    <a:pt x="14" y="422"/>
                  </a:lnTo>
                  <a:lnTo>
                    <a:pt x="28" y="490"/>
                  </a:lnTo>
                  <a:lnTo>
                    <a:pt x="69" y="558"/>
                  </a:lnTo>
                  <a:lnTo>
                    <a:pt x="109" y="613"/>
                  </a:lnTo>
                  <a:lnTo>
                    <a:pt x="164" y="653"/>
                  </a:lnTo>
                  <a:lnTo>
                    <a:pt x="218" y="681"/>
                  </a:lnTo>
                  <a:lnTo>
                    <a:pt x="286" y="708"/>
                  </a:lnTo>
                  <a:lnTo>
                    <a:pt x="436" y="708"/>
                  </a:lnTo>
                  <a:lnTo>
                    <a:pt x="504" y="681"/>
                  </a:lnTo>
                  <a:lnTo>
                    <a:pt x="558" y="653"/>
                  </a:lnTo>
                  <a:lnTo>
                    <a:pt x="613" y="613"/>
                  </a:lnTo>
                  <a:lnTo>
                    <a:pt x="653" y="558"/>
                  </a:lnTo>
                  <a:lnTo>
                    <a:pt x="681" y="490"/>
                  </a:lnTo>
                  <a:lnTo>
                    <a:pt x="708" y="422"/>
                  </a:lnTo>
                  <a:lnTo>
                    <a:pt x="721" y="354"/>
                  </a:lnTo>
                  <a:lnTo>
                    <a:pt x="708" y="286"/>
                  </a:lnTo>
                  <a:lnTo>
                    <a:pt x="681" y="218"/>
                  </a:lnTo>
                  <a:lnTo>
                    <a:pt x="653" y="150"/>
                  </a:lnTo>
                  <a:lnTo>
                    <a:pt x="613" y="109"/>
                  </a:lnTo>
                  <a:lnTo>
                    <a:pt x="558" y="55"/>
                  </a:lnTo>
                  <a:lnTo>
                    <a:pt x="504" y="28"/>
                  </a:lnTo>
                  <a:lnTo>
                    <a:pt x="436" y="0"/>
                  </a:lnTo>
                  <a:close/>
                </a:path>
              </a:pathLst>
            </a:custGeom>
            <a:solidFill>
              <a:srgbClr val="FC8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a:off x="3722497" y="3425736"/>
              <a:ext cx="438459" cy="48596"/>
            </a:xfrm>
            <a:custGeom>
              <a:avLst/>
              <a:gdLst/>
              <a:ahLst/>
              <a:cxnLst/>
              <a:rect l="l" t="t" r="r" b="b"/>
              <a:pathLst>
                <a:path w="12406" h="1375" extrusionOk="0">
                  <a:moveTo>
                    <a:pt x="1374" y="1"/>
                  </a:moveTo>
                  <a:lnTo>
                    <a:pt x="1224" y="15"/>
                  </a:lnTo>
                  <a:lnTo>
                    <a:pt x="1088" y="28"/>
                  </a:lnTo>
                  <a:lnTo>
                    <a:pt x="966" y="69"/>
                  </a:lnTo>
                  <a:lnTo>
                    <a:pt x="830" y="110"/>
                  </a:lnTo>
                  <a:lnTo>
                    <a:pt x="708" y="164"/>
                  </a:lnTo>
                  <a:lnTo>
                    <a:pt x="599" y="246"/>
                  </a:lnTo>
                  <a:lnTo>
                    <a:pt x="490" y="314"/>
                  </a:lnTo>
                  <a:lnTo>
                    <a:pt x="395" y="409"/>
                  </a:lnTo>
                  <a:lnTo>
                    <a:pt x="313" y="504"/>
                  </a:lnTo>
                  <a:lnTo>
                    <a:pt x="231" y="613"/>
                  </a:lnTo>
                  <a:lnTo>
                    <a:pt x="163" y="722"/>
                  </a:lnTo>
                  <a:lnTo>
                    <a:pt x="109" y="844"/>
                  </a:lnTo>
                  <a:lnTo>
                    <a:pt x="55" y="967"/>
                  </a:lnTo>
                  <a:lnTo>
                    <a:pt x="27" y="1103"/>
                  </a:lnTo>
                  <a:lnTo>
                    <a:pt x="0" y="1239"/>
                  </a:lnTo>
                  <a:lnTo>
                    <a:pt x="0" y="1375"/>
                  </a:lnTo>
                  <a:lnTo>
                    <a:pt x="12406" y="1375"/>
                  </a:lnTo>
                  <a:lnTo>
                    <a:pt x="12392" y="1239"/>
                  </a:lnTo>
                  <a:lnTo>
                    <a:pt x="12379" y="1103"/>
                  </a:lnTo>
                  <a:lnTo>
                    <a:pt x="12338" y="967"/>
                  </a:lnTo>
                  <a:lnTo>
                    <a:pt x="12297" y="844"/>
                  </a:lnTo>
                  <a:lnTo>
                    <a:pt x="12229" y="722"/>
                  </a:lnTo>
                  <a:lnTo>
                    <a:pt x="12161" y="613"/>
                  </a:lnTo>
                  <a:lnTo>
                    <a:pt x="12093" y="504"/>
                  </a:lnTo>
                  <a:lnTo>
                    <a:pt x="11998" y="409"/>
                  </a:lnTo>
                  <a:lnTo>
                    <a:pt x="11902" y="314"/>
                  </a:lnTo>
                  <a:lnTo>
                    <a:pt x="11794" y="246"/>
                  </a:lnTo>
                  <a:lnTo>
                    <a:pt x="11685" y="164"/>
                  </a:lnTo>
                  <a:lnTo>
                    <a:pt x="11562" y="110"/>
                  </a:lnTo>
                  <a:lnTo>
                    <a:pt x="11440" y="69"/>
                  </a:lnTo>
                  <a:lnTo>
                    <a:pt x="11304" y="28"/>
                  </a:lnTo>
                  <a:lnTo>
                    <a:pt x="11168" y="15"/>
                  </a:lnTo>
                  <a:lnTo>
                    <a:pt x="1103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2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grpSp>
        <p:nvGrpSpPr>
          <p:cNvPr id="937" name="Google Shape;937;p26"/>
          <p:cNvGrpSpPr/>
          <p:nvPr/>
        </p:nvGrpSpPr>
        <p:grpSpPr>
          <a:xfrm>
            <a:off x="5743674" y="1692888"/>
            <a:ext cx="2943318" cy="3039142"/>
            <a:chOff x="5449625" y="1389325"/>
            <a:chExt cx="3237261" cy="3342655"/>
          </a:xfrm>
        </p:grpSpPr>
        <p:sp>
          <p:nvSpPr>
            <p:cNvPr id="938" name="Google Shape;938;p26"/>
            <p:cNvSpPr/>
            <p:nvPr/>
          </p:nvSpPr>
          <p:spPr>
            <a:xfrm>
              <a:off x="6533088" y="4360137"/>
              <a:ext cx="1749195" cy="185374"/>
            </a:xfrm>
            <a:custGeom>
              <a:avLst/>
              <a:gdLst/>
              <a:ahLst/>
              <a:cxnLst/>
              <a:rect l="l" t="t" r="r" b="b"/>
              <a:pathLst>
                <a:path w="44472" h="4713" extrusionOk="0">
                  <a:moveTo>
                    <a:pt x="21091" y="0"/>
                  </a:moveTo>
                  <a:lnTo>
                    <a:pt x="19961" y="10"/>
                  </a:lnTo>
                  <a:lnTo>
                    <a:pt x="18850" y="29"/>
                  </a:lnTo>
                  <a:lnTo>
                    <a:pt x="17758" y="48"/>
                  </a:lnTo>
                  <a:lnTo>
                    <a:pt x="16676" y="77"/>
                  </a:lnTo>
                  <a:lnTo>
                    <a:pt x="15622" y="105"/>
                  </a:lnTo>
                  <a:lnTo>
                    <a:pt x="14587" y="144"/>
                  </a:lnTo>
                  <a:lnTo>
                    <a:pt x="13582" y="182"/>
                  </a:lnTo>
                  <a:lnTo>
                    <a:pt x="12595" y="230"/>
                  </a:lnTo>
                  <a:lnTo>
                    <a:pt x="11637" y="287"/>
                  </a:lnTo>
                  <a:lnTo>
                    <a:pt x="10708" y="335"/>
                  </a:lnTo>
                  <a:lnTo>
                    <a:pt x="9808" y="402"/>
                  </a:lnTo>
                  <a:lnTo>
                    <a:pt x="8936" y="469"/>
                  </a:lnTo>
                  <a:lnTo>
                    <a:pt x="8094" y="536"/>
                  </a:lnTo>
                  <a:lnTo>
                    <a:pt x="7289" y="613"/>
                  </a:lnTo>
                  <a:lnTo>
                    <a:pt x="6513" y="690"/>
                  </a:lnTo>
                  <a:lnTo>
                    <a:pt x="5776" y="776"/>
                  </a:lnTo>
                  <a:lnTo>
                    <a:pt x="5076" y="852"/>
                  </a:lnTo>
                  <a:lnTo>
                    <a:pt x="4416" y="948"/>
                  </a:lnTo>
                  <a:lnTo>
                    <a:pt x="3803" y="1034"/>
                  </a:lnTo>
                  <a:lnTo>
                    <a:pt x="3218" y="1130"/>
                  </a:lnTo>
                  <a:lnTo>
                    <a:pt x="2682" y="1236"/>
                  </a:lnTo>
                  <a:lnTo>
                    <a:pt x="2193" y="1331"/>
                  </a:lnTo>
                  <a:lnTo>
                    <a:pt x="1753" y="1437"/>
                  </a:lnTo>
                  <a:lnTo>
                    <a:pt x="1351" y="1542"/>
                  </a:lnTo>
                  <a:lnTo>
                    <a:pt x="1006" y="1657"/>
                  </a:lnTo>
                  <a:lnTo>
                    <a:pt x="699" y="1772"/>
                  </a:lnTo>
                  <a:lnTo>
                    <a:pt x="575" y="1829"/>
                  </a:lnTo>
                  <a:lnTo>
                    <a:pt x="450" y="1877"/>
                  </a:lnTo>
                  <a:lnTo>
                    <a:pt x="345" y="1944"/>
                  </a:lnTo>
                  <a:lnTo>
                    <a:pt x="259" y="2002"/>
                  </a:lnTo>
                  <a:lnTo>
                    <a:pt x="182" y="2059"/>
                  </a:lnTo>
                  <a:lnTo>
                    <a:pt x="115" y="2117"/>
                  </a:lnTo>
                  <a:lnTo>
                    <a:pt x="67" y="2174"/>
                  </a:lnTo>
                  <a:lnTo>
                    <a:pt x="29" y="2232"/>
                  </a:lnTo>
                  <a:lnTo>
                    <a:pt x="10" y="2299"/>
                  </a:lnTo>
                  <a:lnTo>
                    <a:pt x="0" y="2356"/>
                  </a:lnTo>
                  <a:lnTo>
                    <a:pt x="10" y="2423"/>
                  </a:lnTo>
                  <a:lnTo>
                    <a:pt x="29" y="2481"/>
                  </a:lnTo>
                  <a:lnTo>
                    <a:pt x="67" y="2538"/>
                  </a:lnTo>
                  <a:lnTo>
                    <a:pt x="115" y="2596"/>
                  </a:lnTo>
                  <a:lnTo>
                    <a:pt x="182" y="2663"/>
                  </a:lnTo>
                  <a:lnTo>
                    <a:pt x="259" y="2720"/>
                  </a:lnTo>
                  <a:lnTo>
                    <a:pt x="345" y="2778"/>
                  </a:lnTo>
                  <a:lnTo>
                    <a:pt x="450" y="2835"/>
                  </a:lnTo>
                  <a:lnTo>
                    <a:pt x="575" y="2893"/>
                  </a:lnTo>
                  <a:lnTo>
                    <a:pt x="699" y="2950"/>
                  </a:lnTo>
                  <a:lnTo>
                    <a:pt x="1006" y="3055"/>
                  </a:lnTo>
                  <a:lnTo>
                    <a:pt x="1351" y="3170"/>
                  </a:lnTo>
                  <a:lnTo>
                    <a:pt x="1753" y="3276"/>
                  </a:lnTo>
                  <a:lnTo>
                    <a:pt x="2193" y="3381"/>
                  </a:lnTo>
                  <a:lnTo>
                    <a:pt x="2682" y="3486"/>
                  </a:lnTo>
                  <a:lnTo>
                    <a:pt x="3218" y="3582"/>
                  </a:lnTo>
                  <a:lnTo>
                    <a:pt x="3803" y="3678"/>
                  </a:lnTo>
                  <a:lnTo>
                    <a:pt x="4416" y="3774"/>
                  </a:lnTo>
                  <a:lnTo>
                    <a:pt x="5076" y="3860"/>
                  </a:lnTo>
                  <a:lnTo>
                    <a:pt x="5776" y="3946"/>
                  </a:lnTo>
                  <a:lnTo>
                    <a:pt x="6513" y="4023"/>
                  </a:lnTo>
                  <a:lnTo>
                    <a:pt x="7289" y="4099"/>
                  </a:lnTo>
                  <a:lnTo>
                    <a:pt x="8094" y="4176"/>
                  </a:lnTo>
                  <a:lnTo>
                    <a:pt x="8936" y="4253"/>
                  </a:lnTo>
                  <a:lnTo>
                    <a:pt x="9808" y="4310"/>
                  </a:lnTo>
                  <a:lnTo>
                    <a:pt x="10708" y="4377"/>
                  </a:lnTo>
                  <a:lnTo>
                    <a:pt x="11637" y="4435"/>
                  </a:lnTo>
                  <a:lnTo>
                    <a:pt x="12595" y="4483"/>
                  </a:lnTo>
                  <a:lnTo>
                    <a:pt x="13582" y="4530"/>
                  </a:lnTo>
                  <a:lnTo>
                    <a:pt x="14587" y="4578"/>
                  </a:lnTo>
                  <a:lnTo>
                    <a:pt x="15622" y="4607"/>
                  </a:lnTo>
                  <a:lnTo>
                    <a:pt x="16676" y="4645"/>
                  </a:lnTo>
                  <a:lnTo>
                    <a:pt x="17758" y="4665"/>
                  </a:lnTo>
                  <a:lnTo>
                    <a:pt x="18850" y="4693"/>
                  </a:lnTo>
                  <a:lnTo>
                    <a:pt x="19961" y="4703"/>
                  </a:lnTo>
                  <a:lnTo>
                    <a:pt x="21091" y="4712"/>
                  </a:lnTo>
                  <a:lnTo>
                    <a:pt x="23380" y="4712"/>
                  </a:lnTo>
                  <a:lnTo>
                    <a:pt x="24510" y="4703"/>
                  </a:lnTo>
                  <a:lnTo>
                    <a:pt x="25621" y="4693"/>
                  </a:lnTo>
                  <a:lnTo>
                    <a:pt x="26713" y="4665"/>
                  </a:lnTo>
                  <a:lnTo>
                    <a:pt x="27796" y="4645"/>
                  </a:lnTo>
                  <a:lnTo>
                    <a:pt x="28849" y="4607"/>
                  </a:lnTo>
                  <a:lnTo>
                    <a:pt x="29884" y="4578"/>
                  </a:lnTo>
                  <a:lnTo>
                    <a:pt x="30889" y="4530"/>
                  </a:lnTo>
                  <a:lnTo>
                    <a:pt x="31876" y="4483"/>
                  </a:lnTo>
                  <a:lnTo>
                    <a:pt x="32834" y="4435"/>
                  </a:lnTo>
                  <a:lnTo>
                    <a:pt x="33763" y="4377"/>
                  </a:lnTo>
                  <a:lnTo>
                    <a:pt x="34663" y="4310"/>
                  </a:lnTo>
                  <a:lnTo>
                    <a:pt x="35535" y="4253"/>
                  </a:lnTo>
                  <a:lnTo>
                    <a:pt x="36378" y="4176"/>
                  </a:lnTo>
                  <a:lnTo>
                    <a:pt x="37182" y="4099"/>
                  </a:lnTo>
                  <a:lnTo>
                    <a:pt x="37958" y="4023"/>
                  </a:lnTo>
                  <a:lnTo>
                    <a:pt x="38696" y="3946"/>
                  </a:lnTo>
                  <a:lnTo>
                    <a:pt x="39395" y="3860"/>
                  </a:lnTo>
                  <a:lnTo>
                    <a:pt x="40056" y="3774"/>
                  </a:lnTo>
                  <a:lnTo>
                    <a:pt x="40669" y="3678"/>
                  </a:lnTo>
                  <a:lnTo>
                    <a:pt x="41253" y="3582"/>
                  </a:lnTo>
                  <a:lnTo>
                    <a:pt x="41789" y="3486"/>
                  </a:lnTo>
                  <a:lnTo>
                    <a:pt x="42278" y="3381"/>
                  </a:lnTo>
                  <a:lnTo>
                    <a:pt x="42718" y="3276"/>
                  </a:lnTo>
                  <a:lnTo>
                    <a:pt x="43121" y="3170"/>
                  </a:lnTo>
                  <a:lnTo>
                    <a:pt x="43465" y="3055"/>
                  </a:lnTo>
                  <a:lnTo>
                    <a:pt x="43772" y="2950"/>
                  </a:lnTo>
                  <a:lnTo>
                    <a:pt x="43896" y="2893"/>
                  </a:lnTo>
                  <a:lnTo>
                    <a:pt x="44021" y="2835"/>
                  </a:lnTo>
                  <a:lnTo>
                    <a:pt x="44126" y="2778"/>
                  </a:lnTo>
                  <a:lnTo>
                    <a:pt x="44213" y="2720"/>
                  </a:lnTo>
                  <a:lnTo>
                    <a:pt x="44289" y="2663"/>
                  </a:lnTo>
                  <a:lnTo>
                    <a:pt x="44356" y="2596"/>
                  </a:lnTo>
                  <a:lnTo>
                    <a:pt x="44404" y="2538"/>
                  </a:lnTo>
                  <a:lnTo>
                    <a:pt x="44442" y="2481"/>
                  </a:lnTo>
                  <a:lnTo>
                    <a:pt x="44462" y="2423"/>
                  </a:lnTo>
                  <a:lnTo>
                    <a:pt x="44471" y="2356"/>
                  </a:lnTo>
                  <a:lnTo>
                    <a:pt x="44462" y="2299"/>
                  </a:lnTo>
                  <a:lnTo>
                    <a:pt x="44442" y="2232"/>
                  </a:lnTo>
                  <a:lnTo>
                    <a:pt x="44404" y="2174"/>
                  </a:lnTo>
                  <a:lnTo>
                    <a:pt x="44356" y="2117"/>
                  </a:lnTo>
                  <a:lnTo>
                    <a:pt x="44289" y="2059"/>
                  </a:lnTo>
                  <a:lnTo>
                    <a:pt x="44213" y="2002"/>
                  </a:lnTo>
                  <a:lnTo>
                    <a:pt x="44126" y="1944"/>
                  </a:lnTo>
                  <a:lnTo>
                    <a:pt x="44021" y="1877"/>
                  </a:lnTo>
                  <a:lnTo>
                    <a:pt x="43896" y="1829"/>
                  </a:lnTo>
                  <a:lnTo>
                    <a:pt x="43772" y="1772"/>
                  </a:lnTo>
                  <a:lnTo>
                    <a:pt x="43465" y="1657"/>
                  </a:lnTo>
                  <a:lnTo>
                    <a:pt x="43121" y="1542"/>
                  </a:lnTo>
                  <a:lnTo>
                    <a:pt x="42718" y="1437"/>
                  </a:lnTo>
                  <a:lnTo>
                    <a:pt x="42278" y="1331"/>
                  </a:lnTo>
                  <a:lnTo>
                    <a:pt x="41789" y="1236"/>
                  </a:lnTo>
                  <a:lnTo>
                    <a:pt x="41253" y="1130"/>
                  </a:lnTo>
                  <a:lnTo>
                    <a:pt x="40669" y="1034"/>
                  </a:lnTo>
                  <a:lnTo>
                    <a:pt x="40056" y="948"/>
                  </a:lnTo>
                  <a:lnTo>
                    <a:pt x="39395" y="852"/>
                  </a:lnTo>
                  <a:lnTo>
                    <a:pt x="38696" y="776"/>
                  </a:lnTo>
                  <a:lnTo>
                    <a:pt x="37958" y="690"/>
                  </a:lnTo>
                  <a:lnTo>
                    <a:pt x="37182" y="613"/>
                  </a:lnTo>
                  <a:lnTo>
                    <a:pt x="36378" y="536"/>
                  </a:lnTo>
                  <a:lnTo>
                    <a:pt x="35535" y="469"/>
                  </a:lnTo>
                  <a:lnTo>
                    <a:pt x="34663" y="402"/>
                  </a:lnTo>
                  <a:lnTo>
                    <a:pt x="33763" y="335"/>
                  </a:lnTo>
                  <a:lnTo>
                    <a:pt x="32834" y="287"/>
                  </a:lnTo>
                  <a:lnTo>
                    <a:pt x="31876" y="230"/>
                  </a:lnTo>
                  <a:lnTo>
                    <a:pt x="30889" y="182"/>
                  </a:lnTo>
                  <a:lnTo>
                    <a:pt x="29884" y="144"/>
                  </a:lnTo>
                  <a:lnTo>
                    <a:pt x="28849" y="105"/>
                  </a:lnTo>
                  <a:lnTo>
                    <a:pt x="27796" y="77"/>
                  </a:lnTo>
                  <a:lnTo>
                    <a:pt x="26713" y="48"/>
                  </a:lnTo>
                  <a:lnTo>
                    <a:pt x="25621" y="29"/>
                  </a:lnTo>
                  <a:lnTo>
                    <a:pt x="24510" y="10"/>
                  </a:lnTo>
                  <a:lnTo>
                    <a:pt x="23380"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6"/>
            <p:cNvSpPr/>
            <p:nvPr/>
          </p:nvSpPr>
          <p:spPr>
            <a:xfrm>
              <a:off x="5449625" y="4579763"/>
              <a:ext cx="3237261" cy="152217"/>
            </a:xfrm>
            <a:custGeom>
              <a:avLst/>
              <a:gdLst/>
              <a:ahLst/>
              <a:cxnLst/>
              <a:rect l="l" t="t" r="r" b="b"/>
              <a:pathLst>
                <a:path w="82305" h="3870" extrusionOk="0">
                  <a:moveTo>
                    <a:pt x="41148" y="0"/>
                  </a:moveTo>
                  <a:lnTo>
                    <a:pt x="36943" y="10"/>
                  </a:lnTo>
                  <a:lnTo>
                    <a:pt x="32853" y="38"/>
                  </a:lnTo>
                  <a:lnTo>
                    <a:pt x="28907" y="86"/>
                  </a:lnTo>
                  <a:lnTo>
                    <a:pt x="25133" y="153"/>
                  </a:lnTo>
                  <a:lnTo>
                    <a:pt x="21532" y="230"/>
                  </a:lnTo>
                  <a:lnTo>
                    <a:pt x="18141" y="335"/>
                  </a:lnTo>
                  <a:lnTo>
                    <a:pt x="14971" y="441"/>
                  </a:lnTo>
                  <a:lnTo>
                    <a:pt x="13477" y="508"/>
                  </a:lnTo>
                  <a:lnTo>
                    <a:pt x="12050" y="565"/>
                  </a:lnTo>
                  <a:lnTo>
                    <a:pt x="10690" y="632"/>
                  </a:lnTo>
                  <a:lnTo>
                    <a:pt x="9397" y="709"/>
                  </a:lnTo>
                  <a:lnTo>
                    <a:pt x="8171" y="776"/>
                  </a:lnTo>
                  <a:lnTo>
                    <a:pt x="7021" y="853"/>
                  </a:lnTo>
                  <a:lnTo>
                    <a:pt x="5958" y="929"/>
                  </a:lnTo>
                  <a:lnTo>
                    <a:pt x="4962" y="1015"/>
                  </a:lnTo>
                  <a:lnTo>
                    <a:pt x="4052" y="1092"/>
                  </a:lnTo>
                  <a:lnTo>
                    <a:pt x="3228" y="1178"/>
                  </a:lnTo>
                  <a:lnTo>
                    <a:pt x="2491" y="1264"/>
                  </a:lnTo>
                  <a:lnTo>
                    <a:pt x="1849" y="1360"/>
                  </a:lnTo>
                  <a:lnTo>
                    <a:pt x="1294" y="1446"/>
                  </a:lnTo>
                  <a:lnTo>
                    <a:pt x="834" y="1542"/>
                  </a:lnTo>
                  <a:lnTo>
                    <a:pt x="642" y="1590"/>
                  </a:lnTo>
                  <a:lnTo>
                    <a:pt x="470" y="1638"/>
                  </a:lnTo>
                  <a:lnTo>
                    <a:pt x="326" y="1686"/>
                  </a:lnTo>
                  <a:lnTo>
                    <a:pt x="211" y="1734"/>
                  </a:lnTo>
                  <a:lnTo>
                    <a:pt x="115" y="1782"/>
                  </a:lnTo>
                  <a:lnTo>
                    <a:pt x="48" y="1829"/>
                  </a:lnTo>
                  <a:lnTo>
                    <a:pt x="10" y="1887"/>
                  </a:lnTo>
                  <a:lnTo>
                    <a:pt x="0" y="1906"/>
                  </a:lnTo>
                  <a:lnTo>
                    <a:pt x="0" y="1935"/>
                  </a:lnTo>
                  <a:lnTo>
                    <a:pt x="0" y="1954"/>
                  </a:lnTo>
                  <a:lnTo>
                    <a:pt x="10" y="1983"/>
                  </a:lnTo>
                  <a:lnTo>
                    <a:pt x="48" y="2031"/>
                  </a:lnTo>
                  <a:lnTo>
                    <a:pt x="115" y="2079"/>
                  </a:lnTo>
                  <a:lnTo>
                    <a:pt x="211" y="2126"/>
                  </a:lnTo>
                  <a:lnTo>
                    <a:pt x="326" y="2184"/>
                  </a:lnTo>
                  <a:lnTo>
                    <a:pt x="470" y="2232"/>
                  </a:lnTo>
                  <a:lnTo>
                    <a:pt x="642" y="2280"/>
                  </a:lnTo>
                  <a:lnTo>
                    <a:pt x="834" y="2318"/>
                  </a:lnTo>
                  <a:lnTo>
                    <a:pt x="1294" y="2414"/>
                  </a:lnTo>
                  <a:lnTo>
                    <a:pt x="1849" y="2510"/>
                  </a:lnTo>
                  <a:lnTo>
                    <a:pt x="2491" y="2596"/>
                  </a:lnTo>
                  <a:lnTo>
                    <a:pt x="3228" y="2682"/>
                  </a:lnTo>
                  <a:lnTo>
                    <a:pt x="4052" y="2768"/>
                  </a:lnTo>
                  <a:lnTo>
                    <a:pt x="4962" y="2854"/>
                  </a:lnTo>
                  <a:lnTo>
                    <a:pt x="5958" y="2931"/>
                  </a:lnTo>
                  <a:lnTo>
                    <a:pt x="7021" y="3017"/>
                  </a:lnTo>
                  <a:lnTo>
                    <a:pt x="8171" y="3094"/>
                  </a:lnTo>
                  <a:lnTo>
                    <a:pt x="9397" y="3161"/>
                  </a:lnTo>
                  <a:lnTo>
                    <a:pt x="10690" y="3228"/>
                  </a:lnTo>
                  <a:lnTo>
                    <a:pt x="12050" y="3295"/>
                  </a:lnTo>
                  <a:lnTo>
                    <a:pt x="13477" y="3362"/>
                  </a:lnTo>
                  <a:lnTo>
                    <a:pt x="14971" y="3419"/>
                  </a:lnTo>
                  <a:lnTo>
                    <a:pt x="18141" y="3534"/>
                  </a:lnTo>
                  <a:lnTo>
                    <a:pt x="21532" y="3630"/>
                  </a:lnTo>
                  <a:lnTo>
                    <a:pt x="25133" y="3716"/>
                  </a:lnTo>
                  <a:lnTo>
                    <a:pt x="28907" y="3774"/>
                  </a:lnTo>
                  <a:lnTo>
                    <a:pt x="32853" y="3822"/>
                  </a:lnTo>
                  <a:lnTo>
                    <a:pt x="36943" y="3860"/>
                  </a:lnTo>
                  <a:lnTo>
                    <a:pt x="41148" y="3870"/>
                  </a:lnTo>
                  <a:lnTo>
                    <a:pt x="45353" y="3860"/>
                  </a:lnTo>
                  <a:lnTo>
                    <a:pt x="49443" y="3822"/>
                  </a:lnTo>
                  <a:lnTo>
                    <a:pt x="53389" y="3774"/>
                  </a:lnTo>
                  <a:lnTo>
                    <a:pt x="57172" y="3716"/>
                  </a:lnTo>
                  <a:lnTo>
                    <a:pt x="60764" y="3630"/>
                  </a:lnTo>
                  <a:lnTo>
                    <a:pt x="64155" y="3534"/>
                  </a:lnTo>
                  <a:lnTo>
                    <a:pt x="67325" y="3419"/>
                  </a:lnTo>
                  <a:lnTo>
                    <a:pt x="68819" y="3362"/>
                  </a:lnTo>
                  <a:lnTo>
                    <a:pt x="70246" y="3295"/>
                  </a:lnTo>
                  <a:lnTo>
                    <a:pt x="71616" y="3228"/>
                  </a:lnTo>
                  <a:lnTo>
                    <a:pt x="72909" y="3161"/>
                  </a:lnTo>
                  <a:lnTo>
                    <a:pt x="74125" y="3094"/>
                  </a:lnTo>
                  <a:lnTo>
                    <a:pt x="75275" y="3017"/>
                  </a:lnTo>
                  <a:lnTo>
                    <a:pt x="76347" y="2931"/>
                  </a:lnTo>
                  <a:lnTo>
                    <a:pt x="77334" y="2854"/>
                  </a:lnTo>
                  <a:lnTo>
                    <a:pt x="78244" y="2768"/>
                  </a:lnTo>
                  <a:lnTo>
                    <a:pt x="79068" y="2682"/>
                  </a:lnTo>
                  <a:lnTo>
                    <a:pt x="79805" y="2596"/>
                  </a:lnTo>
                  <a:lnTo>
                    <a:pt x="80456" y="2510"/>
                  </a:lnTo>
                  <a:lnTo>
                    <a:pt x="81012" y="2414"/>
                  </a:lnTo>
                  <a:lnTo>
                    <a:pt x="81462" y="2318"/>
                  </a:lnTo>
                  <a:lnTo>
                    <a:pt x="81663" y="2280"/>
                  </a:lnTo>
                  <a:lnTo>
                    <a:pt x="81826" y="2232"/>
                  </a:lnTo>
                  <a:lnTo>
                    <a:pt x="81970" y="2184"/>
                  </a:lnTo>
                  <a:lnTo>
                    <a:pt x="82094" y="2126"/>
                  </a:lnTo>
                  <a:lnTo>
                    <a:pt x="82180" y="2079"/>
                  </a:lnTo>
                  <a:lnTo>
                    <a:pt x="82248" y="2031"/>
                  </a:lnTo>
                  <a:lnTo>
                    <a:pt x="82286" y="1983"/>
                  </a:lnTo>
                  <a:lnTo>
                    <a:pt x="82295" y="1954"/>
                  </a:lnTo>
                  <a:lnTo>
                    <a:pt x="82305" y="1935"/>
                  </a:lnTo>
                  <a:lnTo>
                    <a:pt x="82295" y="1906"/>
                  </a:lnTo>
                  <a:lnTo>
                    <a:pt x="82286" y="1887"/>
                  </a:lnTo>
                  <a:lnTo>
                    <a:pt x="82248" y="1829"/>
                  </a:lnTo>
                  <a:lnTo>
                    <a:pt x="82180" y="1782"/>
                  </a:lnTo>
                  <a:lnTo>
                    <a:pt x="82094" y="1734"/>
                  </a:lnTo>
                  <a:lnTo>
                    <a:pt x="81970" y="1686"/>
                  </a:lnTo>
                  <a:lnTo>
                    <a:pt x="81826" y="1638"/>
                  </a:lnTo>
                  <a:lnTo>
                    <a:pt x="81663" y="1590"/>
                  </a:lnTo>
                  <a:lnTo>
                    <a:pt x="81462" y="1542"/>
                  </a:lnTo>
                  <a:lnTo>
                    <a:pt x="81012" y="1446"/>
                  </a:lnTo>
                  <a:lnTo>
                    <a:pt x="80456" y="1360"/>
                  </a:lnTo>
                  <a:lnTo>
                    <a:pt x="79805" y="1264"/>
                  </a:lnTo>
                  <a:lnTo>
                    <a:pt x="79068" y="1178"/>
                  </a:lnTo>
                  <a:lnTo>
                    <a:pt x="78244" y="1092"/>
                  </a:lnTo>
                  <a:lnTo>
                    <a:pt x="77334" y="1015"/>
                  </a:lnTo>
                  <a:lnTo>
                    <a:pt x="76347" y="929"/>
                  </a:lnTo>
                  <a:lnTo>
                    <a:pt x="75275" y="853"/>
                  </a:lnTo>
                  <a:lnTo>
                    <a:pt x="74125" y="776"/>
                  </a:lnTo>
                  <a:lnTo>
                    <a:pt x="72909" y="709"/>
                  </a:lnTo>
                  <a:lnTo>
                    <a:pt x="71616" y="632"/>
                  </a:lnTo>
                  <a:lnTo>
                    <a:pt x="70246" y="565"/>
                  </a:lnTo>
                  <a:lnTo>
                    <a:pt x="68819" y="508"/>
                  </a:lnTo>
                  <a:lnTo>
                    <a:pt x="67325" y="441"/>
                  </a:lnTo>
                  <a:lnTo>
                    <a:pt x="64155" y="335"/>
                  </a:lnTo>
                  <a:lnTo>
                    <a:pt x="60764" y="230"/>
                  </a:lnTo>
                  <a:lnTo>
                    <a:pt x="57172" y="153"/>
                  </a:lnTo>
                  <a:lnTo>
                    <a:pt x="53389" y="86"/>
                  </a:lnTo>
                  <a:lnTo>
                    <a:pt x="49443" y="38"/>
                  </a:lnTo>
                  <a:lnTo>
                    <a:pt x="45353" y="10"/>
                  </a:lnTo>
                  <a:lnTo>
                    <a:pt x="41148"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6"/>
            <p:cNvSpPr/>
            <p:nvPr/>
          </p:nvSpPr>
          <p:spPr>
            <a:xfrm>
              <a:off x="8191774" y="3231092"/>
              <a:ext cx="378261" cy="86296"/>
            </a:xfrm>
            <a:custGeom>
              <a:avLst/>
              <a:gdLst/>
              <a:ahLst/>
              <a:cxnLst/>
              <a:rect l="l" t="t" r="r" b="b"/>
              <a:pathLst>
                <a:path w="9617" h="2194" extrusionOk="0">
                  <a:moveTo>
                    <a:pt x="4473" y="0"/>
                  </a:moveTo>
                  <a:lnTo>
                    <a:pt x="4186" y="10"/>
                  </a:lnTo>
                  <a:lnTo>
                    <a:pt x="3860" y="29"/>
                  </a:lnTo>
                  <a:lnTo>
                    <a:pt x="3075" y="77"/>
                  </a:lnTo>
                  <a:lnTo>
                    <a:pt x="2223" y="154"/>
                  </a:lnTo>
                  <a:lnTo>
                    <a:pt x="1389" y="240"/>
                  </a:lnTo>
                  <a:lnTo>
                    <a:pt x="680" y="307"/>
                  </a:lnTo>
                  <a:lnTo>
                    <a:pt x="0" y="384"/>
                  </a:lnTo>
                  <a:lnTo>
                    <a:pt x="1657" y="1322"/>
                  </a:lnTo>
                  <a:lnTo>
                    <a:pt x="2184" y="1466"/>
                  </a:lnTo>
                  <a:lnTo>
                    <a:pt x="2730" y="1590"/>
                  </a:lnTo>
                  <a:lnTo>
                    <a:pt x="3305" y="1705"/>
                  </a:lnTo>
                  <a:lnTo>
                    <a:pt x="3899" y="1811"/>
                  </a:lnTo>
                  <a:lnTo>
                    <a:pt x="4502" y="1897"/>
                  </a:lnTo>
                  <a:lnTo>
                    <a:pt x="5096" y="1973"/>
                  </a:lnTo>
                  <a:lnTo>
                    <a:pt x="5690" y="2041"/>
                  </a:lnTo>
                  <a:lnTo>
                    <a:pt x="6264" y="2098"/>
                  </a:lnTo>
                  <a:lnTo>
                    <a:pt x="6820" y="2136"/>
                  </a:lnTo>
                  <a:lnTo>
                    <a:pt x="7337" y="2165"/>
                  </a:lnTo>
                  <a:lnTo>
                    <a:pt x="7826" y="2184"/>
                  </a:lnTo>
                  <a:lnTo>
                    <a:pt x="8266" y="2194"/>
                  </a:lnTo>
                  <a:lnTo>
                    <a:pt x="8649" y="2184"/>
                  </a:lnTo>
                  <a:lnTo>
                    <a:pt x="8975" y="2165"/>
                  </a:lnTo>
                  <a:lnTo>
                    <a:pt x="9234" y="2127"/>
                  </a:lnTo>
                  <a:lnTo>
                    <a:pt x="9339" y="2108"/>
                  </a:lnTo>
                  <a:lnTo>
                    <a:pt x="9416" y="2088"/>
                  </a:lnTo>
                  <a:lnTo>
                    <a:pt x="9483" y="2060"/>
                  </a:lnTo>
                  <a:lnTo>
                    <a:pt x="9531" y="2031"/>
                  </a:lnTo>
                  <a:lnTo>
                    <a:pt x="9569" y="2002"/>
                  </a:lnTo>
                  <a:lnTo>
                    <a:pt x="9598" y="1983"/>
                  </a:lnTo>
                  <a:lnTo>
                    <a:pt x="9617" y="1954"/>
                  </a:lnTo>
                  <a:lnTo>
                    <a:pt x="9617" y="1926"/>
                  </a:lnTo>
                  <a:lnTo>
                    <a:pt x="9617" y="1897"/>
                  </a:lnTo>
                  <a:lnTo>
                    <a:pt x="9598" y="1868"/>
                  </a:lnTo>
                  <a:lnTo>
                    <a:pt x="9578" y="1839"/>
                  </a:lnTo>
                  <a:lnTo>
                    <a:pt x="9540" y="1811"/>
                  </a:lnTo>
                  <a:lnTo>
                    <a:pt x="9464" y="1753"/>
                  </a:lnTo>
                  <a:lnTo>
                    <a:pt x="9349" y="1696"/>
                  </a:lnTo>
                  <a:lnTo>
                    <a:pt x="9224" y="1638"/>
                  </a:lnTo>
                  <a:lnTo>
                    <a:pt x="8927" y="1523"/>
                  </a:lnTo>
                  <a:lnTo>
                    <a:pt x="8611" y="1408"/>
                  </a:lnTo>
                  <a:lnTo>
                    <a:pt x="8314" y="1313"/>
                  </a:lnTo>
                  <a:lnTo>
                    <a:pt x="8190" y="1255"/>
                  </a:lnTo>
                  <a:lnTo>
                    <a:pt x="8084" y="1217"/>
                  </a:lnTo>
                  <a:lnTo>
                    <a:pt x="7605" y="997"/>
                  </a:lnTo>
                  <a:lnTo>
                    <a:pt x="7107" y="786"/>
                  </a:lnTo>
                  <a:lnTo>
                    <a:pt x="6628" y="604"/>
                  </a:lnTo>
                  <a:lnTo>
                    <a:pt x="6169" y="431"/>
                  </a:lnTo>
                  <a:lnTo>
                    <a:pt x="5747" y="288"/>
                  </a:lnTo>
                  <a:lnTo>
                    <a:pt x="5364" y="173"/>
                  </a:lnTo>
                  <a:lnTo>
                    <a:pt x="5058" y="77"/>
                  </a:lnTo>
                  <a:lnTo>
                    <a:pt x="4828" y="20"/>
                  </a:lnTo>
                  <a:lnTo>
                    <a:pt x="4761" y="10"/>
                  </a:lnTo>
                  <a:lnTo>
                    <a:pt x="4684" y="0"/>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6"/>
            <p:cNvSpPr/>
            <p:nvPr/>
          </p:nvSpPr>
          <p:spPr>
            <a:xfrm>
              <a:off x="8252423" y="3224681"/>
              <a:ext cx="342114" cy="102500"/>
            </a:xfrm>
            <a:custGeom>
              <a:avLst/>
              <a:gdLst/>
              <a:ahLst/>
              <a:cxnLst/>
              <a:rect l="l" t="t" r="r" b="b"/>
              <a:pathLst>
                <a:path w="8698" h="2606" extrusionOk="0">
                  <a:moveTo>
                    <a:pt x="2998" y="1"/>
                  </a:moveTo>
                  <a:lnTo>
                    <a:pt x="2797" y="10"/>
                  </a:lnTo>
                  <a:lnTo>
                    <a:pt x="2558" y="20"/>
                  </a:lnTo>
                  <a:lnTo>
                    <a:pt x="2021" y="68"/>
                  </a:lnTo>
                  <a:lnTo>
                    <a:pt x="1456" y="144"/>
                  </a:lnTo>
                  <a:lnTo>
                    <a:pt x="901" y="211"/>
                  </a:lnTo>
                  <a:lnTo>
                    <a:pt x="441" y="278"/>
                  </a:lnTo>
                  <a:lnTo>
                    <a:pt x="0" y="345"/>
                  </a:lnTo>
                  <a:lnTo>
                    <a:pt x="0" y="403"/>
                  </a:lnTo>
                  <a:lnTo>
                    <a:pt x="249" y="432"/>
                  </a:lnTo>
                  <a:lnTo>
                    <a:pt x="489" y="479"/>
                  </a:lnTo>
                  <a:lnTo>
                    <a:pt x="728" y="527"/>
                  </a:lnTo>
                  <a:lnTo>
                    <a:pt x="949" y="594"/>
                  </a:lnTo>
                  <a:lnTo>
                    <a:pt x="1169" y="661"/>
                  </a:lnTo>
                  <a:lnTo>
                    <a:pt x="1380" y="748"/>
                  </a:lnTo>
                  <a:lnTo>
                    <a:pt x="1571" y="843"/>
                  </a:lnTo>
                  <a:lnTo>
                    <a:pt x="1763" y="949"/>
                  </a:lnTo>
                  <a:lnTo>
                    <a:pt x="1945" y="1064"/>
                  </a:lnTo>
                  <a:lnTo>
                    <a:pt x="2117" y="1188"/>
                  </a:lnTo>
                  <a:lnTo>
                    <a:pt x="2270" y="1322"/>
                  </a:lnTo>
                  <a:lnTo>
                    <a:pt x="2424" y="1476"/>
                  </a:lnTo>
                  <a:lnTo>
                    <a:pt x="2558" y="1638"/>
                  </a:lnTo>
                  <a:lnTo>
                    <a:pt x="2692" y="1811"/>
                  </a:lnTo>
                  <a:lnTo>
                    <a:pt x="2807" y="2002"/>
                  </a:lnTo>
                  <a:lnTo>
                    <a:pt x="2912" y="2204"/>
                  </a:lnTo>
                  <a:lnTo>
                    <a:pt x="4205" y="2347"/>
                  </a:lnTo>
                  <a:lnTo>
                    <a:pt x="4770" y="2414"/>
                  </a:lnTo>
                  <a:lnTo>
                    <a:pt x="5335" y="2472"/>
                  </a:lnTo>
                  <a:lnTo>
                    <a:pt x="5747" y="2500"/>
                  </a:lnTo>
                  <a:lnTo>
                    <a:pt x="6207" y="2539"/>
                  </a:lnTo>
                  <a:lnTo>
                    <a:pt x="6686" y="2568"/>
                  </a:lnTo>
                  <a:lnTo>
                    <a:pt x="7155" y="2587"/>
                  </a:lnTo>
                  <a:lnTo>
                    <a:pt x="7586" y="2606"/>
                  </a:lnTo>
                  <a:lnTo>
                    <a:pt x="7950" y="2606"/>
                  </a:lnTo>
                  <a:lnTo>
                    <a:pt x="8218" y="2596"/>
                  </a:lnTo>
                  <a:lnTo>
                    <a:pt x="8314" y="2587"/>
                  </a:lnTo>
                  <a:lnTo>
                    <a:pt x="8381" y="2577"/>
                  </a:lnTo>
                  <a:lnTo>
                    <a:pt x="8506" y="2520"/>
                  </a:lnTo>
                  <a:lnTo>
                    <a:pt x="8602" y="2462"/>
                  </a:lnTo>
                  <a:lnTo>
                    <a:pt x="8640" y="2433"/>
                  </a:lnTo>
                  <a:lnTo>
                    <a:pt x="8659" y="2395"/>
                  </a:lnTo>
                  <a:lnTo>
                    <a:pt x="8678" y="2366"/>
                  </a:lnTo>
                  <a:lnTo>
                    <a:pt x="8697" y="2328"/>
                  </a:lnTo>
                  <a:lnTo>
                    <a:pt x="8697" y="2290"/>
                  </a:lnTo>
                  <a:lnTo>
                    <a:pt x="8697" y="2251"/>
                  </a:lnTo>
                  <a:lnTo>
                    <a:pt x="8678" y="2213"/>
                  </a:lnTo>
                  <a:lnTo>
                    <a:pt x="8659" y="2175"/>
                  </a:lnTo>
                  <a:lnTo>
                    <a:pt x="8592" y="2089"/>
                  </a:lnTo>
                  <a:lnTo>
                    <a:pt x="8496" y="1993"/>
                  </a:lnTo>
                  <a:lnTo>
                    <a:pt x="8362" y="1897"/>
                  </a:lnTo>
                  <a:lnTo>
                    <a:pt x="8199" y="1792"/>
                  </a:lnTo>
                  <a:lnTo>
                    <a:pt x="8008" y="1677"/>
                  </a:lnTo>
                  <a:lnTo>
                    <a:pt x="7778" y="1562"/>
                  </a:lnTo>
                  <a:lnTo>
                    <a:pt x="7519" y="1437"/>
                  </a:lnTo>
                  <a:lnTo>
                    <a:pt x="7232" y="1303"/>
                  </a:lnTo>
                  <a:lnTo>
                    <a:pt x="6906" y="1169"/>
                  </a:lnTo>
                  <a:lnTo>
                    <a:pt x="6542" y="1016"/>
                  </a:lnTo>
                  <a:lnTo>
                    <a:pt x="6063" y="834"/>
                  </a:lnTo>
                  <a:lnTo>
                    <a:pt x="5565" y="671"/>
                  </a:lnTo>
                  <a:lnTo>
                    <a:pt x="5086" y="518"/>
                  </a:lnTo>
                  <a:lnTo>
                    <a:pt x="4627" y="374"/>
                  </a:lnTo>
                  <a:lnTo>
                    <a:pt x="4205" y="259"/>
                  </a:lnTo>
                  <a:lnTo>
                    <a:pt x="3832" y="154"/>
                  </a:lnTo>
                  <a:lnTo>
                    <a:pt x="3286" y="20"/>
                  </a:lnTo>
                  <a:lnTo>
                    <a:pt x="3171" y="10"/>
                  </a:lnTo>
                  <a:lnTo>
                    <a:pt x="29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6"/>
            <p:cNvSpPr/>
            <p:nvPr/>
          </p:nvSpPr>
          <p:spPr>
            <a:xfrm>
              <a:off x="7744222" y="3452213"/>
              <a:ext cx="62185" cy="898944"/>
            </a:xfrm>
            <a:custGeom>
              <a:avLst/>
              <a:gdLst/>
              <a:ahLst/>
              <a:cxnLst/>
              <a:rect l="l" t="t" r="r" b="b"/>
              <a:pathLst>
                <a:path w="1581" h="22855" extrusionOk="0">
                  <a:moveTo>
                    <a:pt x="1" y="1"/>
                  </a:moveTo>
                  <a:lnTo>
                    <a:pt x="1" y="22854"/>
                  </a:lnTo>
                  <a:lnTo>
                    <a:pt x="1581" y="22854"/>
                  </a:lnTo>
                  <a:lnTo>
                    <a:pt x="1581" y="1"/>
                  </a:lnTo>
                  <a:close/>
                </a:path>
              </a:pathLst>
            </a:custGeom>
            <a:solidFill>
              <a:srgbClr val="959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6"/>
            <p:cNvSpPr/>
            <p:nvPr/>
          </p:nvSpPr>
          <p:spPr>
            <a:xfrm>
              <a:off x="7478656" y="4279862"/>
              <a:ext cx="592977" cy="160162"/>
            </a:xfrm>
            <a:custGeom>
              <a:avLst/>
              <a:gdLst/>
              <a:ahLst/>
              <a:cxnLst/>
              <a:rect l="l" t="t" r="r" b="b"/>
              <a:pathLst>
                <a:path w="15076" h="4072" extrusionOk="0">
                  <a:moveTo>
                    <a:pt x="4071" y="1"/>
                  </a:moveTo>
                  <a:lnTo>
                    <a:pt x="3860" y="10"/>
                  </a:lnTo>
                  <a:lnTo>
                    <a:pt x="3659" y="30"/>
                  </a:lnTo>
                  <a:lnTo>
                    <a:pt x="3458" y="49"/>
                  </a:lnTo>
                  <a:lnTo>
                    <a:pt x="3257" y="87"/>
                  </a:lnTo>
                  <a:lnTo>
                    <a:pt x="3055" y="135"/>
                  </a:lnTo>
                  <a:lnTo>
                    <a:pt x="2864" y="192"/>
                  </a:lnTo>
                  <a:lnTo>
                    <a:pt x="2672" y="250"/>
                  </a:lnTo>
                  <a:lnTo>
                    <a:pt x="2490" y="327"/>
                  </a:lnTo>
                  <a:lnTo>
                    <a:pt x="2308" y="403"/>
                  </a:lnTo>
                  <a:lnTo>
                    <a:pt x="2136" y="499"/>
                  </a:lnTo>
                  <a:lnTo>
                    <a:pt x="1964" y="595"/>
                  </a:lnTo>
                  <a:lnTo>
                    <a:pt x="1801" y="700"/>
                  </a:lnTo>
                  <a:lnTo>
                    <a:pt x="1638" y="815"/>
                  </a:lnTo>
                  <a:lnTo>
                    <a:pt x="1485" y="940"/>
                  </a:lnTo>
                  <a:lnTo>
                    <a:pt x="1341" y="1064"/>
                  </a:lnTo>
                  <a:lnTo>
                    <a:pt x="1197" y="1198"/>
                  </a:lnTo>
                  <a:lnTo>
                    <a:pt x="1063" y="1342"/>
                  </a:lnTo>
                  <a:lnTo>
                    <a:pt x="929" y="1485"/>
                  </a:lnTo>
                  <a:lnTo>
                    <a:pt x="814" y="1639"/>
                  </a:lnTo>
                  <a:lnTo>
                    <a:pt x="699" y="1802"/>
                  </a:lnTo>
                  <a:lnTo>
                    <a:pt x="594" y="1964"/>
                  </a:lnTo>
                  <a:lnTo>
                    <a:pt x="498" y="2137"/>
                  </a:lnTo>
                  <a:lnTo>
                    <a:pt x="402" y="2309"/>
                  </a:lnTo>
                  <a:lnTo>
                    <a:pt x="326" y="2491"/>
                  </a:lnTo>
                  <a:lnTo>
                    <a:pt x="249" y="2673"/>
                  </a:lnTo>
                  <a:lnTo>
                    <a:pt x="182" y="2865"/>
                  </a:lnTo>
                  <a:lnTo>
                    <a:pt x="134" y="3056"/>
                  </a:lnTo>
                  <a:lnTo>
                    <a:pt x="86" y="3257"/>
                  </a:lnTo>
                  <a:lnTo>
                    <a:pt x="48" y="3459"/>
                  </a:lnTo>
                  <a:lnTo>
                    <a:pt x="29" y="3660"/>
                  </a:lnTo>
                  <a:lnTo>
                    <a:pt x="10" y="3861"/>
                  </a:lnTo>
                  <a:lnTo>
                    <a:pt x="0" y="4072"/>
                  </a:lnTo>
                  <a:lnTo>
                    <a:pt x="1293" y="4072"/>
                  </a:lnTo>
                  <a:lnTo>
                    <a:pt x="1303" y="3928"/>
                  </a:lnTo>
                  <a:lnTo>
                    <a:pt x="1312" y="3794"/>
                  </a:lnTo>
                  <a:lnTo>
                    <a:pt x="1331" y="3650"/>
                  </a:lnTo>
                  <a:lnTo>
                    <a:pt x="1351" y="3516"/>
                  </a:lnTo>
                  <a:lnTo>
                    <a:pt x="1389" y="3382"/>
                  </a:lnTo>
                  <a:lnTo>
                    <a:pt x="1427" y="3248"/>
                  </a:lnTo>
                  <a:lnTo>
                    <a:pt x="1466" y="3123"/>
                  </a:lnTo>
                  <a:lnTo>
                    <a:pt x="1513" y="2999"/>
                  </a:lnTo>
                  <a:lnTo>
                    <a:pt x="1571" y="2874"/>
                  </a:lnTo>
                  <a:lnTo>
                    <a:pt x="1628" y="2750"/>
                  </a:lnTo>
                  <a:lnTo>
                    <a:pt x="1695" y="2635"/>
                  </a:lnTo>
                  <a:lnTo>
                    <a:pt x="1772" y="2520"/>
                  </a:lnTo>
                  <a:lnTo>
                    <a:pt x="1849" y="2415"/>
                  </a:lnTo>
                  <a:lnTo>
                    <a:pt x="1935" y="2309"/>
                  </a:lnTo>
                  <a:lnTo>
                    <a:pt x="2021" y="2213"/>
                  </a:lnTo>
                  <a:lnTo>
                    <a:pt x="2107" y="2108"/>
                  </a:lnTo>
                  <a:lnTo>
                    <a:pt x="2203" y="2022"/>
                  </a:lnTo>
                  <a:lnTo>
                    <a:pt x="2308" y="1936"/>
                  </a:lnTo>
                  <a:lnTo>
                    <a:pt x="2414" y="1849"/>
                  </a:lnTo>
                  <a:lnTo>
                    <a:pt x="2519" y="1773"/>
                  </a:lnTo>
                  <a:lnTo>
                    <a:pt x="2634" y="1706"/>
                  </a:lnTo>
                  <a:lnTo>
                    <a:pt x="2749" y="1639"/>
                  </a:lnTo>
                  <a:lnTo>
                    <a:pt x="2873" y="1572"/>
                  </a:lnTo>
                  <a:lnTo>
                    <a:pt x="2998" y="1514"/>
                  </a:lnTo>
                  <a:lnTo>
                    <a:pt x="3123" y="1466"/>
                  </a:lnTo>
                  <a:lnTo>
                    <a:pt x="3247" y="1428"/>
                  </a:lnTo>
                  <a:lnTo>
                    <a:pt x="3381" y="1390"/>
                  </a:lnTo>
                  <a:lnTo>
                    <a:pt x="3515" y="1351"/>
                  </a:lnTo>
                  <a:lnTo>
                    <a:pt x="3649" y="1332"/>
                  </a:lnTo>
                  <a:lnTo>
                    <a:pt x="3793" y="1313"/>
                  </a:lnTo>
                  <a:lnTo>
                    <a:pt x="3927" y="1304"/>
                  </a:lnTo>
                  <a:lnTo>
                    <a:pt x="11149" y="1304"/>
                  </a:lnTo>
                  <a:lnTo>
                    <a:pt x="11293" y="1313"/>
                  </a:lnTo>
                  <a:lnTo>
                    <a:pt x="11427" y="1332"/>
                  </a:lnTo>
                  <a:lnTo>
                    <a:pt x="11570" y="1351"/>
                  </a:lnTo>
                  <a:lnTo>
                    <a:pt x="11704" y="1390"/>
                  </a:lnTo>
                  <a:lnTo>
                    <a:pt x="11829" y="1428"/>
                  </a:lnTo>
                  <a:lnTo>
                    <a:pt x="11963" y="1466"/>
                  </a:lnTo>
                  <a:lnTo>
                    <a:pt x="12088" y="1514"/>
                  </a:lnTo>
                  <a:lnTo>
                    <a:pt x="12212" y="1572"/>
                  </a:lnTo>
                  <a:lnTo>
                    <a:pt x="12327" y="1639"/>
                  </a:lnTo>
                  <a:lnTo>
                    <a:pt x="12442" y="1706"/>
                  </a:lnTo>
                  <a:lnTo>
                    <a:pt x="12557" y="1773"/>
                  </a:lnTo>
                  <a:lnTo>
                    <a:pt x="12662" y="1849"/>
                  </a:lnTo>
                  <a:lnTo>
                    <a:pt x="12768" y="1936"/>
                  </a:lnTo>
                  <a:lnTo>
                    <a:pt x="12873" y="2022"/>
                  </a:lnTo>
                  <a:lnTo>
                    <a:pt x="12969" y="2108"/>
                  </a:lnTo>
                  <a:lnTo>
                    <a:pt x="13065" y="2213"/>
                  </a:lnTo>
                  <a:lnTo>
                    <a:pt x="13151" y="2309"/>
                  </a:lnTo>
                  <a:lnTo>
                    <a:pt x="13227" y="2415"/>
                  </a:lnTo>
                  <a:lnTo>
                    <a:pt x="13304" y="2520"/>
                  </a:lnTo>
                  <a:lnTo>
                    <a:pt x="13381" y="2635"/>
                  </a:lnTo>
                  <a:lnTo>
                    <a:pt x="13448" y="2750"/>
                  </a:lnTo>
                  <a:lnTo>
                    <a:pt x="13505" y="2874"/>
                  </a:lnTo>
                  <a:lnTo>
                    <a:pt x="13563" y="2999"/>
                  </a:lnTo>
                  <a:lnTo>
                    <a:pt x="13611" y="3123"/>
                  </a:lnTo>
                  <a:lnTo>
                    <a:pt x="13658" y="3248"/>
                  </a:lnTo>
                  <a:lnTo>
                    <a:pt x="13697" y="3382"/>
                  </a:lnTo>
                  <a:lnTo>
                    <a:pt x="13725" y="3516"/>
                  </a:lnTo>
                  <a:lnTo>
                    <a:pt x="13754" y="3650"/>
                  </a:lnTo>
                  <a:lnTo>
                    <a:pt x="13764" y="3794"/>
                  </a:lnTo>
                  <a:lnTo>
                    <a:pt x="13783" y="3928"/>
                  </a:lnTo>
                  <a:lnTo>
                    <a:pt x="13783" y="4072"/>
                  </a:lnTo>
                  <a:lnTo>
                    <a:pt x="15076" y="4072"/>
                  </a:lnTo>
                  <a:lnTo>
                    <a:pt x="15076" y="3861"/>
                  </a:lnTo>
                  <a:lnTo>
                    <a:pt x="15057" y="3660"/>
                  </a:lnTo>
                  <a:lnTo>
                    <a:pt x="15028" y="3459"/>
                  </a:lnTo>
                  <a:lnTo>
                    <a:pt x="14990" y="3257"/>
                  </a:lnTo>
                  <a:lnTo>
                    <a:pt x="14951" y="3056"/>
                  </a:lnTo>
                  <a:lnTo>
                    <a:pt x="14894" y="2865"/>
                  </a:lnTo>
                  <a:lnTo>
                    <a:pt x="14827" y="2673"/>
                  </a:lnTo>
                  <a:lnTo>
                    <a:pt x="14760" y="2491"/>
                  </a:lnTo>
                  <a:lnTo>
                    <a:pt x="14674" y="2309"/>
                  </a:lnTo>
                  <a:lnTo>
                    <a:pt x="14588" y="2137"/>
                  </a:lnTo>
                  <a:lnTo>
                    <a:pt x="14492" y="1964"/>
                  </a:lnTo>
                  <a:lnTo>
                    <a:pt x="14377" y="1802"/>
                  </a:lnTo>
                  <a:lnTo>
                    <a:pt x="14271" y="1639"/>
                  </a:lnTo>
                  <a:lnTo>
                    <a:pt x="14147" y="1485"/>
                  </a:lnTo>
                  <a:lnTo>
                    <a:pt x="14022" y="1342"/>
                  </a:lnTo>
                  <a:lnTo>
                    <a:pt x="13888" y="1198"/>
                  </a:lnTo>
                  <a:lnTo>
                    <a:pt x="13745" y="1064"/>
                  </a:lnTo>
                  <a:lnTo>
                    <a:pt x="13591" y="940"/>
                  </a:lnTo>
                  <a:lnTo>
                    <a:pt x="13438" y="815"/>
                  </a:lnTo>
                  <a:lnTo>
                    <a:pt x="13285" y="700"/>
                  </a:lnTo>
                  <a:lnTo>
                    <a:pt x="13112" y="595"/>
                  </a:lnTo>
                  <a:lnTo>
                    <a:pt x="12950" y="499"/>
                  </a:lnTo>
                  <a:lnTo>
                    <a:pt x="12768" y="403"/>
                  </a:lnTo>
                  <a:lnTo>
                    <a:pt x="12586" y="327"/>
                  </a:lnTo>
                  <a:lnTo>
                    <a:pt x="12404" y="250"/>
                  </a:lnTo>
                  <a:lnTo>
                    <a:pt x="12212" y="192"/>
                  </a:lnTo>
                  <a:lnTo>
                    <a:pt x="12021" y="135"/>
                  </a:lnTo>
                  <a:lnTo>
                    <a:pt x="11829" y="87"/>
                  </a:lnTo>
                  <a:lnTo>
                    <a:pt x="11628" y="49"/>
                  </a:lnTo>
                  <a:lnTo>
                    <a:pt x="11427" y="30"/>
                  </a:lnTo>
                  <a:lnTo>
                    <a:pt x="11216" y="10"/>
                  </a:lnTo>
                  <a:lnTo>
                    <a:pt x="110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6"/>
            <p:cNvSpPr/>
            <p:nvPr/>
          </p:nvSpPr>
          <p:spPr>
            <a:xfrm>
              <a:off x="7708076" y="3426608"/>
              <a:ext cx="134517" cy="208738"/>
            </a:xfrm>
            <a:custGeom>
              <a:avLst/>
              <a:gdLst/>
              <a:ahLst/>
              <a:cxnLst/>
              <a:rect l="l" t="t" r="r" b="b"/>
              <a:pathLst>
                <a:path w="3420" h="5307" extrusionOk="0">
                  <a:moveTo>
                    <a:pt x="0" y="0"/>
                  </a:moveTo>
                  <a:lnTo>
                    <a:pt x="642" y="5307"/>
                  </a:lnTo>
                  <a:lnTo>
                    <a:pt x="2768" y="5307"/>
                  </a:lnTo>
                  <a:lnTo>
                    <a:pt x="3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6"/>
            <p:cNvSpPr/>
            <p:nvPr/>
          </p:nvSpPr>
          <p:spPr>
            <a:xfrm>
              <a:off x="7343002" y="3414179"/>
              <a:ext cx="864646" cy="71624"/>
            </a:xfrm>
            <a:custGeom>
              <a:avLst/>
              <a:gdLst/>
              <a:ahLst/>
              <a:cxnLst/>
              <a:rect l="l" t="t" r="r" b="b"/>
              <a:pathLst>
                <a:path w="21983" h="1821" extrusionOk="0">
                  <a:moveTo>
                    <a:pt x="1" y="0"/>
                  </a:moveTo>
                  <a:lnTo>
                    <a:pt x="1" y="1820"/>
                  </a:lnTo>
                  <a:lnTo>
                    <a:pt x="21983" y="1820"/>
                  </a:lnTo>
                  <a:lnTo>
                    <a:pt x="219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6"/>
            <p:cNvSpPr/>
            <p:nvPr/>
          </p:nvSpPr>
          <p:spPr>
            <a:xfrm>
              <a:off x="7311733" y="3305310"/>
              <a:ext cx="926831" cy="137152"/>
            </a:xfrm>
            <a:custGeom>
              <a:avLst/>
              <a:gdLst/>
              <a:ahLst/>
              <a:cxnLst/>
              <a:rect l="l" t="t" r="r" b="b"/>
              <a:pathLst>
                <a:path w="23564" h="3487" extrusionOk="0">
                  <a:moveTo>
                    <a:pt x="3181" y="0"/>
                  </a:moveTo>
                  <a:lnTo>
                    <a:pt x="3008" y="19"/>
                  </a:lnTo>
                  <a:lnTo>
                    <a:pt x="2846" y="39"/>
                  </a:lnTo>
                  <a:lnTo>
                    <a:pt x="2683" y="67"/>
                  </a:lnTo>
                  <a:lnTo>
                    <a:pt x="2520" y="106"/>
                  </a:lnTo>
                  <a:lnTo>
                    <a:pt x="2357" y="154"/>
                  </a:lnTo>
                  <a:lnTo>
                    <a:pt x="2204" y="201"/>
                  </a:lnTo>
                  <a:lnTo>
                    <a:pt x="2051" y="259"/>
                  </a:lnTo>
                  <a:lnTo>
                    <a:pt x="1897" y="326"/>
                  </a:lnTo>
                  <a:lnTo>
                    <a:pt x="1754" y="403"/>
                  </a:lnTo>
                  <a:lnTo>
                    <a:pt x="1620" y="489"/>
                  </a:lnTo>
                  <a:lnTo>
                    <a:pt x="1476" y="575"/>
                  </a:lnTo>
                  <a:lnTo>
                    <a:pt x="1351" y="661"/>
                  </a:lnTo>
                  <a:lnTo>
                    <a:pt x="1227" y="767"/>
                  </a:lnTo>
                  <a:lnTo>
                    <a:pt x="1102" y="872"/>
                  </a:lnTo>
                  <a:lnTo>
                    <a:pt x="988" y="977"/>
                  </a:lnTo>
                  <a:lnTo>
                    <a:pt x="873" y="1092"/>
                  </a:lnTo>
                  <a:lnTo>
                    <a:pt x="767" y="1217"/>
                  </a:lnTo>
                  <a:lnTo>
                    <a:pt x="671" y="1341"/>
                  </a:lnTo>
                  <a:lnTo>
                    <a:pt x="576" y="1475"/>
                  </a:lnTo>
                  <a:lnTo>
                    <a:pt x="489" y="1609"/>
                  </a:lnTo>
                  <a:lnTo>
                    <a:pt x="403" y="1753"/>
                  </a:lnTo>
                  <a:lnTo>
                    <a:pt x="336" y="1897"/>
                  </a:lnTo>
                  <a:lnTo>
                    <a:pt x="269" y="2050"/>
                  </a:lnTo>
                  <a:lnTo>
                    <a:pt x="202" y="2194"/>
                  </a:lnTo>
                  <a:lnTo>
                    <a:pt x="154" y="2357"/>
                  </a:lnTo>
                  <a:lnTo>
                    <a:pt x="106" y="2510"/>
                  </a:lnTo>
                  <a:lnTo>
                    <a:pt x="68" y="2673"/>
                  </a:lnTo>
                  <a:lnTo>
                    <a:pt x="39" y="2835"/>
                  </a:lnTo>
                  <a:lnTo>
                    <a:pt x="20" y="3008"/>
                  </a:lnTo>
                  <a:lnTo>
                    <a:pt x="11" y="3180"/>
                  </a:lnTo>
                  <a:lnTo>
                    <a:pt x="1" y="3353"/>
                  </a:lnTo>
                  <a:lnTo>
                    <a:pt x="1" y="3487"/>
                  </a:lnTo>
                  <a:lnTo>
                    <a:pt x="23563" y="3487"/>
                  </a:lnTo>
                  <a:lnTo>
                    <a:pt x="23563" y="3353"/>
                  </a:lnTo>
                  <a:lnTo>
                    <a:pt x="23563" y="3180"/>
                  </a:lnTo>
                  <a:lnTo>
                    <a:pt x="23544" y="3008"/>
                  </a:lnTo>
                  <a:lnTo>
                    <a:pt x="23525" y="2835"/>
                  </a:lnTo>
                  <a:lnTo>
                    <a:pt x="23496" y="2673"/>
                  </a:lnTo>
                  <a:lnTo>
                    <a:pt x="23458" y="2510"/>
                  </a:lnTo>
                  <a:lnTo>
                    <a:pt x="23419" y="2357"/>
                  </a:lnTo>
                  <a:lnTo>
                    <a:pt x="23362" y="2194"/>
                  </a:lnTo>
                  <a:lnTo>
                    <a:pt x="23304" y="2050"/>
                  </a:lnTo>
                  <a:lnTo>
                    <a:pt x="23237" y="1897"/>
                  </a:lnTo>
                  <a:lnTo>
                    <a:pt x="23161" y="1753"/>
                  </a:lnTo>
                  <a:lnTo>
                    <a:pt x="23084" y="1609"/>
                  </a:lnTo>
                  <a:lnTo>
                    <a:pt x="22998" y="1475"/>
                  </a:lnTo>
                  <a:lnTo>
                    <a:pt x="22902" y="1341"/>
                  </a:lnTo>
                  <a:lnTo>
                    <a:pt x="22797" y="1217"/>
                  </a:lnTo>
                  <a:lnTo>
                    <a:pt x="22691" y="1092"/>
                  </a:lnTo>
                  <a:lnTo>
                    <a:pt x="22586" y="977"/>
                  </a:lnTo>
                  <a:lnTo>
                    <a:pt x="22471" y="872"/>
                  </a:lnTo>
                  <a:lnTo>
                    <a:pt x="22347" y="767"/>
                  </a:lnTo>
                  <a:lnTo>
                    <a:pt x="22222" y="661"/>
                  </a:lnTo>
                  <a:lnTo>
                    <a:pt x="22088" y="575"/>
                  </a:lnTo>
                  <a:lnTo>
                    <a:pt x="21954" y="489"/>
                  </a:lnTo>
                  <a:lnTo>
                    <a:pt x="21810" y="403"/>
                  </a:lnTo>
                  <a:lnTo>
                    <a:pt x="21667" y="326"/>
                  </a:lnTo>
                  <a:lnTo>
                    <a:pt x="21523" y="259"/>
                  </a:lnTo>
                  <a:lnTo>
                    <a:pt x="21370" y="201"/>
                  </a:lnTo>
                  <a:lnTo>
                    <a:pt x="21207" y="154"/>
                  </a:lnTo>
                  <a:lnTo>
                    <a:pt x="21054" y="106"/>
                  </a:lnTo>
                  <a:lnTo>
                    <a:pt x="20891" y="67"/>
                  </a:lnTo>
                  <a:lnTo>
                    <a:pt x="20728" y="39"/>
                  </a:lnTo>
                  <a:lnTo>
                    <a:pt x="20556" y="19"/>
                  </a:lnTo>
                  <a:lnTo>
                    <a:pt x="20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6"/>
            <p:cNvSpPr/>
            <p:nvPr/>
          </p:nvSpPr>
          <p:spPr>
            <a:xfrm>
              <a:off x="7532147" y="1433376"/>
              <a:ext cx="1154684" cy="1453100"/>
            </a:xfrm>
            <a:custGeom>
              <a:avLst/>
              <a:gdLst/>
              <a:ahLst/>
              <a:cxnLst/>
              <a:rect l="l" t="t" r="r" b="b"/>
              <a:pathLst>
                <a:path w="29357" h="36944" extrusionOk="0">
                  <a:moveTo>
                    <a:pt x="4818" y="1"/>
                  </a:moveTo>
                  <a:lnTo>
                    <a:pt x="3276" y="6399"/>
                  </a:lnTo>
                  <a:lnTo>
                    <a:pt x="3391" y="6351"/>
                  </a:lnTo>
                  <a:lnTo>
                    <a:pt x="3707" y="6236"/>
                  </a:lnTo>
                  <a:lnTo>
                    <a:pt x="3927" y="6159"/>
                  </a:lnTo>
                  <a:lnTo>
                    <a:pt x="4176" y="6083"/>
                  </a:lnTo>
                  <a:lnTo>
                    <a:pt x="4454" y="6006"/>
                  </a:lnTo>
                  <a:lnTo>
                    <a:pt x="4751" y="5929"/>
                  </a:lnTo>
                  <a:lnTo>
                    <a:pt x="5048" y="5862"/>
                  </a:lnTo>
                  <a:lnTo>
                    <a:pt x="5364" y="5815"/>
                  </a:lnTo>
                  <a:lnTo>
                    <a:pt x="5670" y="5776"/>
                  </a:lnTo>
                  <a:lnTo>
                    <a:pt x="5824" y="5767"/>
                  </a:lnTo>
                  <a:lnTo>
                    <a:pt x="6111" y="5767"/>
                  </a:lnTo>
                  <a:lnTo>
                    <a:pt x="6255" y="5776"/>
                  </a:lnTo>
                  <a:lnTo>
                    <a:pt x="6389" y="5795"/>
                  </a:lnTo>
                  <a:lnTo>
                    <a:pt x="6523" y="5824"/>
                  </a:lnTo>
                  <a:lnTo>
                    <a:pt x="6647" y="5853"/>
                  </a:lnTo>
                  <a:lnTo>
                    <a:pt x="6762" y="5901"/>
                  </a:lnTo>
                  <a:lnTo>
                    <a:pt x="6868" y="5958"/>
                  </a:lnTo>
                  <a:lnTo>
                    <a:pt x="6963" y="6016"/>
                  </a:lnTo>
                  <a:lnTo>
                    <a:pt x="7059" y="6092"/>
                  </a:lnTo>
                  <a:lnTo>
                    <a:pt x="7145" y="6169"/>
                  </a:lnTo>
                  <a:lnTo>
                    <a:pt x="7318" y="6341"/>
                  </a:lnTo>
                  <a:lnTo>
                    <a:pt x="7471" y="6533"/>
                  </a:lnTo>
                  <a:lnTo>
                    <a:pt x="7615" y="6744"/>
                  </a:lnTo>
                  <a:lnTo>
                    <a:pt x="7739" y="6964"/>
                  </a:lnTo>
                  <a:lnTo>
                    <a:pt x="7854" y="7203"/>
                  </a:lnTo>
                  <a:lnTo>
                    <a:pt x="7940" y="7452"/>
                  </a:lnTo>
                  <a:lnTo>
                    <a:pt x="7979" y="7587"/>
                  </a:lnTo>
                  <a:lnTo>
                    <a:pt x="8017" y="7711"/>
                  </a:lnTo>
                  <a:lnTo>
                    <a:pt x="8036" y="7845"/>
                  </a:lnTo>
                  <a:lnTo>
                    <a:pt x="8065" y="7979"/>
                  </a:lnTo>
                  <a:lnTo>
                    <a:pt x="8074" y="8113"/>
                  </a:lnTo>
                  <a:lnTo>
                    <a:pt x="8084" y="8247"/>
                  </a:lnTo>
                  <a:lnTo>
                    <a:pt x="8084" y="8381"/>
                  </a:lnTo>
                  <a:lnTo>
                    <a:pt x="8084" y="8525"/>
                  </a:lnTo>
                  <a:lnTo>
                    <a:pt x="8065" y="8659"/>
                  </a:lnTo>
                  <a:lnTo>
                    <a:pt x="8046" y="8793"/>
                  </a:lnTo>
                  <a:lnTo>
                    <a:pt x="8027" y="8927"/>
                  </a:lnTo>
                  <a:lnTo>
                    <a:pt x="7988" y="9062"/>
                  </a:lnTo>
                  <a:lnTo>
                    <a:pt x="7950" y="9196"/>
                  </a:lnTo>
                  <a:lnTo>
                    <a:pt x="7893" y="9330"/>
                  </a:lnTo>
                  <a:lnTo>
                    <a:pt x="7835" y="9464"/>
                  </a:lnTo>
                  <a:lnTo>
                    <a:pt x="7768" y="9588"/>
                  </a:lnTo>
                  <a:lnTo>
                    <a:pt x="7691" y="9713"/>
                  </a:lnTo>
                  <a:lnTo>
                    <a:pt x="7605" y="9837"/>
                  </a:lnTo>
                  <a:lnTo>
                    <a:pt x="7270" y="10288"/>
                  </a:lnTo>
                  <a:lnTo>
                    <a:pt x="6839" y="10833"/>
                  </a:lnTo>
                  <a:lnTo>
                    <a:pt x="5757" y="12194"/>
                  </a:lnTo>
                  <a:lnTo>
                    <a:pt x="5134" y="12989"/>
                  </a:lnTo>
                  <a:lnTo>
                    <a:pt x="4492" y="13841"/>
                  </a:lnTo>
                  <a:lnTo>
                    <a:pt x="4167" y="14291"/>
                  </a:lnTo>
                  <a:lnTo>
                    <a:pt x="3831" y="14751"/>
                  </a:lnTo>
                  <a:lnTo>
                    <a:pt x="3506" y="15220"/>
                  </a:lnTo>
                  <a:lnTo>
                    <a:pt x="3180" y="15699"/>
                  </a:lnTo>
                  <a:lnTo>
                    <a:pt x="2864" y="16188"/>
                  </a:lnTo>
                  <a:lnTo>
                    <a:pt x="2548" y="16686"/>
                  </a:lnTo>
                  <a:lnTo>
                    <a:pt x="2241" y="17184"/>
                  </a:lnTo>
                  <a:lnTo>
                    <a:pt x="1945" y="17691"/>
                  </a:lnTo>
                  <a:lnTo>
                    <a:pt x="1667" y="18209"/>
                  </a:lnTo>
                  <a:lnTo>
                    <a:pt x="1399" y="18716"/>
                  </a:lnTo>
                  <a:lnTo>
                    <a:pt x="1150" y="19233"/>
                  </a:lnTo>
                  <a:lnTo>
                    <a:pt x="920" y="19751"/>
                  </a:lnTo>
                  <a:lnTo>
                    <a:pt x="709" y="20268"/>
                  </a:lnTo>
                  <a:lnTo>
                    <a:pt x="527" y="20776"/>
                  </a:lnTo>
                  <a:lnTo>
                    <a:pt x="441" y="21034"/>
                  </a:lnTo>
                  <a:lnTo>
                    <a:pt x="364" y="21283"/>
                  </a:lnTo>
                  <a:lnTo>
                    <a:pt x="297" y="21532"/>
                  </a:lnTo>
                  <a:lnTo>
                    <a:pt x="230" y="21791"/>
                  </a:lnTo>
                  <a:lnTo>
                    <a:pt x="173" y="22040"/>
                  </a:lnTo>
                  <a:lnTo>
                    <a:pt x="125" y="22289"/>
                  </a:lnTo>
                  <a:lnTo>
                    <a:pt x="86" y="22528"/>
                  </a:lnTo>
                  <a:lnTo>
                    <a:pt x="48" y="22777"/>
                  </a:lnTo>
                  <a:lnTo>
                    <a:pt x="29" y="23017"/>
                  </a:lnTo>
                  <a:lnTo>
                    <a:pt x="10" y="23256"/>
                  </a:lnTo>
                  <a:lnTo>
                    <a:pt x="0" y="23496"/>
                  </a:lnTo>
                  <a:lnTo>
                    <a:pt x="0" y="23735"/>
                  </a:lnTo>
                  <a:lnTo>
                    <a:pt x="10" y="23908"/>
                  </a:lnTo>
                  <a:lnTo>
                    <a:pt x="19" y="24080"/>
                  </a:lnTo>
                  <a:lnTo>
                    <a:pt x="48" y="24272"/>
                  </a:lnTo>
                  <a:lnTo>
                    <a:pt x="77" y="24473"/>
                  </a:lnTo>
                  <a:lnTo>
                    <a:pt x="153" y="24894"/>
                  </a:lnTo>
                  <a:lnTo>
                    <a:pt x="259" y="25344"/>
                  </a:lnTo>
                  <a:lnTo>
                    <a:pt x="402" y="25823"/>
                  </a:lnTo>
                  <a:lnTo>
                    <a:pt x="565" y="26321"/>
                  </a:lnTo>
                  <a:lnTo>
                    <a:pt x="766" y="26839"/>
                  </a:lnTo>
                  <a:lnTo>
                    <a:pt x="996" y="27384"/>
                  </a:lnTo>
                  <a:lnTo>
                    <a:pt x="1245" y="27930"/>
                  </a:lnTo>
                  <a:lnTo>
                    <a:pt x="1389" y="28218"/>
                  </a:lnTo>
                  <a:lnTo>
                    <a:pt x="1542" y="28496"/>
                  </a:lnTo>
                  <a:lnTo>
                    <a:pt x="1695" y="28783"/>
                  </a:lnTo>
                  <a:lnTo>
                    <a:pt x="1858" y="29070"/>
                  </a:lnTo>
                  <a:lnTo>
                    <a:pt x="2031" y="29348"/>
                  </a:lnTo>
                  <a:lnTo>
                    <a:pt x="2213" y="29635"/>
                  </a:lnTo>
                  <a:lnTo>
                    <a:pt x="2395" y="29923"/>
                  </a:lnTo>
                  <a:lnTo>
                    <a:pt x="2586" y="30210"/>
                  </a:lnTo>
                  <a:lnTo>
                    <a:pt x="2797" y="30497"/>
                  </a:lnTo>
                  <a:lnTo>
                    <a:pt x="3008" y="30785"/>
                  </a:lnTo>
                  <a:lnTo>
                    <a:pt x="3218" y="31072"/>
                  </a:lnTo>
                  <a:lnTo>
                    <a:pt x="3448" y="31350"/>
                  </a:lnTo>
                  <a:lnTo>
                    <a:pt x="3688" y="31628"/>
                  </a:lnTo>
                  <a:lnTo>
                    <a:pt x="3927" y="31905"/>
                  </a:lnTo>
                  <a:lnTo>
                    <a:pt x="4176" y="32183"/>
                  </a:lnTo>
                  <a:lnTo>
                    <a:pt x="4444" y="32451"/>
                  </a:lnTo>
                  <a:lnTo>
                    <a:pt x="4703" y="32719"/>
                  </a:lnTo>
                  <a:lnTo>
                    <a:pt x="4981" y="32978"/>
                  </a:lnTo>
                  <a:lnTo>
                    <a:pt x="5268" y="33237"/>
                  </a:lnTo>
                  <a:lnTo>
                    <a:pt x="5565" y="33495"/>
                  </a:lnTo>
                  <a:lnTo>
                    <a:pt x="5862" y="33735"/>
                  </a:lnTo>
                  <a:lnTo>
                    <a:pt x="6168" y="33984"/>
                  </a:lnTo>
                  <a:lnTo>
                    <a:pt x="6494" y="34214"/>
                  </a:lnTo>
                  <a:lnTo>
                    <a:pt x="6820" y="34444"/>
                  </a:lnTo>
                  <a:lnTo>
                    <a:pt x="7155" y="34664"/>
                  </a:lnTo>
                  <a:lnTo>
                    <a:pt x="7500" y="34875"/>
                  </a:lnTo>
                  <a:lnTo>
                    <a:pt x="7845" y="35076"/>
                  </a:lnTo>
                  <a:lnTo>
                    <a:pt x="8209" y="35277"/>
                  </a:lnTo>
                  <a:lnTo>
                    <a:pt x="8582" y="35468"/>
                  </a:lnTo>
                  <a:lnTo>
                    <a:pt x="8956" y="35641"/>
                  </a:lnTo>
                  <a:lnTo>
                    <a:pt x="9339" y="35813"/>
                  </a:lnTo>
                  <a:lnTo>
                    <a:pt x="9741" y="35966"/>
                  </a:lnTo>
                  <a:lnTo>
                    <a:pt x="10143" y="36120"/>
                  </a:lnTo>
                  <a:lnTo>
                    <a:pt x="10555" y="36254"/>
                  </a:lnTo>
                  <a:lnTo>
                    <a:pt x="10977" y="36388"/>
                  </a:lnTo>
                  <a:lnTo>
                    <a:pt x="11408" y="36503"/>
                  </a:lnTo>
                  <a:lnTo>
                    <a:pt x="11848" y="36599"/>
                  </a:lnTo>
                  <a:lnTo>
                    <a:pt x="12298" y="36694"/>
                  </a:lnTo>
                  <a:lnTo>
                    <a:pt x="12758" y="36771"/>
                  </a:lnTo>
                  <a:lnTo>
                    <a:pt x="13228" y="36828"/>
                  </a:lnTo>
                  <a:lnTo>
                    <a:pt x="13697" y="36886"/>
                  </a:lnTo>
                  <a:lnTo>
                    <a:pt x="14185" y="36915"/>
                  </a:lnTo>
                  <a:lnTo>
                    <a:pt x="14683" y="36943"/>
                  </a:lnTo>
                  <a:lnTo>
                    <a:pt x="15699" y="36943"/>
                  </a:lnTo>
                  <a:lnTo>
                    <a:pt x="16216" y="36915"/>
                  </a:lnTo>
                  <a:lnTo>
                    <a:pt x="16570" y="36886"/>
                  </a:lnTo>
                  <a:lnTo>
                    <a:pt x="16915" y="36857"/>
                  </a:lnTo>
                  <a:lnTo>
                    <a:pt x="17260" y="36819"/>
                  </a:lnTo>
                  <a:lnTo>
                    <a:pt x="17595" y="36771"/>
                  </a:lnTo>
                  <a:lnTo>
                    <a:pt x="17930" y="36723"/>
                  </a:lnTo>
                  <a:lnTo>
                    <a:pt x="18266" y="36666"/>
                  </a:lnTo>
                  <a:lnTo>
                    <a:pt x="18591" y="36599"/>
                  </a:lnTo>
                  <a:lnTo>
                    <a:pt x="18907" y="36532"/>
                  </a:lnTo>
                  <a:lnTo>
                    <a:pt x="19233" y="36455"/>
                  </a:lnTo>
                  <a:lnTo>
                    <a:pt x="19539" y="36369"/>
                  </a:lnTo>
                  <a:lnTo>
                    <a:pt x="19856" y="36283"/>
                  </a:lnTo>
                  <a:lnTo>
                    <a:pt x="20152" y="36187"/>
                  </a:lnTo>
                  <a:lnTo>
                    <a:pt x="20459" y="36081"/>
                  </a:lnTo>
                  <a:lnTo>
                    <a:pt x="20756" y="35976"/>
                  </a:lnTo>
                  <a:lnTo>
                    <a:pt x="21043" y="35861"/>
                  </a:lnTo>
                  <a:lnTo>
                    <a:pt x="21331" y="35746"/>
                  </a:lnTo>
                  <a:lnTo>
                    <a:pt x="21608" y="35622"/>
                  </a:lnTo>
                  <a:lnTo>
                    <a:pt x="21886" y="35497"/>
                  </a:lnTo>
                  <a:lnTo>
                    <a:pt x="22164" y="35363"/>
                  </a:lnTo>
                  <a:lnTo>
                    <a:pt x="22432" y="35229"/>
                  </a:lnTo>
                  <a:lnTo>
                    <a:pt x="22700" y="35085"/>
                  </a:lnTo>
                  <a:lnTo>
                    <a:pt x="22959" y="34932"/>
                  </a:lnTo>
                  <a:lnTo>
                    <a:pt x="23208" y="34788"/>
                  </a:lnTo>
                  <a:lnTo>
                    <a:pt x="23457" y="34626"/>
                  </a:lnTo>
                  <a:lnTo>
                    <a:pt x="23706" y="34463"/>
                  </a:lnTo>
                  <a:lnTo>
                    <a:pt x="23945" y="34300"/>
                  </a:lnTo>
                  <a:lnTo>
                    <a:pt x="24185" y="34127"/>
                  </a:lnTo>
                  <a:lnTo>
                    <a:pt x="24415" y="33955"/>
                  </a:lnTo>
                  <a:lnTo>
                    <a:pt x="24635" y="33773"/>
                  </a:lnTo>
                  <a:lnTo>
                    <a:pt x="24855" y="33591"/>
                  </a:lnTo>
                  <a:lnTo>
                    <a:pt x="25076" y="33409"/>
                  </a:lnTo>
                  <a:lnTo>
                    <a:pt x="25286" y="33218"/>
                  </a:lnTo>
                  <a:lnTo>
                    <a:pt x="25497" y="33026"/>
                  </a:lnTo>
                  <a:lnTo>
                    <a:pt x="25698" y="32825"/>
                  </a:lnTo>
                  <a:lnTo>
                    <a:pt x="25890" y="32624"/>
                  </a:lnTo>
                  <a:lnTo>
                    <a:pt x="26081" y="32423"/>
                  </a:lnTo>
                  <a:lnTo>
                    <a:pt x="26273" y="32212"/>
                  </a:lnTo>
                  <a:lnTo>
                    <a:pt x="26455" y="32001"/>
                  </a:lnTo>
                  <a:lnTo>
                    <a:pt x="26627" y="31790"/>
                  </a:lnTo>
                  <a:lnTo>
                    <a:pt x="26800" y="31570"/>
                  </a:lnTo>
                  <a:lnTo>
                    <a:pt x="26962" y="31350"/>
                  </a:lnTo>
                  <a:lnTo>
                    <a:pt x="27125" y="31130"/>
                  </a:lnTo>
                  <a:lnTo>
                    <a:pt x="27279" y="30909"/>
                  </a:lnTo>
                  <a:lnTo>
                    <a:pt x="27432" y="30679"/>
                  </a:lnTo>
                  <a:lnTo>
                    <a:pt x="27575" y="30449"/>
                  </a:lnTo>
                  <a:lnTo>
                    <a:pt x="27719" y="30220"/>
                  </a:lnTo>
                  <a:lnTo>
                    <a:pt x="27978" y="29741"/>
                  </a:lnTo>
                  <a:lnTo>
                    <a:pt x="28217" y="29262"/>
                  </a:lnTo>
                  <a:lnTo>
                    <a:pt x="28438" y="28773"/>
                  </a:lnTo>
                  <a:lnTo>
                    <a:pt x="28639" y="28285"/>
                  </a:lnTo>
                  <a:lnTo>
                    <a:pt x="28811" y="27787"/>
                  </a:lnTo>
                  <a:lnTo>
                    <a:pt x="28964" y="27279"/>
                  </a:lnTo>
                  <a:lnTo>
                    <a:pt x="29098" y="26771"/>
                  </a:lnTo>
                  <a:lnTo>
                    <a:pt x="29156" y="26513"/>
                  </a:lnTo>
                  <a:lnTo>
                    <a:pt x="29204" y="26264"/>
                  </a:lnTo>
                  <a:lnTo>
                    <a:pt x="29252" y="26005"/>
                  </a:lnTo>
                  <a:lnTo>
                    <a:pt x="29290" y="25747"/>
                  </a:lnTo>
                  <a:lnTo>
                    <a:pt x="29319" y="25536"/>
                  </a:lnTo>
                  <a:lnTo>
                    <a:pt x="29338" y="25325"/>
                  </a:lnTo>
                  <a:lnTo>
                    <a:pt x="29347" y="25105"/>
                  </a:lnTo>
                  <a:lnTo>
                    <a:pt x="29357" y="24885"/>
                  </a:lnTo>
                  <a:lnTo>
                    <a:pt x="29357" y="24664"/>
                  </a:lnTo>
                  <a:lnTo>
                    <a:pt x="29347" y="24444"/>
                  </a:lnTo>
                  <a:lnTo>
                    <a:pt x="29328" y="24214"/>
                  </a:lnTo>
                  <a:lnTo>
                    <a:pt x="29309" y="23994"/>
                  </a:lnTo>
                  <a:lnTo>
                    <a:pt x="29280" y="23764"/>
                  </a:lnTo>
                  <a:lnTo>
                    <a:pt x="29252" y="23524"/>
                  </a:lnTo>
                  <a:lnTo>
                    <a:pt x="29165" y="23055"/>
                  </a:lnTo>
                  <a:lnTo>
                    <a:pt x="29060" y="22586"/>
                  </a:lnTo>
                  <a:lnTo>
                    <a:pt x="28926" y="22097"/>
                  </a:lnTo>
                  <a:lnTo>
                    <a:pt x="28773" y="21609"/>
                  </a:lnTo>
                  <a:lnTo>
                    <a:pt x="28600" y="21111"/>
                  </a:lnTo>
                  <a:lnTo>
                    <a:pt x="28409" y="20613"/>
                  </a:lnTo>
                  <a:lnTo>
                    <a:pt x="28188" y="20105"/>
                  </a:lnTo>
                  <a:lnTo>
                    <a:pt x="27959" y="19597"/>
                  </a:lnTo>
                  <a:lnTo>
                    <a:pt x="27710" y="19080"/>
                  </a:lnTo>
                  <a:lnTo>
                    <a:pt x="27441" y="18563"/>
                  </a:lnTo>
                  <a:lnTo>
                    <a:pt x="27154" y="18046"/>
                  </a:lnTo>
                  <a:lnTo>
                    <a:pt x="26857" y="17519"/>
                  </a:lnTo>
                  <a:lnTo>
                    <a:pt x="26541" y="17002"/>
                  </a:lnTo>
                  <a:lnTo>
                    <a:pt x="26215" y="16475"/>
                  </a:lnTo>
                  <a:lnTo>
                    <a:pt x="25871" y="15948"/>
                  </a:lnTo>
                  <a:lnTo>
                    <a:pt x="25526" y="15431"/>
                  </a:lnTo>
                  <a:lnTo>
                    <a:pt x="25152" y="14904"/>
                  </a:lnTo>
                  <a:lnTo>
                    <a:pt x="24779" y="14387"/>
                  </a:lnTo>
                  <a:lnTo>
                    <a:pt x="24396" y="13860"/>
                  </a:lnTo>
                  <a:lnTo>
                    <a:pt x="24003" y="13353"/>
                  </a:lnTo>
                  <a:lnTo>
                    <a:pt x="23601" y="12835"/>
                  </a:lnTo>
                  <a:lnTo>
                    <a:pt x="23189" y="12328"/>
                  </a:lnTo>
                  <a:lnTo>
                    <a:pt x="22767" y="11820"/>
                  </a:lnTo>
                  <a:lnTo>
                    <a:pt x="22346" y="11312"/>
                  </a:lnTo>
                  <a:lnTo>
                    <a:pt x="21924" y="10824"/>
                  </a:lnTo>
                  <a:lnTo>
                    <a:pt x="21493" y="10326"/>
                  </a:lnTo>
                  <a:lnTo>
                    <a:pt x="21053" y="9847"/>
                  </a:lnTo>
                  <a:lnTo>
                    <a:pt x="20622" y="9368"/>
                  </a:lnTo>
                  <a:lnTo>
                    <a:pt x="20181" y="8899"/>
                  </a:lnTo>
                  <a:lnTo>
                    <a:pt x="19741" y="8439"/>
                  </a:lnTo>
                  <a:lnTo>
                    <a:pt x="19300" y="7989"/>
                  </a:lnTo>
                  <a:lnTo>
                    <a:pt x="18859" y="7539"/>
                  </a:lnTo>
                  <a:lnTo>
                    <a:pt x="18419" y="7108"/>
                  </a:lnTo>
                  <a:lnTo>
                    <a:pt x="17547" y="6265"/>
                  </a:lnTo>
                  <a:lnTo>
                    <a:pt x="16695" y="5479"/>
                  </a:lnTo>
                  <a:lnTo>
                    <a:pt x="15871" y="4732"/>
                  </a:lnTo>
                  <a:lnTo>
                    <a:pt x="15066" y="4052"/>
                  </a:lnTo>
                  <a:lnTo>
                    <a:pt x="14674" y="3727"/>
                  </a:lnTo>
                  <a:lnTo>
                    <a:pt x="14300" y="3420"/>
                  </a:lnTo>
                  <a:lnTo>
                    <a:pt x="13927" y="3133"/>
                  </a:lnTo>
                  <a:lnTo>
                    <a:pt x="13572" y="2855"/>
                  </a:lnTo>
                  <a:lnTo>
                    <a:pt x="13228" y="2596"/>
                  </a:lnTo>
                  <a:lnTo>
                    <a:pt x="12892" y="2357"/>
                  </a:lnTo>
                  <a:lnTo>
                    <a:pt x="12576" y="2137"/>
                  </a:lnTo>
                  <a:lnTo>
                    <a:pt x="12270" y="1926"/>
                  </a:lnTo>
                  <a:lnTo>
                    <a:pt x="11982" y="1744"/>
                  </a:lnTo>
                  <a:lnTo>
                    <a:pt x="11705" y="1581"/>
                  </a:lnTo>
                  <a:lnTo>
                    <a:pt x="11446" y="1437"/>
                  </a:lnTo>
                  <a:lnTo>
                    <a:pt x="11207" y="1313"/>
                  </a:lnTo>
                  <a:lnTo>
                    <a:pt x="10986" y="1207"/>
                  </a:lnTo>
                  <a:lnTo>
                    <a:pt x="10785" y="1131"/>
                  </a:lnTo>
                  <a:lnTo>
                    <a:pt x="10603" y="1073"/>
                  </a:lnTo>
                  <a:lnTo>
                    <a:pt x="10450" y="1035"/>
                  </a:lnTo>
                  <a:lnTo>
                    <a:pt x="10306" y="1025"/>
                  </a:lnTo>
                  <a:lnTo>
                    <a:pt x="10249" y="1025"/>
                  </a:lnTo>
                  <a:lnTo>
                    <a:pt x="10191" y="1035"/>
                  </a:lnTo>
                  <a:lnTo>
                    <a:pt x="9981" y="1083"/>
                  </a:lnTo>
                  <a:lnTo>
                    <a:pt x="9760" y="1112"/>
                  </a:lnTo>
                  <a:lnTo>
                    <a:pt x="9540" y="1131"/>
                  </a:lnTo>
                  <a:lnTo>
                    <a:pt x="9320" y="1140"/>
                  </a:lnTo>
                  <a:lnTo>
                    <a:pt x="9090" y="1140"/>
                  </a:lnTo>
                  <a:lnTo>
                    <a:pt x="8869" y="1131"/>
                  </a:lnTo>
                  <a:lnTo>
                    <a:pt x="8640" y="1121"/>
                  </a:lnTo>
                  <a:lnTo>
                    <a:pt x="8410" y="1093"/>
                  </a:lnTo>
                  <a:lnTo>
                    <a:pt x="8180" y="1064"/>
                  </a:lnTo>
                  <a:lnTo>
                    <a:pt x="7950" y="1025"/>
                  </a:lnTo>
                  <a:lnTo>
                    <a:pt x="7509" y="939"/>
                  </a:lnTo>
                  <a:lnTo>
                    <a:pt x="7078" y="834"/>
                  </a:lnTo>
                  <a:lnTo>
                    <a:pt x="6667" y="719"/>
                  </a:lnTo>
                  <a:lnTo>
                    <a:pt x="6283" y="594"/>
                  </a:lnTo>
                  <a:lnTo>
                    <a:pt x="5929" y="470"/>
                  </a:lnTo>
                  <a:lnTo>
                    <a:pt x="5613" y="345"/>
                  </a:lnTo>
                  <a:lnTo>
                    <a:pt x="5345" y="240"/>
                  </a:lnTo>
                  <a:lnTo>
                    <a:pt x="4962" y="68"/>
                  </a:lnTo>
                  <a:lnTo>
                    <a:pt x="4818"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6"/>
            <p:cNvSpPr/>
            <p:nvPr/>
          </p:nvSpPr>
          <p:spPr>
            <a:xfrm>
              <a:off x="7128685" y="1433376"/>
              <a:ext cx="722971" cy="837900"/>
            </a:xfrm>
            <a:custGeom>
              <a:avLst/>
              <a:gdLst/>
              <a:ahLst/>
              <a:cxnLst/>
              <a:rect l="l" t="t" r="r" b="b"/>
              <a:pathLst>
                <a:path w="18381" h="21303" extrusionOk="0">
                  <a:moveTo>
                    <a:pt x="11551" y="1"/>
                  </a:moveTo>
                  <a:lnTo>
                    <a:pt x="10919" y="403"/>
                  </a:lnTo>
                  <a:lnTo>
                    <a:pt x="10306" y="815"/>
                  </a:lnTo>
                  <a:lnTo>
                    <a:pt x="9703" y="1236"/>
                  </a:lnTo>
                  <a:lnTo>
                    <a:pt x="9118" y="1658"/>
                  </a:lnTo>
                  <a:lnTo>
                    <a:pt x="8553" y="2079"/>
                  </a:lnTo>
                  <a:lnTo>
                    <a:pt x="8007" y="2501"/>
                  </a:lnTo>
                  <a:lnTo>
                    <a:pt x="7471" y="2932"/>
                  </a:lnTo>
                  <a:lnTo>
                    <a:pt x="6954" y="3353"/>
                  </a:lnTo>
                  <a:lnTo>
                    <a:pt x="6456" y="3784"/>
                  </a:lnTo>
                  <a:lnTo>
                    <a:pt x="5977" y="4205"/>
                  </a:lnTo>
                  <a:lnTo>
                    <a:pt x="5507" y="4627"/>
                  </a:lnTo>
                  <a:lnTo>
                    <a:pt x="5067" y="5039"/>
                  </a:lnTo>
                  <a:lnTo>
                    <a:pt x="4636" y="5451"/>
                  </a:lnTo>
                  <a:lnTo>
                    <a:pt x="4224" y="5862"/>
                  </a:lnTo>
                  <a:lnTo>
                    <a:pt x="3831" y="6265"/>
                  </a:lnTo>
                  <a:lnTo>
                    <a:pt x="3458" y="6657"/>
                  </a:lnTo>
                  <a:lnTo>
                    <a:pt x="3103" y="7041"/>
                  </a:lnTo>
                  <a:lnTo>
                    <a:pt x="2768" y="7405"/>
                  </a:lnTo>
                  <a:lnTo>
                    <a:pt x="2442" y="7768"/>
                  </a:lnTo>
                  <a:lnTo>
                    <a:pt x="2146" y="8123"/>
                  </a:lnTo>
                  <a:lnTo>
                    <a:pt x="1868" y="8458"/>
                  </a:lnTo>
                  <a:lnTo>
                    <a:pt x="1600" y="8784"/>
                  </a:lnTo>
                  <a:lnTo>
                    <a:pt x="1360" y="9090"/>
                  </a:lnTo>
                  <a:lnTo>
                    <a:pt x="1130" y="9387"/>
                  </a:lnTo>
                  <a:lnTo>
                    <a:pt x="929" y="9665"/>
                  </a:lnTo>
                  <a:lnTo>
                    <a:pt x="747" y="9924"/>
                  </a:lnTo>
                  <a:lnTo>
                    <a:pt x="584" y="10173"/>
                  </a:lnTo>
                  <a:lnTo>
                    <a:pt x="441" y="10393"/>
                  </a:lnTo>
                  <a:lnTo>
                    <a:pt x="316" y="10594"/>
                  </a:lnTo>
                  <a:lnTo>
                    <a:pt x="211" y="10776"/>
                  </a:lnTo>
                  <a:lnTo>
                    <a:pt x="125" y="10929"/>
                  </a:lnTo>
                  <a:lnTo>
                    <a:pt x="57" y="11063"/>
                  </a:lnTo>
                  <a:lnTo>
                    <a:pt x="29" y="11159"/>
                  </a:lnTo>
                  <a:lnTo>
                    <a:pt x="10" y="11255"/>
                  </a:lnTo>
                  <a:lnTo>
                    <a:pt x="0" y="11351"/>
                  </a:lnTo>
                  <a:lnTo>
                    <a:pt x="0" y="11446"/>
                  </a:lnTo>
                  <a:lnTo>
                    <a:pt x="19" y="11542"/>
                  </a:lnTo>
                  <a:lnTo>
                    <a:pt x="48" y="11638"/>
                  </a:lnTo>
                  <a:lnTo>
                    <a:pt x="86" y="11734"/>
                  </a:lnTo>
                  <a:lnTo>
                    <a:pt x="144" y="11810"/>
                  </a:lnTo>
                  <a:lnTo>
                    <a:pt x="498" y="12299"/>
                  </a:lnTo>
                  <a:lnTo>
                    <a:pt x="862" y="12778"/>
                  </a:lnTo>
                  <a:lnTo>
                    <a:pt x="1226" y="13228"/>
                  </a:lnTo>
                  <a:lnTo>
                    <a:pt x="1580" y="13669"/>
                  </a:lnTo>
                  <a:lnTo>
                    <a:pt x="1944" y="14090"/>
                  </a:lnTo>
                  <a:lnTo>
                    <a:pt x="2308" y="14492"/>
                  </a:lnTo>
                  <a:lnTo>
                    <a:pt x="2672" y="14885"/>
                  </a:lnTo>
                  <a:lnTo>
                    <a:pt x="3027" y="15268"/>
                  </a:lnTo>
                  <a:lnTo>
                    <a:pt x="3391" y="15623"/>
                  </a:lnTo>
                  <a:lnTo>
                    <a:pt x="3745" y="15967"/>
                  </a:lnTo>
                  <a:lnTo>
                    <a:pt x="4109" y="16303"/>
                  </a:lnTo>
                  <a:lnTo>
                    <a:pt x="4463" y="16619"/>
                  </a:lnTo>
                  <a:lnTo>
                    <a:pt x="4818" y="16925"/>
                  </a:lnTo>
                  <a:lnTo>
                    <a:pt x="5172" y="17222"/>
                  </a:lnTo>
                  <a:lnTo>
                    <a:pt x="5517" y="17500"/>
                  </a:lnTo>
                  <a:lnTo>
                    <a:pt x="5871" y="17758"/>
                  </a:lnTo>
                  <a:lnTo>
                    <a:pt x="6216" y="18017"/>
                  </a:lnTo>
                  <a:lnTo>
                    <a:pt x="6561" y="18257"/>
                  </a:lnTo>
                  <a:lnTo>
                    <a:pt x="6896" y="18486"/>
                  </a:lnTo>
                  <a:lnTo>
                    <a:pt x="7241" y="18707"/>
                  </a:lnTo>
                  <a:lnTo>
                    <a:pt x="7576" y="18908"/>
                  </a:lnTo>
                  <a:lnTo>
                    <a:pt x="7902" y="19099"/>
                  </a:lnTo>
                  <a:lnTo>
                    <a:pt x="8228" y="19291"/>
                  </a:lnTo>
                  <a:lnTo>
                    <a:pt x="8553" y="19463"/>
                  </a:lnTo>
                  <a:lnTo>
                    <a:pt x="8879" y="19626"/>
                  </a:lnTo>
                  <a:lnTo>
                    <a:pt x="9195" y="19779"/>
                  </a:lnTo>
                  <a:lnTo>
                    <a:pt x="9501" y="19923"/>
                  </a:lnTo>
                  <a:lnTo>
                    <a:pt x="9808" y="20057"/>
                  </a:lnTo>
                  <a:lnTo>
                    <a:pt x="10114" y="20182"/>
                  </a:lnTo>
                  <a:lnTo>
                    <a:pt x="10411" y="20306"/>
                  </a:lnTo>
                  <a:lnTo>
                    <a:pt x="10699" y="20412"/>
                  </a:lnTo>
                  <a:lnTo>
                    <a:pt x="10986" y="20517"/>
                  </a:lnTo>
                  <a:lnTo>
                    <a:pt x="11542" y="20689"/>
                  </a:lnTo>
                  <a:lnTo>
                    <a:pt x="12068" y="20843"/>
                  </a:lnTo>
                  <a:lnTo>
                    <a:pt x="12576" y="20967"/>
                  </a:lnTo>
                  <a:lnTo>
                    <a:pt x="13055" y="21072"/>
                  </a:lnTo>
                  <a:lnTo>
                    <a:pt x="13505" y="21149"/>
                  </a:lnTo>
                  <a:lnTo>
                    <a:pt x="13917" y="21207"/>
                  </a:lnTo>
                  <a:lnTo>
                    <a:pt x="14310" y="21245"/>
                  </a:lnTo>
                  <a:lnTo>
                    <a:pt x="14664" y="21274"/>
                  </a:lnTo>
                  <a:lnTo>
                    <a:pt x="14980" y="21293"/>
                  </a:lnTo>
                  <a:lnTo>
                    <a:pt x="15258" y="21302"/>
                  </a:lnTo>
                  <a:lnTo>
                    <a:pt x="15497" y="21302"/>
                  </a:lnTo>
                  <a:lnTo>
                    <a:pt x="15699" y="21293"/>
                  </a:lnTo>
                  <a:lnTo>
                    <a:pt x="15976" y="21274"/>
                  </a:lnTo>
                  <a:lnTo>
                    <a:pt x="16072" y="21264"/>
                  </a:lnTo>
                  <a:lnTo>
                    <a:pt x="16369" y="21235"/>
                  </a:lnTo>
                  <a:lnTo>
                    <a:pt x="16647" y="21187"/>
                  </a:lnTo>
                  <a:lnTo>
                    <a:pt x="16905" y="21130"/>
                  </a:lnTo>
                  <a:lnTo>
                    <a:pt x="17135" y="21053"/>
                  </a:lnTo>
                  <a:lnTo>
                    <a:pt x="17356" y="20958"/>
                  </a:lnTo>
                  <a:lnTo>
                    <a:pt x="17547" y="20852"/>
                  </a:lnTo>
                  <a:lnTo>
                    <a:pt x="17719" y="20728"/>
                  </a:lnTo>
                  <a:lnTo>
                    <a:pt x="17873" y="20594"/>
                  </a:lnTo>
                  <a:lnTo>
                    <a:pt x="18007" y="20450"/>
                  </a:lnTo>
                  <a:lnTo>
                    <a:pt x="18122" y="20297"/>
                  </a:lnTo>
                  <a:lnTo>
                    <a:pt x="18218" y="20134"/>
                  </a:lnTo>
                  <a:lnTo>
                    <a:pt x="18285" y="19961"/>
                  </a:lnTo>
                  <a:lnTo>
                    <a:pt x="18342" y="19779"/>
                  </a:lnTo>
                  <a:lnTo>
                    <a:pt x="18371" y="19588"/>
                  </a:lnTo>
                  <a:lnTo>
                    <a:pt x="18380" y="19396"/>
                  </a:lnTo>
                  <a:lnTo>
                    <a:pt x="18371" y="19195"/>
                  </a:lnTo>
                  <a:lnTo>
                    <a:pt x="18342" y="18994"/>
                  </a:lnTo>
                  <a:lnTo>
                    <a:pt x="18294" y="18793"/>
                  </a:lnTo>
                  <a:lnTo>
                    <a:pt x="18227" y="18582"/>
                  </a:lnTo>
                  <a:lnTo>
                    <a:pt x="18141" y="18371"/>
                  </a:lnTo>
                  <a:lnTo>
                    <a:pt x="18026" y="18161"/>
                  </a:lnTo>
                  <a:lnTo>
                    <a:pt x="17901" y="17940"/>
                  </a:lnTo>
                  <a:lnTo>
                    <a:pt x="17748" y="17730"/>
                  </a:lnTo>
                  <a:lnTo>
                    <a:pt x="17585" y="17529"/>
                  </a:lnTo>
                  <a:lnTo>
                    <a:pt x="17394" y="17318"/>
                  </a:lnTo>
                  <a:lnTo>
                    <a:pt x="17183" y="17117"/>
                  </a:lnTo>
                  <a:lnTo>
                    <a:pt x="16963" y="16916"/>
                  </a:lnTo>
                  <a:lnTo>
                    <a:pt x="16714" y="16724"/>
                  </a:lnTo>
                  <a:lnTo>
                    <a:pt x="16446" y="16532"/>
                  </a:lnTo>
                  <a:lnTo>
                    <a:pt x="16158" y="16360"/>
                  </a:lnTo>
                  <a:lnTo>
                    <a:pt x="15852" y="16188"/>
                  </a:lnTo>
                  <a:lnTo>
                    <a:pt x="15526" y="16025"/>
                  </a:lnTo>
                  <a:lnTo>
                    <a:pt x="14817" y="15699"/>
                  </a:lnTo>
                  <a:lnTo>
                    <a:pt x="14022" y="15345"/>
                  </a:lnTo>
                  <a:lnTo>
                    <a:pt x="13179" y="14981"/>
                  </a:lnTo>
                  <a:lnTo>
                    <a:pt x="12289" y="14607"/>
                  </a:lnTo>
                  <a:lnTo>
                    <a:pt x="10459" y="13851"/>
                  </a:lnTo>
                  <a:lnTo>
                    <a:pt x="8659" y="13132"/>
                  </a:lnTo>
                  <a:lnTo>
                    <a:pt x="7021" y="12491"/>
                  </a:lnTo>
                  <a:lnTo>
                    <a:pt x="5689" y="11973"/>
                  </a:lnTo>
                  <a:lnTo>
                    <a:pt x="4463" y="11494"/>
                  </a:lnTo>
                  <a:lnTo>
                    <a:pt x="10804" y="2175"/>
                  </a:lnTo>
                  <a:lnTo>
                    <a:pt x="11015" y="1868"/>
                  </a:lnTo>
                  <a:lnTo>
                    <a:pt x="11216" y="1533"/>
                  </a:lnTo>
                  <a:lnTo>
                    <a:pt x="11408" y="1188"/>
                  </a:lnTo>
                  <a:lnTo>
                    <a:pt x="11494" y="1016"/>
                  </a:lnTo>
                  <a:lnTo>
                    <a:pt x="11561" y="853"/>
                  </a:lnTo>
                  <a:lnTo>
                    <a:pt x="11628" y="700"/>
                  </a:lnTo>
                  <a:lnTo>
                    <a:pt x="11666" y="556"/>
                  </a:lnTo>
                  <a:lnTo>
                    <a:pt x="11704" y="422"/>
                  </a:lnTo>
                  <a:lnTo>
                    <a:pt x="11714" y="298"/>
                  </a:lnTo>
                  <a:lnTo>
                    <a:pt x="11704" y="192"/>
                  </a:lnTo>
                  <a:lnTo>
                    <a:pt x="11695" y="144"/>
                  </a:lnTo>
                  <a:lnTo>
                    <a:pt x="11676" y="106"/>
                  </a:lnTo>
                  <a:lnTo>
                    <a:pt x="11657" y="68"/>
                  </a:lnTo>
                  <a:lnTo>
                    <a:pt x="11628" y="39"/>
                  </a:lnTo>
                  <a:lnTo>
                    <a:pt x="11590" y="20"/>
                  </a:lnTo>
                  <a:lnTo>
                    <a:pt x="11551"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6"/>
            <p:cNvSpPr/>
            <p:nvPr/>
          </p:nvSpPr>
          <p:spPr>
            <a:xfrm>
              <a:off x="7365617" y="1934024"/>
              <a:ext cx="505226" cy="418222"/>
            </a:xfrm>
            <a:custGeom>
              <a:avLst/>
              <a:gdLst/>
              <a:ahLst/>
              <a:cxnLst/>
              <a:rect l="l" t="t" r="r" b="b"/>
              <a:pathLst>
                <a:path w="12845" h="10633" extrusionOk="0">
                  <a:moveTo>
                    <a:pt x="1619" y="1"/>
                  </a:moveTo>
                  <a:lnTo>
                    <a:pt x="1" y="6667"/>
                  </a:lnTo>
                  <a:lnTo>
                    <a:pt x="547" y="6964"/>
                  </a:lnTo>
                  <a:lnTo>
                    <a:pt x="1093" y="7242"/>
                  </a:lnTo>
                  <a:lnTo>
                    <a:pt x="1629" y="7510"/>
                  </a:lnTo>
                  <a:lnTo>
                    <a:pt x="2156" y="7759"/>
                  </a:lnTo>
                  <a:lnTo>
                    <a:pt x="2673" y="7999"/>
                  </a:lnTo>
                  <a:lnTo>
                    <a:pt x="3181" y="8229"/>
                  </a:lnTo>
                  <a:lnTo>
                    <a:pt x="3679" y="8439"/>
                  </a:lnTo>
                  <a:lnTo>
                    <a:pt x="4177" y="8640"/>
                  </a:lnTo>
                  <a:lnTo>
                    <a:pt x="4656" y="8832"/>
                  </a:lnTo>
                  <a:lnTo>
                    <a:pt x="5125" y="9014"/>
                  </a:lnTo>
                  <a:lnTo>
                    <a:pt x="5575" y="9177"/>
                  </a:lnTo>
                  <a:lnTo>
                    <a:pt x="6016" y="9330"/>
                  </a:lnTo>
                  <a:lnTo>
                    <a:pt x="6859" y="9608"/>
                  </a:lnTo>
                  <a:lnTo>
                    <a:pt x="7634" y="9857"/>
                  </a:lnTo>
                  <a:lnTo>
                    <a:pt x="8343" y="10058"/>
                  </a:lnTo>
                  <a:lnTo>
                    <a:pt x="8975" y="10221"/>
                  </a:lnTo>
                  <a:lnTo>
                    <a:pt x="9531" y="10355"/>
                  </a:lnTo>
                  <a:lnTo>
                    <a:pt x="10000" y="10460"/>
                  </a:lnTo>
                  <a:lnTo>
                    <a:pt x="10374" y="10537"/>
                  </a:lnTo>
                  <a:lnTo>
                    <a:pt x="10642" y="10594"/>
                  </a:lnTo>
                  <a:lnTo>
                    <a:pt x="10872" y="10633"/>
                  </a:lnTo>
                  <a:lnTo>
                    <a:pt x="11025" y="10614"/>
                  </a:lnTo>
                  <a:lnTo>
                    <a:pt x="11169" y="10594"/>
                  </a:lnTo>
                  <a:lnTo>
                    <a:pt x="11303" y="10566"/>
                  </a:lnTo>
                  <a:lnTo>
                    <a:pt x="11437" y="10527"/>
                  </a:lnTo>
                  <a:lnTo>
                    <a:pt x="11561" y="10489"/>
                  </a:lnTo>
                  <a:lnTo>
                    <a:pt x="11686" y="10441"/>
                  </a:lnTo>
                  <a:lnTo>
                    <a:pt x="11801" y="10384"/>
                  </a:lnTo>
                  <a:lnTo>
                    <a:pt x="11906" y="10326"/>
                  </a:lnTo>
                  <a:lnTo>
                    <a:pt x="12012" y="10259"/>
                  </a:lnTo>
                  <a:lnTo>
                    <a:pt x="12098" y="10182"/>
                  </a:lnTo>
                  <a:lnTo>
                    <a:pt x="12194" y="10106"/>
                  </a:lnTo>
                  <a:lnTo>
                    <a:pt x="12270" y="10020"/>
                  </a:lnTo>
                  <a:lnTo>
                    <a:pt x="12356" y="9933"/>
                  </a:lnTo>
                  <a:lnTo>
                    <a:pt x="12423" y="9838"/>
                  </a:lnTo>
                  <a:lnTo>
                    <a:pt x="12490" y="9742"/>
                  </a:lnTo>
                  <a:lnTo>
                    <a:pt x="12548" y="9637"/>
                  </a:lnTo>
                  <a:lnTo>
                    <a:pt x="12605" y="9531"/>
                  </a:lnTo>
                  <a:lnTo>
                    <a:pt x="12653" y="9416"/>
                  </a:lnTo>
                  <a:lnTo>
                    <a:pt x="12692" y="9301"/>
                  </a:lnTo>
                  <a:lnTo>
                    <a:pt x="12730" y="9177"/>
                  </a:lnTo>
                  <a:lnTo>
                    <a:pt x="12768" y="9052"/>
                  </a:lnTo>
                  <a:lnTo>
                    <a:pt x="12787" y="8928"/>
                  </a:lnTo>
                  <a:lnTo>
                    <a:pt x="12816" y="8794"/>
                  </a:lnTo>
                  <a:lnTo>
                    <a:pt x="12826" y="8660"/>
                  </a:lnTo>
                  <a:lnTo>
                    <a:pt x="12845" y="8391"/>
                  </a:lnTo>
                  <a:lnTo>
                    <a:pt x="12835" y="8104"/>
                  </a:lnTo>
                  <a:lnTo>
                    <a:pt x="12807" y="7817"/>
                  </a:lnTo>
                  <a:lnTo>
                    <a:pt x="12759" y="7520"/>
                  </a:lnTo>
                  <a:lnTo>
                    <a:pt x="12692" y="7213"/>
                  </a:lnTo>
                  <a:lnTo>
                    <a:pt x="12605" y="6916"/>
                  </a:lnTo>
                  <a:lnTo>
                    <a:pt x="12500" y="6610"/>
                  </a:lnTo>
                  <a:lnTo>
                    <a:pt x="12376" y="6303"/>
                  </a:lnTo>
                  <a:lnTo>
                    <a:pt x="12232" y="5997"/>
                  </a:lnTo>
                  <a:lnTo>
                    <a:pt x="12069" y="5700"/>
                  </a:lnTo>
                  <a:lnTo>
                    <a:pt x="11887" y="5413"/>
                  </a:lnTo>
                  <a:lnTo>
                    <a:pt x="11686" y="5125"/>
                  </a:lnTo>
                  <a:lnTo>
                    <a:pt x="11475" y="4847"/>
                  </a:lnTo>
                  <a:lnTo>
                    <a:pt x="11236" y="4579"/>
                  </a:lnTo>
                  <a:lnTo>
                    <a:pt x="10987" y="4321"/>
                  </a:lnTo>
                  <a:lnTo>
                    <a:pt x="10719" y="4081"/>
                  </a:lnTo>
                  <a:lnTo>
                    <a:pt x="10441" y="3861"/>
                  </a:lnTo>
                  <a:lnTo>
                    <a:pt x="10297" y="3756"/>
                  </a:lnTo>
                  <a:lnTo>
                    <a:pt x="10144" y="3650"/>
                  </a:lnTo>
                  <a:lnTo>
                    <a:pt x="9991" y="3554"/>
                  </a:lnTo>
                  <a:lnTo>
                    <a:pt x="9828" y="3459"/>
                  </a:lnTo>
                  <a:lnTo>
                    <a:pt x="9665" y="3372"/>
                  </a:lnTo>
                  <a:lnTo>
                    <a:pt x="9502" y="3296"/>
                  </a:lnTo>
                  <a:lnTo>
                    <a:pt x="8525" y="2846"/>
                  </a:lnTo>
                  <a:lnTo>
                    <a:pt x="7529" y="2405"/>
                  </a:lnTo>
                  <a:lnTo>
                    <a:pt x="6514" y="1964"/>
                  </a:lnTo>
                  <a:lnTo>
                    <a:pt x="5498" y="1543"/>
                  </a:lnTo>
                  <a:lnTo>
                    <a:pt x="4493" y="1131"/>
                  </a:lnTo>
                  <a:lnTo>
                    <a:pt x="3497" y="738"/>
                  </a:lnTo>
                  <a:lnTo>
                    <a:pt x="16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6"/>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8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6"/>
            <p:cNvSpPr/>
            <p:nvPr/>
          </p:nvSpPr>
          <p:spPr>
            <a:xfrm>
              <a:off x="7069137" y="2926707"/>
              <a:ext cx="1213132" cy="381643"/>
            </a:xfrm>
            <a:custGeom>
              <a:avLst/>
              <a:gdLst/>
              <a:ahLst/>
              <a:cxnLst/>
              <a:rect l="l" t="t" r="r" b="b"/>
              <a:pathLst>
                <a:path w="30843" h="9703" extrusionOk="0">
                  <a:moveTo>
                    <a:pt x="5479" y="0"/>
                  </a:moveTo>
                  <a:lnTo>
                    <a:pt x="5163" y="19"/>
                  </a:lnTo>
                  <a:lnTo>
                    <a:pt x="4857" y="39"/>
                  </a:lnTo>
                  <a:lnTo>
                    <a:pt x="4560" y="67"/>
                  </a:lnTo>
                  <a:lnTo>
                    <a:pt x="4282" y="106"/>
                  </a:lnTo>
                  <a:lnTo>
                    <a:pt x="4004" y="144"/>
                  </a:lnTo>
                  <a:lnTo>
                    <a:pt x="3736" y="201"/>
                  </a:lnTo>
                  <a:lnTo>
                    <a:pt x="3478" y="249"/>
                  </a:lnTo>
                  <a:lnTo>
                    <a:pt x="3228" y="316"/>
                  </a:lnTo>
                  <a:lnTo>
                    <a:pt x="2989" y="383"/>
                  </a:lnTo>
                  <a:lnTo>
                    <a:pt x="2759" y="460"/>
                  </a:lnTo>
                  <a:lnTo>
                    <a:pt x="2539" y="537"/>
                  </a:lnTo>
                  <a:lnTo>
                    <a:pt x="2328" y="623"/>
                  </a:lnTo>
                  <a:lnTo>
                    <a:pt x="2127" y="719"/>
                  </a:lnTo>
                  <a:lnTo>
                    <a:pt x="1935" y="824"/>
                  </a:lnTo>
                  <a:lnTo>
                    <a:pt x="1744" y="929"/>
                  </a:lnTo>
                  <a:lnTo>
                    <a:pt x="1571" y="1044"/>
                  </a:lnTo>
                  <a:lnTo>
                    <a:pt x="1409" y="1159"/>
                  </a:lnTo>
                  <a:lnTo>
                    <a:pt x="1255" y="1284"/>
                  </a:lnTo>
                  <a:lnTo>
                    <a:pt x="1112" y="1418"/>
                  </a:lnTo>
                  <a:lnTo>
                    <a:pt x="968" y="1552"/>
                  </a:lnTo>
                  <a:lnTo>
                    <a:pt x="844" y="1696"/>
                  </a:lnTo>
                  <a:lnTo>
                    <a:pt x="729" y="1849"/>
                  </a:lnTo>
                  <a:lnTo>
                    <a:pt x="614" y="2002"/>
                  </a:lnTo>
                  <a:lnTo>
                    <a:pt x="518" y="2165"/>
                  </a:lnTo>
                  <a:lnTo>
                    <a:pt x="422" y="2328"/>
                  </a:lnTo>
                  <a:lnTo>
                    <a:pt x="336" y="2500"/>
                  </a:lnTo>
                  <a:lnTo>
                    <a:pt x="269" y="2682"/>
                  </a:lnTo>
                  <a:lnTo>
                    <a:pt x="202" y="2864"/>
                  </a:lnTo>
                  <a:lnTo>
                    <a:pt x="144" y="3046"/>
                  </a:lnTo>
                  <a:lnTo>
                    <a:pt x="96" y="3247"/>
                  </a:lnTo>
                  <a:lnTo>
                    <a:pt x="68" y="3448"/>
                  </a:lnTo>
                  <a:lnTo>
                    <a:pt x="39" y="3650"/>
                  </a:lnTo>
                  <a:lnTo>
                    <a:pt x="20" y="3860"/>
                  </a:lnTo>
                  <a:lnTo>
                    <a:pt x="1" y="4081"/>
                  </a:lnTo>
                  <a:lnTo>
                    <a:pt x="1" y="4301"/>
                  </a:lnTo>
                  <a:lnTo>
                    <a:pt x="10" y="4531"/>
                  </a:lnTo>
                  <a:lnTo>
                    <a:pt x="29" y="4761"/>
                  </a:lnTo>
                  <a:lnTo>
                    <a:pt x="49" y="5000"/>
                  </a:lnTo>
                  <a:lnTo>
                    <a:pt x="87" y="5240"/>
                  </a:lnTo>
                  <a:lnTo>
                    <a:pt x="125" y="5489"/>
                  </a:lnTo>
                  <a:lnTo>
                    <a:pt x="183" y="5738"/>
                  </a:lnTo>
                  <a:lnTo>
                    <a:pt x="211" y="5881"/>
                  </a:lnTo>
                  <a:lnTo>
                    <a:pt x="259" y="6025"/>
                  </a:lnTo>
                  <a:lnTo>
                    <a:pt x="317" y="6159"/>
                  </a:lnTo>
                  <a:lnTo>
                    <a:pt x="384" y="6293"/>
                  </a:lnTo>
                  <a:lnTo>
                    <a:pt x="460" y="6418"/>
                  </a:lnTo>
                  <a:lnTo>
                    <a:pt x="547" y="6542"/>
                  </a:lnTo>
                  <a:lnTo>
                    <a:pt x="642" y="6667"/>
                  </a:lnTo>
                  <a:lnTo>
                    <a:pt x="738" y="6791"/>
                  </a:lnTo>
                  <a:lnTo>
                    <a:pt x="844" y="6906"/>
                  </a:lnTo>
                  <a:lnTo>
                    <a:pt x="968" y="7011"/>
                  </a:lnTo>
                  <a:lnTo>
                    <a:pt x="1093" y="7126"/>
                  </a:lnTo>
                  <a:lnTo>
                    <a:pt x="1217" y="7232"/>
                  </a:lnTo>
                  <a:lnTo>
                    <a:pt x="1351" y="7328"/>
                  </a:lnTo>
                  <a:lnTo>
                    <a:pt x="1495" y="7433"/>
                  </a:lnTo>
                  <a:lnTo>
                    <a:pt x="1801" y="7615"/>
                  </a:lnTo>
                  <a:lnTo>
                    <a:pt x="2127" y="7797"/>
                  </a:lnTo>
                  <a:lnTo>
                    <a:pt x="2462" y="7960"/>
                  </a:lnTo>
                  <a:lnTo>
                    <a:pt x="2817" y="8113"/>
                  </a:lnTo>
                  <a:lnTo>
                    <a:pt x="3190" y="8257"/>
                  </a:lnTo>
                  <a:lnTo>
                    <a:pt x="3564" y="8391"/>
                  </a:lnTo>
                  <a:lnTo>
                    <a:pt x="3947" y="8515"/>
                  </a:lnTo>
                  <a:lnTo>
                    <a:pt x="4330" y="8630"/>
                  </a:lnTo>
                  <a:lnTo>
                    <a:pt x="4713" y="8736"/>
                  </a:lnTo>
                  <a:lnTo>
                    <a:pt x="5106" y="8831"/>
                  </a:lnTo>
                  <a:lnTo>
                    <a:pt x="5479" y="8918"/>
                  </a:lnTo>
                  <a:lnTo>
                    <a:pt x="5853" y="8994"/>
                  </a:lnTo>
                  <a:lnTo>
                    <a:pt x="6217" y="9061"/>
                  </a:lnTo>
                  <a:lnTo>
                    <a:pt x="6897" y="9176"/>
                  </a:lnTo>
                  <a:lnTo>
                    <a:pt x="7510" y="9272"/>
                  </a:lnTo>
                  <a:lnTo>
                    <a:pt x="8018" y="9329"/>
                  </a:lnTo>
                  <a:lnTo>
                    <a:pt x="8410" y="9377"/>
                  </a:lnTo>
                  <a:lnTo>
                    <a:pt x="8755" y="9406"/>
                  </a:lnTo>
                  <a:lnTo>
                    <a:pt x="29884" y="9703"/>
                  </a:lnTo>
                  <a:lnTo>
                    <a:pt x="30028" y="9588"/>
                  </a:lnTo>
                  <a:lnTo>
                    <a:pt x="30153" y="9463"/>
                  </a:lnTo>
                  <a:lnTo>
                    <a:pt x="30267" y="9329"/>
                  </a:lnTo>
                  <a:lnTo>
                    <a:pt x="30363" y="9195"/>
                  </a:lnTo>
                  <a:lnTo>
                    <a:pt x="30449" y="9052"/>
                  </a:lnTo>
                  <a:lnTo>
                    <a:pt x="30516" y="8908"/>
                  </a:lnTo>
                  <a:lnTo>
                    <a:pt x="30574" y="8755"/>
                  </a:lnTo>
                  <a:lnTo>
                    <a:pt x="30631" y="8611"/>
                  </a:lnTo>
                  <a:lnTo>
                    <a:pt x="30670" y="8458"/>
                  </a:lnTo>
                  <a:lnTo>
                    <a:pt x="30708" y="8314"/>
                  </a:lnTo>
                  <a:lnTo>
                    <a:pt x="30766" y="8027"/>
                  </a:lnTo>
                  <a:lnTo>
                    <a:pt x="30842" y="7529"/>
                  </a:lnTo>
                  <a:lnTo>
                    <a:pt x="30660" y="7414"/>
                  </a:lnTo>
                  <a:lnTo>
                    <a:pt x="30421" y="7280"/>
                  </a:lnTo>
                  <a:lnTo>
                    <a:pt x="30076" y="7088"/>
                  </a:lnTo>
                  <a:lnTo>
                    <a:pt x="29616" y="6849"/>
                  </a:lnTo>
                  <a:lnTo>
                    <a:pt x="29041" y="6561"/>
                  </a:lnTo>
                  <a:lnTo>
                    <a:pt x="28342" y="6236"/>
                  </a:lnTo>
                  <a:lnTo>
                    <a:pt x="27509" y="5862"/>
                  </a:lnTo>
                  <a:lnTo>
                    <a:pt x="26542" y="5450"/>
                  </a:lnTo>
                  <a:lnTo>
                    <a:pt x="25431" y="5000"/>
                  </a:lnTo>
                  <a:lnTo>
                    <a:pt x="24827" y="4761"/>
                  </a:lnTo>
                  <a:lnTo>
                    <a:pt x="24176" y="4521"/>
                  </a:lnTo>
                  <a:lnTo>
                    <a:pt x="23486" y="4263"/>
                  </a:lnTo>
                  <a:lnTo>
                    <a:pt x="22758" y="4004"/>
                  </a:lnTo>
                  <a:lnTo>
                    <a:pt x="21992" y="3736"/>
                  </a:lnTo>
                  <a:lnTo>
                    <a:pt x="21187" y="3458"/>
                  </a:lnTo>
                  <a:lnTo>
                    <a:pt x="20335" y="3171"/>
                  </a:lnTo>
                  <a:lnTo>
                    <a:pt x="19444" y="2883"/>
                  </a:lnTo>
                  <a:lnTo>
                    <a:pt x="18506" y="2577"/>
                  </a:lnTo>
                  <a:lnTo>
                    <a:pt x="17529" y="2280"/>
                  </a:lnTo>
                  <a:lnTo>
                    <a:pt x="16504" y="1964"/>
                  </a:lnTo>
                  <a:lnTo>
                    <a:pt x="15431" y="1657"/>
                  </a:lnTo>
                  <a:lnTo>
                    <a:pt x="14358" y="1351"/>
                  </a:lnTo>
                  <a:lnTo>
                    <a:pt x="13324" y="1083"/>
                  </a:lnTo>
                  <a:lnTo>
                    <a:pt x="12328" y="843"/>
                  </a:lnTo>
                  <a:lnTo>
                    <a:pt x="11379" y="632"/>
                  </a:lnTo>
                  <a:lnTo>
                    <a:pt x="10460" y="450"/>
                  </a:lnTo>
                  <a:lnTo>
                    <a:pt x="9588" y="307"/>
                  </a:lnTo>
                  <a:lnTo>
                    <a:pt x="9167" y="240"/>
                  </a:lnTo>
                  <a:lnTo>
                    <a:pt x="8755" y="182"/>
                  </a:lnTo>
                  <a:lnTo>
                    <a:pt x="8353" y="134"/>
                  </a:lnTo>
                  <a:lnTo>
                    <a:pt x="7960" y="96"/>
                  </a:lnTo>
                  <a:lnTo>
                    <a:pt x="7577" y="58"/>
                  </a:lnTo>
                  <a:lnTo>
                    <a:pt x="7203" y="39"/>
                  </a:lnTo>
                  <a:lnTo>
                    <a:pt x="6839" y="10"/>
                  </a:lnTo>
                  <a:lnTo>
                    <a:pt x="6485" y="0"/>
                  </a:lnTo>
                  <a:close/>
                </a:path>
              </a:pathLst>
            </a:custGeom>
            <a:solidFill>
              <a:srgbClr val="0A58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6"/>
            <p:cNvSpPr/>
            <p:nvPr/>
          </p:nvSpPr>
          <p:spPr>
            <a:xfrm>
              <a:off x="6683374" y="4178898"/>
              <a:ext cx="242642" cy="241148"/>
            </a:xfrm>
            <a:custGeom>
              <a:avLst/>
              <a:gdLst/>
              <a:ahLst/>
              <a:cxnLst/>
              <a:rect l="l" t="t" r="r" b="b"/>
              <a:pathLst>
                <a:path w="6169" h="6131" extrusionOk="0">
                  <a:moveTo>
                    <a:pt x="5173" y="1"/>
                  </a:moveTo>
                  <a:lnTo>
                    <a:pt x="4761" y="346"/>
                  </a:lnTo>
                  <a:lnTo>
                    <a:pt x="4330" y="719"/>
                  </a:lnTo>
                  <a:lnTo>
                    <a:pt x="3899" y="1122"/>
                  </a:lnTo>
                  <a:lnTo>
                    <a:pt x="3478" y="1543"/>
                  </a:lnTo>
                  <a:lnTo>
                    <a:pt x="3047" y="1974"/>
                  </a:lnTo>
                  <a:lnTo>
                    <a:pt x="2635" y="2415"/>
                  </a:lnTo>
                  <a:lnTo>
                    <a:pt x="2242" y="2855"/>
                  </a:lnTo>
                  <a:lnTo>
                    <a:pt x="1859" y="3286"/>
                  </a:lnTo>
                  <a:lnTo>
                    <a:pt x="1504" y="3717"/>
                  </a:lnTo>
                  <a:lnTo>
                    <a:pt x="1169" y="4120"/>
                  </a:lnTo>
                  <a:lnTo>
                    <a:pt x="872" y="4503"/>
                  </a:lnTo>
                  <a:lnTo>
                    <a:pt x="614" y="4857"/>
                  </a:lnTo>
                  <a:lnTo>
                    <a:pt x="393" y="5183"/>
                  </a:lnTo>
                  <a:lnTo>
                    <a:pt x="221" y="5451"/>
                  </a:lnTo>
                  <a:lnTo>
                    <a:pt x="96" y="5681"/>
                  </a:lnTo>
                  <a:lnTo>
                    <a:pt x="58" y="5777"/>
                  </a:lnTo>
                  <a:lnTo>
                    <a:pt x="29" y="5863"/>
                  </a:lnTo>
                  <a:lnTo>
                    <a:pt x="10" y="5930"/>
                  </a:lnTo>
                  <a:lnTo>
                    <a:pt x="1" y="5978"/>
                  </a:lnTo>
                  <a:lnTo>
                    <a:pt x="1" y="6026"/>
                  </a:lnTo>
                  <a:lnTo>
                    <a:pt x="10" y="6064"/>
                  </a:lnTo>
                  <a:lnTo>
                    <a:pt x="20" y="6093"/>
                  </a:lnTo>
                  <a:lnTo>
                    <a:pt x="39" y="6112"/>
                  </a:lnTo>
                  <a:lnTo>
                    <a:pt x="68" y="6131"/>
                  </a:lnTo>
                  <a:lnTo>
                    <a:pt x="135" y="6131"/>
                  </a:lnTo>
                  <a:lnTo>
                    <a:pt x="173" y="6121"/>
                  </a:lnTo>
                  <a:lnTo>
                    <a:pt x="269" y="6083"/>
                  </a:lnTo>
                  <a:lnTo>
                    <a:pt x="384" y="6035"/>
                  </a:lnTo>
                  <a:lnTo>
                    <a:pt x="508" y="5959"/>
                  </a:lnTo>
                  <a:lnTo>
                    <a:pt x="777" y="5786"/>
                  </a:lnTo>
                  <a:lnTo>
                    <a:pt x="1045" y="5595"/>
                  </a:lnTo>
                  <a:lnTo>
                    <a:pt x="1303" y="5422"/>
                  </a:lnTo>
                  <a:lnTo>
                    <a:pt x="1409" y="5346"/>
                  </a:lnTo>
                  <a:lnTo>
                    <a:pt x="1514" y="5288"/>
                  </a:lnTo>
                  <a:lnTo>
                    <a:pt x="1974" y="5020"/>
                  </a:lnTo>
                  <a:lnTo>
                    <a:pt x="2424" y="4742"/>
                  </a:lnTo>
                  <a:lnTo>
                    <a:pt x="2865" y="4464"/>
                  </a:lnTo>
                  <a:lnTo>
                    <a:pt x="3267" y="4187"/>
                  </a:lnTo>
                  <a:lnTo>
                    <a:pt x="3631" y="3928"/>
                  </a:lnTo>
                  <a:lnTo>
                    <a:pt x="3947" y="3689"/>
                  </a:lnTo>
                  <a:lnTo>
                    <a:pt x="4196" y="3487"/>
                  </a:lnTo>
                  <a:lnTo>
                    <a:pt x="4387" y="3334"/>
                  </a:lnTo>
                  <a:lnTo>
                    <a:pt x="4474" y="3248"/>
                  </a:lnTo>
                  <a:lnTo>
                    <a:pt x="4579" y="3123"/>
                  </a:lnTo>
                  <a:lnTo>
                    <a:pt x="4694" y="2951"/>
                  </a:lnTo>
                  <a:lnTo>
                    <a:pt x="4828" y="2759"/>
                  </a:lnTo>
                  <a:lnTo>
                    <a:pt x="5125" y="2309"/>
                  </a:lnTo>
                  <a:lnTo>
                    <a:pt x="5422" y="1830"/>
                  </a:lnTo>
                  <a:lnTo>
                    <a:pt x="5949" y="959"/>
                  </a:lnTo>
                  <a:lnTo>
                    <a:pt x="6169" y="576"/>
                  </a:lnTo>
                  <a:lnTo>
                    <a:pt x="5173" y="1"/>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6"/>
            <p:cNvSpPr/>
            <p:nvPr/>
          </p:nvSpPr>
          <p:spPr>
            <a:xfrm>
              <a:off x="6660798" y="4200373"/>
              <a:ext cx="265219" cy="235877"/>
            </a:xfrm>
            <a:custGeom>
              <a:avLst/>
              <a:gdLst/>
              <a:ahLst/>
              <a:cxnLst/>
              <a:rect l="l" t="t" r="r" b="b"/>
              <a:pathLst>
                <a:path w="6743" h="5997" extrusionOk="0">
                  <a:moveTo>
                    <a:pt x="6695" y="1"/>
                  </a:moveTo>
                  <a:lnTo>
                    <a:pt x="6523" y="183"/>
                  </a:lnTo>
                  <a:lnTo>
                    <a:pt x="6350" y="355"/>
                  </a:lnTo>
                  <a:lnTo>
                    <a:pt x="6168" y="518"/>
                  </a:lnTo>
                  <a:lnTo>
                    <a:pt x="5986" y="662"/>
                  </a:lnTo>
                  <a:lnTo>
                    <a:pt x="5804" y="796"/>
                  </a:lnTo>
                  <a:lnTo>
                    <a:pt x="5613" y="911"/>
                  </a:lnTo>
                  <a:lnTo>
                    <a:pt x="5421" y="1026"/>
                  </a:lnTo>
                  <a:lnTo>
                    <a:pt x="5230" y="1112"/>
                  </a:lnTo>
                  <a:lnTo>
                    <a:pt x="5029" y="1189"/>
                  </a:lnTo>
                  <a:lnTo>
                    <a:pt x="4827" y="1256"/>
                  </a:lnTo>
                  <a:lnTo>
                    <a:pt x="4617" y="1304"/>
                  </a:lnTo>
                  <a:lnTo>
                    <a:pt x="4406" y="1342"/>
                  </a:lnTo>
                  <a:lnTo>
                    <a:pt x="4195" y="1351"/>
                  </a:lnTo>
                  <a:lnTo>
                    <a:pt x="3985" y="1351"/>
                  </a:lnTo>
                  <a:lnTo>
                    <a:pt x="3764" y="1342"/>
                  </a:lnTo>
                  <a:lnTo>
                    <a:pt x="3544" y="1304"/>
                  </a:lnTo>
                  <a:lnTo>
                    <a:pt x="2663" y="2280"/>
                  </a:lnTo>
                  <a:lnTo>
                    <a:pt x="2280" y="2692"/>
                  </a:lnTo>
                  <a:lnTo>
                    <a:pt x="1906" y="3123"/>
                  </a:lnTo>
                  <a:lnTo>
                    <a:pt x="1628" y="3439"/>
                  </a:lnTo>
                  <a:lnTo>
                    <a:pt x="1341" y="3794"/>
                  </a:lnTo>
                  <a:lnTo>
                    <a:pt x="1034" y="4167"/>
                  </a:lnTo>
                  <a:lnTo>
                    <a:pt x="747" y="4531"/>
                  </a:lnTo>
                  <a:lnTo>
                    <a:pt x="479" y="4867"/>
                  </a:lnTo>
                  <a:lnTo>
                    <a:pt x="268" y="5164"/>
                  </a:lnTo>
                  <a:lnTo>
                    <a:pt x="115" y="5393"/>
                  </a:lnTo>
                  <a:lnTo>
                    <a:pt x="67" y="5470"/>
                  </a:lnTo>
                  <a:lnTo>
                    <a:pt x="38" y="5527"/>
                  </a:lnTo>
                  <a:lnTo>
                    <a:pt x="10" y="5662"/>
                  </a:lnTo>
                  <a:lnTo>
                    <a:pt x="0" y="5777"/>
                  </a:lnTo>
                  <a:lnTo>
                    <a:pt x="10" y="5824"/>
                  </a:lnTo>
                  <a:lnTo>
                    <a:pt x="19" y="5863"/>
                  </a:lnTo>
                  <a:lnTo>
                    <a:pt x="38" y="5901"/>
                  </a:lnTo>
                  <a:lnTo>
                    <a:pt x="57" y="5930"/>
                  </a:lnTo>
                  <a:lnTo>
                    <a:pt x="86" y="5958"/>
                  </a:lnTo>
                  <a:lnTo>
                    <a:pt x="115" y="5968"/>
                  </a:lnTo>
                  <a:lnTo>
                    <a:pt x="163" y="5987"/>
                  </a:lnTo>
                  <a:lnTo>
                    <a:pt x="201" y="5997"/>
                  </a:lnTo>
                  <a:lnTo>
                    <a:pt x="316" y="5987"/>
                  </a:lnTo>
                  <a:lnTo>
                    <a:pt x="441" y="5968"/>
                  </a:lnTo>
                  <a:lnTo>
                    <a:pt x="603" y="5920"/>
                  </a:lnTo>
                  <a:lnTo>
                    <a:pt x="785" y="5844"/>
                  </a:lnTo>
                  <a:lnTo>
                    <a:pt x="987" y="5757"/>
                  </a:lnTo>
                  <a:lnTo>
                    <a:pt x="1216" y="5642"/>
                  </a:lnTo>
                  <a:lnTo>
                    <a:pt x="1465" y="5499"/>
                  </a:lnTo>
                  <a:lnTo>
                    <a:pt x="1743" y="5336"/>
                  </a:lnTo>
                  <a:lnTo>
                    <a:pt x="2050" y="5154"/>
                  </a:lnTo>
                  <a:lnTo>
                    <a:pt x="2375" y="4953"/>
                  </a:lnTo>
                  <a:lnTo>
                    <a:pt x="2806" y="4665"/>
                  </a:lnTo>
                  <a:lnTo>
                    <a:pt x="3228" y="4359"/>
                  </a:lnTo>
                  <a:lnTo>
                    <a:pt x="3640" y="4062"/>
                  </a:lnTo>
                  <a:lnTo>
                    <a:pt x="4013" y="3765"/>
                  </a:lnTo>
                  <a:lnTo>
                    <a:pt x="4358" y="3497"/>
                  </a:lnTo>
                  <a:lnTo>
                    <a:pt x="4655" y="3248"/>
                  </a:lnTo>
                  <a:lnTo>
                    <a:pt x="5086" y="2884"/>
                  </a:lnTo>
                  <a:lnTo>
                    <a:pt x="5172" y="2798"/>
                  </a:lnTo>
                  <a:lnTo>
                    <a:pt x="5268" y="2664"/>
                  </a:lnTo>
                  <a:lnTo>
                    <a:pt x="5383" y="2501"/>
                  </a:lnTo>
                  <a:lnTo>
                    <a:pt x="5507" y="2300"/>
                  </a:lnTo>
                  <a:lnTo>
                    <a:pt x="5785" y="1830"/>
                  </a:lnTo>
                  <a:lnTo>
                    <a:pt x="6063" y="1332"/>
                  </a:lnTo>
                  <a:lnTo>
                    <a:pt x="6322" y="844"/>
                  </a:lnTo>
                  <a:lnTo>
                    <a:pt x="6542" y="422"/>
                  </a:lnTo>
                  <a:lnTo>
                    <a:pt x="6743" y="30"/>
                  </a:lnTo>
                  <a:lnTo>
                    <a:pt x="66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6"/>
            <p:cNvSpPr/>
            <p:nvPr/>
          </p:nvSpPr>
          <p:spPr>
            <a:xfrm>
              <a:off x="7608607" y="1993179"/>
              <a:ext cx="739176" cy="1192404"/>
            </a:xfrm>
            <a:custGeom>
              <a:avLst/>
              <a:gdLst/>
              <a:ahLst/>
              <a:cxnLst/>
              <a:rect l="l" t="t" r="r" b="b"/>
              <a:pathLst>
                <a:path w="18793" h="30316" extrusionOk="0">
                  <a:moveTo>
                    <a:pt x="9310" y="1"/>
                  </a:moveTo>
                  <a:lnTo>
                    <a:pt x="9081" y="10"/>
                  </a:lnTo>
                  <a:lnTo>
                    <a:pt x="8870" y="20"/>
                  </a:lnTo>
                  <a:lnTo>
                    <a:pt x="8669" y="49"/>
                  </a:lnTo>
                  <a:lnTo>
                    <a:pt x="8496" y="68"/>
                  </a:lnTo>
                  <a:lnTo>
                    <a:pt x="8190" y="125"/>
                  </a:lnTo>
                  <a:lnTo>
                    <a:pt x="7960" y="183"/>
                  </a:lnTo>
                  <a:lnTo>
                    <a:pt x="7816" y="231"/>
                  </a:lnTo>
                  <a:lnTo>
                    <a:pt x="7768" y="250"/>
                  </a:lnTo>
                  <a:lnTo>
                    <a:pt x="7653" y="355"/>
                  </a:lnTo>
                  <a:lnTo>
                    <a:pt x="7500" y="460"/>
                  </a:lnTo>
                  <a:lnTo>
                    <a:pt x="7318" y="566"/>
                  </a:lnTo>
                  <a:lnTo>
                    <a:pt x="7117" y="681"/>
                  </a:lnTo>
                  <a:lnTo>
                    <a:pt x="6887" y="796"/>
                  </a:lnTo>
                  <a:lnTo>
                    <a:pt x="6629" y="901"/>
                  </a:lnTo>
                  <a:lnTo>
                    <a:pt x="6351" y="1016"/>
                  </a:lnTo>
                  <a:lnTo>
                    <a:pt x="6044" y="1121"/>
                  </a:lnTo>
                  <a:lnTo>
                    <a:pt x="5719" y="1227"/>
                  </a:lnTo>
                  <a:lnTo>
                    <a:pt x="5383" y="1322"/>
                  </a:lnTo>
                  <a:lnTo>
                    <a:pt x="5019" y="1418"/>
                  </a:lnTo>
                  <a:lnTo>
                    <a:pt x="4646" y="1504"/>
                  </a:lnTo>
                  <a:lnTo>
                    <a:pt x="4253" y="1581"/>
                  </a:lnTo>
                  <a:lnTo>
                    <a:pt x="3851" y="1658"/>
                  </a:lnTo>
                  <a:lnTo>
                    <a:pt x="3439" y="1715"/>
                  </a:lnTo>
                  <a:lnTo>
                    <a:pt x="3008" y="1773"/>
                  </a:lnTo>
                  <a:lnTo>
                    <a:pt x="2807" y="1801"/>
                  </a:lnTo>
                  <a:lnTo>
                    <a:pt x="2615" y="1849"/>
                  </a:lnTo>
                  <a:lnTo>
                    <a:pt x="2520" y="1878"/>
                  </a:lnTo>
                  <a:lnTo>
                    <a:pt x="2433" y="1907"/>
                  </a:lnTo>
                  <a:lnTo>
                    <a:pt x="2357" y="1955"/>
                  </a:lnTo>
                  <a:lnTo>
                    <a:pt x="2280" y="1993"/>
                  </a:lnTo>
                  <a:lnTo>
                    <a:pt x="2203" y="2041"/>
                  </a:lnTo>
                  <a:lnTo>
                    <a:pt x="2136" y="2098"/>
                  </a:lnTo>
                  <a:lnTo>
                    <a:pt x="2069" y="2156"/>
                  </a:lnTo>
                  <a:lnTo>
                    <a:pt x="2002" y="2223"/>
                  </a:lnTo>
                  <a:lnTo>
                    <a:pt x="1945" y="2299"/>
                  </a:lnTo>
                  <a:lnTo>
                    <a:pt x="1887" y="2376"/>
                  </a:lnTo>
                  <a:lnTo>
                    <a:pt x="1840" y="2462"/>
                  </a:lnTo>
                  <a:lnTo>
                    <a:pt x="1782" y="2548"/>
                  </a:lnTo>
                  <a:lnTo>
                    <a:pt x="1696" y="2759"/>
                  </a:lnTo>
                  <a:lnTo>
                    <a:pt x="1619" y="2989"/>
                  </a:lnTo>
                  <a:lnTo>
                    <a:pt x="1552" y="3248"/>
                  </a:lnTo>
                  <a:lnTo>
                    <a:pt x="1495" y="3545"/>
                  </a:lnTo>
                  <a:lnTo>
                    <a:pt x="1447" y="3861"/>
                  </a:lnTo>
                  <a:lnTo>
                    <a:pt x="1418" y="4225"/>
                  </a:lnTo>
                  <a:lnTo>
                    <a:pt x="1389" y="4617"/>
                  </a:lnTo>
                  <a:lnTo>
                    <a:pt x="1370" y="5048"/>
                  </a:lnTo>
                  <a:lnTo>
                    <a:pt x="1361" y="5527"/>
                  </a:lnTo>
                  <a:lnTo>
                    <a:pt x="1361" y="6035"/>
                  </a:lnTo>
                  <a:lnTo>
                    <a:pt x="1370" y="6590"/>
                  </a:lnTo>
                  <a:lnTo>
                    <a:pt x="1380" y="7184"/>
                  </a:lnTo>
                  <a:lnTo>
                    <a:pt x="1418" y="8516"/>
                  </a:lnTo>
                  <a:lnTo>
                    <a:pt x="1476" y="10039"/>
                  </a:lnTo>
                  <a:lnTo>
                    <a:pt x="1638" y="13697"/>
                  </a:lnTo>
                  <a:lnTo>
                    <a:pt x="1725" y="15862"/>
                  </a:lnTo>
                  <a:lnTo>
                    <a:pt x="1820" y="18266"/>
                  </a:lnTo>
                  <a:lnTo>
                    <a:pt x="1820" y="18716"/>
                  </a:lnTo>
                  <a:lnTo>
                    <a:pt x="1811" y="19157"/>
                  </a:lnTo>
                  <a:lnTo>
                    <a:pt x="1782" y="19598"/>
                  </a:lnTo>
                  <a:lnTo>
                    <a:pt x="1744" y="20029"/>
                  </a:lnTo>
                  <a:lnTo>
                    <a:pt x="1686" y="20469"/>
                  </a:lnTo>
                  <a:lnTo>
                    <a:pt x="1619" y="20900"/>
                  </a:lnTo>
                  <a:lnTo>
                    <a:pt x="1543" y="21322"/>
                  </a:lnTo>
                  <a:lnTo>
                    <a:pt x="1456" y="21743"/>
                  </a:lnTo>
                  <a:lnTo>
                    <a:pt x="1361" y="22164"/>
                  </a:lnTo>
                  <a:lnTo>
                    <a:pt x="1265" y="22586"/>
                  </a:lnTo>
                  <a:lnTo>
                    <a:pt x="1054" y="23410"/>
                  </a:lnTo>
                  <a:lnTo>
                    <a:pt x="614" y="24990"/>
                  </a:lnTo>
                  <a:lnTo>
                    <a:pt x="412" y="25747"/>
                  </a:lnTo>
                  <a:lnTo>
                    <a:pt x="326" y="26120"/>
                  </a:lnTo>
                  <a:lnTo>
                    <a:pt x="240" y="26484"/>
                  </a:lnTo>
                  <a:lnTo>
                    <a:pt x="173" y="26848"/>
                  </a:lnTo>
                  <a:lnTo>
                    <a:pt x="106" y="27203"/>
                  </a:lnTo>
                  <a:lnTo>
                    <a:pt x="58" y="27547"/>
                  </a:lnTo>
                  <a:lnTo>
                    <a:pt x="29" y="27883"/>
                  </a:lnTo>
                  <a:lnTo>
                    <a:pt x="10" y="28218"/>
                  </a:lnTo>
                  <a:lnTo>
                    <a:pt x="1" y="28544"/>
                  </a:lnTo>
                  <a:lnTo>
                    <a:pt x="20" y="28860"/>
                  </a:lnTo>
                  <a:lnTo>
                    <a:pt x="58" y="29166"/>
                  </a:lnTo>
                  <a:lnTo>
                    <a:pt x="77" y="29319"/>
                  </a:lnTo>
                  <a:lnTo>
                    <a:pt x="115" y="29463"/>
                  </a:lnTo>
                  <a:lnTo>
                    <a:pt x="154" y="29616"/>
                  </a:lnTo>
                  <a:lnTo>
                    <a:pt x="192" y="29760"/>
                  </a:lnTo>
                  <a:lnTo>
                    <a:pt x="240" y="29904"/>
                  </a:lnTo>
                  <a:lnTo>
                    <a:pt x="297" y="30047"/>
                  </a:lnTo>
                  <a:lnTo>
                    <a:pt x="355" y="30181"/>
                  </a:lnTo>
                  <a:lnTo>
                    <a:pt x="422" y="30315"/>
                  </a:lnTo>
                  <a:lnTo>
                    <a:pt x="15881" y="27394"/>
                  </a:lnTo>
                  <a:lnTo>
                    <a:pt x="16015" y="27318"/>
                  </a:lnTo>
                  <a:lnTo>
                    <a:pt x="16149" y="27222"/>
                  </a:lnTo>
                  <a:lnTo>
                    <a:pt x="16283" y="27107"/>
                  </a:lnTo>
                  <a:lnTo>
                    <a:pt x="16417" y="26973"/>
                  </a:lnTo>
                  <a:lnTo>
                    <a:pt x="16551" y="26819"/>
                  </a:lnTo>
                  <a:lnTo>
                    <a:pt x="16676" y="26647"/>
                  </a:lnTo>
                  <a:lnTo>
                    <a:pt x="16800" y="26465"/>
                  </a:lnTo>
                  <a:lnTo>
                    <a:pt x="16925" y="26254"/>
                  </a:lnTo>
                  <a:lnTo>
                    <a:pt x="17040" y="26034"/>
                  </a:lnTo>
                  <a:lnTo>
                    <a:pt x="17155" y="25804"/>
                  </a:lnTo>
                  <a:lnTo>
                    <a:pt x="17270" y="25555"/>
                  </a:lnTo>
                  <a:lnTo>
                    <a:pt x="17385" y="25287"/>
                  </a:lnTo>
                  <a:lnTo>
                    <a:pt x="17490" y="25000"/>
                  </a:lnTo>
                  <a:lnTo>
                    <a:pt x="17595" y="24712"/>
                  </a:lnTo>
                  <a:lnTo>
                    <a:pt x="17701" y="24406"/>
                  </a:lnTo>
                  <a:lnTo>
                    <a:pt x="17797" y="24080"/>
                  </a:lnTo>
                  <a:lnTo>
                    <a:pt x="17892" y="23745"/>
                  </a:lnTo>
                  <a:lnTo>
                    <a:pt x="17979" y="23410"/>
                  </a:lnTo>
                  <a:lnTo>
                    <a:pt x="18065" y="23046"/>
                  </a:lnTo>
                  <a:lnTo>
                    <a:pt x="18151" y="22682"/>
                  </a:lnTo>
                  <a:lnTo>
                    <a:pt x="18228" y="22308"/>
                  </a:lnTo>
                  <a:lnTo>
                    <a:pt x="18295" y="21925"/>
                  </a:lnTo>
                  <a:lnTo>
                    <a:pt x="18371" y="21523"/>
                  </a:lnTo>
                  <a:lnTo>
                    <a:pt x="18429" y="21120"/>
                  </a:lnTo>
                  <a:lnTo>
                    <a:pt x="18496" y="20709"/>
                  </a:lnTo>
                  <a:lnTo>
                    <a:pt x="18544" y="20287"/>
                  </a:lnTo>
                  <a:lnTo>
                    <a:pt x="18592" y="19866"/>
                  </a:lnTo>
                  <a:lnTo>
                    <a:pt x="18639" y="19425"/>
                  </a:lnTo>
                  <a:lnTo>
                    <a:pt x="18678" y="18985"/>
                  </a:lnTo>
                  <a:lnTo>
                    <a:pt x="18716" y="18544"/>
                  </a:lnTo>
                  <a:lnTo>
                    <a:pt x="18745" y="18094"/>
                  </a:lnTo>
                  <a:lnTo>
                    <a:pt x="18764" y="17634"/>
                  </a:lnTo>
                  <a:lnTo>
                    <a:pt x="18783" y="17174"/>
                  </a:lnTo>
                  <a:lnTo>
                    <a:pt x="18793" y="16715"/>
                  </a:lnTo>
                  <a:lnTo>
                    <a:pt x="18793" y="16245"/>
                  </a:lnTo>
                  <a:lnTo>
                    <a:pt x="18793" y="15776"/>
                  </a:lnTo>
                  <a:lnTo>
                    <a:pt x="18783" y="15307"/>
                  </a:lnTo>
                  <a:lnTo>
                    <a:pt x="18774" y="14837"/>
                  </a:lnTo>
                  <a:lnTo>
                    <a:pt x="18754" y="14368"/>
                  </a:lnTo>
                  <a:lnTo>
                    <a:pt x="18726" y="13889"/>
                  </a:lnTo>
                  <a:lnTo>
                    <a:pt x="18687" y="13420"/>
                  </a:lnTo>
                  <a:lnTo>
                    <a:pt x="18649" y="12941"/>
                  </a:lnTo>
                  <a:lnTo>
                    <a:pt x="18592" y="12471"/>
                  </a:lnTo>
                  <a:lnTo>
                    <a:pt x="18534" y="12002"/>
                  </a:lnTo>
                  <a:lnTo>
                    <a:pt x="18477" y="11533"/>
                  </a:lnTo>
                  <a:lnTo>
                    <a:pt x="18400" y="11063"/>
                  </a:lnTo>
                  <a:lnTo>
                    <a:pt x="18323" y="10594"/>
                  </a:lnTo>
                  <a:lnTo>
                    <a:pt x="18237" y="10134"/>
                  </a:lnTo>
                  <a:lnTo>
                    <a:pt x="18141" y="9684"/>
                  </a:lnTo>
                  <a:lnTo>
                    <a:pt x="18036" y="9234"/>
                  </a:lnTo>
                  <a:lnTo>
                    <a:pt x="17921" y="8784"/>
                  </a:lnTo>
                  <a:lnTo>
                    <a:pt x="17806" y="8343"/>
                  </a:lnTo>
                  <a:lnTo>
                    <a:pt x="17672" y="7903"/>
                  </a:lnTo>
                  <a:lnTo>
                    <a:pt x="17538" y="7481"/>
                  </a:lnTo>
                  <a:lnTo>
                    <a:pt x="17394" y="7060"/>
                  </a:lnTo>
                  <a:lnTo>
                    <a:pt x="17231" y="6638"/>
                  </a:lnTo>
                  <a:lnTo>
                    <a:pt x="17069" y="6236"/>
                  </a:lnTo>
                  <a:lnTo>
                    <a:pt x="16896" y="5834"/>
                  </a:lnTo>
                  <a:lnTo>
                    <a:pt x="16714" y="5451"/>
                  </a:lnTo>
                  <a:lnTo>
                    <a:pt x="16523" y="5068"/>
                  </a:lnTo>
                  <a:lnTo>
                    <a:pt x="16322" y="4704"/>
                  </a:lnTo>
                  <a:lnTo>
                    <a:pt x="16101" y="4349"/>
                  </a:lnTo>
                  <a:lnTo>
                    <a:pt x="15881" y="3995"/>
                  </a:lnTo>
                  <a:lnTo>
                    <a:pt x="15651" y="3660"/>
                  </a:lnTo>
                  <a:lnTo>
                    <a:pt x="15479" y="3430"/>
                  </a:lnTo>
                  <a:lnTo>
                    <a:pt x="15306" y="3209"/>
                  </a:lnTo>
                  <a:lnTo>
                    <a:pt x="15134" y="2999"/>
                  </a:lnTo>
                  <a:lnTo>
                    <a:pt x="14961" y="2798"/>
                  </a:lnTo>
                  <a:lnTo>
                    <a:pt x="14789" y="2596"/>
                  </a:lnTo>
                  <a:lnTo>
                    <a:pt x="14617" y="2414"/>
                  </a:lnTo>
                  <a:lnTo>
                    <a:pt x="14444" y="2232"/>
                  </a:lnTo>
                  <a:lnTo>
                    <a:pt x="14272" y="2070"/>
                  </a:lnTo>
                  <a:lnTo>
                    <a:pt x="14099" y="1907"/>
                  </a:lnTo>
                  <a:lnTo>
                    <a:pt x="13927" y="1754"/>
                  </a:lnTo>
                  <a:lnTo>
                    <a:pt x="13745" y="1610"/>
                  </a:lnTo>
                  <a:lnTo>
                    <a:pt x="13573" y="1476"/>
                  </a:lnTo>
                  <a:lnTo>
                    <a:pt x="13228" y="1227"/>
                  </a:lnTo>
                  <a:lnTo>
                    <a:pt x="12893" y="1006"/>
                  </a:lnTo>
                  <a:lnTo>
                    <a:pt x="12548" y="805"/>
                  </a:lnTo>
                  <a:lnTo>
                    <a:pt x="12213" y="633"/>
                  </a:lnTo>
                  <a:lnTo>
                    <a:pt x="11887" y="489"/>
                  </a:lnTo>
                  <a:lnTo>
                    <a:pt x="11561" y="365"/>
                  </a:lnTo>
                  <a:lnTo>
                    <a:pt x="11245" y="259"/>
                  </a:lnTo>
                  <a:lnTo>
                    <a:pt x="10939" y="183"/>
                  </a:lnTo>
                  <a:lnTo>
                    <a:pt x="10642" y="116"/>
                  </a:lnTo>
                  <a:lnTo>
                    <a:pt x="10345" y="68"/>
                  </a:lnTo>
                  <a:lnTo>
                    <a:pt x="10067" y="29"/>
                  </a:lnTo>
                  <a:lnTo>
                    <a:pt x="9799" y="10"/>
                  </a:lnTo>
                  <a:lnTo>
                    <a:pt x="95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6"/>
            <p:cNvSpPr/>
            <p:nvPr/>
          </p:nvSpPr>
          <p:spPr>
            <a:xfrm>
              <a:off x="7525342" y="3053669"/>
              <a:ext cx="716599" cy="360561"/>
            </a:xfrm>
            <a:custGeom>
              <a:avLst/>
              <a:gdLst/>
              <a:ahLst/>
              <a:cxnLst/>
              <a:rect l="l" t="t" r="r" b="b"/>
              <a:pathLst>
                <a:path w="18219" h="9167" extrusionOk="0">
                  <a:moveTo>
                    <a:pt x="1265" y="0"/>
                  </a:moveTo>
                  <a:lnTo>
                    <a:pt x="1208" y="163"/>
                  </a:lnTo>
                  <a:lnTo>
                    <a:pt x="1141" y="355"/>
                  </a:lnTo>
                  <a:lnTo>
                    <a:pt x="1016" y="805"/>
                  </a:lnTo>
                  <a:lnTo>
                    <a:pt x="882" y="1341"/>
                  </a:lnTo>
                  <a:lnTo>
                    <a:pt x="748" y="1954"/>
                  </a:lnTo>
                  <a:lnTo>
                    <a:pt x="623" y="2615"/>
                  </a:lnTo>
                  <a:lnTo>
                    <a:pt x="489" y="3314"/>
                  </a:lnTo>
                  <a:lnTo>
                    <a:pt x="374" y="4033"/>
                  </a:lnTo>
                  <a:lnTo>
                    <a:pt x="269" y="4770"/>
                  </a:lnTo>
                  <a:lnTo>
                    <a:pt x="173" y="5498"/>
                  </a:lnTo>
                  <a:lnTo>
                    <a:pt x="97" y="6207"/>
                  </a:lnTo>
                  <a:lnTo>
                    <a:pt x="39" y="6877"/>
                  </a:lnTo>
                  <a:lnTo>
                    <a:pt x="10" y="7490"/>
                  </a:lnTo>
                  <a:lnTo>
                    <a:pt x="1" y="7778"/>
                  </a:lnTo>
                  <a:lnTo>
                    <a:pt x="1" y="8046"/>
                  </a:lnTo>
                  <a:lnTo>
                    <a:pt x="10" y="8295"/>
                  </a:lnTo>
                  <a:lnTo>
                    <a:pt x="29" y="8525"/>
                  </a:lnTo>
                  <a:lnTo>
                    <a:pt x="49" y="8726"/>
                  </a:lnTo>
                  <a:lnTo>
                    <a:pt x="77" y="8898"/>
                  </a:lnTo>
                  <a:lnTo>
                    <a:pt x="125" y="9051"/>
                  </a:lnTo>
                  <a:lnTo>
                    <a:pt x="173" y="9166"/>
                  </a:lnTo>
                  <a:lnTo>
                    <a:pt x="10795" y="7318"/>
                  </a:lnTo>
                  <a:lnTo>
                    <a:pt x="11130" y="7251"/>
                  </a:lnTo>
                  <a:lnTo>
                    <a:pt x="11466" y="7174"/>
                  </a:lnTo>
                  <a:lnTo>
                    <a:pt x="11801" y="7078"/>
                  </a:lnTo>
                  <a:lnTo>
                    <a:pt x="12127" y="6983"/>
                  </a:lnTo>
                  <a:lnTo>
                    <a:pt x="12452" y="6868"/>
                  </a:lnTo>
                  <a:lnTo>
                    <a:pt x="12768" y="6743"/>
                  </a:lnTo>
                  <a:lnTo>
                    <a:pt x="13084" y="6609"/>
                  </a:lnTo>
                  <a:lnTo>
                    <a:pt x="13391" y="6456"/>
                  </a:lnTo>
                  <a:lnTo>
                    <a:pt x="13688" y="6303"/>
                  </a:lnTo>
                  <a:lnTo>
                    <a:pt x="13985" y="6130"/>
                  </a:lnTo>
                  <a:lnTo>
                    <a:pt x="14263" y="5958"/>
                  </a:lnTo>
                  <a:lnTo>
                    <a:pt x="14550" y="5766"/>
                  </a:lnTo>
                  <a:lnTo>
                    <a:pt x="14818" y="5575"/>
                  </a:lnTo>
                  <a:lnTo>
                    <a:pt x="15086" y="5364"/>
                  </a:lnTo>
                  <a:lnTo>
                    <a:pt x="15335" y="5144"/>
                  </a:lnTo>
                  <a:lnTo>
                    <a:pt x="15584" y="4923"/>
                  </a:lnTo>
                  <a:lnTo>
                    <a:pt x="15824" y="4693"/>
                  </a:lnTo>
                  <a:lnTo>
                    <a:pt x="16054" y="4444"/>
                  </a:lnTo>
                  <a:lnTo>
                    <a:pt x="16274" y="4195"/>
                  </a:lnTo>
                  <a:lnTo>
                    <a:pt x="16494" y="3937"/>
                  </a:lnTo>
                  <a:lnTo>
                    <a:pt x="16695" y="3669"/>
                  </a:lnTo>
                  <a:lnTo>
                    <a:pt x="16887" y="3400"/>
                  </a:lnTo>
                  <a:lnTo>
                    <a:pt x="17069" y="3113"/>
                  </a:lnTo>
                  <a:lnTo>
                    <a:pt x="17241" y="2826"/>
                  </a:lnTo>
                  <a:lnTo>
                    <a:pt x="17404" y="2529"/>
                  </a:lnTo>
                  <a:lnTo>
                    <a:pt x="17548" y="2222"/>
                  </a:lnTo>
                  <a:lnTo>
                    <a:pt x="17691" y="1916"/>
                  </a:lnTo>
                  <a:lnTo>
                    <a:pt x="17816" y="1600"/>
                  </a:lnTo>
                  <a:lnTo>
                    <a:pt x="17931" y="1284"/>
                  </a:lnTo>
                  <a:lnTo>
                    <a:pt x="18036" y="948"/>
                  </a:lnTo>
                  <a:lnTo>
                    <a:pt x="18123" y="623"/>
                  </a:lnTo>
                  <a:lnTo>
                    <a:pt x="18199" y="278"/>
                  </a:lnTo>
                  <a:lnTo>
                    <a:pt x="18218" y="211"/>
                  </a:lnTo>
                  <a:lnTo>
                    <a:pt x="17749" y="182"/>
                  </a:lnTo>
                  <a:lnTo>
                    <a:pt x="17136" y="163"/>
                  </a:lnTo>
                  <a:lnTo>
                    <a:pt x="15575" y="125"/>
                  </a:lnTo>
                  <a:lnTo>
                    <a:pt x="13611" y="86"/>
                  </a:lnTo>
                  <a:lnTo>
                    <a:pt x="11351" y="58"/>
                  </a:lnTo>
                  <a:lnTo>
                    <a:pt x="8889" y="29"/>
                  </a:lnTo>
                  <a:lnTo>
                    <a:pt x="6322" y="10"/>
                  </a:lnTo>
                  <a:lnTo>
                    <a:pt x="3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6"/>
            <p:cNvSpPr/>
            <p:nvPr/>
          </p:nvSpPr>
          <p:spPr>
            <a:xfrm>
              <a:off x="7773602" y="1679393"/>
              <a:ext cx="218925" cy="431399"/>
            </a:xfrm>
            <a:custGeom>
              <a:avLst/>
              <a:gdLst/>
              <a:ahLst/>
              <a:cxnLst/>
              <a:rect l="l" t="t" r="r" b="b"/>
              <a:pathLst>
                <a:path w="5566" h="10968" extrusionOk="0">
                  <a:moveTo>
                    <a:pt x="2204" y="0"/>
                  </a:moveTo>
                  <a:lnTo>
                    <a:pt x="1" y="3314"/>
                  </a:lnTo>
                  <a:lnTo>
                    <a:pt x="96" y="3669"/>
                  </a:lnTo>
                  <a:lnTo>
                    <a:pt x="173" y="4004"/>
                  </a:lnTo>
                  <a:lnTo>
                    <a:pt x="250" y="4339"/>
                  </a:lnTo>
                  <a:lnTo>
                    <a:pt x="317" y="4665"/>
                  </a:lnTo>
                  <a:lnTo>
                    <a:pt x="374" y="4981"/>
                  </a:lnTo>
                  <a:lnTo>
                    <a:pt x="422" y="5297"/>
                  </a:lnTo>
                  <a:lnTo>
                    <a:pt x="499" y="5881"/>
                  </a:lnTo>
                  <a:lnTo>
                    <a:pt x="556" y="6437"/>
                  </a:lnTo>
                  <a:lnTo>
                    <a:pt x="585" y="6954"/>
                  </a:lnTo>
                  <a:lnTo>
                    <a:pt x="595" y="7433"/>
                  </a:lnTo>
                  <a:lnTo>
                    <a:pt x="595" y="7864"/>
                  </a:lnTo>
                  <a:lnTo>
                    <a:pt x="575" y="8247"/>
                  </a:lnTo>
                  <a:lnTo>
                    <a:pt x="556" y="8592"/>
                  </a:lnTo>
                  <a:lnTo>
                    <a:pt x="528" y="8889"/>
                  </a:lnTo>
                  <a:lnTo>
                    <a:pt x="499" y="9128"/>
                  </a:lnTo>
                  <a:lnTo>
                    <a:pt x="441" y="9463"/>
                  </a:lnTo>
                  <a:lnTo>
                    <a:pt x="413" y="9578"/>
                  </a:lnTo>
                  <a:lnTo>
                    <a:pt x="413" y="9770"/>
                  </a:lnTo>
                  <a:lnTo>
                    <a:pt x="422" y="9952"/>
                  </a:lnTo>
                  <a:lnTo>
                    <a:pt x="451" y="10115"/>
                  </a:lnTo>
                  <a:lnTo>
                    <a:pt x="489" y="10258"/>
                  </a:lnTo>
                  <a:lnTo>
                    <a:pt x="528" y="10392"/>
                  </a:lnTo>
                  <a:lnTo>
                    <a:pt x="585" y="10507"/>
                  </a:lnTo>
                  <a:lnTo>
                    <a:pt x="652" y="10603"/>
                  </a:lnTo>
                  <a:lnTo>
                    <a:pt x="729" y="10699"/>
                  </a:lnTo>
                  <a:lnTo>
                    <a:pt x="815" y="10766"/>
                  </a:lnTo>
                  <a:lnTo>
                    <a:pt x="911" y="10833"/>
                  </a:lnTo>
                  <a:lnTo>
                    <a:pt x="1006" y="10881"/>
                  </a:lnTo>
                  <a:lnTo>
                    <a:pt x="1112" y="10919"/>
                  </a:lnTo>
                  <a:lnTo>
                    <a:pt x="1227" y="10948"/>
                  </a:lnTo>
                  <a:lnTo>
                    <a:pt x="1351" y="10958"/>
                  </a:lnTo>
                  <a:lnTo>
                    <a:pt x="1476" y="10967"/>
                  </a:lnTo>
                  <a:lnTo>
                    <a:pt x="1610" y="10958"/>
                  </a:lnTo>
                  <a:lnTo>
                    <a:pt x="1744" y="10948"/>
                  </a:lnTo>
                  <a:lnTo>
                    <a:pt x="1888" y="10919"/>
                  </a:lnTo>
                  <a:lnTo>
                    <a:pt x="2031" y="10890"/>
                  </a:lnTo>
                  <a:lnTo>
                    <a:pt x="2175" y="10852"/>
                  </a:lnTo>
                  <a:lnTo>
                    <a:pt x="2328" y="10804"/>
                  </a:lnTo>
                  <a:lnTo>
                    <a:pt x="2481" y="10747"/>
                  </a:lnTo>
                  <a:lnTo>
                    <a:pt x="2788" y="10622"/>
                  </a:lnTo>
                  <a:lnTo>
                    <a:pt x="3094" y="10469"/>
                  </a:lnTo>
                  <a:lnTo>
                    <a:pt x="3401" y="10297"/>
                  </a:lnTo>
                  <a:lnTo>
                    <a:pt x="3707" y="10105"/>
                  </a:lnTo>
                  <a:lnTo>
                    <a:pt x="3995" y="9904"/>
                  </a:lnTo>
                  <a:lnTo>
                    <a:pt x="4177" y="9770"/>
                  </a:lnTo>
                  <a:lnTo>
                    <a:pt x="4349" y="9636"/>
                  </a:lnTo>
                  <a:lnTo>
                    <a:pt x="4512" y="9492"/>
                  </a:lnTo>
                  <a:lnTo>
                    <a:pt x="4656" y="9348"/>
                  </a:lnTo>
                  <a:lnTo>
                    <a:pt x="4799" y="9205"/>
                  </a:lnTo>
                  <a:lnTo>
                    <a:pt x="4924" y="9071"/>
                  </a:lnTo>
                  <a:lnTo>
                    <a:pt x="5154" y="8802"/>
                  </a:lnTo>
                  <a:lnTo>
                    <a:pt x="5336" y="8573"/>
                  </a:lnTo>
                  <a:lnTo>
                    <a:pt x="5460" y="8391"/>
                  </a:lnTo>
                  <a:lnTo>
                    <a:pt x="5566" y="8237"/>
                  </a:lnTo>
                  <a:lnTo>
                    <a:pt x="5336" y="7998"/>
                  </a:lnTo>
                  <a:lnTo>
                    <a:pt x="5115" y="7739"/>
                  </a:lnTo>
                  <a:lnTo>
                    <a:pt x="4895" y="7471"/>
                  </a:lnTo>
                  <a:lnTo>
                    <a:pt x="4694" y="7184"/>
                  </a:lnTo>
                  <a:lnTo>
                    <a:pt x="4502" y="6887"/>
                  </a:lnTo>
                  <a:lnTo>
                    <a:pt x="4311" y="6571"/>
                  </a:lnTo>
                  <a:lnTo>
                    <a:pt x="4138" y="6255"/>
                  </a:lnTo>
                  <a:lnTo>
                    <a:pt x="3966" y="5919"/>
                  </a:lnTo>
                  <a:lnTo>
                    <a:pt x="3813" y="5584"/>
                  </a:lnTo>
                  <a:lnTo>
                    <a:pt x="3660" y="5249"/>
                  </a:lnTo>
                  <a:lnTo>
                    <a:pt x="3516" y="4904"/>
                  </a:lnTo>
                  <a:lnTo>
                    <a:pt x="3382" y="4559"/>
                  </a:lnTo>
                  <a:lnTo>
                    <a:pt x="3257" y="4215"/>
                  </a:lnTo>
                  <a:lnTo>
                    <a:pt x="3142" y="3879"/>
                  </a:lnTo>
                  <a:lnTo>
                    <a:pt x="3037" y="3544"/>
                  </a:lnTo>
                  <a:lnTo>
                    <a:pt x="2932" y="3209"/>
                  </a:lnTo>
                  <a:lnTo>
                    <a:pt x="2750" y="2567"/>
                  </a:lnTo>
                  <a:lnTo>
                    <a:pt x="2596" y="1964"/>
                  </a:lnTo>
                  <a:lnTo>
                    <a:pt x="2472" y="1427"/>
                  </a:lnTo>
                  <a:lnTo>
                    <a:pt x="2376" y="948"/>
                  </a:lnTo>
                  <a:lnTo>
                    <a:pt x="2299" y="556"/>
                  </a:lnTo>
                  <a:lnTo>
                    <a:pt x="2242" y="259"/>
                  </a:lnTo>
                  <a:lnTo>
                    <a:pt x="2204"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6"/>
            <p:cNvSpPr/>
            <p:nvPr/>
          </p:nvSpPr>
          <p:spPr>
            <a:xfrm>
              <a:off x="7603337" y="1639826"/>
              <a:ext cx="309350" cy="325516"/>
            </a:xfrm>
            <a:custGeom>
              <a:avLst/>
              <a:gdLst/>
              <a:ahLst/>
              <a:cxnLst/>
              <a:rect l="l" t="t" r="r" b="b"/>
              <a:pathLst>
                <a:path w="7865" h="8276" extrusionOk="0">
                  <a:moveTo>
                    <a:pt x="6169" y="0"/>
                  </a:moveTo>
                  <a:lnTo>
                    <a:pt x="6015" y="29"/>
                  </a:lnTo>
                  <a:lnTo>
                    <a:pt x="5853" y="58"/>
                  </a:lnTo>
                  <a:lnTo>
                    <a:pt x="5517" y="154"/>
                  </a:lnTo>
                  <a:lnTo>
                    <a:pt x="5335" y="192"/>
                  </a:lnTo>
                  <a:lnTo>
                    <a:pt x="5153" y="230"/>
                  </a:lnTo>
                  <a:lnTo>
                    <a:pt x="4962" y="259"/>
                  </a:lnTo>
                  <a:lnTo>
                    <a:pt x="4761" y="278"/>
                  </a:lnTo>
                  <a:lnTo>
                    <a:pt x="4358" y="297"/>
                  </a:lnTo>
                  <a:lnTo>
                    <a:pt x="3947" y="326"/>
                  </a:lnTo>
                  <a:lnTo>
                    <a:pt x="3535" y="364"/>
                  </a:lnTo>
                  <a:lnTo>
                    <a:pt x="3123" y="412"/>
                  </a:lnTo>
                  <a:lnTo>
                    <a:pt x="2721" y="470"/>
                  </a:lnTo>
                  <a:lnTo>
                    <a:pt x="2328" y="527"/>
                  </a:lnTo>
                  <a:lnTo>
                    <a:pt x="1590" y="652"/>
                  </a:lnTo>
                  <a:lnTo>
                    <a:pt x="949" y="767"/>
                  </a:lnTo>
                  <a:lnTo>
                    <a:pt x="451" y="872"/>
                  </a:lnTo>
                  <a:lnTo>
                    <a:pt x="0" y="968"/>
                  </a:lnTo>
                  <a:lnTo>
                    <a:pt x="144" y="1408"/>
                  </a:lnTo>
                  <a:lnTo>
                    <a:pt x="508" y="2510"/>
                  </a:lnTo>
                  <a:lnTo>
                    <a:pt x="738" y="3190"/>
                  </a:lnTo>
                  <a:lnTo>
                    <a:pt x="997" y="3908"/>
                  </a:lnTo>
                  <a:lnTo>
                    <a:pt x="1265" y="4617"/>
                  </a:lnTo>
                  <a:lnTo>
                    <a:pt x="1533" y="5268"/>
                  </a:lnTo>
                  <a:lnTo>
                    <a:pt x="1638" y="5508"/>
                  </a:lnTo>
                  <a:lnTo>
                    <a:pt x="1763" y="5757"/>
                  </a:lnTo>
                  <a:lnTo>
                    <a:pt x="1916" y="5996"/>
                  </a:lnTo>
                  <a:lnTo>
                    <a:pt x="2079" y="6255"/>
                  </a:lnTo>
                  <a:lnTo>
                    <a:pt x="2261" y="6494"/>
                  </a:lnTo>
                  <a:lnTo>
                    <a:pt x="2452" y="6743"/>
                  </a:lnTo>
                  <a:lnTo>
                    <a:pt x="2654" y="6983"/>
                  </a:lnTo>
                  <a:lnTo>
                    <a:pt x="2874" y="7203"/>
                  </a:lnTo>
                  <a:lnTo>
                    <a:pt x="3094" y="7414"/>
                  </a:lnTo>
                  <a:lnTo>
                    <a:pt x="3324" y="7615"/>
                  </a:lnTo>
                  <a:lnTo>
                    <a:pt x="3563" y="7787"/>
                  </a:lnTo>
                  <a:lnTo>
                    <a:pt x="3803" y="7941"/>
                  </a:lnTo>
                  <a:lnTo>
                    <a:pt x="3927" y="8008"/>
                  </a:lnTo>
                  <a:lnTo>
                    <a:pt x="4052" y="8075"/>
                  </a:lnTo>
                  <a:lnTo>
                    <a:pt x="4176" y="8123"/>
                  </a:lnTo>
                  <a:lnTo>
                    <a:pt x="4291" y="8171"/>
                  </a:lnTo>
                  <a:lnTo>
                    <a:pt x="4416" y="8209"/>
                  </a:lnTo>
                  <a:lnTo>
                    <a:pt x="4540" y="8238"/>
                  </a:lnTo>
                  <a:lnTo>
                    <a:pt x="4665" y="8257"/>
                  </a:lnTo>
                  <a:lnTo>
                    <a:pt x="4780" y="8276"/>
                  </a:lnTo>
                  <a:lnTo>
                    <a:pt x="4943" y="8276"/>
                  </a:lnTo>
                  <a:lnTo>
                    <a:pt x="5106" y="8257"/>
                  </a:lnTo>
                  <a:lnTo>
                    <a:pt x="5259" y="8218"/>
                  </a:lnTo>
                  <a:lnTo>
                    <a:pt x="5412" y="8171"/>
                  </a:lnTo>
                  <a:lnTo>
                    <a:pt x="5556" y="8113"/>
                  </a:lnTo>
                  <a:lnTo>
                    <a:pt x="5709" y="8036"/>
                  </a:lnTo>
                  <a:lnTo>
                    <a:pt x="5843" y="7950"/>
                  </a:lnTo>
                  <a:lnTo>
                    <a:pt x="5987" y="7855"/>
                  </a:lnTo>
                  <a:lnTo>
                    <a:pt x="6111" y="7749"/>
                  </a:lnTo>
                  <a:lnTo>
                    <a:pt x="6236" y="7634"/>
                  </a:lnTo>
                  <a:lnTo>
                    <a:pt x="6360" y="7519"/>
                  </a:lnTo>
                  <a:lnTo>
                    <a:pt x="6475" y="7395"/>
                  </a:lnTo>
                  <a:lnTo>
                    <a:pt x="6581" y="7280"/>
                  </a:lnTo>
                  <a:lnTo>
                    <a:pt x="6676" y="7155"/>
                  </a:lnTo>
                  <a:lnTo>
                    <a:pt x="6849" y="6906"/>
                  </a:lnTo>
                  <a:lnTo>
                    <a:pt x="7021" y="6629"/>
                  </a:lnTo>
                  <a:lnTo>
                    <a:pt x="7174" y="6360"/>
                  </a:lnTo>
                  <a:lnTo>
                    <a:pt x="7308" y="6083"/>
                  </a:lnTo>
                  <a:lnTo>
                    <a:pt x="7423" y="5814"/>
                  </a:lnTo>
                  <a:lnTo>
                    <a:pt x="7529" y="5556"/>
                  </a:lnTo>
                  <a:lnTo>
                    <a:pt x="7615" y="5288"/>
                  </a:lnTo>
                  <a:lnTo>
                    <a:pt x="7682" y="5029"/>
                  </a:lnTo>
                  <a:lnTo>
                    <a:pt x="7749" y="4780"/>
                  </a:lnTo>
                  <a:lnTo>
                    <a:pt x="7787" y="4531"/>
                  </a:lnTo>
                  <a:lnTo>
                    <a:pt x="7826" y="4282"/>
                  </a:lnTo>
                  <a:lnTo>
                    <a:pt x="7845" y="4042"/>
                  </a:lnTo>
                  <a:lnTo>
                    <a:pt x="7854" y="3813"/>
                  </a:lnTo>
                  <a:lnTo>
                    <a:pt x="7864" y="3583"/>
                  </a:lnTo>
                  <a:lnTo>
                    <a:pt x="7854" y="3372"/>
                  </a:lnTo>
                  <a:lnTo>
                    <a:pt x="7845" y="3161"/>
                  </a:lnTo>
                  <a:lnTo>
                    <a:pt x="7826" y="2960"/>
                  </a:lnTo>
                  <a:lnTo>
                    <a:pt x="7797" y="2759"/>
                  </a:lnTo>
                  <a:lnTo>
                    <a:pt x="7768" y="2577"/>
                  </a:lnTo>
                  <a:lnTo>
                    <a:pt x="7701" y="2242"/>
                  </a:lnTo>
                  <a:lnTo>
                    <a:pt x="7625" y="1945"/>
                  </a:lnTo>
                  <a:lnTo>
                    <a:pt x="7548" y="1686"/>
                  </a:lnTo>
                  <a:lnTo>
                    <a:pt x="7471" y="1485"/>
                  </a:lnTo>
                  <a:lnTo>
                    <a:pt x="7404" y="1341"/>
                  </a:lnTo>
                  <a:lnTo>
                    <a:pt x="7347" y="1217"/>
                  </a:lnTo>
                  <a:lnTo>
                    <a:pt x="7270" y="987"/>
                  </a:lnTo>
                  <a:lnTo>
                    <a:pt x="7194" y="776"/>
                  </a:lnTo>
                  <a:lnTo>
                    <a:pt x="7136" y="661"/>
                  </a:lnTo>
                  <a:lnTo>
                    <a:pt x="7079" y="546"/>
                  </a:lnTo>
                  <a:lnTo>
                    <a:pt x="7031" y="451"/>
                  </a:lnTo>
                  <a:lnTo>
                    <a:pt x="6964" y="364"/>
                  </a:lnTo>
                  <a:lnTo>
                    <a:pt x="6906" y="288"/>
                  </a:lnTo>
                  <a:lnTo>
                    <a:pt x="6849" y="221"/>
                  </a:lnTo>
                  <a:lnTo>
                    <a:pt x="6782" y="173"/>
                  </a:lnTo>
                  <a:lnTo>
                    <a:pt x="6724" y="125"/>
                  </a:lnTo>
                  <a:lnTo>
                    <a:pt x="6657" y="87"/>
                  </a:lnTo>
                  <a:lnTo>
                    <a:pt x="6590" y="48"/>
                  </a:lnTo>
                  <a:lnTo>
                    <a:pt x="6523" y="29"/>
                  </a:lnTo>
                  <a:lnTo>
                    <a:pt x="6456" y="10"/>
                  </a:lnTo>
                  <a:lnTo>
                    <a:pt x="6389"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6"/>
            <p:cNvSpPr/>
            <p:nvPr/>
          </p:nvSpPr>
          <p:spPr>
            <a:xfrm>
              <a:off x="7868902" y="1648479"/>
              <a:ext cx="64112" cy="110052"/>
            </a:xfrm>
            <a:custGeom>
              <a:avLst/>
              <a:gdLst/>
              <a:ahLst/>
              <a:cxnLst/>
              <a:rect l="l" t="t" r="r" b="b"/>
              <a:pathLst>
                <a:path w="1630" h="2798" extrusionOk="0">
                  <a:moveTo>
                    <a:pt x="624" y="1"/>
                  </a:moveTo>
                  <a:lnTo>
                    <a:pt x="547" y="10"/>
                  </a:lnTo>
                  <a:lnTo>
                    <a:pt x="470" y="29"/>
                  </a:lnTo>
                  <a:lnTo>
                    <a:pt x="394" y="68"/>
                  </a:lnTo>
                  <a:lnTo>
                    <a:pt x="327" y="116"/>
                  </a:lnTo>
                  <a:lnTo>
                    <a:pt x="269" y="173"/>
                  </a:lnTo>
                  <a:lnTo>
                    <a:pt x="212" y="240"/>
                  </a:lnTo>
                  <a:lnTo>
                    <a:pt x="164" y="326"/>
                  </a:lnTo>
                  <a:lnTo>
                    <a:pt x="116" y="422"/>
                  </a:lnTo>
                  <a:lnTo>
                    <a:pt x="78" y="518"/>
                  </a:lnTo>
                  <a:lnTo>
                    <a:pt x="49" y="623"/>
                  </a:lnTo>
                  <a:lnTo>
                    <a:pt x="20" y="738"/>
                  </a:lnTo>
                  <a:lnTo>
                    <a:pt x="11" y="863"/>
                  </a:lnTo>
                  <a:lnTo>
                    <a:pt x="1" y="997"/>
                  </a:lnTo>
                  <a:lnTo>
                    <a:pt x="1" y="1121"/>
                  </a:lnTo>
                  <a:lnTo>
                    <a:pt x="1" y="1265"/>
                  </a:lnTo>
                  <a:lnTo>
                    <a:pt x="20" y="1399"/>
                  </a:lnTo>
                  <a:lnTo>
                    <a:pt x="39" y="1543"/>
                  </a:lnTo>
                  <a:lnTo>
                    <a:pt x="68" y="1686"/>
                  </a:lnTo>
                  <a:lnTo>
                    <a:pt x="106" y="1821"/>
                  </a:lnTo>
                  <a:lnTo>
                    <a:pt x="154" y="1955"/>
                  </a:lnTo>
                  <a:lnTo>
                    <a:pt x="202" y="2079"/>
                  </a:lnTo>
                  <a:lnTo>
                    <a:pt x="260" y="2194"/>
                  </a:lnTo>
                  <a:lnTo>
                    <a:pt x="327" y="2299"/>
                  </a:lnTo>
                  <a:lnTo>
                    <a:pt x="384" y="2395"/>
                  </a:lnTo>
                  <a:lnTo>
                    <a:pt x="461" y="2491"/>
                  </a:lnTo>
                  <a:lnTo>
                    <a:pt x="528" y="2568"/>
                  </a:lnTo>
                  <a:lnTo>
                    <a:pt x="604" y="2635"/>
                  </a:lnTo>
                  <a:lnTo>
                    <a:pt x="681" y="2692"/>
                  </a:lnTo>
                  <a:lnTo>
                    <a:pt x="758" y="2740"/>
                  </a:lnTo>
                  <a:lnTo>
                    <a:pt x="844" y="2769"/>
                  </a:lnTo>
                  <a:lnTo>
                    <a:pt x="920" y="2798"/>
                  </a:lnTo>
                  <a:lnTo>
                    <a:pt x="997" y="2798"/>
                  </a:lnTo>
                  <a:lnTo>
                    <a:pt x="1083" y="2788"/>
                  </a:lnTo>
                  <a:lnTo>
                    <a:pt x="1160" y="2769"/>
                  </a:lnTo>
                  <a:lnTo>
                    <a:pt x="1237" y="2731"/>
                  </a:lnTo>
                  <a:lnTo>
                    <a:pt x="1304" y="2683"/>
                  </a:lnTo>
                  <a:lnTo>
                    <a:pt x="1361" y="2625"/>
                  </a:lnTo>
                  <a:lnTo>
                    <a:pt x="1419" y="2549"/>
                  </a:lnTo>
                  <a:lnTo>
                    <a:pt x="1466" y="2472"/>
                  </a:lnTo>
                  <a:lnTo>
                    <a:pt x="1514" y="2376"/>
                  </a:lnTo>
                  <a:lnTo>
                    <a:pt x="1553" y="2280"/>
                  </a:lnTo>
                  <a:lnTo>
                    <a:pt x="1581" y="2175"/>
                  </a:lnTo>
                  <a:lnTo>
                    <a:pt x="1601" y="2050"/>
                  </a:lnTo>
                  <a:lnTo>
                    <a:pt x="1620" y="1936"/>
                  </a:lnTo>
                  <a:lnTo>
                    <a:pt x="1629" y="1801"/>
                  </a:lnTo>
                  <a:lnTo>
                    <a:pt x="1629" y="1667"/>
                  </a:lnTo>
                  <a:lnTo>
                    <a:pt x="1629" y="1533"/>
                  </a:lnTo>
                  <a:lnTo>
                    <a:pt x="1610" y="1390"/>
                  </a:lnTo>
                  <a:lnTo>
                    <a:pt x="1591" y="1246"/>
                  </a:lnTo>
                  <a:lnTo>
                    <a:pt x="1553" y="1112"/>
                  </a:lnTo>
                  <a:lnTo>
                    <a:pt x="1514" y="968"/>
                  </a:lnTo>
                  <a:lnTo>
                    <a:pt x="1476" y="844"/>
                  </a:lnTo>
                  <a:lnTo>
                    <a:pt x="1419" y="719"/>
                  </a:lnTo>
                  <a:lnTo>
                    <a:pt x="1371" y="604"/>
                  </a:lnTo>
                  <a:lnTo>
                    <a:pt x="1304" y="499"/>
                  </a:lnTo>
                  <a:lnTo>
                    <a:pt x="1237" y="393"/>
                  </a:lnTo>
                  <a:lnTo>
                    <a:pt x="1169" y="307"/>
                  </a:lnTo>
                  <a:lnTo>
                    <a:pt x="1102" y="231"/>
                  </a:lnTo>
                  <a:lnTo>
                    <a:pt x="1026" y="164"/>
                  </a:lnTo>
                  <a:lnTo>
                    <a:pt x="949" y="106"/>
                  </a:lnTo>
                  <a:lnTo>
                    <a:pt x="873" y="58"/>
                  </a:lnTo>
                  <a:lnTo>
                    <a:pt x="786" y="20"/>
                  </a:lnTo>
                  <a:lnTo>
                    <a:pt x="710"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6"/>
            <p:cNvSpPr/>
            <p:nvPr/>
          </p:nvSpPr>
          <p:spPr>
            <a:xfrm>
              <a:off x="7730652" y="1771311"/>
              <a:ext cx="42243" cy="79884"/>
            </a:xfrm>
            <a:custGeom>
              <a:avLst/>
              <a:gdLst/>
              <a:ahLst/>
              <a:cxnLst/>
              <a:rect l="l" t="t" r="r" b="b"/>
              <a:pathLst>
                <a:path w="1074" h="2031" extrusionOk="0">
                  <a:moveTo>
                    <a:pt x="1" y="0"/>
                  </a:moveTo>
                  <a:lnTo>
                    <a:pt x="77" y="211"/>
                  </a:lnTo>
                  <a:lnTo>
                    <a:pt x="144" y="422"/>
                  </a:lnTo>
                  <a:lnTo>
                    <a:pt x="192" y="632"/>
                  </a:lnTo>
                  <a:lnTo>
                    <a:pt x="231" y="843"/>
                  </a:lnTo>
                  <a:lnTo>
                    <a:pt x="259" y="1063"/>
                  </a:lnTo>
                  <a:lnTo>
                    <a:pt x="269" y="1274"/>
                  </a:lnTo>
                  <a:lnTo>
                    <a:pt x="279" y="1494"/>
                  </a:lnTo>
                  <a:lnTo>
                    <a:pt x="269" y="1705"/>
                  </a:lnTo>
                  <a:lnTo>
                    <a:pt x="298" y="1791"/>
                  </a:lnTo>
                  <a:lnTo>
                    <a:pt x="336" y="1868"/>
                  </a:lnTo>
                  <a:lnTo>
                    <a:pt x="394" y="1935"/>
                  </a:lnTo>
                  <a:lnTo>
                    <a:pt x="461" y="1983"/>
                  </a:lnTo>
                  <a:lnTo>
                    <a:pt x="537" y="2021"/>
                  </a:lnTo>
                  <a:lnTo>
                    <a:pt x="623" y="2031"/>
                  </a:lnTo>
                  <a:lnTo>
                    <a:pt x="710" y="2031"/>
                  </a:lnTo>
                  <a:lnTo>
                    <a:pt x="796" y="2012"/>
                  </a:lnTo>
                  <a:lnTo>
                    <a:pt x="882" y="1973"/>
                  </a:lnTo>
                  <a:lnTo>
                    <a:pt x="959" y="1916"/>
                  </a:lnTo>
                  <a:lnTo>
                    <a:pt x="1016" y="1849"/>
                  </a:lnTo>
                  <a:lnTo>
                    <a:pt x="1054" y="1772"/>
                  </a:lnTo>
                  <a:lnTo>
                    <a:pt x="1074" y="1686"/>
                  </a:lnTo>
                  <a:lnTo>
                    <a:pt x="1074" y="1590"/>
                  </a:lnTo>
                  <a:lnTo>
                    <a:pt x="1054" y="1504"/>
                  </a:lnTo>
                  <a:lnTo>
                    <a:pt x="1016" y="1418"/>
                  </a:lnTo>
                  <a:lnTo>
                    <a:pt x="1" y="0"/>
                  </a:lnTo>
                  <a:close/>
                </a:path>
              </a:pathLst>
            </a:custGeom>
            <a:solidFill>
              <a:srgbClr val="FF6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6"/>
            <p:cNvSpPr/>
            <p:nvPr/>
          </p:nvSpPr>
          <p:spPr>
            <a:xfrm>
              <a:off x="7484280" y="1425864"/>
              <a:ext cx="326656" cy="355644"/>
            </a:xfrm>
            <a:custGeom>
              <a:avLst/>
              <a:gdLst/>
              <a:ahLst/>
              <a:cxnLst/>
              <a:rect l="l" t="t" r="r" b="b"/>
              <a:pathLst>
                <a:path w="8305" h="9042" extrusionOk="0">
                  <a:moveTo>
                    <a:pt x="4502" y="0"/>
                  </a:moveTo>
                  <a:lnTo>
                    <a:pt x="4225" y="29"/>
                  </a:lnTo>
                  <a:lnTo>
                    <a:pt x="3937" y="58"/>
                  </a:lnTo>
                  <a:lnTo>
                    <a:pt x="3640" y="115"/>
                  </a:lnTo>
                  <a:lnTo>
                    <a:pt x="3487" y="153"/>
                  </a:lnTo>
                  <a:lnTo>
                    <a:pt x="3343" y="192"/>
                  </a:lnTo>
                  <a:lnTo>
                    <a:pt x="3200" y="249"/>
                  </a:lnTo>
                  <a:lnTo>
                    <a:pt x="3056" y="307"/>
                  </a:lnTo>
                  <a:lnTo>
                    <a:pt x="2912" y="374"/>
                  </a:lnTo>
                  <a:lnTo>
                    <a:pt x="2769" y="450"/>
                  </a:lnTo>
                  <a:lnTo>
                    <a:pt x="2635" y="527"/>
                  </a:lnTo>
                  <a:lnTo>
                    <a:pt x="2501" y="623"/>
                  </a:lnTo>
                  <a:lnTo>
                    <a:pt x="2367" y="718"/>
                  </a:lnTo>
                  <a:lnTo>
                    <a:pt x="2232" y="824"/>
                  </a:lnTo>
                  <a:lnTo>
                    <a:pt x="2108" y="929"/>
                  </a:lnTo>
                  <a:lnTo>
                    <a:pt x="1983" y="1044"/>
                  </a:lnTo>
                  <a:lnTo>
                    <a:pt x="1859" y="1159"/>
                  </a:lnTo>
                  <a:lnTo>
                    <a:pt x="1734" y="1284"/>
                  </a:lnTo>
                  <a:lnTo>
                    <a:pt x="1504" y="1552"/>
                  </a:lnTo>
                  <a:lnTo>
                    <a:pt x="1284" y="1839"/>
                  </a:lnTo>
                  <a:lnTo>
                    <a:pt x="1083" y="2136"/>
                  </a:lnTo>
                  <a:lnTo>
                    <a:pt x="892" y="2452"/>
                  </a:lnTo>
                  <a:lnTo>
                    <a:pt x="719" y="2787"/>
                  </a:lnTo>
                  <a:lnTo>
                    <a:pt x="566" y="3123"/>
                  </a:lnTo>
                  <a:lnTo>
                    <a:pt x="422" y="3467"/>
                  </a:lnTo>
                  <a:lnTo>
                    <a:pt x="298" y="3822"/>
                  </a:lnTo>
                  <a:lnTo>
                    <a:pt x="202" y="4176"/>
                  </a:lnTo>
                  <a:lnTo>
                    <a:pt x="116" y="4531"/>
                  </a:lnTo>
                  <a:lnTo>
                    <a:pt x="58" y="4894"/>
                  </a:lnTo>
                  <a:lnTo>
                    <a:pt x="10" y="5249"/>
                  </a:lnTo>
                  <a:lnTo>
                    <a:pt x="1" y="5603"/>
                  </a:lnTo>
                  <a:lnTo>
                    <a:pt x="1" y="5776"/>
                  </a:lnTo>
                  <a:lnTo>
                    <a:pt x="1" y="5948"/>
                  </a:lnTo>
                  <a:lnTo>
                    <a:pt x="10" y="6120"/>
                  </a:lnTo>
                  <a:lnTo>
                    <a:pt x="29" y="6283"/>
                  </a:lnTo>
                  <a:lnTo>
                    <a:pt x="58" y="6446"/>
                  </a:lnTo>
                  <a:lnTo>
                    <a:pt x="87" y="6609"/>
                  </a:lnTo>
                  <a:lnTo>
                    <a:pt x="125" y="6772"/>
                  </a:lnTo>
                  <a:lnTo>
                    <a:pt x="173" y="6925"/>
                  </a:lnTo>
                  <a:lnTo>
                    <a:pt x="221" y="7078"/>
                  </a:lnTo>
                  <a:lnTo>
                    <a:pt x="279" y="7222"/>
                  </a:lnTo>
                  <a:lnTo>
                    <a:pt x="346" y="7366"/>
                  </a:lnTo>
                  <a:lnTo>
                    <a:pt x="413" y="7509"/>
                  </a:lnTo>
                  <a:lnTo>
                    <a:pt x="499" y="7643"/>
                  </a:lnTo>
                  <a:lnTo>
                    <a:pt x="585" y="7778"/>
                  </a:lnTo>
                  <a:lnTo>
                    <a:pt x="671" y="7902"/>
                  </a:lnTo>
                  <a:lnTo>
                    <a:pt x="777" y="8017"/>
                  </a:lnTo>
                  <a:lnTo>
                    <a:pt x="882" y="8132"/>
                  </a:lnTo>
                  <a:lnTo>
                    <a:pt x="1006" y="8237"/>
                  </a:lnTo>
                  <a:lnTo>
                    <a:pt x="1131" y="8343"/>
                  </a:lnTo>
                  <a:lnTo>
                    <a:pt x="1255" y="8438"/>
                  </a:lnTo>
                  <a:lnTo>
                    <a:pt x="1399" y="8525"/>
                  </a:lnTo>
                  <a:lnTo>
                    <a:pt x="1552" y="8601"/>
                  </a:lnTo>
                  <a:lnTo>
                    <a:pt x="1706" y="8678"/>
                  </a:lnTo>
                  <a:lnTo>
                    <a:pt x="1868" y="8745"/>
                  </a:lnTo>
                  <a:lnTo>
                    <a:pt x="2041" y="8802"/>
                  </a:lnTo>
                  <a:lnTo>
                    <a:pt x="2204" y="8860"/>
                  </a:lnTo>
                  <a:lnTo>
                    <a:pt x="2367" y="8908"/>
                  </a:lnTo>
                  <a:lnTo>
                    <a:pt x="2529" y="8946"/>
                  </a:lnTo>
                  <a:lnTo>
                    <a:pt x="2692" y="8975"/>
                  </a:lnTo>
                  <a:lnTo>
                    <a:pt x="2855" y="9004"/>
                  </a:lnTo>
                  <a:lnTo>
                    <a:pt x="3008" y="9023"/>
                  </a:lnTo>
                  <a:lnTo>
                    <a:pt x="3162" y="9032"/>
                  </a:lnTo>
                  <a:lnTo>
                    <a:pt x="3315" y="9042"/>
                  </a:lnTo>
                  <a:lnTo>
                    <a:pt x="3621" y="9042"/>
                  </a:lnTo>
                  <a:lnTo>
                    <a:pt x="3765" y="9032"/>
                  </a:lnTo>
                  <a:lnTo>
                    <a:pt x="4052" y="8994"/>
                  </a:lnTo>
                  <a:lnTo>
                    <a:pt x="4330" y="8936"/>
                  </a:lnTo>
                  <a:lnTo>
                    <a:pt x="4598" y="8860"/>
                  </a:lnTo>
                  <a:lnTo>
                    <a:pt x="4857" y="8754"/>
                  </a:lnTo>
                  <a:lnTo>
                    <a:pt x="5115" y="8640"/>
                  </a:lnTo>
                  <a:lnTo>
                    <a:pt x="5355" y="8505"/>
                  </a:lnTo>
                  <a:lnTo>
                    <a:pt x="5594" y="8362"/>
                  </a:lnTo>
                  <a:lnTo>
                    <a:pt x="5824" y="8189"/>
                  </a:lnTo>
                  <a:lnTo>
                    <a:pt x="6035" y="8007"/>
                  </a:lnTo>
                  <a:lnTo>
                    <a:pt x="6246" y="7816"/>
                  </a:lnTo>
                  <a:lnTo>
                    <a:pt x="6447" y="7605"/>
                  </a:lnTo>
                  <a:lnTo>
                    <a:pt x="6638" y="7394"/>
                  </a:lnTo>
                  <a:lnTo>
                    <a:pt x="6811" y="7165"/>
                  </a:lnTo>
                  <a:lnTo>
                    <a:pt x="6983" y="6925"/>
                  </a:lnTo>
                  <a:lnTo>
                    <a:pt x="7146" y="6676"/>
                  </a:lnTo>
                  <a:lnTo>
                    <a:pt x="7299" y="6417"/>
                  </a:lnTo>
                  <a:lnTo>
                    <a:pt x="7443" y="6149"/>
                  </a:lnTo>
                  <a:lnTo>
                    <a:pt x="7577" y="5881"/>
                  </a:lnTo>
                  <a:lnTo>
                    <a:pt x="7702" y="5613"/>
                  </a:lnTo>
                  <a:lnTo>
                    <a:pt x="7807" y="5335"/>
                  </a:lnTo>
                  <a:lnTo>
                    <a:pt x="7912" y="5048"/>
                  </a:lnTo>
                  <a:lnTo>
                    <a:pt x="8008" y="4770"/>
                  </a:lnTo>
                  <a:lnTo>
                    <a:pt x="8085" y="4483"/>
                  </a:lnTo>
                  <a:lnTo>
                    <a:pt x="8161" y="4195"/>
                  </a:lnTo>
                  <a:lnTo>
                    <a:pt x="8219" y="3908"/>
                  </a:lnTo>
                  <a:lnTo>
                    <a:pt x="8276" y="3630"/>
                  </a:lnTo>
                  <a:lnTo>
                    <a:pt x="8295" y="3458"/>
                  </a:lnTo>
                  <a:lnTo>
                    <a:pt x="8305" y="3285"/>
                  </a:lnTo>
                  <a:lnTo>
                    <a:pt x="8305" y="3103"/>
                  </a:lnTo>
                  <a:lnTo>
                    <a:pt x="8286" y="2921"/>
                  </a:lnTo>
                  <a:lnTo>
                    <a:pt x="8267" y="2749"/>
                  </a:lnTo>
                  <a:lnTo>
                    <a:pt x="8228" y="2567"/>
                  </a:lnTo>
                  <a:lnTo>
                    <a:pt x="8180" y="2395"/>
                  </a:lnTo>
                  <a:lnTo>
                    <a:pt x="8123" y="2213"/>
                  </a:lnTo>
                  <a:lnTo>
                    <a:pt x="8056" y="2040"/>
                  </a:lnTo>
                  <a:lnTo>
                    <a:pt x="7970" y="1868"/>
                  </a:lnTo>
                  <a:lnTo>
                    <a:pt x="7884" y="1705"/>
                  </a:lnTo>
                  <a:lnTo>
                    <a:pt x="7778" y="1542"/>
                  </a:lnTo>
                  <a:lnTo>
                    <a:pt x="7673" y="1379"/>
                  </a:lnTo>
                  <a:lnTo>
                    <a:pt x="7548" y="1226"/>
                  </a:lnTo>
                  <a:lnTo>
                    <a:pt x="7414" y="1073"/>
                  </a:lnTo>
                  <a:lnTo>
                    <a:pt x="7271" y="939"/>
                  </a:lnTo>
                  <a:lnTo>
                    <a:pt x="7117" y="805"/>
                  </a:lnTo>
                  <a:lnTo>
                    <a:pt x="6954" y="680"/>
                  </a:lnTo>
                  <a:lnTo>
                    <a:pt x="6772" y="556"/>
                  </a:lnTo>
                  <a:lnTo>
                    <a:pt x="6590" y="450"/>
                  </a:lnTo>
                  <a:lnTo>
                    <a:pt x="6399" y="354"/>
                  </a:lnTo>
                  <a:lnTo>
                    <a:pt x="6198" y="268"/>
                  </a:lnTo>
                  <a:lnTo>
                    <a:pt x="5977" y="192"/>
                  </a:lnTo>
                  <a:lnTo>
                    <a:pt x="5757" y="125"/>
                  </a:lnTo>
                  <a:lnTo>
                    <a:pt x="5527" y="77"/>
                  </a:lnTo>
                  <a:lnTo>
                    <a:pt x="5278" y="38"/>
                  </a:lnTo>
                  <a:lnTo>
                    <a:pt x="5029" y="10"/>
                  </a:lnTo>
                  <a:lnTo>
                    <a:pt x="4771" y="0"/>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6"/>
            <p:cNvSpPr/>
            <p:nvPr/>
          </p:nvSpPr>
          <p:spPr>
            <a:xfrm>
              <a:off x="7748352" y="1861340"/>
              <a:ext cx="54672" cy="30168"/>
            </a:xfrm>
            <a:custGeom>
              <a:avLst/>
              <a:gdLst/>
              <a:ahLst/>
              <a:cxnLst/>
              <a:rect l="l" t="t" r="r" b="b"/>
              <a:pathLst>
                <a:path w="1390" h="767" extrusionOk="0">
                  <a:moveTo>
                    <a:pt x="796" y="0"/>
                  </a:moveTo>
                  <a:lnTo>
                    <a:pt x="700" y="10"/>
                  </a:lnTo>
                  <a:lnTo>
                    <a:pt x="595" y="29"/>
                  </a:lnTo>
                  <a:lnTo>
                    <a:pt x="489" y="58"/>
                  </a:lnTo>
                  <a:lnTo>
                    <a:pt x="394" y="115"/>
                  </a:lnTo>
                  <a:lnTo>
                    <a:pt x="298" y="173"/>
                  </a:lnTo>
                  <a:lnTo>
                    <a:pt x="221" y="249"/>
                  </a:lnTo>
                  <a:lnTo>
                    <a:pt x="145" y="326"/>
                  </a:lnTo>
                  <a:lnTo>
                    <a:pt x="87" y="422"/>
                  </a:lnTo>
                  <a:lnTo>
                    <a:pt x="39" y="518"/>
                  </a:lnTo>
                  <a:lnTo>
                    <a:pt x="1" y="633"/>
                  </a:lnTo>
                  <a:lnTo>
                    <a:pt x="1" y="671"/>
                  </a:lnTo>
                  <a:lnTo>
                    <a:pt x="20" y="709"/>
                  </a:lnTo>
                  <a:lnTo>
                    <a:pt x="49" y="747"/>
                  </a:lnTo>
                  <a:lnTo>
                    <a:pt x="87" y="767"/>
                  </a:lnTo>
                  <a:lnTo>
                    <a:pt x="116" y="767"/>
                  </a:lnTo>
                  <a:lnTo>
                    <a:pt x="145" y="757"/>
                  </a:lnTo>
                  <a:lnTo>
                    <a:pt x="183" y="747"/>
                  </a:lnTo>
                  <a:lnTo>
                    <a:pt x="202" y="719"/>
                  </a:lnTo>
                  <a:lnTo>
                    <a:pt x="221" y="680"/>
                  </a:lnTo>
                  <a:lnTo>
                    <a:pt x="250" y="604"/>
                  </a:lnTo>
                  <a:lnTo>
                    <a:pt x="279" y="527"/>
                  </a:lnTo>
                  <a:lnTo>
                    <a:pt x="327" y="460"/>
                  </a:lnTo>
                  <a:lnTo>
                    <a:pt x="375" y="403"/>
                  </a:lnTo>
                  <a:lnTo>
                    <a:pt x="442" y="345"/>
                  </a:lnTo>
                  <a:lnTo>
                    <a:pt x="499" y="307"/>
                  </a:lnTo>
                  <a:lnTo>
                    <a:pt x="576" y="269"/>
                  </a:lnTo>
                  <a:lnTo>
                    <a:pt x="652" y="240"/>
                  </a:lnTo>
                  <a:lnTo>
                    <a:pt x="729" y="230"/>
                  </a:lnTo>
                  <a:lnTo>
                    <a:pt x="806" y="221"/>
                  </a:lnTo>
                  <a:lnTo>
                    <a:pt x="873" y="230"/>
                  </a:lnTo>
                  <a:lnTo>
                    <a:pt x="949" y="240"/>
                  </a:lnTo>
                  <a:lnTo>
                    <a:pt x="1016" y="259"/>
                  </a:lnTo>
                  <a:lnTo>
                    <a:pt x="1083" y="288"/>
                  </a:lnTo>
                  <a:lnTo>
                    <a:pt x="1150" y="326"/>
                  </a:lnTo>
                  <a:lnTo>
                    <a:pt x="1208" y="374"/>
                  </a:lnTo>
                  <a:lnTo>
                    <a:pt x="1246" y="393"/>
                  </a:lnTo>
                  <a:lnTo>
                    <a:pt x="1284" y="403"/>
                  </a:lnTo>
                  <a:lnTo>
                    <a:pt x="1323" y="393"/>
                  </a:lnTo>
                  <a:lnTo>
                    <a:pt x="1361" y="364"/>
                  </a:lnTo>
                  <a:lnTo>
                    <a:pt x="1380" y="326"/>
                  </a:lnTo>
                  <a:lnTo>
                    <a:pt x="1390" y="288"/>
                  </a:lnTo>
                  <a:lnTo>
                    <a:pt x="1380" y="240"/>
                  </a:lnTo>
                  <a:lnTo>
                    <a:pt x="1351" y="211"/>
                  </a:lnTo>
                  <a:lnTo>
                    <a:pt x="1275" y="144"/>
                  </a:lnTo>
                  <a:lnTo>
                    <a:pt x="1189" y="96"/>
                  </a:lnTo>
                  <a:lnTo>
                    <a:pt x="1093" y="48"/>
                  </a:lnTo>
                  <a:lnTo>
                    <a:pt x="997" y="20"/>
                  </a:lnTo>
                  <a:lnTo>
                    <a:pt x="901" y="10"/>
                  </a:lnTo>
                  <a:lnTo>
                    <a:pt x="796"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6"/>
            <p:cNvSpPr/>
            <p:nvPr/>
          </p:nvSpPr>
          <p:spPr>
            <a:xfrm>
              <a:off x="7754763" y="1746060"/>
              <a:ext cx="51290" cy="29027"/>
            </a:xfrm>
            <a:custGeom>
              <a:avLst/>
              <a:gdLst/>
              <a:ahLst/>
              <a:cxnLst/>
              <a:rect l="l" t="t" r="r" b="b"/>
              <a:pathLst>
                <a:path w="1304" h="738" extrusionOk="0">
                  <a:moveTo>
                    <a:pt x="1198" y="0"/>
                  </a:moveTo>
                  <a:lnTo>
                    <a:pt x="1160" y="10"/>
                  </a:lnTo>
                  <a:lnTo>
                    <a:pt x="1121" y="29"/>
                  </a:lnTo>
                  <a:lnTo>
                    <a:pt x="1093" y="58"/>
                  </a:lnTo>
                  <a:lnTo>
                    <a:pt x="1007" y="192"/>
                  </a:lnTo>
                  <a:lnTo>
                    <a:pt x="911" y="297"/>
                  </a:lnTo>
                  <a:lnTo>
                    <a:pt x="815" y="384"/>
                  </a:lnTo>
                  <a:lnTo>
                    <a:pt x="757" y="412"/>
                  </a:lnTo>
                  <a:lnTo>
                    <a:pt x="700" y="441"/>
                  </a:lnTo>
                  <a:lnTo>
                    <a:pt x="643" y="470"/>
                  </a:lnTo>
                  <a:lnTo>
                    <a:pt x="575" y="489"/>
                  </a:lnTo>
                  <a:lnTo>
                    <a:pt x="441" y="508"/>
                  </a:lnTo>
                  <a:lnTo>
                    <a:pt x="298" y="508"/>
                  </a:lnTo>
                  <a:lnTo>
                    <a:pt x="135" y="489"/>
                  </a:lnTo>
                  <a:lnTo>
                    <a:pt x="87" y="489"/>
                  </a:lnTo>
                  <a:lnTo>
                    <a:pt x="49" y="508"/>
                  </a:lnTo>
                  <a:lnTo>
                    <a:pt x="20" y="537"/>
                  </a:lnTo>
                  <a:lnTo>
                    <a:pt x="1" y="585"/>
                  </a:lnTo>
                  <a:lnTo>
                    <a:pt x="1" y="623"/>
                  </a:lnTo>
                  <a:lnTo>
                    <a:pt x="20" y="661"/>
                  </a:lnTo>
                  <a:lnTo>
                    <a:pt x="58" y="700"/>
                  </a:lnTo>
                  <a:lnTo>
                    <a:pt x="97" y="709"/>
                  </a:lnTo>
                  <a:lnTo>
                    <a:pt x="231" y="728"/>
                  </a:lnTo>
                  <a:lnTo>
                    <a:pt x="355" y="738"/>
                  </a:lnTo>
                  <a:lnTo>
                    <a:pt x="499" y="728"/>
                  </a:lnTo>
                  <a:lnTo>
                    <a:pt x="643" y="700"/>
                  </a:lnTo>
                  <a:lnTo>
                    <a:pt x="767" y="652"/>
                  </a:lnTo>
                  <a:lnTo>
                    <a:pt x="892" y="594"/>
                  </a:lnTo>
                  <a:lnTo>
                    <a:pt x="1007" y="518"/>
                  </a:lnTo>
                  <a:lnTo>
                    <a:pt x="1102" y="412"/>
                  </a:lnTo>
                  <a:lnTo>
                    <a:pt x="1198" y="29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6"/>
            <p:cNvSpPr/>
            <p:nvPr/>
          </p:nvSpPr>
          <p:spPr>
            <a:xfrm>
              <a:off x="7744222" y="1708027"/>
              <a:ext cx="46373" cy="40316"/>
            </a:xfrm>
            <a:custGeom>
              <a:avLst/>
              <a:gdLst/>
              <a:ahLst/>
              <a:cxnLst/>
              <a:rect l="l" t="t" r="r" b="b"/>
              <a:pathLst>
                <a:path w="1179" h="1025" extrusionOk="0">
                  <a:moveTo>
                    <a:pt x="1035" y="0"/>
                  </a:moveTo>
                  <a:lnTo>
                    <a:pt x="997" y="19"/>
                  </a:lnTo>
                  <a:lnTo>
                    <a:pt x="39" y="833"/>
                  </a:lnTo>
                  <a:lnTo>
                    <a:pt x="10" y="862"/>
                  </a:lnTo>
                  <a:lnTo>
                    <a:pt x="1" y="910"/>
                  </a:lnTo>
                  <a:lnTo>
                    <a:pt x="1" y="948"/>
                  </a:lnTo>
                  <a:lnTo>
                    <a:pt x="29" y="987"/>
                  </a:lnTo>
                  <a:lnTo>
                    <a:pt x="68" y="1015"/>
                  </a:lnTo>
                  <a:lnTo>
                    <a:pt x="106" y="1025"/>
                  </a:lnTo>
                  <a:lnTo>
                    <a:pt x="144" y="1025"/>
                  </a:lnTo>
                  <a:lnTo>
                    <a:pt x="183" y="1006"/>
                  </a:lnTo>
                  <a:lnTo>
                    <a:pt x="1140" y="192"/>
                  </a:lnTo>
                  <a:lnTo>
                    <a:pt x="1169" y="163"/>
                  </a:lnTo>
                  <a:lnTo>
                    <a:pt x="1179" y="115"/>
                  </a:lnTo>
                  <a:lnTo>
                    <a:pt x="1179" y="77"/>
                  </a:lnTo>
                  <a:lnTo>
                    <a:pt x="1160" y="38"/>
                  </a:lnTo>
                  <a:lnTo>
                    <a:pt x="1121" y="10"/>
                  </a:lnTo>
                  <a:lnTo>
                    <a:pt x="1083"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6"/>
            <p:cNvSpPr/>
            <p:nvPr/>
          </p:nvSpPr>
          <p:spPr>
            <a:xfrm>
              <a:off x="7671891" y="1787122"/>
              <a:ext cx="51290" cy="29067"/>
            </a:xfrm>
            <a:custGeom>
              <a:avLst/>
              <a:gdLst/>
              <a:ahLst/>
              <a:cxnLst/>
              <a:rect l="l" t="t" r="r" b="b"/>
              <a:pathLst>
                <a:path w="1304" h="739" extrusionOk="0">
                  <a:moveTo>
                    <a:pt x="1198" y="0"/>
                  </a:moveTo>
                  <a:lnTo>
                    <a:pt x="1160" y="10"/>
                  </a:lnTo>
                  <a:lnTo>
                    <a:pt x="1121" y="29"/>
                  </a:lnTo>
                  <a:lnTo>
                    <a:pt x="1093" y="58"/>
                  </a:lnTo>
                  <a:lnTo>
                    <a:pt x="1006" y="192"/>
                  </a:lnTo>
                  <a:lnTo>
                    <a:pt x="911" y="297"/>
                  </a:lnTo>
                  <a:lnTo>
                    <a:pt x="815" y="384"/>
                  </a:lnTo>
                  <a:lnTo>
                    <a:pt x="757" y="412"/>
                  </a:lnTo>
                  <a:lnTo>
                    <a:pt x="700" y="441"/>
                  </a:lnTo>
                  <a:lnTo>
                    <a:pt x="642" y="470"/>
                  </a:lnTo>
                  <a:lnTo>
                    <a:pt x="575" y="489"/>
                  </a:lnTo>
                  <a:lnTo>
                    <a:pt x="441" y="508"/>
                  </a:lnTo>
                  <a:lnTo>
                    <a:pt x="298" y="508"/>
                  </a:lnTo>
                  <a:lnTo>
                    <a:pt x="135" y="489"/>
                  </a:lnTo>
                  <a:lnTo>
                    <a:pt x="87" y="499"/>
                  </a:lnTo>
                  <a:lnTo>
                    <a:pt x="49" y="508"/>
                  </a:lnTo>
                  <a:lnTo>
                    <a:pt x="20" y="546"/>
                  </a:lnTo>
                  <a:lnTo>
                    <a:pt x="1" y="585"/>
                  </a:lnTo>
                  <a:lnTo>
                    <a:pt x="1" y="623"/>
                  </a:lnTo>
                  <a:lnTo>
                    <a:pt x="20" y="671"/>
                  </a:lnTo>
                  <a:lnTo>
                    <a:pt x="58" y="700"/>
                  </a:lnTo>
                  <a:lnTo>
                    <a:pt x="96" y="709"/>
                  </a:lnTo>
                  <a:lnTo>
                    <a:pt x="231" y="728"/>
                  </a:lnTo>
                  <a:lnTo>
                    <a:pt x="355" y="738"/>
                  </a:lnTo>
                  <a:lnTo>
                    <a:pt x="499" y="728"/>
                  </a:lnTo>
                  <a:lnTo>
                    <a:pt x="642" y="700"/>
                  </a:lnTo>
                  <a:lnTo>
                    <a:pt x="767" y="661"/>
                  </a:lnTo>
                  <a:lnTo>
                    <a:pt x="891" y="594"/>
                  </a:lnTo>
                  <a:lnTo>
                    <a:pt x="1006" y="518"/>
                  </a:lnTo>
                  <a:lnTo>
                    <a:pt x="1102" y="422"/>
                  </a:lnTo>
                  <a:lnTo>
                    <a:pt x="1198" y="30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6"/>
            <p:cNvSpPr/>
            <p:nvPr/>
          </p:nvSpPr>
          <p:spPr>
            <a:xfrm>
              <a:off x="7651557" y="1763012"/>
              <a:ext cx="61831" cy="18132"/>
            </a:xfrm>
            <a:custGeom>
              <a:avLst/>
              <a:gdLst/>
              <a:ahLst/>
              <a:cxnLst/>
              <a:rect l="l" t="t" r="r" b="b"/>
              <a:pathLst>
                <a:path w="1572" h="461" extrusionOk="0">
                  <a:moveTo>
                    <a:pt x="1447" y="0"/>
                  </a:moveTo>
                  <a:lnTo>
                    <a:pt x="96" y="240"/>
                  </a:lnTo>
                  <a:lnTo>
                    <a:pt x="48" y="259"/>
                  </a:lnTo>
                  <a:lnTo>
                    <a:pt x="20" y="288"/>
                  </a:lnTo>
                  <a:lnTo>
                    <a:pt x="0" y="326"/>
                  </a:lnTo>
                  <a:lnTo>
                    <a:pt x="0" y="374"/>
                  </a:lnTo>
                  <a:lnTo>
                    <a:pt x="20" y="412"/>
                  </a:lnTo>
                  <a:lnTo>
                    <a:pt x="39" y="441"/>
                  </a:lnTo>
                  <a:lnTo>
                    <a:pt x="77" y="460"/>
                  </a:lnTo>
                  <a:lnTo>
                    <a:pt x="135" y="460"/>
                  </a:lnTo>
                  <a:lnTo>
                    <a:pt x="1485" y="221"/>
                  </a:lnTo>
                  <a:lnTo>
                    <a:pt x="1523" y="211"/>
                  </a:lnTo>
                  <a:lnTo>
                    <a:pt x="1552" y="182"/>
                  </a:lnTo>
                  <a:lnTo>
                    <a:pt x="1571" y="135"/>
                  </a:lnTo>
                  <a:lnTo>
                    <a:pt x="1571" y="96"/>
                  </a:lnTo>
                  <a:lnTo>
                    <a:pt x="1562" y="58"/>
                  </a:lnTo>
                  <a:lnTo>
                    <a:pt x="1533" y="20"/>
                  </a:lnTo>
                  <a:lnTo>
                    <a:pt x="1495" y="10"/>
                  </a:lnTo>
                  <a:lnTo>
                    <a:pt x="1447"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6"/>
            <p:cNvSpPr/>
            <p:nvPr/>
          </p:nvSpPr>
          <p:spPr>
            <a:xfrm>
              <a:off x="6851005" y="3053669"/>
              <a:ext cx="875974" cy="1164871"/>
            </a:xfrm>
            <a:custGeom>
              <a:avLst/>
              <a:gdLst/>
              <a:ahLst/>
              <a:cxnLst/>
              <a:rect l="l" t="t" r="r" b="b"/>
              <a:pathLst>
                <a:path w="22271" h="29616" extrusionOk="0">
                  <a:moveTo>
                    <a:pt x="17807" y="0"/>
                  </a:moveTo>
                  <a:lnTo>
                    <a:pt x="17615" y="19"/>
                  </a:lnTo>
                  <a:lnTo>
                    <a:pt x="17424" y="48"/>
                  </a:lnTo>
                  <a:lnTo>
                    <a:pt x="17242" y="96"/>
                  </a:lnTo>
                  <a:lnTo>
                    <a:pt x="17050" y="144"/>
                  </a:lnTo>
                  <a:lnTo>
                    <a:pt x="16858" y="201"/>
                  </a:lnTo>
                  <a:lnTo>
                    <a:pt x="16676" y="278"/>
                  </a:lnTo>
                  <a:lnTo>
                    <a:pt x="16485" y="364"/>
                  </a:lnTo>
                  <a:lnTo>
                    <a:pt x="16303" y="450"/>
                  </a:lnTo>
                  <a:lnTo>
                    <a:pt x="16111" y="556"/>
                  </a:lnTo>
                  <a:lnTo>
                    <a:pt x="15929" y="671"/>
                  </a:lnTo>
                  <a:lnTo>
                    <a:pt x="15738" y="805"/>
                  </a:lnTo>
                  <a:lnTo>
                    <a:pt x="15546" y="939"/>
                  </a:lnTo>
                  <a:lnTo>
                    <a:pt x="15364" y="1082"/>
                  </a:lnTo>
                  <a:lnTo>
                    <a:pt x="15173" y="1245"/>
                  </a:lnTo>
                  <a:lnTo>
                    <a:pt x="14981" y="1408"/>
                  </a:lnTo>
                  <a:lnTo>
                    <a:pt x="14799" y="1590"/>
                  </a:lnTo>
                  <a:lnTo>
                    <a:pt x="14608" y="1782"/>
                  </a:lnTo>
                  <a:lnTo>
                    <a:pt x="14416" y="1983"/>
                  </a:lnTo>
                  <a:lnTo>
                    <a:pt x="14224" y="2184"/>
                  </a:lnTo>
                  <a:lnTo>
                    <a:pt x="14033" y="2404"/>
                  </a:lnTo>
                  <a:lnTo>
                    <a:pt x="13841" y="2644"/>
                  </a:lnTo>
                  <a:lnTo>
                    <a:pt x="13449" y="3132"/>
                  </a:lnTo>
                  <a:lnTo>
                    <a:pt x="13046" y="3659"/>
                  </a:lnTo>
                  <a:lnTo>
                    <a:pt x="12654" y="4234"/>
                  </a:lnTo>
                  <a:lnTo>
                    <a:pt x="12242" y="4847"/>
                  </a:lnTo>
                  <a:lnTo>
                    <a:pt x="11830" y="5498"/>
                  </a:lnTo>
                  <a:lnTo>
                    <a:pt x="11399" y="6188"/>
                  </a:lnTo>
                  <a:lnTo>
                    <a:pt x="10968" y="6925"/>
                  </a:lnTo>
                  <a:lnTo>
                    <a:pt x="10537" y="7691"/>
                  </a:lnTo>
                  <a:lnTo>
                    <a:pt x="10087" y="8496"/>
                  </a:lnTo>
                  <a:lnTo>
                    <a:pt x="9617" y="9348"/>
                  </a:lnTo>
                  <a:lnTo>
                    <a:pt x="9148" y="10230"/>
                  </a:lnTo>
                  <a:lnTo>
                    <a:pt x="8669" y="11149"/>
                  </a:lnTo>
                  <a:lnTo>
                    <a:pt x="7663" y="13113"/>
                  </a:lnTo>
                  <a:lnTo>
                    <a:pt x="6208" y="15976"/>
                  </a:lnTo>
                  <a:lnTo>
                    <a:pt x="4819" y="18764"/>
                  </a:lnTo>
                  <a:lnTo>
                    <a:pt x="3526" y="21369"/>
                  </a:lnTo>
                  <a:lnTo>
                    <a:pt x="2367" y="23716"/>
                  </a:lnTo>
                  <a:lnTo>
                    <a:pt x="652" y="27231"/>
                  </a:lnTo>
                  <a:lnTo>
                    <a:pt x="1" y="28572"/>
                  </a:lnTo>
                  <a:lnTo>
                    <a:pt x="365" y="28907"/>
                  </a:lnTo>
                  <a:lnTo>
                    <a:pt x="585" y="29079"/>
                  </a:lnTo>
                  <a:lnTo>
                    <a:pt x="700" y="29165"/>
                  </a:lnTo>
                  <a:lnTo>
                    <a:pt x="815" y="29252"/>
                  </a:lnTo>
                  <a:lnTo>
                    <a:pt x="949" y="29328"/>
                  </a:lnTo>
                  <a:lnTo>
                    <a:pt x="1083" y="29405"/>
                  </a:lnTo>
                  <a:lnTo>
                    <a:pt x="1217" y="29472"/>
                  </a:lnTo>
                  <a:lnTo>
                    <a:pt x="1371" y="29520"/>
                  </a:lnTo>
                  <a:lnTo>
                    <a:pt x="1524" y="29568"/>
                  </a:lnTo>
                  <a:lnTo>
                    <a:pt x="1696" y="29596"/>
                  </a:lnTo>
                  <a:lnTo>
                    <a:pt x="1869" y="29616"/>
                  </a:lnTo>
                  <a:lnTo>
                    <a:pt x="2051" y="29616"/>
                  </a:lnTo>
                  <a:lnTo>
                    <a:pt x="18333" y="11034"/>
                  </a:lnTo>
                  <a:lnTo>
                    <a:pt x="18410" y="10957"/>
                  </a:lnTo>
                  <a:lnTo>
                    <a:pt x="18621" y="10747"/>
                  </a:lnTo>
                  <a:lnTo>
                    <a:pt x="18937" y="10402"/>
                  </a:lnTo>
                  <a:lnTo>
                    <a:pt x="19339" y="9942"/>
                  </a:lnTo>
                  <a:lnTo>
                    <a:pt x="19559" y="9674"/>
                  </a:lnTo>
                  <a:lnTo>
                    <a:pt x="19789" y="9387"/>
                  </a:lnTo>
                  <a:lnTo>
                    <a:pt x="20029" y="9080"/>
                  </a:lnTo>
                  <a:lnTo>
                    <a:pt x="20268" y="8745"/>
                  </a:lnTo>
                  <a:lnTo>
                    <a:pt x="20517" y="8400"/>
                  </a:lnTo>
                  <a:lnTo>
                    <a:pt x="20757" y="8046"/>
                  </a:lnTo>
                  <a:lnTo>
                    <a:pt x="20987" y="7672"/>
                  </a:lnTo>
                  <a:lnTo>
                    <a:pt x="21216" y="7279"/>
                  </a:lnTo>
                  <a:lnTo>
                    <a:pt x="21427" y="6887"/>
                  </a:lnTo>
                  <a:lnTo>
                    <a:pt x="21619" y="6484"/>
                  </a:lnTo>
                  <a:lnTo>
                    <a:pt x="21801" y="6073"/>
                  </a:lnTo>
                  <a:lnTo>
                    <a:pt x="21877" y="5871"/>
                  </a:lnTo>
                  <a:lnTo>
                    <a:pt x="21954" y="5661"/>
                  </a:lnTo>
                  <a:lnTo>
                    <a:pt x="22021" y="5460"/>
                  </a:lnTo>
                  <a:lnTo>
                    <a:pt x="22078" y="5249"/>
                  </a:lnTo>
                  <a:lnTo>
                    <a:pt x="22126" y="5038"/>
                  </a:lnTo>
                  <a:lnTo>
                    <a:pt x="22174" y="4837"/>
                  </a:lnTo>
                  <a:lnTo>
                    <a:pt x="22213" y="4626"/>
                  </a:lnTo>
                  <a:lnTo>
                    <a:pt x="22241" y="4416"/>
                  </a:lnTo>
                  <a:lnTo>
                    <a:pt x="22260" y="4214"/>
                  </a:lnTo>
                  <a:lnTo>
                    <a:pt x="22270" y="4004"/>
                  </a:lnTo>
                  <a:lnTo>
                    <a:pt x="22270" y="3803"/>
                  </a:lnTo>
                  <a:lnTo>
                    <a:pt x="22251" y="3601"/>
                  </a:lnTo>
                  <a:lnTo>
                    <a:pt x="22232" y="3400"/>
                  </a:lnTo>
                  <a:lnTo>
                    <a:pt x="22203" y="3209"/>
                  </a:lnTo>
                  <a:lnTo>
                    <a:pt x="22155" y="3008"/>
                  </a:lnTo>
                  <a:lnTo>
                    <a:pt x="22098" y="2816"/>
                  </a:lnTo>
                  <a:lnTo>
                    <a:pt x="22031" y="2625"/>
                  </a:lnTo>
                  <a:lnTo>
                    <a:pt x="21944" y="2433"/>
                  </a:lnTo>
                  <a:lnTo>
                    <a:pt x="21849" y="2251"/>
                  </a:lnTo>
                  <a:lnTo>
                    <a:pt x="21743" y="2069"/>
                  </a:lnTo>
                  <a:lnTo>
                    <a:pt x="21619" y="1887"/>
                  </a:lnTo>
                  <a:lnTo>
                    <a:pt x="21485" y="1715"/>
                  </a:lnTo>
                  <a:lnTo>
                    <a:pt x="21331" y="1552"/>
                  </a:lnTo>
                  <a:lnTo>
                    <a:pt x="21159" y="1379"/>
                  </a:lnTo>
                  <a:lnTo>
                    <a:pt x="20977" y="1217"/>
                  </a:lnTo>
                  <a:lnTo>
                    <a:pt x="20785" y="1063"/>
                  </a:lnTo>
                  <a:lnTo>
                    <a:pt x="20575" y="910"/>
                  </a:lnTo>
                  <a:lnTo>
                    <a:pt x="20364" y="776"/>
                  </a:lnTo>
                  <a:lnTo>
                    <a:pt x="20163" y="651"/>
                  </a:lnTo>
                  <a:lnTo>
                    <a:pt x="19952" y="536"/>
                  </a:lnTo>
                  <a:lnTo>
                    <a:pt x="19751" y="431"/>
                  </a:lnTo>
                  <a:lnTo>
                    <a:pt x="19550" y="335"/>
                  </a:lnTo>
                  <a:lnTo>
                    <a:pt x="19358" y="259"/>
                  </a:lnTo>
                  <a:lnTo>
                    <a:pt x="19157" y="182"/>
                  </a:lnTo>
                  <a:lnTo>
                    <a:pt x="18966" y="125"/>
                  </a:lnTo>
                  <a:lnTo>
                    <a:pt x="18764" y="77"/>
                  </a:lnTo>
                  <a:lnTo>
                    <a:pt x="18573" y="38"/>
                  </a:lnTo>
                  <a:lnTo>
                    <a:pt x="18381" y="10"/>
                  </a:lnTo>
                  <a:lnTo>
                    <a:pt x="18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6"/>
            <p:cNvSpPr/>
            <p:nvPr/>
          </p:nvSpPr>
          <p:spPr>
            <a:xfrm>
              <a:off x="7694507" y="1602894"/>
              <a:ext cx="201579" cy="123976"/>
            </a:xfrm>
            <a:custGeom>
              <a:avLst/>
              <a:gdLst/>
              <a:ahLst/>
              <a:cxnLst/>
              <a:rect l="l" t="t" r="r" b="b"/>
              <a:pathLst>
                <a:path w="5125" h="3152" extrusionOk="0">
                  <a:moveTo>
                    <a:pt x="3190" y="1"/>
                  </a:moveTo>
                  <a:lnTo>
                    <a:pt x="2998" y="10"/>
                  </a:lnTo>
                  <a:lnTo>
                    <a:pt x="2797" y="20"/>
                  </a:lnTo>
                  <a:lnTo>
                    <a:pt x="2596" y="39"/>
                  </a:lnTo>
                  <a:lnTo>
                    <a:pt x="2395" y="58"/>
                  </a:lnTo>
                  <a:lnTo>
                    <a:pt x="2203" y="87"/>
                  </a:lnTo>
                  <a:lnTo>
                    <a:pt x="2002" y="116"/>
                  </a:lnTo>
                  <a:lnTo>
                    <a:pt x="1820" y="154"/>
                  </a:lnTo>
                  <a:lnTo>
                    <a:pt x="1629" y="202"/>
                  </a:lnTo>
                  <a:lnTo>
                    <a:pt x="1456" y="250"/>
                  </a:lnTo>
                  <a:lnTo>
                    <a:pt x="1284" y="298"/>
                  </a:lnTo>
                  <a:lnTo>
                    <a:pt x="1121" y="355"/>
                  </a:lnTo>
                  <a:lnTo>
                    <a:pt x="977" y="413"/>
                  </a:lnTo>
                  <a:lnTo>
                    <a:pt x="834" y="480"/>
                  </a:lnTo>
                  <a:lnTo>
                    <a:pt x="709" y="547"/>
                  </a:lnTo>
                  <a:lnTo>
                    <a:pt x="604" y="614"/>
                  </a:lnTo>
                  <a:lnTo>
                    <a:pt x="422" y="757"/>
                  </a:lnTo>
                  <a:lnTo>
                    <a:pt x="269" y="872"/>
                  </a:lnTo>
                  <a:lnTo>
                    <a:pt x="163" y="978"/>
                  </a:lnTo>
                  <a:lnTo>
                    <a:pt x="87" y="1074"/>
                  </a:lnTo>
                  <a:lnTo>
                    <a:pt x="39" y="1150"/>
                  </a:lnTo>
                  <a:lnTo>
                    <a:pt x="10" y="1208"/>
                  </a:lnTo>
                  <a:lnTo>
                    <a:pt x="0" y="1265"/>
                  </a:lnTo>
                  <a:lnTo>
                    <a:pt x="19" y="1313"/>
                  </a:lnTo>
                  <a:lnTo>
                    <a:pt x="39" y="1342"/>
                  </a:lnTo>
                  <a:lnTo>
                    <a:pt x="77" y="1370"/>
                  </a:lnTo>
                  <a:lnTo>
                    <a:pt x="115" y="1390"/>
                  </a:lnTo>
                  <a:lnTo>
                    <a:pt x="154" y="1409"/>
                  </a:lnTo>
                  <a:lnTo>
                    <a:pt x="221" y="1428"/>
                  </a:lnTo>
                  <a:lnTo>
                    <a:pt x="259" y="1428"/>
                  </a:lnTo>
                  <a:lnTo>
                    <a:pt x="527" y="1409"/>
                  </a:lnTo>
                  <a:lnTo>
                    <a:pt x="1044" y="1409"/>
                  </a:lnTo>
                  <a:lnTo>
                    <a:pt x="1284" y="1428"/>
                  </a:lnTo>
                  <a:lnTo>
                    <a:pt x="1514" y="1457"/>
                  </a:lnTo>
                  <a:lnTo>
                    <a:pt x="1724" y="1495"/>
                  </a:lnTo>
                  <a:lnTo>
                    <a:pt x="1935" y="1533"/>
                  </a:lnTo>
                  <a:lnTo>
                    <a:pt x="2127" y="1591"/>
                  </a:lnTo>
                  <a:lnTo>
                    <a:pt x="2309" y="1648"/>
                  </a:lnTo>
                  <a:lnTo>
                    <a:pt x="2481" y="1715"/>
                  </a:lnTo>
                  <a:lnTo>
                    <a:pt x="2644" y="1782"/>
                  </a:lnTo>
                  <a:lnTo>
                    <a:pt x="2797" y="1859"/>
                  </a:lnTo>
                  <a:lnTo>
                    <a:pt x="2941" y="1936"/>
                  </a:lnTo>
                  <a:lnTo>
                    <a:pt x="3075" y="2022"/>
                  </a:lnTo>
                  <a:lnTo>
                    <a:pt x="3199" y="2108"/>
                  </a:lnTo>
                  <a:lnTo>
                    <a:pt x="3324" y="2194"/>
                  </a:lnTo>
                  <a:lnTo>
                    <a:pt x="3525" y="2367"/>
                  </a:lnTo>
                  <a:lnTo>
                    <a:pt x="3697" y="2539"/>
                  </a:lnTo>
                  <a:lnTo>
                    <a:pt x="3841" y="2702"/>
                  </a:lnTo>
                  <a:lnTo>
                    <a:pt x="3956" y="2845"/>
                  </a:lnTo>
                  <a:lnTo>
                    <a:pt x="4033" y="2970"/>
                  </a:lnTo>
                  <a:lnTo>
                    <a:pt x="4090" y="3066"/>
                  </a:lnTo>
                  <a:lnTo>
                    <a:pt x="4138" y="3152"/>
                  </a:lnTo>
                  <a:lnTo>
                    <a:pt x="4464" y="3123"/>
                  </a:lnTo>
                  <a:lnTo>
                    <a:pt x="4502" y="2750"/>
                  </a:lnTo>
                  <a:lnTo>
                    <a:pt x="4550" y="2434"/>
                  </a:lnTo>
                  <a:lnTo>
                    <a:pt x="4607" y="2156"/>
                  </a:lnTo>
                  <a:lnTo>
                    <a:pt x="4655" y="1926"/>
                  </a:lnTo>
                  <a:lnTo>
                    <a:pt x="4713" y="1734"/>
                  </a:lnTo>
                  <a:lnTo>
                    <a:pt x="4770" y="1572"/>
                  </a:lnTo>
                  <a:lnTo>
                    <a:pt x="4818" y="1447"/>
                  </a:lnTo>
                  <a:lnTo>
                    <a:pt x="4866" y="1342"/>
                  </a:lnTo>
                  <a:lnTo>
                    <a:pt x="4914" y="1265"/>
                  </a:lnTo>
                  <a:lnTo>
                    <a:pt x="4962" y="1217"/>
                  </a:lnTo>
                  <a:lnTo>
                    <a:pt x="5000" y="1179"/>
                  </a:lnTo>
                  <a:lnTo>
                    <a:pt x="5038" y="1150"/>
                  </a:lnTo>
                  <a:lnTo>
                    <a:pt x="5067" y="1141"/>
                  </a:lnTo>
                  <a:lnTo>
                    <a:pt x="5105" y="1141"/>
                  </a:lnTo>
                  <a:lnTo>
                    <a:pt x="5125" y="997"/>
                  </a:lnTo>
                  <a:lnTo>
                    <a:pt x="5125" y="872"/>
                  </a:lnTo>
                  <a:lnTo>
                    <a:pt x="5096" y="748"/>
                  </a:lnTo>
                  <a:lnTo>
                    <a:pt x="5048" y="643"/>
                  </a:lnTo>
                  <a:lnTo>
                    <a:pt x="4990" y="537"/>
                  </a:lnTo>
                  <a:lnTo>
                    <a:pt x="4904" y="451"/>
                  </a:lnTo>
                  <a:lnTo>
                    <a:pt x="4809" y="365"/>
                  </a:lnTo>
                  <a:lnTo>
                    <a:pt x="4694" y="298"/>
                  </a:lnTo>
                  <a:lnTo>
                    <a:pt x="4569" y="231"/>
                  </a:lnTo>
                  <a:lnTo>
                    <a:pt x="4425" y="173"/>
                  </a:lnTo>
                  <a:lnTo>
                    <a:pt x="4272" y="125"/>
                  </a:lnTo>
                  <a:lnTo>
                    <a:pt x="4109" y="87"/>
                  </a:lnTo>
                  <a:lnTo>
                    <a:pt x="3946" y="58"/>
                  </a:lnTo>
                  <a:lnTo>
                    <a:pt x="3765" y="30"/>
                  </a:lnTo>
                  <a:lnTo>
                    <a:pt x="3583" y="20"/>
                  </a:lnTo>
                  <a:lnTo>
                    <a:pt x="3391" y="10"/>
                  </a:lnTo>
                  <a:lnTo>
                    <a:pt x="3190"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6"/>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6"/>
            <p:cNvSpPr/>
            <p:nvPr/>
          </p:nvSpPr>
          <p:spPr>
            <a:xfrm>
              <a:off x="7951420" y="1776188"/>
              <a:ext cx="441586" cy="528983"/>
            </a:xfrm>
            <a:custGeom>
              <a:avLst/>
              <a:gdLst/>
              <a:ahLst/>
              <a:cxnLst/>
              <a:rect l="l" t="t" r="r" b="b"/>
              <a:pathLst>
                <a:path w="11227" h="13449" extrusionOk="0">
                  <a:moveTo>
                    <a:pt x="5067" y="1"/>
                  </a:moveTo>
                  <a:lnTo>
                    <a:pt x="4818" y="355"/>
                  </a:lnTo>
                  <a:lnTo>
                    <a:pt x="4445" y="891"/>
                  </a:lnTo>
                  <a:lnTo>
                    <a:pt x="3468" y="2367"/>
                  </a:lnTo>
                  <a:lnTo>
                    <a:pt x="2884" y="3219"/>
                  </a:lnTo>
                  <a:lnTo>
                    <a:pt x="2280" y="4100"/>
                  </a:lnTo>
                  <a:lnTo>
                    <a:pt x="1658" y="4962"/>
                  </a:lnTo>
                  <a:lnTo>
                    <a:pt x="1351" y="5374"/>
                  </a:lnTo>
                  <a:lnTo>
                    <a:pt x="1045" y="5776"/>
                  </a:lnTo>
                  <a:lnTo>
                    <a:pt x="901" y="5968"/>
                  </a:lnTo>
                  <a:lnTo>
                    <a:pt x="767" y="6169"/>
                  </a:lnTo>
                  <a:lnTo>
                    <a:pt x="652" y="6361"/>
                  </a:lnTo>
                  <a:lnTo>
                    <a:pt x="537" y="6562"/>
                  </a:lnTo>
                  <a:lnTo>
                    <a:pt x="441" y="6763"/>
                  </a:lnTo>
                  <a:lnTo>
                    <a:pt x="355" y="6964"/>
                  </a:lnTo>
                  <a:lnTo>
                    <a:pt x="269" y="7175"/>
                  </a:lnTo>
                  <a:lnTo>
                    <a:pt x="202" y="7376"/>
                  </a:lnTo>
                  <a:lnTo>
                    <a:pt x="144" y="7577"/>
                  </a:lnTo>
                  <a:lnTo>
                    <a:pt x="96" y="7778"/>
                  </a:lnTo>
                  <a:lnTo>
                    <a:pt x="58" y="7989"/>
                  </a:lnTo>
                  <a:lnTo>
                    <a:pt x="29" y="8190"/>
                  </a:lnTo>
                  <a:lnTo>
                    <a:pt x="10" y="8391"/>
                  </a:lnTo>
                  <a:lnTo>
                    <a:pt x="1" y="8592"/>
                  </a:lnTo>
                  <a:lnTo>
                    <a:pt x="1" y="8793"/>
                  </a:lnTo>
                  <a:lnTo>
                    <a:pt x="10" y="8995"/>
                  </a:lnTo>
                  <a:lnTo>
                    <a:pt x="20" y="9196"/>
                  </a:lnTo>
                  <a:lnTo>
                    <a:pt x="39" y="9387"/>
                  </a:lnTo>
                  <a:lnTo>
                    <a:pt x="77" y="9588"/>
                  </a:lnTo>
                  <a:lnTo>
                    <a:pt x="116" y="9780"/>
                  </a:lnTo>
                  <a:lnTo>
                    <a:pt x="154" y="9972"/>
                  </a:lnTo>
                  <a:lnTo>
                    <a:pt x="211" y="10154"/>
                  </a:lnTo>
                  <a:lnTo>
                    <a:pt x="269" y="10345"/>
                  </a:lnTo>
                  <a:lnTo>
                    <a:pt x="336" y="10527"/>
                  </a:lnTo>
                  <a:lnTo>
                    <a:pt x="412" y="10699"/>
                  </a:lnTo>
                  <a:lnTo>
                    <a:pt x="489" y="10881"/>
                  </a:lnTo>
                  <a:lnTo>
                    <a:pt x="575" y="11044"/>
                  </a:lnTo>
                  <a:lnTo>
                    <a:pt x="661" y="11217"/>
                  </a:lnTo>
                  <a:lnTo>
                    <a:pt x="757" y="11380"/>
                  </a:lnTo>
                  <a:lnTo>
                    <a:pt x="863" y="11533"/>
                  </a:lnTo>
                  <a:lnTo>
                    <a:pt x="968" y="11696"/>
                  </a:lnTo>
                  <a:lnTo>
                    <a:pt x="1083" y="11839"/>
                  </a:lnTo>
                  <a:lnTo>
                    <a:pt x="1198" y="11983"/>
                  </a:lnTo>
                  <a:lnTo>
                    <a:pt x="1313" y="12127"/>
                  </a:lnTo>
                  <a:lnTo>
                    <a:pt x="1437" y="12261"/>
                  </a:lnTo>
                  <a:lnTo>
                    <a:pt x="1571" y="12385"/>
                  </a:lnTo>
                  <a:lnTo>
                    <a:pt x="1705" y="12500"/>
                  </a:lnTo>
                  <a:lnTo>
                    <a:pt x="1840" y="12615"/>
                  </a:lnTo>
                  <a:lnTo>
                    <a:pt x="1983" y="12730"/>
                  </a:lnTo>
                  <a:lnTo>
                    <a:pt x="2127" y="12826"/>
                  </a:lnTo>
                  <a:lnTo>
                    <a:pt x="2271" y="12922"/>
                  </a:lnTo>
                  <a:lnTo>
                    <a:pt x="2414" y="13017"/>
                  </a:lnTo>
                  <a:lnTo>
                    <a:pt x="2568" y="13094"/>
                  </a:lnTo>
                  <a:lnTo>
                    <a:pt x="2721" y="13171"/>
                  </a:lnTo>
                  <a:lnTo>
                    <a:pt x="2874" y="13228"/>
                  </a:lnTo>
                  <a:lnTo>
                    <a:pt x="3037" y="13286"/>
                  </a:lnTo>
                  <a:lnTo>
                    <a:pt x="3190" y="13343"/>
                  </a:lnTo>
                  <a:lnTo>
                    <a:pt x="3353" y="13381"/>
                  </a:lnTo>
                  <a:lnTo>
                    <a:pt x="3516" y="13410"/>
                  </a:lnTo>
                  <a:lnTo>
                    <a:pt x="3679" y="13429"/>
                  </a:lnTo>
                  <a:lnTo>
                    <a:pt x="3841" y="13448"/>
                  </a:lnTo>
                  <a:lnTo>
                    <a:pt x="4167" y="13448"/>
                  </a:lnTo>
                  <a:lnTo>
                    <a:pt x="4330" y="13429"/>
                  </a:lnTo>
                  <a:lnTo>
                    <a:pt x="4493" y="13401"/>
                  </a:lnTo>
                  <a:lnTo>
                    <a:pt x="4656" y="13372"/>
                  </a:lnTo>
                  <a:lnTo>
                    <a:pt x="4818" y="13324"/>
                  </a:lnTo>
                  <a:lnTo>
                    <a:pt x="4981" y="13266"/>
                  </a:lnTo>
                  <a:lnTo>
                    <a:pt x="5144" y="13199"/>
                  </a:lnTo>
                  <a:lnTo>
                    <a:pt x="5297" y="13123"/>
                  </a:lnTo>
                  <a:lnTo>
                    <a:pt x="5460" y="13027"/>
                  </a:lnTo>
                  <a:lnTo>
                    <a:pt x="5613" y="12931"/>
                  </a:lnTo>
                  <a:lnTo>
                    <a:pt x="5767" y="12816"/>
                  </a:lnTo>
                  <a:lnTo>
                    <a:pt x="5920" y="12692"/>
                  </a:lnTo>
                  <a:lnTo>
                    <a:pt x="6111" y="12500"/>
                  </a:lnTo>
                  <a:lnTo>
                    <a:pt x="6332" y="12261"/>
                  </a:lnTo>
                  <a:lnTo>
                    <a:pt x="6619" y="11945"/>
                  </a:lnTo>
                  <a:lnTo>
                    <a:pt x="6964" y="11542"/>
                  </a:lnTo>
                  <a:lnTo>
                    <a:pt x="7357" y="11054"/>
                  </a:lnTo>
                  <a:lnTo>
                    <a:pt x="7567" y="10786"/>
                  </a:lnTo>
                  <a:lnTo>
                    <a:pt x="7778" y="10498"/>
                  </a:lnTo>
                  <a:lnTo>
                    <a:pt x="7998" y="10192"/>
                  </a:lnTo>
                  <a:lnTo>
                    <a:pt x="8228" y="9866"/>
                  </a:lnTo>
                  <a:lnTo>
                    <a:pt x="8458" y="9521"/>
                  </a:lnTo>
                  <a:lnTo>
                    <a:pt x="8688" y="9167"/>
                  </a:lnTo>
                  <a:lnTo>
                    <a:pt x="8918" y="8793"/>
                  </a:lnTo>
                  <a:lnTo>
                    <a:pt x="9148" y="8401"/>
                  </a:lnTo>
                  <a:lnTo>
                    <a:pt x="9368" y="7998"/>
                  </a:lnTo>
                  <a:lnTo>
                    <a:pt x="9588" y="7577"/>
                  </a:lnTo>
                  <a:lnTo>
                    <a:pt x="9809" y="7146"/>
                  </a:lnTo>
                  <a:lnTo>
                    <a:pt x="10010" y="6696"/>
                  </a:lnTo>
                  <a:lnTo>
                    <a:pt x="10211" y="6236"/>
                  </a:lnTo>
                  <a:lnTo>
                    <a:pt x="10402" y="5767"/>
                  </a:lnTo>
                  <a:lnTo>
                    <a:pt x="10575" y="5278"/>
                  </a:lnTo>
                  <a:lnTo>
                    <a:pt x="10738" y="4780"/>
                  </a:lnTo>
                  <a:lnTo>
                    <a:pt x="10891" y="4273"/>
                  </a:lnTo>
                  <a:lnTo>
                    <a:pt x="11015" y="3746"/>
                  </a:lnTo>
                  <a:lnTo>
                    <a:pt x="11130" y="3219"/>
                  </a:lnTo>
                  <a:lnTo>
                    <a:pt x="11226" y="2673"/>
                  </a:lnTo>
                  <a:lnTo>
                    <a:pt x="50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6"/>
            <p:cNvSpPr/>
            <p:nvPr/>
          </p:nvSpPr>
          <p:spPr>
            <a:xfrm>
              <a:off x="7534389" y="1389325"/>
              <a:ext cx="265652" cy="115677"/>
            </a:xfrm>
            <a:custGeom>
              <a:avLst/>
              <a:gdLst/>
              <a:ahLst/>
              <a:cxnLst/>
              <a:rect l="l" t="t" r="r" b="b"/>
              <a:pathLst>
                <a:path w="6754" h="2941" extrusionOk="0">
                  <a:moveTo>
                    <a:pt x="3123" y="0"/>
                  </a:moveTo>
                  <a:lnTo>
                    <a:pt x="2970" y="10"/>
                  </a:lnTo>
                  <a:lnTo>
                    <a:pt x="2817" y="38"/>
                  </a:lnTo>
                  <a:lnTo>
                    <a:pt x="2673" y="67"/>
                  </a:lnTo>
                  <a:lnTo>
                    <a:pt x="2520" y="115"/>
                  </a:lnTo>
                  <a:lnTo>
                    <a:pt x="2376" y="172"/>
                  </a:lnTo>
                  <a:lnTo>
                    <a:pt x="2242" y="239"/>
                  </a:lnTo>
                  <a:lnTo>
                    <a:pt x="2098" y="316"/>
                  </a:lnTo>
                  <a:lnTo>
                    <a:pt x="1974" y="402"/>
                  </a:lnTo>
                  <a:lnTo>
                    <a:pt x="1840" y="498"/>
                  </a:lnTo>
                  <a:lnTo>
                    <a:pt x="1533" y="651"/>
                  </a:lnTo>
                  <a:lnTo>
                    <a:pt x="1217" y="824"/>
                  </a:lnTo>
                  <a:lnTo>
                    <a:pt x="1035" y="929"/>
                  </a:lnTo>
                  <a:lnTo>
                    <a:pt x="853" y="1034"/>
                  </a:lnTo>
                  <a:lnTo>
                    <a:pt x="681" y="1159"/>
                  </a:lnTo>
                  <a:lnTo>
                    <a:pt x="508" y="1274"/>
                  </a:lnTo>
                  <a:lnTo>
                    <a:pt x="355" y="1398"/>
                  </a:lnTo>
                  <a:lnTo>
                    <a:pt x="221" y="1523"/>
                  </a:lnTo>
                  <a:lnTo>
                    <a:pt x="116" y="1647"/>
                  </a:lnTo>
                  <a:lnTo>
                    <a:pt x="68" y="1714"/>
                  </a:lnTo>
                  <a:lnTo>
                    <a:pt x="39" y="1772"/>
                  </a:lnTo>
                  <a:lnTo>
                    <a:pt x="20" y="1829"/>
                  </a:lnTo>
                  <a:lnTo>
                    <a:pt x="1" y="1887"/>
                  </a:lnTo>
                  <a:lnTo>
                    <a:pt x="1" y="1944"/>
                  </a:lnTo>
                  <a:lnTo>
                    <a:pt x="20" y="1992"/>
                  </a:lnTo>
                  <a:lnTo>
                    <a:pt x="3315" y="1992"/>
                  </a:lnTo>
                  <a:lnTo>
                    <a:pt x="6207" y="2940"/>
                  </a:lnTo>
                  <a:lnTo>
                    <a:pt x="6753" y="1465"/>
                  </a:lnTo>
                  <a:lnTo>
                    <a:pt x="4177" y="220"/>
                  </a:lnTo>
                  <a:lnTo>
                    <a:pt x="4033" y="153"/>
                  </a:lnTo>
                  <a:lnTo>
                    <a:pt x="3889" y="105"/>
                  </a:lnTo>
                  <a:lnTo>
                    <a:pt x="3736" y="57"/>
                  </a:lnTo>
                  <a:lnTo>
                    <a:pt x="3583" y="29"/>
                  </a:lnTo>
                  <a:lnTo>
                    <a:pt x="3430" y="10"/>
                  </a:lnTo>
                  <a:lnTo>
                    <a:pt x="327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6"/>
            <p:cNvSpPr/>
            <p:nvPr/>
          </p:nvSpPr>
          <p:spPr>
            <a:xfrm>
              <a:off x="6751575" y="2828733"/>
              <a:ext cx="442333" cy="90858"/>
            </a:xfrm>
            <a:custGeom>
              <a:avLst/>
              <a:gdLst/>
              <a:ahLst/>
              <a:cxnLst/>
              <a:rect l="l" t="t" r="r" b="b"/>
              <a:pathLst>
                <a:path w="11246" h="2310" extrusionOk="0">
                  <a:moveTo>
                    <a:pt x="2117" y="1"/>
                  </a:moveTo>
                  <a:lnTo>
                    <a:pt x="1897" y="20"/>
                  </a:lnTo>
                  <a:lnTo>
                    <a:pt x="1686" y="49"/>
                  </a:lnTo>
                  <a:lnTo>
                    <a:pt x="1485" y="97"/>
                  </a:lnTo>
                  <a:lnTo>
                    <a:pt x="1293" y="173"/>
                  </a:lnTo>
                  <a:lnTo>
                    <a:pt x="1111" y="260"/>
                  </a:lnTo>
                  <a:lnTo>
                    <a:pt x="939" y="365"/>
                  </a:lnTo>
                  <a:lnTo>
                    <a:pt x="776" y="489"/>
                  </a:lnTo>
                  <a:lnTo>
                    <a:pt x="623" y="624"/>
                  </a:lnTo>
                  <a:lnTo>
                    <a:pt x="489" y="777"/>
                  </a:lnTo>
                  <a:lnTo>
                    <a:pt x="364" y="940"/>
                  </a:lnTo>
                  <a:lnTo>
                    <a:pt x="259" y="1112"/>
                  </a:lnTo>
                  <a:lnTo>
                    <a:pt x="173" y="1294"/>
                  </a:lnTo>
                  <a:lnTo>
                    <a:pt x="96" y="1486"/>
                  </a:lnTo>
                  <a:lnTo>
                    <a:pt x="48" y="1687"/>
                  </a:lnTo>
                  <a:lnTo>
                    <a:pt x="20" y="1897"/>
                  </a:lnTo>
                  <a:lnTo>
                    <a:pt x="0" y="2118"/>
                  </a:lnTo>
                  <a:lnTo>
                    <a:pt x="0" y="2309"/>
                  </a:lnTo>
                  <a:lnTo>
                    <a:pt x="11245" y="2309"/>
                  </a:lnTo>
                  <a:lnTo>
                    <a:pt x="11245" y="2118"/>
                  </a:lnTo>
                  <a:lnTo>
                    <a:pt x="11235" y="1897"/>
                  </a:lnTo>
                  <a:lnTo>
                    <a:pt x="11207" y="1687"/>
                  </a:lnTo>
                  <a:lnTo>
                    <a:pt x="11149" y="1486"/>
                  </a:lnTo>
                  <a:lnTo>
                    <a:pt x="11082" y="1294"/>
                  </a:lnTo>
                  <a:lnTo>
                    <a:pt x="10986" y="1112"/>
                  </a:lnTo>
                  <a:lnTo>
                    <a:pt x="10881" y="940"/>
                  </a:lnTo>
                  <a:lnTo>
                    <a:pt x="10766" y="777"/>
                  </a:lnTo>
                  <a:lnTo>
                    <a:pt x="10622" y="624"/>
                  </a:lnTo>
                  <a:lnTo>
                    <a:pt x="10479" y="489"/>
                  </a:lnTo>
                  <a:lnTo>
                    <a:pt x="10316" y="365"/>
                  </a:lnTo>
                  <a:lnTo>
                    <a:pt x="10144" y="260"/>
                  </a:lnTo>
                  <a:lnTo>
                    <a:pt x="9952" y="173"/>
                  </a:lnTo>
                  <a:lnTo>
                    <a:pt x="9760" y="97"/>
                  </a:lnTo>
                  <a:lnTo>
                    <a:pt x="9559" y="49"/>
                  </a:lnTo>
                  <a:lnTo>
                    <a:pt x="9349" y="20"/>
                  </a:lnTo>
                  <a:lnTo>
                    <a:pt x="9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6"/>
            <p:cNvSpPr/>
            <p:nvPr/>
          </p:nvSpPr>
          <p:spPr>
            <a:xfrm>
              <a:off x="6644947" y="2603837"/>
              <a:ext cx="334208" cy="315761"/>
            </a:xfrm>
            <a:custGeom>
              <a:avLst/>
              <a:gdLst/>
              <a:ahLst/>
              <a:cxnLst/>
              <a:rect l="l" t="t" r="r" b="b"/>
              <a:pathLst>
                <a:path w="8497" h="8028" extrusionOk="0">
                  <a:moveTo>
                    <a:pt x="2041" y="1"/>
                  </a:moveTo>
                  <a:lnTo>
                    <a:pt x="1" y="8027"/>
                  </a:lnTo>
                  <a:lnTo>
                    <a:pt x="6456" y="8027"/>
                  </a:lnTo>
                  <a:lnTo>
                    <a:pt x="8497"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6"/>
            <p:cNvSpPr/>
            <p:nvPr/>
          </p:nvSpPr>
          <p:spPr>
            <a:xfrm>
              <a:off x="6143904" y="1766394"/>
              <a:ext cx="1389814" cy="897410"/>
            </a:xfrm>
            <a:custGeom>
              <a:avLst/>
              <a:gdLst/>
              <a:ahLst/>
              <a:cxnLst/>
              <a:rect l="l" t="t" r="r" b="b"/>
              <a:pathLst>
                <a:path w="35335" h="22816" extrusionOk="0">
                  <a:moveTo>
                    <a:pt x="1687" y="1"/>
                  </a:moveTo>
                  <a:lnTo>
                    <a:pt x="1514" y="10"/>
                  </a:lnTo>
                  <a:lnTo>
                    <a:pt x="1342" y="39"/>
                  </a:lnTo>
                  <a:lnTo>
                    <a:pt x="1179" y="77"/>
                  </a:lnTo>
                  <a:lnTo>
                    <a:pt x="1026" y="135"/>
                  </a:lnTo>
                  <a:lnTo>
                    <a:pt x="882" y="202"/>
                  </a:lnTo>
                  <a:lnTo>
                    <a:pt x="738" y="288"/>
                  </a:lnTo>
                  <a:lnTo>
                    <a:pt x="614" y="384"/>
                  </a:lnTo>
                  <a:lnTo>
                    <a:pt x="489" y="499"/>
                  </a:lnTo>
                  <a:lnTo>
                    <a:pt x="384" y="614"/>
                  </a:lnTo>
                  <a:lnTo>
                    <a:pt x="288" y="748"/>
                  </a:lnTo>
                  <a:lnTo>
                    <a:pt x="202" y="882"/>
                  </a:lnTo>
                  <a:lnTo>
                    <a:pt x="135" y="1026"/>
                  </a:lnTo>
                  <a:lnTo>
                    <a:pt x="78" y="1188"/>
                  </a:lnTo>
                  <a:lnTo>
                    <a:pt x="30" y="1342"/>
                  </a:lnTo>
                  <a:lnTo>
                    <a:pt x="10" y="1514"/>
                  </a:lnTo>
                  <a:lnTo>
                    <a:pt x="1" y="1686"/>
                  </a:lnTo>
                  <a:lnTo>
                    <a:pt x="2405" y="21130"/>
                  </a:lnTo>
                  <a:lnTo>
                    <a:pt x="2415" y="21302"/>
                  </a:lnTo>
                  <a:lnTo>
                    <a:pt x="2434" y="21475"/>
                  </a:lnTo>
                  <a:lnTo>
                    <a:pt x="2482" y="21638"/>
                  </a:lnTo>
                  <a:lnTo>
                    <a:pt x="2539" y="21791"/>
                  </a:lnTo>
                  <a:lnTo>
                    <a:pt x="2606" y="21935"/>
                  </a:lnTo>
                  <a:lnTo>
                    <a:pt x="2692" y="22078"/>
                  </a:lnTo>
                  <a:lnTo>
                    <a:pt x="2788" y="22203"/>
                  </a:lnTo>
                  <a:lnTo>
                    <a:pt x="2893" y="22327"/>
                  </a:lnTo>
                  <a:lnTo>
                    <a:pt x="3018" y="22433"/>
                  </a:lnTo>
                  <a:lnTo>
                    <a:pt x="3143" y="22528"/>
                  </a:lnTo>
                  <a:lnTo>
                    <a:pt x="3286" y="22615"/>
                  </a:lnTo>
                  <a:lnTo>
                    <a:pt x="3430" y="22682"/>
                  </a:lnTo>
                  <a:lnTo>
                    <a:pt x="3583" y="22739"/>
                  </a:lnTo>
                  <a:lnTo>
                    <a:pt x="3746" y="22787"/>
                  </a:lnTo>
                  <a:lnTo>
                    <a:pt x="3918" y="22806"/>
                  </a:lnTo>
                  <a:lnTo>
                    <a:pt x="4091" y="22816"/>
                  </a:lnTo>
                  <a:lnTo>
                    <a:pt x="33649" y="22816"/>
                  </a:lnTo>
                  <a:lnTo>
                    <a:pt x="33821" y="22806"/>
                  </a:lnTo>
                  <a:lnTo>
                    <a:pt x="33984" y="22787"/>
                  </a:lnTo>
                  <a:lnTo>
                    <a:pt x="34147" y="22739"/>
                  </a:lnTo>
                  <a:lnTo>
                    <a:pt x="34300" y="22682"/>
                  </a:lnTo>
                  <a:lnTo>
                    <a:pt x="34453" y="22615"/>
                  </a:lnTo>
                  <a:lnTo>
                    <a:pt x="34587" y="22528"/>
                  </a:lnTo>
                  <a:lnTo>
                    <a:pt x="34721" y="22433"/>
                  </a:lnTo>
                  <a:lnTo>
                    <a:pt x="34836" y="22327"/>
                  </a:lnTo>
                  <a:lnTo>
                    <a:pt x="34951" y="22203"/>
                  </a:lnTo>
                  <a:lnTo>
                    <a:pt x="35047" y="22078"/>
                  </a:lnTo>
                  <a:lnTo>
                    <a:pt x="35133" y="21935"/>
                  </a:lnTo>
                  <a:lnTo>
                    <a:pt x="35200" y="21791"/>
                  </a:lnTo>
                  <a:lnTo>
                    <a:pt x="35258" y="21638"/>
                  </a:lnTo>
                  <a:lnTo>
                    <a:pt x="35296" y="21475"/>
                  </a:lnTo>
                  <a:lnTo>
                    <a:pt x="35325" y="21302"/>
                  </a:lnTo>
                  <a:lnTo>
                    <a:pt x="35334" y="21130"/>
                  </a:lnTo>
                  <a:lnTo>
                    <a:pt x="32930" y="1686"/>
                  </a:lnTo>
                  <a:lnTo>
                    <a:pt x="32921" y="1514"/>
                  </a:lnTo>
                  <a:lnTo>
                    <a:pt x="32892" y="1342"/>
                  </a:lnTo>
                  <a:lnTo>
                    <a:pt x="32854" y="1188"/>
                  </a:lnTo>
                  <a:lnTo>
                    <a:pt x="32796" y="1026"/>
                  </a:lnTo>
                  <a:lnTo>
                    <a:pt x="32729" y="882"/>
                  </a:lnTo>
                  <a:lnTo>
                    <a:pt x="32643" y="748"/>
                  </a:lnTo>
                  <a:lnTo>
                    <a:pt x="32547" y="614"/>
                  </a:lnTo>
                  <a:lnTo>
                    <a:pt x="32432" y="499"/>
                  </a:lnTo>
                  <a:lnTo>
                    <a:pt x="32317" y="384"/>
                  </a:lnTo>
                  <a:lnTo>
                    <a:pt x="32183" y="288"/>
                  </a:lnTo>
                  <a:lnTo>
                    <a:pt x="32049" y="202"/>
                  </a:lnTo>
                  <a:lnTo>
                    <a:pt x="31896" y="135"/>
                  </a:lnTo>
                  <a:lnTo>
                    <a:pt x="31743" y="77"/>
                  </a:lnTo>
                  <a:lnTo>
                    <a:pt x="31580" y="39"/>
                  </a:lnTo>
                  <a:lnTo>
                    <a:pt x="31417" y="10"/>
                  </a:lnTo>
                  <a:lnTo>
                    <a:pt x="3124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6"/>
            <p:cNvSpPr/>
            <p:nvPr/>
          </p:nvSpPr>
          <p:spPr>
            <a:xfrm>
              <a:off x="5860993" y="3031447"/>
              <a:ext cx="2330490" cy="50503"/>
            </a:xfrm>
            <a:custGeom>
              <a:avLst/>
              <a:gdLst/>
              <a:ahLst/>
              <a:cxnLst/>
              <a:rect l="l" t="t" r="r" b="b"/>
              <a:pathLst>
                <a:path w="59251" h="1284" extrusionOk="0">
                  <a:moveTo>
                    <a:pt x="1" y="0"/>
                  </a:moveTo>
                  <a:lnTo>
                    <a:pt x="1" y="1283"/>
                  </a:lnTo>
                  <a:lnTo>
                    <a:pt x="59251" y="1283"/>
                  </a:lnTo>
                  <a:lnTo>
                    <a:pt x="592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6"/>
            <p:cNvSpPr/>
            <p:nvPr/>
          </p:nvSpPr>
          <p:spPr>
            <a:xfrm>
              <a:off x="5559242" y="2992233"/>
              <a:ext cx="603557" cy="1663686"/>
            </a:xfrm>
            <a:custGeom>
              <a:avLst/>
              <a:gdLst/>
              <a:ahLst/>
              <a:cxnLst/>
              <a:rect l="l" t="t" r="r" b="b"/>
              <a:pathLst>
                <a:path w="15345" h="42298" extrusionOk="0">
                  <a:moveTo>
                    <a:pt x="11341" y="1"/>
                  </a:moveTo>
                  <a:lnTo>
                    <a:pt x="1" y="42298"/>
                  </a:lnTo>
                  <a:lnTo>
                    <a:pt x="1437" y="42298"/>
                  </a:lnTo>
                  <a:lnTo>
                    <a:pt x="15345" y="394"/>
                  </a:lnTo>
                  <a:lnTo>
                    <a:pt x="11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6"/>
            <p:cNvSpPr/>
            <p:nvPr/>
          </p:nvSpPr>
          <p:spPr>
            <a:xfrm>
              <a:off x="7855726" y="2992233"/>
              <a:ext cx="603557" cy="1663686"/>
            </a:xfrm>
            <a:custGeom>
              <a:avLst/>
              <a:gdLst/>
              <a:ahLst/>
              <a:cxnLst/>
              <a:rect l="l" t="t" r="r" b="b"/>
              <a:pathLst>
                <a:path w="15345" h="42298" extrusionOk="0">
                  <a:moveTo>
                    <a:pt x="4004" y="1"/>
                  </a:moveTo>
                  <a:lnTo>
                    <a:pt x="1" y="394"/>
                  </a:lnTo>
                  <a:lnTo>
                    <a:pt x="13908" y="42298"/>
                  </a:lnTo>
                  <a:lnTo>
                    <a:pt x="15345" y="42298"/>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6"/>
            <p:cNvSpPr/>
            <p:nvPr/>
          </p:nvSpPr>
          <p:spPr>
            <a:xfrm>
              <a:off x="5745712" y="2913531"/>
              <a:ext cx="2567862" cy="129247"/>
            </a:xfrm>
            <a:custGeom>
              <a:avLst/>
              <a:gdLst/>
              <a:ahLst/>
              <a:cxnLst/>
              <a:rect l="l" t="t" r="r" b="b"/>
              <a:pathLst>
                <a:path w="65286" h="3286" extrusionOk="0">
                  <a:moveTo>
                    <a:pt x="1" y="0"/>
                  </a:moveTo>
                  <a:lnTo>
                    <a:pt x="1" y="3285"/>
                  </a:lnTo>
                  <a:lnTo>
                    <a:pt x="65285" y="3285"/>
                  </a:lnTo>
                  <a:lnTo>
                    <a:pt x="6528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 name="Google Shape;985;p26"/>
          <p:cNvSpPr txBox="1"/>
          <p:nvPr/>
        </p:nvSpPr>
        <p:spPr>
          <a:xfrm>
            <a:off x="258173" y="2348846"/>
            <a:ext cx="5158374" cy="331800"/>
          </a:xfrm>
          <a:prstGeom prst="rect">
            <a:avLst/>
          </a:prstGeom>
          <a:noFill/>
          <a:ln>
            <a:noFill/>
          </a:ln>
        </p:spPr>
        <p:txBody>
          <a:bodyPr spcFirstLastPara="1" wrap="square" lIns="91425" tIns="91425" rIns="91425" bIns="91425" anchor="ctr" anchorCtr="0">
            <a:noAutofit/>
          </a:bodyPr>
          <a:lstStyle/>
          <a:p>
            <a:pPr lvl="0" algn="just"/>
            <a:r>
              <a:rPr lang="en-US" dirty="0"/>
              <a:t>The Custom CNN Ensemble Stacking model achieved the highest accuracy, clearly outperforming all other approaches. While pretrained models such as ResNet50, VGG16, MobileNetV2, and </a:t>
            </a:r>
            <a:r>
              <a:rPr lang="en-US" dirty="0" err="1"/>
              <a:t>GoogLeNet</a:t>
            </a:r>
            <a:r>
              <a:rPr lang="en-US" dirty="0"/>
              <a:t> delivered competitive results, they remained slightly weaker compared to the ensemble strategy. By integrating ensemble learning with attention mechanisms, the system demonstrated strong robustness and consistent performance across diverse classes. Looking ahead, future work will focus on deploying the model in real-time applications on mobile devices, enabling farmers and agricultural experts to detect plant diseases quickly and efficiently in the field.</a:t>
            </a:r>
            <a:endParaRPr dirty="0">
              <a:latin typeface="Roboto"/>
              <a:ea typeface="Roboto"/>
              <a:cs typeface="Roboto"/>
              <a:sym typeface="Roboto"/>
            </a:endParaRPr>
          </a:p>
        </p:txBody>
      </p:sp>
      <p:sp>
        <p:nvSpPr>
          <p:cNvPr id="995" name="Google Shape;995;p26"/>
          <p:cNvSpPr/>
          <p:nvPr/>
        </p:nvSpPr>
        <p:spPr>
          <a:xfrm>
            <a:off x="6906650" y="2375375"/>
            <a:ext cx="167400" cy="1674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7073CE-1611-9BEF-7C4A-BE1D675C2DB6}"/>
              </a:ext>
            </a:extLst>
          </p:cNvPr>
          <p:cNvPicPr>
            <a:picLocks noChangeAspect="1"/>
          </p:cNvPicPr>
          <p:nvPr/>
        </p:nvPicPr>
        <p:blipFill>
          <a:blip r:embed="rId2"/>
          <a:stretch>
            <a:fillRect/>
          </a:stretch>
        </p:blipFill>
        <p:spPr>
          <a:xfrm>
            <a:off x="0" y="917303"/>
            <a:ext cx="9144000" cy="3308893"/>
          </a:xfrm>
          <a:prstGeom prst="rect">
            <a:avLst/>
          </a:prstGeom>
        </p:spPr>
      </p:pic>
      <p:sp>
        <p:nvSpPr>
          <p:cNvPr id="5" name="TextBox 4">
            <a:extLst>
              <a:ext uri="{FF2B5EF4-FFF2-40B4-BE49-F238E27FC236}">
                <a16:creationId xmlns:a16="http://schemas.microsoft.com/office/drawing/2014/main" id="{88C723FA-0307-13AF-36FA-633EA91A9CF1}"/>
              </a:ext>
            </a:extLst>
          </p:cNvPr>
          <p:cNvSpPr txBox="1"/>
          <p:nvPr/>
        </p:nvSpPr>
        <p:spPr>
          <a:xfrm>
            <a:off x="3714751" y="381893"/>
            <a:ext cx="4572000" cy="400110"/>
          </a:xfrm>
          <a:prstGeom prst="rect">
            <a:avLst/>
          </a:prstGeom>
          <a:noFill/>
        </p:spPr>
        <p:txBody>
          <a:bodyPr wrap="square">
            <a:spAutoFit/>
          </a:bodyPr>
          <a:lstStyle/>
          <a:p>
            <a:r>
              <a:rPr lang="en" sz="2000" dirty="0"/>
              <a:t>GradeCam</a:t>
            </a:r>
            <a:endParaRPr lang="en-US" sz="2000" dirty="0"/>
          </a:p>
        </p:txBody>
      </p:sp>
    </p:spTree>
    <p:extLst>
      <p:ext uri="{BB962C8B-B14F-4D97-AF65-F5344CB8AC3E}">
        <p14:creationId xmlns:p14="http://schemas.microsoft.com/office/powerpoint/2010/main" val="928167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3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 Infographics</a:t>
            </a:r>
            <a:endParaRPr/>
          </a:p>
        </p:txBody>
      </p:sp>
      <p:sp>
        <p:nvSpPr>
          <p:cNvPr id="1545" name="Google Shape;1545;p33"/>
          <p:cNvSpPr txBox="1"/>
          <p:nvPr/>
        </p:nvSpPr>
        <p:spPr>
          <a:xfrm>
            <a:off x="457200" y="4488375"/>
            <a:ext cx="82296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lang="en" sz="1200" b="1">
                <a:solidFill>
                  <a:schemeClr val="dk1"/>
                </a:solidFill>
                <a:latin typeface="Roboto"/>
                <a:ea typeface="Roboto"/>
                <a:cs typeface="Roboto"/>
                <a:sym typeface="Roboto"/>
              </a:rPr>
              <a:t>For more info, </a:t>
            </a:r>
            <a:r>
              <a:rPr lang="en" sz="1200" b="1">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click here</a:t>
            </a:r>
            <a:endParaRPr sz="1200">
              <a:solidFill>
                <a:schemeClr val="dk1"/>
              </a:solidFill>
              <a:latin typeface="Roboto"/>
              <a:ea typeface="Roboto"/>
              <a:cs typeface="Roboto"/>
              <a:sym typeface="Roboto"/>
            </a:endParaRPr>
          </a:p>
        </p:txBody>
      </p:sp>
      <p:grpSp>
        <p:nvGrpSpPr>
          <p:cNvPr id="1546" name="Google Shape;1546;p33"/>
          <p:cNvGrpSpPr/>
          <p:nvPr/>
        </p:nvGrpSpPr>
        <p:grpSpPr>
          <a:xfrm>
            <a:off x="457197" y="1090380"/>
            <a:ext cx="2381210" cy="824600"/>
            <a:chOff x="457200" y="959300"/>
            <a:chExt cx="2518200" cy="824600"/>
          </a:xfrm>
        </p:grpSpPr>
        <p:grpSp>
          <p:nvGrpSpPr>
            <p:cNvPr id="1547" name="Google Shape;1547;p33"/>
            <p:cNvGrpSpPr/>
            <p:nvPr/>
          </p:nvGrpSpPr>
          <p:grpSpPr>
            <a:xfrm>
              <a:off x="914400" y="959300"/>
              <a:ext cx="2061000" cy="824600"/>
              <a:chOff x="457200" y="959300"/>
              <a:chExt cx="2061000" cy="824600"/>
            </a:xfrm>
          </p:grpSpPr>
          <p:sp>
            <p:nvSpPr>
              <p:cNvPr id="1548" name="Google Shape;1548;p33"/>
              <p:cNvSpPr txBox="1"/>
              <p:nvPr/>
            </p:nvSpPr>
            <p:spPr>
              <a:xfrm>
                <a:off x="457200" y="959300"/>
                <a:ext cx="2061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Active learning</a:t>
                </a:r>
                <a:endParaRPr sz="1800" b="1">
                  <a:solidFill>
                    <a:srgbClr val="000000"/>
                  </a:solidFill>
                  <a:latin typeface="Fira Sans Extra Condensed"/>
                  <a:ea typeface="Fira Sans Extra Condensed"/>
                  <a:cs typeface="Fira Sans Extra Condensed"/>
                  <a:sym typeface="Fira Sans Extra Condensed"/>
                </a:endParaRPr>
              </a:p>
            </p:txBody>
          </p:sp>
          <p:sp>
            <p:nvSpPr>
              <p:cNvPr id="1549" name="Google Shape;1549;p33"/>
              <p:cNvSpPr txBox="1"/>
              <p:nvPr/>
            </p:nvSpPr>
            <p:spPr>
              <a:xfrm>
                <a:off x="457200" y="1300900"/>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latin typeface="Roboto"/>
                    <a:ea typeface="Roboto"/>
                    <a:cs typeface="Roboto"/>
                    <a:sym typeface="Roboto"/>
                  </a:rPr>
                  <a:t>Mercury is the closest planet to the Sun</a:t>
                </a:r>
                <a:endParaRPr>
                  <a:solidFill>
                    <a:srgbClr val="000000"/>
                  </a:solidFill>
                  <a:latin typeface="Roboto"/>
                  <a:ea typeface="Roboto"/>
                  <a:cs typeface="Roboto"/>
                  <a:sym typeface="Roboto"/>
                </a:endParaRPr>
              </a:p>
            </p:txBody>
          </p:sp>
        </p:grpSp>
        <p:sp>
          <p:nvSpPr>
            <p:cNvPr id="1550" name="Google Shape;1550;p33"/>
            <p:cNvSpPr txBox="1"/>
            <p:nvPr/>
          </p:nvSpPr>
          <p:spPr>
            <a:xfrm>
              <a:off x="457200" y="959300"/>
              <a:ext cx="457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4"/>
                  </a:solidFill>
                  <a:latin typeface="Fira Sans Extra Condensed"/>
                  <a:ea typeface="Fira Sans Extra Condensed"/>
                  <a:cs typeface="Fira Sans Extra Condensed"/>
                  <a:sym typeface="Fira Sans Extra Condensed"/>
                </a:rPr>
                <a:t>01</a:t>
              </a:r>
              <a:endParaRPr sz="1800" b="1">
                <a:solidFill>
                  <a:schemeClr val="accent4"/>
                </a:solidFill>
                <a:latin typeface="Fira Sans Extra Condensed"/>
                <a:ea typeface="Fira Sans Extra Condensed"/>
                <a:cs typeface="Fira Sans Extra Condensed"/>
                <a:sym typeface="Fira Sans Extra Condensed"/>
              </a:endParaRPr>
            </a:p>
          </p:txBody>
        </p:sp>
      </p:grpSp>
      <p:grpSp>
        <p:nvGrpSpPr>
          <p:cNvPr id="1551" name="Google Shape;1551;p33"/>
          <p:cNvGrpSpPr/>
          <p:nvPr/>
        </p:nvGrpSpPr>
        <p:grpSpPr>
          <a:xfrm>
            <a:off x="457191" y="2145645"/>
            <a:ext cx="2381210" cy="824600"/>
            <a:chOff x="457200" y="1964800"/>
            <a:chExt cx="2518200" cy="824600"/>
          </a:xfrm>
        </p:grpSpPr>
        <p:grpSp>
          <p:nvGrpSpPr>
            <p:cNvPr id="1552" name="Google Shape;1552;p33"/>
            <p:cNvGrpSpPr/>
            <p:nvPr/>
          </p:nvGrpSpPr>
          <p:grpSpPr>
            <a:xfrm>
              <a:off x="914400" y="1964800"/>
              <a:ext cx="2061000" cy="824600"/>
              <a:chOff x="457200" y="2087425"/>
              <a:chExt cx="2061000" cy="824600"/>
            </a:xfrm>
          </p:grpSpPr>
          <p:sp>
            <p:nvSpPr>
              <p:cNvPr id="1553" name="Google Shape;1553;p33"/>
              <p:cNvSpPr txBox="1"/>
              <p:nvPr/>
            </p:nvSpPr>
            <p:spPr>
              <a:xfrm>
                <a:off x="457200" y="2087425"/>
                <a:ext cx="2061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Maturation</a:t>
                </a:r>
                <a:endParaRPr sz="1800" b="1">
                  <a:solidFill>
                    <a:srgbClr val="000000"/>
                  </a:solidFill>
                  <a:latin typeface="Fira Sans Extra Condensed"/>
                  <a:ea typeface="Fira Sans Extra Condensed"/>
                  <a:cs typeface="Fira Sans Extra Condensed"/>
                  <a:sym typeface="Fira Sans Extra Condensed"/>
                </a:endParaRPr>
              </a:p>
            </p:txBody>
          </p:sp>
          <p:sp>
            <p:nvSpPr>
              <p:cNvPr id="1554" name="Google Shape;1554;p33"/>
              <p:cNvSpPr txBox="1"/>
              <p:nvPr/>
            </p:nvSpPr>
            <p:spPr>
              <a:xfrm>
                <a:off x="457200" y="2429025"/>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latin typeface="Roboto"/>
                    <a:ea typeface="Roboto"/>
                    <a:cs typeface="Roboto"/>
                    <a:sym typeface="Roboto"/>
                  </a:rPr>
                  <a:t>Jupiter is a gas giant and the biggest planet</a:t>
                </a:r>
                <a:endParaRPr>
                  <a:solidFill>
                    <a:srgbClr val="000000"/>
                  </a:solidFill>
                  <a:latin typeface="Roboto"/>
                  <a:ea typeface="Roboto"/>
                  <a:cs typeface="Roboto"/>
                  <a:sym typeface="Roboto"/>
                </a:endParaRPr>
              </a:p>
            </p:txBody>
          </p:sp>
        </p:grpSp>
        <p:sp>
          <p:nvSpPr>
            <p:cNvPr id="1555" name="Google Shape;1555;p33"/>
            <p:cNvSpPr txBox="1"/>
            <p:nvPr/>
          </p:nvSpPr>
          <p:spPr>
            <a:xfrm>
              <a:off x="457200" y="1964800"/>
              <a:ext cx="457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1"/>
                  </a:solidFill>
                  <a:latin typeface="Fira Sans Extra Condensed"/>
                  <a:ea typeface="Fira Sans Extra Condensed"/>
                  <a:cs typeface="Fira Sans Extra Condensed"/>
                  <a:sym typeface="Fira Sans Extra Condensed"/>
                </a:rPr>
                <a:t>02</a:t>
              </a:r>
              <a:endParaRPr sz="1800" b="1">
                <a:solidFill>
                  <a:schemeClr val="accent1"/>
                </a:solidFill>
                <a:latin typeface="Fira Sans Extra Condensed"/>
                <a:ea typeface="Fira Sans Extra Condensed"/>
                <a:cs typeface="Fira Sans Extra Condensed"/>
                <a:sym typeface="Fira Sans Extra Condensed"/>
              </a:endParaRPr>
            </a:p>
          </p:txBody>
        </p:sp>
      </p:grpSp>
      <p:grpSp>
        <p:nvGrpSpPr>
          <p:cNvPr id="1556" name="Google Shape;1556;p33"/>
          <p:cNvGrpSpPr/>
          <p:nvPr/>
        </p:nvGrpSpPr>
        <p:grpSpPr>
          <a:xfrm>
            <a:off x="457197" y="3200910"/>
            <a:ext cx="2381210" cy="824600"/>
            <a:chOff x="457200" y="959300"/>
            <a:chExt cx="2518200" cy="824600"/>
          </a:xfrm>
        </p:grpSpPr>
        <p:grpSp>
          <p:nvGrpSpPr>
            <p:cNvPr id="1557" name="Google Shape;1557;p33"/>
            <p:cNvGrpSpPr/>
            <p:nvPr/>
          </p:nvGrpSpPr>
          <p:grpSpPr>
            <a:xfrm>
              <a:off x="914400" y="959300"/>
              <a:ext cx="2061000" cy="824600"/>
              <a:chOff x="457200" y="959300"/>
              <a:chExt cx="2061000" cy="824600"/>
            </a:xfrm>
          </p:grpSpPr>
          <p:sp>
            <p:nvSpPr>
              <p:cNvPr id="1558" name="Google Shape;1558;p33"/>
              <p:cNvSpPr txBox="1"/>
              <p:nvPr/>
            </p:nvSpPr>
            <p:spPr>
              <a:xfrm>
                <a:off x="457200" y="959300"/>
                <a:ext cx="2061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Motor synergies</a:t>
                </a:r>
                <a:endParaRPr sz="1800" b="1">
                  <a:solidFill>
                    <a:srgbClr val="000000"/>
                  </a:solidFill>
                  <a:latin typeface="Fira Sans Extra Condensed"/>
                  <a:ea typeface="Fira Sans Extra Condensed"/>
                  <a:cs typeface="Fira Sans Extra Condensed"/>
                  <a:sym typeface="Fira Sans Extra Condensed"/>
                </a:endParaRPr>
              </a:p>
            </p:txBody>
          </p:sp>
          <p:sp>
            <p:nvSpPr>
              <p:cNvPr id="1559" name="Google Shape;1559;p33"/>
              <p:cNvSpPr txBox="1"/>
              <p:nvPr/>
            </p:nvSpPr>
            <p:spPr>
              <a:xfrm>
                <a:off x="457200" y="1300900"/>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Neptune is very far away from the Sun</a:t>
                </a:r>
                <a:endParaRPr>
                  <a:latin typeface="Roboto"/>
                  <a:ea typeface="Roboto"/>
                  <a:cs typeface="Roboto"/>
                  <a:sym typeface="Roboto"/>
                </a:endParaRPr>
              </a:p>
            </p:txBody>
          </p:sp>
        </p:grpSp>
        <p:sp>
          <p:nvSpPr>
            <p:cNvPr id="1560" name="Google Shape;1560;p33"/>
            <p:cNvSpPr txBox="1"/>
            <p:nvPr/>
          </p:nvSpPr>
          <p:spPr>
            <a:xfrm>
              <a:off x="457200" y="959300"/>
              <a:ext cx="457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2"/>
                  </a:solidFill>
                  <a:latin typeface="Fira Sans Extra Condensed"/>
                  <a:ea typeface="Fira Sans Extra Condensed"/>
                  <a:cs typeface="Fira Sans Extra Condensed"/>
                  <a:sym typeface="Fira Sans Extra Condensed"/>
                </a:rPr>
                <a:t>03</a:t>
              </a:r>
              <a:endParaRPr sz="1800" b="1">
                <a:solidFill>
                  <a:schemeClr val="accent2"/>
                </a:solidFill>
                <a:latin typeface="Fira Sans Extra Condensed"/>
                <a:ea typeface="Fira Sans Extra Condensed"/>
                <a:cs typeface="Fira Sans Extra Condensed"/>
                <a:sym typeface="Fira Sans Extra Condensed"/>
              </a:endParaRPr>
            </a:p>
          </p:txBody>
        </p:sp>
      </p:grpSp>
      <p:grpSp>
        <p:nvGrpSpPr>
          <p:cNvPr id="1564" name="Google Shape;1564;p33"/>
          <p:cNvGrpSpPr/>
          <p:nvPr/>
        </p:nvGrpSpPr>
        <p:grpSpPr>
          <a:xfrm>
            <a:off x="7244529" y="1052938"/>
            <a:ext cx="1678246" cy="3165373"/>
            <a:chOff x="3161760" y="1088175"/>
            <a:chExt cx="1931905" cy="3643804"/>
          </a:xfrm>
        </p:grpSpPr>
        <p:sp>
          <p:nvSpPr>
            <p:cNvPr id="1565" name="Google Shape;1565;p33"/>
            <p:cNvSpPr/>
            <p:nvPr/>
          </p:nvSpPr>
          <p:spPr>
            <a:xfrm>
              <a:off x="3482626" y="4612138"/>
              <a:ext cx="1422734" cy="119841"/>
            </a:xfrm>
            <a:custGeom>
              <a:avLst/>
              <a:gdLst/>
              <a:ahLst/>
              <a:cxnLst/>
              <a:rect l="l" t="t" r="r" b="b"/>
              <a:pathLst>
                <a:path w="51797" h="4363" extrusionOk="0">
                  <a:moveTo>
                    <a:pt x="25891" y="1"/>
                  </a:moveTo>
                  <a:lnTo>
                    <a:pt x="23247" y="16"/>
                  </a:lnTo>
                  <a:lnTo>
                    <a:pt x="20677" y="45"/>
                  </a:lnTo>
                  <a:lnTo>
                    <a:pt x="18197" y="105"/>
                  </a:lnTo>
                  <a:lnTo>
                    <a:pt x="15822" y="180"/>
                  </a:lnTo>
                  <a:lnTo>
                    <a:pt x="13551" y="270"/>
                  </a:lnTo>
                  <a:lnTo>
                    <a:pt x="11415" y="374"/>
                  </a:lnTo>
                  <a:lnTo>
                    <a:pt x="9428" y="509"/>
                  </a:lnTo>
                  <a:lnTo>
                    <a:pt x="7590" y="643"/>
                  </a:lnTo>
                  <a:lnTo>
                    <a:pt x="5917" y="792"/>
                  </a:lnTo>
                  <a:lnTo>
                    <a:pt x="4423" y="972"/>
                  </a:lnTo>
                  <a:lnTo>
                    <a:pt x="3751" y="1061"/>
                  </a:lnTo>
                  <a:lnTo>
                    <a:pt x="3123" y="1151"/>
                  </a:lnTo>
                  <a:lnTo>
                    <a:pt x="2555" y="1241"/>
                  </a:lnTo>
                  <a:lnTo>
                    <a:pt x="2033" y="1330"/>
                  </a:lnTo>
                  <a:lnTo>
                    <a:pt x="1569" y="1435"/>
                  </a:lnTo>
                  <a:lnTo>
                    <a:pt x="1166" y="1539"/>
                  </a:lnTo>
                  <a:lnTo>
                    <a:pt x="808" y="1644"/>
                  </a:lnTo>
                  <a:lnTo>
                    <a:pt x="524" y="1749"/>
                  </a:lnTo>
                  <a:lnTo>
                    <a:pt x="300" y="1853"/>
                  </a:lnTo>
                  <a:lnTo>
                    <a:pt x="210" y="1913"/>
                  </a:lnTo>
                  <a:lnTo>
                    <a:pt x="135" y="1958"/>
                  </a:lnTo>
                  <a:lnTo>
                    <a:pt x="75" y="2018"/>
                  </a:lnTo>
                  <a:lnTo>
                    <a:pt x="31" y="2077"/>
                  </a:lnTo>
                  <a:lnTo>
                    <a:pt x="1" y="2122"/>
                  </a:lnTo>
                  <a:lnTo>
                    <a:pt x="1" y="2182"/>
                  </a:lnTo>
                  <a:lnTo>
                    <a:pt x="1" y="2242"/>
                  </a:lnTo>
                  <a:lnTo>
                    <a:pt x="31" y="2301"/>
                  </a:lnTo>
                  <a:lnTo>
                    <a:pt x="75" y="2346"/>
                  </a:lnTo>
                  <a:lnTo>
                    <a:pt x="135" y="2406"/>
                  </a:lnTo>
                  <a:lnTo>
                    <a:pt x="210" y="2466"/>
                  </a:lnTo>
                  <a:lnTo>
                    <a:pt x="300" y="2511"/>
                  </a:lnTo>
                  <a:lnTo>
                    <a:pt x="524" y="2630"/>
                  </a:lnTo>
                  <a:lnTo>
                    <a:pt x="808" y="2735"/>
                  </a:lnTo>
                  <a:lnTo>
                    <a:pt x="1166" y="2839"/>
                  </a:lnTo>
                  <a:lnTo>
                    <a:pt x="1569" y="2929"/>
                  </a:lnTo>
                  <a:lnTo>
                    <a:pt x="2033" y="3033"/>
                  </a:lnTo>
                  <a:lnTo>
                    <a:pt x="2555" y="3123"/>
                  </a:lnTo>
                  <a:lnTo>
                    <a:pt x="3123" y="3228"/>
                  </a:lnTo>
                  <a:lnTo>
                    <a:pt x="3751" y="3317"/>
                  </a:lnTo>
                  <a:lnTo>
                    <a:pt x="4423" y="3407"/>
                  </a:lnTo>
                  <a:lnTo>
                    <a:pt x="5917" y="3571"/>
                  </a:lnTo>
                  <a:lnTo>
                    <a:pt x="7590" y="3721"/>
                  </a:lnTo>
                  <a:lnTo>
                    <a:pt x="9428" y="3870"/>
                  </a:lnTo>
                  <a:lnTo>
                    <a:pt x="11415" y="3990"/>
                  </a:lnTo>
                  <a:lnTo>
                    <a:pt x="13551" y="4094"/>
                  </a:lnTo>
                  <a:lnTo>
                    <a:pt x="15822" y="4184"/>
                  </a:lnTo>
                  <a:lnTo>
                    <a:pt x="18197" y="4258"/>
                  </a:lnTo>
                  <a:lnTo>
                    <a:pt x="20677" y="4318"/>
                  </a:lnTo>
                  <a:lnTo>
                    <a:pt x="23247" y="4348"/>
                  </a:lnTo>
                  <a:lnTo>
                    <a:pt x="25891" y="4363"/>
                  </a:lnTo>
                  <a:lnTo>
                    <a:pt x="28550" y="4348"/>
                  </a:lnTo>
                  <a:lnTo>
                    <a:pt x="31120" y="4318"/>
                  </a:lnTo>
                  <a:lnTo>
                    <a:pt x="33600" y="4258"/>
                  </a:lnTo>
                  <a:lnTo>
                    <a:pt x="35975" y="4184"/>
                  </a:lnTo>
                  <a:lnTo>
                    <a:pt x="38246" y="4094"/>
                  </a:lnTo>
                  <a:lnTo>
                    <a:pt x="40383" y="3990"/>
                  </a:lnTo>
                  <a:lnTo>
                    <a:pt x="42370" y="3870"/>
                  </a:lnTo>
                  <a:lnTo>
                    <a:pt x="44207" y="3721"/>
                  </a:lnTo>
                  <a:lnTo>
                    <a:pt x="45880" y="3571"/>
                  </a:lnTo>
                  <a:lnTo>
                    <a:pt x="47374" y="3407"/>
                  </a:lnTo>
                  <a:lnTo>
                    <a:pt x="48047" y="3317"/>
                  </a:lnTo>
                  <a:lnTo>
                    <a:pt x="48674" y="3228"/>
                  </a:lnTo>
                  <a:lnTo>
                    <a:pt x="49242" y="3123"/>
                  </a:lnTo>
                  <a:lnTo>
                    <a:pt x="49765" y="3033"/>
                  </a:lnTo>
                  <a:lnTo>
                    <a:pt x="50228" y="2929"/>
                  </a:lnTo>
                  <a:lnTo>
                    <a:pt x="50631" y="2839"/>
                  </a:lnTo>
                  <a:lnTo>
                    <a:pt x="50975" y="2735"/>
                  </a:lnTo>
                  <a:lnTo>
                    <a:pt x="51274" y="2630"/>
                  </a:lnTo>
                  <a:lnTo>
                    <a:pt x="51498" y="2511"/>
                  </a:lnTo>
                  <a:lnTo>
                    <a:pt x="51587" y="2466"/>
                  </a:lnTo>
                  <a:lnTo>
                    <a:pt x="51662" y="2406"/>
                  </a:lnTo>
                  <a:lnTo>
                    <a:pt x="51722" y="2346"/>
                  </a:lnTo>
                  <a:lnTo>
                    <a:pt x="51767" y="2301"/>
                  </a:lnTo>
                  <a:lnTo>
                    <a:pt x="51781" y="2242"/>
                  </a:lnTo>
                  <a:lnTo>
                    <a:pt x="51796" y="2182"/>
                  </a:lnTo>
                  <a:lnTo>
                    <a:pt x="51781" y="2122"/>
                  </a:lnTo>
                  <a:lnTo>
                    <a:pt x="51767" y="2077"/>
                  </a:lnTo>
                  <a:lnTo>
                    <a:pt x="51722" y="2018"/>
                  </a:lnTo>
                  <a:lnTo>
                    <a:pt x="51662" y="1958"/>
                  </a:lnTo>
                  <a:lnTo>
                    <a:pt x="51587" y="1913"/>
                  </a:lnTo>
                  <a:lnTo>
                    <a:pt x="51498" y="1853"/>
                  </a:lnTo>
                  <a:lnTo>
                    <a:pt x="51274" y="1749"/>
                  </a:lnTo>
                  <a:lnTo>
                    <a:pt x="50975" y="1644"/>
                  </a:lnTo>
                  <a:lnTo>
                    <a:pt x="50631" y="1539"/>
                  </a:lnTo>
                  <a:lnTo>
                    <a:pt x="50228" y="1435"/>
                  </a:lnTo>
                  <a:lnTo>
                    <a:pt x="49765" y="1330"/>
                  </a:lnTo>
                  <a:lnTo>
                    <a:pt x="49242" y="1241"/>
                  </a:lnTo>
                  <a:lnTo>
                    <a:pt x="48674" y="1151"/>
                  </a:lnTo>
                  <a:lnTo>
                    <a:pt x="48047" y="1061"/>
                  </a:lnTo>
                  <a:lnTo>
                    <a:pt x="47374" y="972"/>
                  </a:lnTo>
                  <a:lnTo>
                    <a:pt x="45880" y="792"/>
                  </a:lnTo>
                  <a:lnTo>
                    <a:pt x="44207" y="643"/>
                  </a:lnTo>
                  <a:lnTo>
                    <a:pt x="42370" y="509"/>
                  </a:lnTo>
                  <a:lnTo>
                    <a:pt x="40383" y="374"/>
                  </a:lnTo>
                  <a:lnTo>
                    <a:pt x="38246" y="270"/>
                  </a:lnTo>
                  <a:lnTo>
                    <a:pt x="35975" y="180"/>
                  </a:lnTo>
                  <a:lnTo>
                    <a:pt x="33600" y="105"/>
                  </a:lnTo>
                  <a:lnTo>
                    <a:pt x="31120" y="45"/>
                  </a:lnTo>
                  <a:lnTo>
                    <a:pt x="28550" y="16"/>
                  </a:lnTo>
                  <a:lnTo>
                    <a:pt x="25891"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3"/>
            <p:cNvSpPr/>
            <p:nvPr/>
          </p:nvSpPr>
          <p:spPr>
            <a:xfrm>
              <a:off x="3811319" y="2050000"/>
              <a:ext cx="695972" cy="569594"/>
            </a:xfrm>
            <a:custGeom>
              <a:avLst/>
              <a:gdLst/>
              <a:ahLst/>
              <a:cxnLst/>
              <a:rect l="l" t="t" r="r" b="b"/>
              <a:pathLst>
                <a:path w="25338" h="20737" extrusionOk="0">
                  <a:moveTo>
                    <a:pt x="2525" y="0"/>
                  </a:moveTo>
                  <a:lnTo>
                    <a:pt x="2256" y="15"/>
                  </a:lnTo>
                  <a:lnTo>
                    <a:pt x="2017" y="45"/>
                  </a:lnTo>
                  <a:lnTo>
                    <a:pt x="1778" y="105"/>
                  </a:lnTo>
                  <a:lnTo>
                    <a:pt x="1539" y="194"/>
                  </a:lnTo>
                  <a:lnTo>
                    <a:pt x="1315" y="299"/>
                  </a:lnTo>
                  <a:lnTo>
                    <a:pt x="1121" y="434"/>
                  </a:lnTo>
                  <a:lnTo>
                    <a:pt x="927" y="568"/>
                  </a:lnTo>
                  <a:lnTo>
                    <a:pt x="747" y="732"/>
                  </a:lnTo>
                  <a:lnTo>
                    <a:pt x="583" y="912"/>
                  </a:lnTo>
                  <a:lnTo>
                    <a:pt x="434" y="1106"/>
                  </a:lnTo>
                  <a:lnTo>
                    <a:pt x="314" y="1315"/>
                  </a:lnTo>
                  <a:lnTo>
                    <a:pt x="210" y="1539"/>
                  </a:lnTo>
                  <a:lnTo>
                    <a:pt x="120" y="1763"/>
                  </a:lnTo>
                  <a:lnTo>
                    <a:pt x="60" y="2002"/>
                  </a:lnTo>
                  <a:lnTo>
                    <a:pt x="15" y="2256"/>
                  </a:lnTo>
                  <a:lnTo>
                    <a:pt x="0" y="2510"/>
                  </a:lnTo>
                  <a:lnTo>
                    <a:pt x="0" y="18226"/>
                  </a:lnTo>
                  <a:lnTo>
                    <a:pt x="15" y="18480"/>
                  </a:lnTo>
                  <a:lnTo>
                    <a:pt x="60" y="18734"/>
                  </a:lnTo>
                  <a:lnTo>
                    <a:pt x="120" y="18973"/>
                  </a:lnTo>
                  <a:lnTo>
                    <a:pt x="210" y="19198"/>
                  </a:lnTo>
                  <a:lnTo>
                    <a:pt x="314" y="19422"/>
                  </a:lnTo>
                  <a:lnTo>
                    <a:pt x="434" y="19631"/>
                  </a:lnTo>
                  <a:lnTo>
                    <a:pt x="583" y="19825"/>
                  </a:lnTo>
                  <a:lnTo>
                    <a:pt x="747" y="20004"/>
                  </a:lnTo>
                  <a:lnTo>
                    <a:pt x="927" y="20154"/>
                  </a:lnTo>
                  <a:lnTo>
                    <a:pt x="1121" y="20303"/>
                  </a:lnTo>
                  <a:lnTo>
                    <a:pt x="1315" y="20438"/>
                  </a:lnTo>
                  <a:lnTo>
                    <a:pt x="1539" y="20542"/>
                  </a:lnTo>
                  <a:lnTo>
                    <a:pt x="1778" y="20617"/>
                  </a:lnTo>
                  <a:lnTo>
                    <a:pt x="2017" y="20677"/>
                  </a:lnTo>
                  <a:lnTo>
                    <a:pt x="2256" y="20721"/>
                  </a:lnTo>
                  <a:lnTo>
                    <a:pt x="2525" y="20736"/>
                  </a:lnTo>
                  <a:lnTo>
                    <a:pt x="22828" y="20736"/>
                  </a:lnTo>
                  <a:lnTo>
                    <a:pt x="23082" y="20721"/>
                  </a:lnTo>
                  <a:lnTo>
                    <a:pt x="23336" y="20677"/>
                  </a:lnTo>
                  <a:lnTo>
                    <a:pt x="23575" y="20617"/>
                  </a:lnTo>
                  <a:lnTo>
                    <a:pt x="23799" y="20542"/>
                  </a:lnTo>
                  <a:lnTo>
                    <a:pt x="24023" y="20438"/>
                  </a:lnTo>
                  <a:lnTo>
                    <a:pt x="24232" y="20303"/>
                  </a:lnTo>
                  <a:lnTo>
                    <a:pt x="24427" y="20154"/>
                  </a:lnTo>
                  <a:lnTo>
                    <a:pt x="24606" y="20004"/>
                  </a:lnTo>
                  <a:lnTo>
                    <a:pt x="24755" y="19825"/>
                  </a:lnTo>
                  <a:lnTo>
                    <a:pt x="24905" y="19631"/>
                  </a:lnTo>
                  <a:lnTo>
                    <a:pt x="25039" y="19422"/>
                  </a:lnTo>
                  <a:lnTo>
                    <a:pt x="25144" y="19198"/>
                  </a:lnTo>
                  <a:lnTo>
                    <a:pt x="25218" y="18973"/>
                  </a:lnTo>
                  <a:lnTo>
                    <a:pt x="25278" y="18734"/>
                  </a:lnTo>
                  <a:lnTo>
                    <a:pt x="25323" y="18480"/>
                  </a:lnTo>
                  <a:lnTo>
                    <a:pt x="25338" y="18226"/>
                  </a:lnTo>
                  <a:lnTo>
                    <a:pt x="25338" y="2510"/>
                  </a:lnTo>
                  <a:lnTo>
                    <a:pt x="25323" y="2256"/>
                  </a:lnTo>
                  <a:lnTo>
                    <a:pt x="25278" y="2002"/>
                  </a:lnTo>
                  <a:lnTo>
                    <a:pt x="25218" y="1763"/>
                  </a:lnTo>
                  <a:lnTo>
                    <a:pt x="25144" y="1539"/>
                  </a:lnTo>
                  <a:lnTo>
                    <a:pt x="25039" y="1315"/>
                  </a:lnTo>
                  <a:lnTo>
                    <a:pt x="24905" y="1106"/>
                  </a:lnTo>
                  <a:lnTo>
                    <a:pt x="24755" y="912"/>
                  </a:lnTo>
                  <a:lnTo>
                    <a:pt x="24606" y="732"/>
                  </a:lnTo>
                  <a:lnTo>
                    <a:pt x="24427" y="568"/>
                  </a:lnTo>
                  <a:lnTo>
                    <a:pt x="24232" y="434"/>
                  </a:lnTo>
                  <a:lnTo>
                    <a:pt x="24023" y="299"/>
                  </a:lnTo>
                  <a:lnTo>
                    <a:pt x="23799" y="194"/>
                  </a:lnTo>
                  <a:lnTo>
                    <a:pt x="23575" y="105"/>
                  </a:lnTo>
                  <a:lnTo>
                    <a:pt x="23336" y="45"/>
                  </a:lnTo>
                  <a:lnTo>
                    <a:pt x="23082" y="15"/>
                  </a:lnTo>
                  <a:lnTo>
                    <a:pt x="228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3"/>
            <p:cNvSpPr/>
            <p:nvPr/>
          </p:nvSpPr>
          <p:spPr>
            <a:xfrm>
              <a:off x="3686154" y="2309340"/>
              <a:ext cx="73091" cy="73064"/>
            </a:xfrm>
            <a:custGeom>
              <a:avLst/>
              <a:gdLst/>
              <a:ahLst/>
              <a:cxnLst/>
              <a:rect l="l" t="t" r="r" b="b"/>
              <a:pathLst>
                <a:path w="2661" h="2660" extrusionOk="0">
                  <a:moveTo>
                    <a:pt x="359" y="0"/>
                  </a:moveTo>
                  <a:lnTo>
                    <a:pt x="300" y="15"/>
                  </a:lnTo>
                  <a:lnTo>
                    <a:pt x="225" y="30"/>
                  </a:lnTo>
                  <a:lnTo>
                    <a:pt x="165" y="75"/>
                  </a:lnTo>
                  <a:lnTo>
                    <a:pt x="105" y="120"/>
                  </a:lnTo>
                  <a:lnTo>
                    <a:pt x="61" y="164"/>
                  </a:lnTo>
                  <a:lnTo>
                    <a:pt x="31" y="224"/>
                  </a:lnTo>
                  <a:lnTo>
                    <a:pt x="16" y="299"/>
                  </a:lnTo>
                  <a:lnTo>
                    <a:pt x="1" y="374"/>
                  </a:lnTo>
                  <a:lnTo>
                    <a:pt x="1" y="2301"/>
                  </a:lnTo>
                  <a:lnTo>
                    <a:pt x="16" y="2375"/>
                  </a:lnTo>
                  <a:lnTo>
                    <a:pt x="31" y="2435"/>
                  </a:lnTo>
                  <a:lnTo>
                    <a:pt x="61" y="2510"/>
                  </a:lnTo>
                  <a:lnTo>
                    <a:pt x="105" y="2555"/>
                  </a:lnTo>
                  <a:lnTo>
                    <a:pt x="165" y="2600"/>
                  </a:lnTo>
                  <a:lnTo>
                    <a:pt x="225" y="2629"/>
                  </a:lnTo>
                  <a:lnTo>
                    <a:pt x="300" y="2659"/>
                  </a:lnTo>
                  <a:lnTo>
                    <a:pt x="2615" y="2659"/>
                  </a:lnTo>
                  <a:lnTo>
                    <a:pt x="2645" y="2644"/>
                  </a:lnTo>
                  <a:lnTo>
                    <a:pt x="2660" y="2629"/>
                  </a:lnTo>
                  <a:lnTo>
                    <a:pt x="2660" y="2600"/>
                  </a:lnTo>
                  <a:lnTo>
                    <a:pt x="2660" y="75"/>
                  </a:lnTo>
                  <a:lnTo>
                    <a:pt x="2660" y="45"/>
                  </a:lnTo>
                  <a:lnTo>
                    <a:pt x="2645" y="30"/>
                  </a:lnTo>
                  <a:lnTo>
                    <a:pt x="2615" y="15"/>
                  </a:lnTo>
                  <a:lnTo>
                    <a:pt x="260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3"/>
            <p:cNvSpPr/>
            <p:nvPr/>
          </p:nvSpPr>
          <p:spPr>
            <a:xfrm>
              <a:off x="4559374" y="2309340"/>
              <a:ext cx="73064" cy="73064"/>
            </a:xfrm>
            <a:custGeom>
              <a:avLst/>
              <a:gdLst/>
              <a:ahLst/>
              <a:cxnLst/>
              <a:rect l="l" t="t" r="r" b="b"/>
              <a:pathLst>
                <a:path w="2660" h="2660" extrusionOk="0">
                  <a:moveTo>
                    <a:pt x="75" y="0"/>
                  </a:moveTo>
                  <a:lnTo>
                    <a:pt x="45" y="15"/>
                  </a:lnTo>
                  <a:lnTo>
                    <a:pt x="30" y="30"/>
                  </a:lnTo>
                  <a:lnTo>
                    <a:pt x="15" y="45"/>
                  </a:lnTo>
                  <a:lnTo>
                    <a:pt x="0" y="75"/>
                  </a:lnTo>
                  <a:lnTo>
                    <a:pt x="0" y="2600"/>
                  </a:lnTo>
                  <a:lnTo>
                    <a:pt x="15" y="2629"/>
                  </a:lnTo>
                  <a:lnTo>
                    <a:pt x="30" y="2644"/>
                  </a:lnTo>
                  <a:lnTo>
                    <a:pt x="45" y="2659"/>
                  </a:lnTo>
                  <a:lnTo>
                    <a:pt x="2376" y="2659"/>
                  </a:lnTo>
                  <a:lnTo>
                    <a:pt x="2435" y="2629"/>
                  </a:lnTo>
                  <a:lnTo>
                    <a:pt x="2495" y="2600"/>
                  </a:lnTo>
                  <a:lnTo>
                    <a:pt x="2555" y="2555"/>
                  </a:lnTo>
                  <a:lnTo>
                    <a:pt x="2600" y="2510"/>
                  </a:lnTo>
                  <a:lnTo>
                    <a:pt x="2630" y="2435"/>
                  </a:lnTo>
                  <a:lnTo>
                    <a:pt x="2645" y="2375"/>
                  </a:lnTo>
                  <a:lnTo>
                    <a:pt x="2660" y="2301"/>
                  </a:lnTo>
                  <a:lnTo>
                    <a:pt x="2660" y="374"/>
                  </a:lnTo>
                  <a:lnTo>
                    <a:pt x="2645" y="299"/>
                  </a:lnTo>
                  <a:lnTo>
                    <a:pt x="2630" y="224"/>
                  </a:lnTo>
                  <a:lnTo>
                    <a:pt x="2600" y="164"/>
                  </a:lnTo>
                  <a:lnTo>
                    <a:pt x="2555" y="120"/>
                  </a:lnTo>
                  <a:lnTo>
                    <a:pt x="2495" y="75"/>
                  </a:lnTo>
                  <a:lnTo>
                    <a:pt x="2435" y="30"/>
                  </a:lnTo>
                  <a:lnTo>
                    <a:pt x="2376" y="15"/>
                  </a:lnTo>
                  <a:lnTo>
                    <a:pt x="230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3"/>
            <p:cNvSpPr/>
            <p:nvPr/>
          </p:nvSpPr>
          <p:spPr>
            <a:xfrm>
              <a:off x="4507242" y="2213728"/>
              <a:ext cx="104679" cy="261408"/>
            </a:xfrm>
            <a:custGeom>
              <a:avLst/>
              <a:gdLst/>
              <a:ahLst/>
              <a:cxnLst/>
              <a:rect l="l" t="t" r="r" b="b"/>
              <a:pathLst>
                <a:path w="3811" h="9517" extrusionOk="0">
                  <a:moveTo>
                    <a:pt x="1" y="0"/>
                  </a:moveTo>
                  <a:lnTo>
                    <a:pt x="1" y="9517"/>
                  </a:lnTo>
                  <a:lnTo>
                    <a:pt x="2765" y="9517"/>
                  </a:lnTo>
                  <a:lnTo>
                    <a:pt x="2869" y="9502"/>
                  </a:lnTo>
                  <a:lnTo>
                    <a:pt x="2974" y="9487"/>
                  </a:lnTo>
                  <a:lnTo>
                    <a:pt x="3079" y="9472"/>
                  </a:lnTo>
                  <a:lnTo>
                    <a:pt x="3168" y="9427"/>
                  </a:lnTo>
                  <a:lnTo>
                    <a:pt x="3258" y="9382"/>
                  </a:lnTo>
                  <a:lnTo>
                    <a:pt x="3347" y="9337"/>
                  </a:lnTo>
                  <a:lnTo>
                    <a:pt x="3422" y="9278"/>
                  </a:lnTo>
                  <a:lnTo>
                    <a:pt x="3497" y="9218"/>
                  </a:lnTo>
                  <a:lnTo>
                    <a:pt x="3572" y="9143"/>
                  </a:lnTo>
                  <a:lnTo>
                    <a:pt x="3631" y="9053"/>
                  </a:lnTo>
                  <a:lnTo>
                    <a:pt x="3676" y="8979"/>
                  </a:lnTo>
                  <a:lnTo>
                    <a:pt x="3721" y="8889"/>
                  </a:lnTo>
                  <a:lnTo>
                    <a:pt x="3751" y="8785"/>
                  </a:lnTo>
                  <a:lnTo>
                    <a:pt x="3781" y="8695"/>
                  </a:lnTo>
                  <a:lnTo>
                    <a:pt x="3796" y="8590"/>
                  </a:lnTo>
                  <a:lnTo>
                    <a:pt x="3811" y="8486"/>
                  </a:lnTo>
                  <a:lnTo>
                    <a:pt x="3811" y="1046"/>
                  </a:lnTo>
                  <a:lnTo>
                    <a:pt x="3796" y="926"/>
                  </a:lnTo>
                  <a:lnTo>
                    <a:pt x="3781" y="837"/>
                  </a:lnTo>
                  <a:lnTo>
                    <a:pt x="3751" y="732"/>
                  </a:lnTo>
                  <a:lnTo>
                    <a:pt x="3721" y="643"/>
                  </a:lnTo>
                  <a:lnTo>
                    <a:pt x="3676" y="553"/>
                  </a:lnTo>
                  <a:lnTo>
                    <a:pt x="3631" y="463"/>
                  </a:lnTo>
                  <a:lnTo>
                    <a:pt x="3572" y="389"/>
                  </a:lnTo>
                  <a:lnTo>
                    <a:pt x="3497" y="314"/>
                  </a:lnTo>
                  <a:lnTo>
                    <a:pt x="3422" y="239"/>
                  </a:lnTo>
                  <a:lnTo>
                    <a:pt x="3347" y="179"/>
                  </a:lnTo>
                  <a:lnTo>
                    <a:pt x="3258" y="135"/>
                  </a:lnTo>
                  <a:lnTo>
                    <a:pt x="3168" y="90"/>
                  </a:lnTo>
                  <a:lnTo>
                    <a:pt x="3079" y="45"/>
                  </a:lnTo>
                  <a:lnTo>
                    <a:pt x="2974" y="30"/>
                  </a:lnTo>
                  <a:lnTo>
                    <a:pt x="2869" y="15"/>
                  </a:lnTo>
                  <a:lnTo>
                    <a:pt x="2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3"/>
            <p:cNvSpPr/>
            <p:nvPr/>
          </p:nvSpPr>
          <p:spPr>
            <a:xfrm>
              <a:off x="3707083" y="2213728"/>
              <a:ext cx="104267" cy="261408"/>
            </a:xfrm>
            <a:custGeom>
              <a:avLst/>
              <a:gdLst/>
              <a:ahLst/>
              <a:cxnLst/>
              <a:rect l="l" t="t" r="r" b="b"/>
              <a:pathLst>
                <a:path w="3796" h="9517" extrusionOk="0">
                  <a:moveTo>
                    <a:pt x="3795" y="0"/>
                  </a:moveTo>
                  <a:lnTo>
                    <a:pt x="3556" y="15"/>
                  </a:lnTo>
                  <a:lnTo>
                    <a:pt x="3302" y="45"/>
                  </a:lnTo>
                  <a:lnTo>
                    <a:pt x="3063" y="75"/>
                  </a:lnTo>
                  <a:lnTo>
                    <a:pt x="2824" y="135"/>
                  </a:lnTo>
                  <a:lnTo>
                    <a:pt x="2585" y="209"/>
                  </a:lnTo>
                  <a:lnTo>
                    <a:pt x="2346" y="299"/>
                  </a:lnTo>
                  <a:lnTo>
                    <a:pt x="2122" y="403"/>
                  </a:lnTo>
                  <a:lnTo>
                    <a:pt x="1898" y="523"/>
                  </a:lnTo>
                  <a:lnTo>
                    <a:pt x="1689" y="643"/>
                  </a:lnTo>
                  <a:lnTo>
                    <a:pt x="1480" y="792"/>
                  </a:lnTo>
                  <a:lnTo>
                    <a:pt x="1286" y="956"/>
                  </a:lnTo>
                  <a:lnTo>
                    <a:pt x="1106" y="1121"/>
                  </a:lnTo>
                  <a:lnTo>
                    <a:pt x="867" y="1390"/>
                  </a:lnTo>
                  <a:lnTo>
                    <a:pt x="643" y="1688"/>
                  </a:lnTo>
                  <a:lnTo>
                    <a:pt x="464" y="2002"/>
                  </a:lnTo>
                  <a:lnTo>
                    <a:pt x="374" y="2166"/>
                  </a:lnTo>
                  <a:lnTo>
                    <a:pt x="300" y="2331"/>
                  </a:lnTo>
                  <a:lnTo>
                    <a:pt x="225" y="2495"/>
                  </a:lnTo>
                  <a:lnTo>
                    <a:pt x="165" y="2674"/>
                  </a:lnTo>
                  <a:lnTo>
                    <a:pt x="120" y="2854"/>
                  </a:lnTo>
                  <a:lnTo>
                    <a:pt x="75" y="3048"/>
                  </a:lnTo>
                  <a:lnTo>
                    <a:pt x="46" y="3227"/>
                  </a:lnTo>
                  <a:lnTo>
                    <a:pt x="16" y="3421"/>
                  </a:lnTo>
                  <a:lnTo>
                    <a:pt x="1" y="3615"/>
                  </a:lnTo>
                  <a:lnTo>
                    <a:pt x="1" y="3810"/>
                  </a:lnTo>
                  <a:lnTo>
                    <a:pt x="1" y="5707"/>
                  </a:lnTo>
                  <a:lnTo>
                    <a:pt x="16" y="6036"/>
                  </a:lnTo>
                  <a:lnTo>
                    <a:pt x="46" y="6349"/>
                  </a:lnTo>
                  <a:lnTo>
                    <a:pt x="120" y="6663"/>
                  </a:lnTo>
                  <a:lnTo>
                    <a:pt x="210" y="6962"/>
                  </a:lnTo>
                  <a:lnTo>
                    <a:pt x="329" y="7261"/>
                  </a:lnTo>
                  <a:lnTo>
                    <a:pt x="464" y="7530"/>
                  </a:lnTo>
                  <a:lnTo>
                    <a:pt x="628" y="7799"/>
                  </a:lnTo>
                  <a:lnTo>
                    <a:pt x="807" y="8053"/>
                  </a:lnTo>
                  <a:lnTo>
                    <a:pt x="1002" y="8277"/>
                  </a:lnTo>
                  <a:lnTo>
                    <a:pt x="1211" y="8501"/>
                  </a:lnTo>
                  <a:lnTo>
                    <a:pt x="1450" y="8695"/>
                  </a:lnTo>
                  <a:lnTo>
                    <a:pt x="1704" y="8874"/>
                  </a:lnTo>
                  <a:lnTo>
                    <a:pt x="1958" y="9039"/>
                  </a:lnTo>
                  <a:lnTo>
                    <a:pt x="2242" y="9173"/>
                  </a:lnTo>
                  <a:lnTo>
                    <a:pt x="2526" y="9293"/>
                  </a:lnTo>
                  <a:lnTo>
                    <a:pt x="2824" y="9382"/>
                  </a:lnTo>
                  <a:lnTo>
                    <a:pt x="3063" y="9442"/>
                  </a:lnTo>
                  <a:lnTo>
                    <a:pt x="3302" y="9487"/>
                  </a:lnTo>
                  <a:lnTo>
                    <a:pt x="3556" y="9502"/>
                  </a:lnTo>
                  <a:lnTo>
                    <a:pt x="3795" y="9517"/>
                  </a:lnTo>
                  <a:lnTo>
                    <a:pt x="37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3"/>
            <p:cNvSpPr/>
            <p:nvPr/>
          </p:nvSpPr>
          <p:spPr>
            <a:xfrm>
              <a:off x="3920472" y="2182938"/>
              <a:ext cx="125169" cy="157197"/>
            </a:xfrm>
            <a:custGeom>
              <a:avLst/>
              <a:gdLst/>
              <a:ahLst/>
              <a:cxnLst/>
              <a:rect l="l" t="t" r="r" b="b"/>
              <a:pathLst>
                <a:path w="4557" h="5723" extrusionOk="0">
                  <a:moveTo>
                    <a:pt x="2271" y="1"/>
                  </a:moveTo>
                  <a:lnTo>
                    <a:pt x="2047" y="16"/>
                  </a:lnTo>
                  <a:lnTo>
                    <a:pt x="1823" y="60"/>
                  </a:lnTo>
                  <a:lnTo>
                    <a:pt x="1599" y="105"/>
                  </a:lnTo>
                  <a:lnTo>
                    <a:pt x="1390" y="180"/>
                  </a:lnTo>
                  <a:lnTo>
                    <a:pt x="1196" y="285"/>
                  </a:lnTo>
                  <a:lnTo>
                    <a:pt x="1001" y="404"/>
                  </a:lnTo>
                  <a:lnTo>
                    <a:pt x="837" y="524"/>
                  </a:lnTo>
                  <a:lnTo>
                    <a:pt x="673" y="673"/>
                  </a:lnTo>
                  <a:lnTo>
                    <a:pt x="523" y="837"/>
                  </a:lnTo>
                  <a:lnTo>
                    <a:pt x="389" y="1017"/>
                  </a:lnTo>
                  <a:lnTo>
                    <a:pt x="284" y="1196"/>
                  </a:lnTo>
                  <a:lnTo>
                    <a:pt x="180" y="1405"/>
                  </a:lnTo>
                  <a:lnTo>
                    <a:pt x="105" y="1614"/>
                  </a:lnTo>
                  <a:lnTo>
                    <a:pt x="45" y="1823"/>
                  </a:lnTo>
                  <a:lnTo>
                    <a:pt x="15" y="2047"/>
                  </a:lnTo>
                  <a:lnTo>
                    <a:pt x="0" y="2286"/>
                  </a:lnTo>
                  <a:lnTo>
                    <a:pt x="0" y="3452"/>
                  </a:lnTo>
                  <a:lnTo>
                    <a:pt x="15" y="3691"/>
                  </a:lnTo>
                  <a:lnTo>
                    <a:pt x="45" y="3915"/>
                  </a:lnTo>
                  <a:lnTo>
                    <a:pt x="105" y="4124"/>
                  </a:lnTo>
                  <a:lnTo>
                    <a:pt x="180" y="4333"/>
                  </a:lnTo>
                  <a:lnTo>
                    <a:pt x="284" y="4542"/>
                  </a:lnTo>
                  <a:lnTo>
                    <a:pt x="389" y="4722"/>
                  </a:lnTo>
                  <a:lnTo>
                    <a:pt x="523" y="4901"/>
                  </a:lnTo>
                  <a:lnTo>
                    <a:pt x="673" y="5065"/>
                  </a:lnTo>
                  <a:lnTo>
                    <a:pt x="837" y="5215"/>
                  </a:lnTo>
                  <a:lnTo>
                    <a:pt x="1001" y="5334"/>
                  </a:lnTo>
                  <a:lnTo>
                    <a:pt x="1196" y="5454"/>
                  </a:lnTo>
                  <a:lnTo>
                    <a:pt x="1390" y="5543"/>
                  </a:lnTo>
                  <a:lnTo>
                    <a:pt x="1599" y="5618"/>
                  </a:lnTo>
                  <a:lnTo>
                    <a:pt x="1823" y="5678"/>
                  </a:lnTo>
                  <a:lnTo>
                    <a:pt x="2047" y="5723"/>
                  </a:lnTo>
                  <a:lnTo>
                    <a:pt x="2510" y="5723"/>
                  </a:lnTo>
                  <a:lnTo>
                    <a:pt x="2734" y="5678"/>
                  </a:lnTo>
                  <a:lnTo>
                    <a:pt x="2958" y="5618"/>
                  </a:lnTo>
                  <a:lnTo>
                    <a:pt x="3168" y="5543"/>
                  </a:lnTo>
                  <a:lnTo>
                    <a:pt x="3362" y="5454"/>
                  </a:lnTo>
                  <a:lnTo>
                    <a:pt x="3541" y="5334"/>
                  </a:lnTo>
                  <a:lnTo>
                    <a:pt x="3720" y="5215"/>
                  </a:lnTo>
                  <a:lnTo>
                    <a:pt x="3885" y="5065"/>
                  </a:lnTo>
                  <a:lnTo>
                    <a:pt x="4034" y="4901"/>
                  </a:lnTo>
                  <a:lnTo>
                    <a:pt x="4169" y="4722"/>
                  </a:lnTo>
                  <a:lnTo>
                    <a:pt x="4273" y="4542"/>
                  </a:lnTo>
                  <a:lnTo>
                    <a:pt x="4378" y="4333"/>
                  </a:lnTo>
                  <a:lnTo>
                    <a:pt x="4452" y="4124"/>
                  </a:lnTo>
                  <a:lnTo>
                    <a:pt x="4512" y="3915"/>
                  </a:lnTo>
                  <a:lnTo>
                    <a:pt x="4542" y="3691"/>
                  </a:lnTo>
                  <a:lnTo>
                    <a:pt x="4557" y="3452"/>
                  </a:lnTo>
                  <a:lnTo>
                    <a:pt x="4557" y="2286"/>
                  </a:lnTo>
                  <a:lnTo>
                    <a:pt x="4542" y="2047"/>
                  </a:lnTo>
                  <a:lnTo>
                    <a:pt x="4512" y="1823"/>
                  </a:lnTo>
                  <a:lnTo>
                    <a:pt x="4452" y="1614"/>
                  </a:lnTo>
                  <a:lnTo>
                    <a:pt x="4378" y="1405"/>
                  </a:lnTo>
                  <a:lnTo>
                    <a:pt x="4273" y="1196"/>
                  </a:lnTo>
                  <a:lnTo>
                    <a:pt x="4169" y="1017"/>
                  </a:lnTo>
                  <a:lnTo>
                    <a:pt x="4034" y="837"/>
                  </a:lnTo>
                  <a:lnTo>
                    <a:pt x="3885" y="673"/>
                  </a:lnTo>
                  <a:lnTo>
                    <a:pt x="3720" y="524"/>
                  </a:lnTo>
                  <a:lnTo>
                    <a:pt x="3541" y="404"/>
                  </a:lnTo>
                  <a:lnTo>
                    <a:pt x="3362" y="285"/>
                  </a:lnTo>
                  <a:lnTo>
                    <a:pt x="3168" y="180"/>
                  </a:lnTo>
                  <a:lnTo>
                    <a:pt x="2958" y="105"/>
                  </a:lnTo>
                  <a:lnTo>
                    <a:pt x="2734" y="60"/>
                  </a:lnTo>
                  <a:lnTo>
                    <a:pt x="2510" y="16"/>
                  </a:lnTo>
                  <a:lnTo>
                    <a:pt x="227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3"/>
            <p:cNvSpPr/>
            <p:nvPr/>
          </p:nvSpPr>
          <p:spPr>
            <a:xfrm>
              <a:off x="3936073" y="2198539"/>
              <a:ext cx="93994" cy="126405"/>
            </a:xfrm>
            <a:custGeom>
              <a:avLst/>
              <a:gdLst/>
              <a:ahLst/>
              <a:cxnLst/>
              <a:rect l="l" t="t" r="r" b="b"/>
              <a:pathLst>
                <a:path w="3422" h="4602" extrusionOk="0">
                  <a:moveTo>
                    <a:pt x="1703" y="0"/>
                  </a:moveTo>
                  <a:lnTo>
                    <a:pt x="1539" y="15"/>
                  </a:lnTo>
                  <a:lnTo>
                    <a:pt x="1360" y="30"/>
                  </a:lnTo>
                  <a:lnTo>
                    <a:pt x="1195" y="75"/>
                  </a:lnTo>
                  <a:lnTo>
                    <a:pt x="1046" y="135"/>
                  </a:lnTo>
                  <a:lnTo>
                    <a:pt x="896" y="210"/>
                  </a:lnTo>
                  <a:lnTo>
                    <a:pt x="747" y="299"/>
                  </a:lnTo>
                  <a:lnTo>
                    <a:pt x="613" y="389"/>
                  </a:lnTo>
                  <a:lnTo>
                    <a:pt x="493" y="508"/>
                  </a:lnTo>
                  <a:lnTo>
                    <a:pt x="388" y="628"/>
                  </a:lnTo>
                  <a:lnTo>
                    <a:pt x="284" y="762"/>
                  </a:lnTo>
                  <a:lnTo>
                    <a:pt x="194" y="897"/>
                  </a:lnTo>
                  <a:lnTo>
                    <a:pt x="135" y="1046"/>
                  </a:lnTo>
                  <a:lnTo>
                    <a:pt x="75" y="1210"/>
                  </a:lnTo>
                  <a:lnTo>
                    <a:pt x="30" y="1375"/>
                  </a:lnTo>
                  <a:lnTo>
                    <a:pt x="0" y="1539"/>
                  </a:lnTo>
                  <a:lnTo>
                    <a:pt x="0" y="1718"/>
                  </a:lnTo>
                  <a:lnTo>
                    <a:pt x="0" y="2884"/>
                  </a:lnTo>
                  <a:lnTo>
                    <a:pt x="0" y="3063"/>
                  </a:lnTo>
                  <a:lnTo>
                    <a:pt x="30" y="3227"/>
                  </a:lnTo>
                  <a:lnTo>
                    <a:pt x="75" y="3392"/>
                  </a:lnTo>
                  <a:lnTo>
                    <a:pt x="135" y="3556"/>
                  </a:lnTo>
                  <a:lnTo>
                    <a:pt x="194" y="3705"/>
                  </a:lnTo>
                  <a:lnTo>
                    <a:pt x="284" y="3840"/>
                  </a:lnTo>
                  <a:lnTo>
                    <a:pt x="388" y="3974"/>
                  </a:lnTo>
                  <a:lnTo>
                    <a:pt x="493" y="4094"/>
                  </a:lnTo>
                  <a:lnTo>
                    <a:pt x="613" y="4213"/>
                  </a:lnTo>
                  <a:lnTo>
                    <a:pt x="747" y="4303"/>
                  </a:lnTo>
                  <a:lnTo>
                    <a:pt x="896" y="4393"/>
                  </a:lnTo>
                  <a:lnTo>
                    <a:pt x="1046" y="4467"/>
                  </a:lnTo>
                  <a:lnTo>
                    <a:pt x="1195" y="4527"/>
                  </a:lnTo>
                  <a:lnTo>
                    <a:pt x="1360" y="4572"/>
                  </a:lnTo>
                  <a:lnTo>
                    <a:pt x="1539" y="4587"/>
                  </a:lnTo>
                  <a:lnTo>
                    <a:pt x="1703" y="4602"/>
                  </a:lnTo>
                  <a:lnTo>
                    <a:pt x="1882" y="4587"/>
                  </a:lnTo>
                  <a:lnTo>
                    <a:pt x="2047" y="4572"/>
                  </a:lnTo>
                  <a:lnTo>
                    <a:pt x="2211" y="4527"/>
                  </a:lnTo>
                  <a:lnTo>
                    <a:pt x="2375" y="4467"/>
                  </a:lnTo>
                  <a:lnTo>
                    <a:pt x="2525" y="4393"/>
                  </a:lnTo>
                  <a:lnTo>
                    <a:pt x="2674" y="4303"/>
                  </a:lnTo>
                  <a:lnTo>
                    <a:pt x="2794" y="4213"/>
                  </a:lnTo>
                  <a:lnTo>
                    <a:pt x="2928" y="4094"/>
                  </a:lnTo>
                  <a:lnTo>
                    <a:pt x="3033" y="3974"/>
                  </a:lnTo>
                  <a:lnTo>
                    <a:pt x="3137" y="3840"/>
                  </a:lnTo>
                  <a:lnTo>
                    <a:pt x="3212" y="3705"/>
                  </a:lnTo>
                  <a:lnTo>
                    <a:pt x="3287" y="3556"/>
                  </a:lnTo>
                  <a:lnTo>
                    <a:pt x="3347" y="3392"/>
                  </a:lnTo>
                  <a:lnTo>
                    <a:pt x="3391" y="3227"/>
                  </a:lnTo>
                  <a:lnTo>
                    <a:pt x="3421" y="3063"/>
                  </a:lnTo>
                  <a:lnTo>
                    <a:pt x="3421" y="2884"/>
                  </a:lnTo>
                  <a:lnTo>
                    <a:pt x="3421" y="1718"/>
                  </a:lnTo>
                  <a:lnTo>
                    <a:pt x="3421" y="1539"/>
                  </a:lnTo>
                  <a:lnTo>
                    <a:pt x="3391" y="1375"/>
                  </a:lnTo>
                  <a:lnTo>
                    <a:pt x="3347" y="1210"/>
                  </a:lnTo>
                  <a:lnTo>
                    <a:pt x="3287" y="1046"/>
                  </a:lnTo>
                  <a:lnTo>
                    <a:pt x="3212" y="897"/>
                  </a:lnTo>
                  <a:lnTo>
                    <a:pt x="3137" y="762"/>
                  </a:lnTo>
                  <a:lnTo>
                    <a:pt x="3033" y="628"/>
                  </a:lnTo>
                  <a:lnTo>
                    <a:pt x="2928" y="508"/>
                  </a:lnTo>
                  <a:lnTo>
                    <a:pt x="2794" y="389"/>
                  </a:lnTo>
                  <a:lnTo>
                    <a:pt x="2674" y="299"/>
                  </a:lnTo>
                  <a:lnTo>
                    <a:pt x="2525" y="210"/>
                  </a:lnTo>
                  <a:lnTo>
                    <a:pt x="2375" y="135"/>
                  </a:lnTo>
                  <a:lnTo>
                    <a:pt x="2211" y="75"/>
                  </a:lnTo>
                  <a:lnTo>
                    <a:pt x="2047" y="30"/>
                  </a:lnTo>
                  <a:lnTo>
                    <a:pt x="1882" y="15"/>
                  </a:lnTo>
                  <a:lnTo>
                    <a:pt x="170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3"/>
            <p:cNvSpPr/>
            <p:nvPr/>
          </p:nvSpPr>
          <p:spPr>
            <a:xfrm>
              <a:off x="3951235" y="2213728"/>
              <a:ext cx="63642" cy="95642"/>
            </a:xfrm>
            <a:custGeom>
              <a:avLst/>
              <a:gdLst/>
              <a:ahLst/>
              <a:cxnLst/>
              <a:rect l="l" t="t" r="r" b="b"/>
              <a:pathLst>
                <a:path w="2317" h="3482" extrusionOk="0">
                  <a:moveTo>
                    <a:pt x="1151" y="0"/>
                  </a:moveTo>
                  <a:lnTo>
                    <a:pt x="1032" y="15"/>
                  </a:lnTo>
                  <a:lnTo>
                    <a:pt x="927" y="30"/>
                  </a:lnTo>
                  <a:lnTo>
                    <a:pt x="808" y="60"/>
                  </a:lnTo>
                  <a:lnTo>
                    <a:pt x="703" y="90"/>
                  </a:lnTo>
                  <a:lnTo>
                    <a:pt x="613" y="150"/>
                  </a:lnTo>
                  <a:lnTo>
                    <a:pt x="509" y="209"/>
                  </a:lnTo>
                  <a:lnTo>
                    <a:pt x="419" y="269"/>
                  </a:lnTo>
                  <a:lnTo>
                    <a:pt x="344" y="344"/>
                  </a:lnTo>
                  <a:lnTo>
                    <a:pt x="270" y="433"/>
                  </a:lnTo>
                  <a:lnTo>
                    <a:pt x="195" y="523"/>
                  </a:lnTo>
                  <a:lnTo>
                    <a:pt x="135" y="613"/>
                  </a:lnTo>
                  <a:lnTo>
                    <a:pt x="90" y="717"/>
                  </a:lnTo>
                  <a:lnTo>
                    <a:pt x="46" y="822"/>
                  </a:lnTo>
                  <a:lnTo>
                    <a:pt x="31" y="926"/>
                  </a:lnTo>
                  <a:lnTo>
                    <a:pt x="1" y="1046"/>
                  </a:lnTo>
                  <a:lnTo>
                    <a:pt x="1" y="1165"/>
                  </a:lnTo>
                  <a:lnTo>
                    <a:pt x="1" y="2331"/>
                  </a:lnTo>
                  <a:lnTo>
                    <a:pt x="16" y="2480"/>
                  </a:lnTo>
                  <a:lnTo>
                    <a:pt x="46" y="2629"/>
                  </a:lnTo>
                  <a:lnTo>
                    <a:pt x="90" y="2779"/>
                  </a:lnTo>
                  <a:lnTo>
                    <a:pt x="150" y="2898"/>
                  </a:lnTo>
                  <a:lnTo>
                    <a:pt x="240" y="3033"/>
                  </a:lnTo>
                  <a:lnTo>
                    <a:pt x="329" y="3137"/>
                  </a:lnTo>
                  <a:lnTo>
                    <a:pt x="449" y="3242"/>
                  </a:lnTo>
                  <a:lnTo>
                    <a:pt x="569" y="3332"/>
                  </a:lnTo>
                  <a:lnTo>
                    <a:pt x="703" y="3391"/>
                  </a:lnTo>
                  <a:lnTo>
                    <a:pt x="852" y="3451"/>
                  </a:lnTo>
                  <a:lnTo>
                    <a:pt x="1002" y="3481"/>
                  </a:lnTo>
                  <a:lnTo>
                    <a:pt x="1271" y="3481"/>
                  </a:lnTo>
                  <a:lnTo>
                    <a:pt x="1390" y="3466"/>
                  </a:lnTo>
                  <a:lnTo>
                    <a:pt x="1495" y="3436"/>
                  </a:lnTo>
                  <a:lnTo>
                    <a:pt x="1599" y="3391"/>
                  </a:lnTo>
                  <a:lnTo>
                    <a:pt x="1704" y="3347"/>
                  </a:lnTo>
                  <a:lnTo>
                    <a:pt x="1809" y="3287"/>
                  </a:lnTo>
                  <a:lnTo>
                    <a:pt x="1898" y="3227"/>
                  </a:lnTo>
                  <a:lnTo>
                    <a:pt x="1973" y="3152"/>
                  </a:lnTo>
                  <a:lnTo>
                    <a:pt x="2048" y="3063"/>
                  </a:lnTo>
                  <a:lnTo>
                    <a:pt x="2107" y="2973"/>
                  </a:lnTo>
                  <a:lnTo>
                    <a:pt x="2167" y="2883"/>
                  </a:lnTo>
                  <a:lnTo>
                    <a:pt x="2227" y="2779"/>
                  </a:lnTo>
                  <a:lnTo>
                    <a:pt x="2257" y="2674"/>
                  </a:lnTo>
                  <a:lnTo>
                    <a:pt x="2287" y="2570"/>
                  </a:lnTo>
                  <a:lnTo>
                    <a:pt x="2302" y="2450"/>
                  </a:lnTo>
                  <a:lnTo>
                    <a:pt x="2316" y="2331"/>
                  </a:lnTo>
                  <a:lnTo>
                    <a:pt x="2316" y="1165"/>
                  </a:lnTo>
                  <a:lnTo>
                    <a:pt x="2302" y="986"/>
                  </a:lnTo>
                  <a:lnTo>
                    <a:pt x="2257" y="822"/>
                  </a:lnTo>
                  <a:lnTo>
                    <a:pt x="2212" y="672"/>
                  </a:lnTo>
                  <a:lnTo>
                    <a:pt x="2122" y="538"/>
                  </a:lnTo>
                  <a:lnTo>
                    <a:pt x="2048" y="433"/>
                  </a:lnTo>
                  <a:lnTo>
                    <a:pt x="1973" y="344"/>
                  </a:lnTo>
                  <a:lnTo>
                    <a:pt x="1898" y="269"/>
                  </a:lnTo>
                  <a:lnTo>
                    <a:pt x="1809" y="209"/>
                  </a:lnTo>
                  <a:lnTo>
                    <a:pt x="1704" y="150"/>
                  </a:lnTo>
                  <a:lnTo>
                    <a:pt x="1599" y="90"/>
                  </a:lnTo>
                  <a:lnTo>
                    <a:pt x="1495" y="60"/>
                  </a:lnTo>
                  <a:lnTo>
                    <a:pt x="1390" y="30"/>
                  </a:lnTo>
                  <a:lnTo>
                    <a:pt x="1271" y="15"/>
                  </a:lnTo>
                  <a:lnTo>
                    <a:pt x="1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3"/>
            <p:cNvSpPr/>
            <p:nvPr/>
          </p:nvSpPr>
          <p:spPr>
            <a:xfrm>
              <a:off x="3955355" y="2228478"/>
              <a:ext cx="59522" cy="80892"/>
            </a:xfrm>
            <a:custGeom>
              <a:avLst/>
              <a:gdLst/>
              <a:ahLst/>
              <a:cxnLst/>
              <a:rect l="l" t="t" r="r" b="b"/>
              <a:pathLst>
                <a:path w="2167" h="2945" extrusionOk="0">
                  <a:moveTo>
                    <a:pt x="1972" y="1"/>
                  </a:moveTo>
                  <a:lnTo>
                    <a:pt x="0" y="2361"/>
                  </a:lnTo>
                  <a:lnTo>
                    <a:pt x="90" y="2496"/>
                  </a:lnTo>
                  <a:lnTo>
                    <a:pt x="179" y="2600"/>
                  </a:lnTo>
                  <a:lnTo>
                    <a:pt x="299" y="2705"/>
                  </a:lnTo>
                  <a:lnTo>
                    <a:pt x="419" y="2795"/>
                  </a:lnTo>
                  <a:lnTo>
                    <a:pt x="553" y="2854"/>
                  </a:lnTo>
                  <a:lnTo>
                    <a:pt x="702" y="2914"/>
                  </a:lnTo>
                  <a:lnTo>
                    <a:pt x="852" y="2944"/>
                  </a:lnTo>
                  <a:lnTo>
                    <a:pt x="1121" y="2944"/>
                  </a:lnTo>
                  <a:lnTo>
                    <a:pt x="1240" y="2929"/>
                  </a:lnTo>
                  <a:lnTo>
                    <a:pt x="1345" y="2899"/>
                  </a:lnTo>
                  <a:lnTo>
                    <a:pt x="1449" y="2854"/>
                  </a:lnTo>
                  <a:lnTo>
                    <a:pt x="1554" y="2810"/>
                  </a:lnTo>
                  <a:lnTo>
                    <a:pt x="1659" y="2750"/>
                  </a:lnTo>
                  <a:lnTo>
                    <a:pt x="1748" y="2690"/>
                  </a:lnTo>
                  <a:lnTo>
                    <a:pt x="1823" y="2615"/>
                  </a:lnTo>
                  <a:lnTo>
                    <a:pt x="1898" y="2526"/>
                  </a:lnTo>
                  <a:lnTo>
                    <a:pt x="1957" y="2436"/>
                  </a:lnTo>
                  <a:lnTo>
                    <a:pt x="2017" y="2346"/>
                  </a:lnTo>
                  <a:lnTo>
                    <a:pt x="2077" y="2242"/>
                  </a:lnTo>
                  <a:lnTo>
                    <a:pt x="2107" y="2137"/>
                  </a:lnTo>
                  <a:lnTo>
                    <a:pt x="2137" y="2033"/>
                  </a:lnTo>
                  <a:lnTo>
                    <a:pt x="2152" y="1913"/>
                  </a:lnTo>
                  <a:lnTo>
                    <a:pt x="2166" y="1794"/>
                  </a:lnTo>
                  <a:lnTo>
                    <a:pt x="2166" y="628"/>
                  </a:lnTo>
                  <a:lnTo>
                    <a:pt x="2152" y="449"/>
                  </a:lnTo>
                  <a:lnTo>
                    <a:pt x="2107" y="285"/>
                  </a:lnTo>
                  <a:lnTo>
                    <a:pt x="2062" y="135"/>
                  </a:lnTo>
                  <a:lnTo>
                    <a:pt x="1972" y="1"/>
                  </a:lnTo>
                  <a:close/>
                </a:path>
              </a:pathLst>
            </a:custGeom>
            <a:solidFill>
              <a:srgbClr val="DE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3"/>
            <p:cNvSpPr/>
            <p:nvPr/>
          </p:nvSpPr>
          <p:spPr>
            <a:xfrm>
              <a:off x="4275836" y="2182938"/>
              <a:ext cx="124757" cy="157197"/>
            </a:xfrm>
            <a:custGeom>
              <a:avLst/>
              <a:gdLst/>
              <a:ahLst/>
              <a:cxnLst/>
              <a:rect l="l" t="t" r="r" b="b"/>
              <a:pathLst>
                <a:path w="4542" h="5723" extrusionOk="0">
                  <a:moveTo>
                    <a:pt x="2271" y="1"/>
                  </a:moveTo>
                  <a:lnTo>
                    <a:pt x="2032" y="16"/>
                  </a:lnTo>
                  <a:lnTo>
                    <a:pt x="1808" y="60"/>
                  </a:lnTo>
                  <a:lnTo>
                    <a:pt x="1599" y="105"/>
                  </a:lnTo>
                  <a:lnTo>
                    <a:pt x="1389" y="180"/>
                  </a:lnTo>
                  <a:lnTo>
                    <a:pt x="1180" y="285"/>
                  </a:lnTo>
                  <a:lnTo>
                    <a:pt x="1001" y="404"/>
                  </a:lnTo>
                  <a:lnTo>
                    <a:pt x="822" y="524"/>
                  </a:lnTo>
                  <a:lnTo>
                    <a:pt x="657" y="673"/>
                  </a:lnTo>
                  <a:lnTo>
                    <a:pt x="508" y="837"/>
                  </a:lnTo>
                  <a:lnTo>
                    <a:pt x="388" y="1017"/>
                  </a:lnTo>
                  <a:lnTo>
                    <a:pt x="269" y="1196"/>
                  </a:lnTo>
                  <a:lnTo>
                    <a:pt x="164" y="1405"/>
                  </a:lnTo>
                  <a:lnTo>
                    <a:pt x="90" y="1614"/>
                  </a:lnTo>
                  <a:lnTo>
                    <a:pt x="45" y="1823"/>
                  </a:lnTo>
                  <a:lnTo>
                    <a:pt x="0" y="2047"/>
                  </a:lnTo>
                  <a:lnTo>
                    <a:pt x="0" y="2286"/>
                  </a:lnTo>
                  <a:lnTo>
                    <a:pt x="0" y="3452"/>
                  </a:lnTo>
                  <a:lnTo>
                    <a:pt x="0" y="3691"/>
                  </a:lnTo>
                  <a:lnTo>
                    <a:pt x="45" y="3915"/>
                  </a:lnTo>
                  <a:lnTo>
                    <a:pt x="90" y="4124"/>
                  </a:lnTo>
                  <a:lnTo>
                    <a:pt x="164" y="4333"/>
                  </a:lnTo>
                  <a:lnTo>
                    <a:pt x="269" y="4542"/>
                  </a:lnTo>
                  <a:lnTo>
                    <a:pt x="388" y="4722"/>
                  </a:lnTo>
                  <a:lnTo>
                    <a:pt x="508" y="4901"/>
                  </a:lnTo>
                  <a:lnTo>
                    <a:pt x="657" y="5065"/>
                  </a:lnTo>
                  <a:lnTo>
                    <a:pt x="822" y="5215"/>
                  </a:lnTo>
                  <a:lnTo>
                    <a:pt x="1001" y="5334"/>
                  </a:lnTo>
                  <a:lnTo>
                    <a:pt x="1180" y="5454"/>
                  </a:lnTo>
                  <a:lnTo>
                    <a:pt x="1389" y="5543"/>
                  </a:lnTo>
                  <a:lnTo>
                    <a:pt x="1599" y="5618"/>
                  </a:lnTo>
                  <a:lnTo>
                    <a:pt x="1808" y="5678"/>
                  </a:lnTo>
                  <a:lnTo>
                    <a:pt x="2032" y="5723"/>
                  </a:lnTo>
                  <a:lnTo>
                    <a:pt x="2495" y="5723"/>
                  </a:lnTo>
                  <a:lnTo>
                    <a:pt x="2719" y="5678"/>
                  </a:lnTo>
                  <a:lnTo>
                    <a:pt x="2943" y="5618"/>
                  </a:lnTo>
                  <a:lnTo>
                    <a:pt x="3152" y="5543"/>
                  </a:lnTo>
                  <a:lnTo>
                    <a:pt x="3347" y="5454"/>
                  </a:lnTo>
                  <a:lnTo>
                    <a:pt x="3541" y="5334"/>
                  </a:lnTo>
                  <a:lnTo>
                    <a:pt x="3720" y="5215"/>
                  </a:lnTo>
                  <a:lnTo>
                    <a:pt x="3869" y="5065"/>
                  </a:lnTo>
                  <a:lnTo>
                    <a:pt x="4019" y="4901"/>
                  </a:lnTo>
                  <a:lnTo>
                    <a:pt x="4153" y="4722"/>
                  </a:lnTo>
                  <a:lnTo>
                    <a:pt x="4273" y="4542"/>
                  </a:lnTo>
                  <a:lnTo>
                    <a:pt x="4362" y="4333"/>
                  </a:lnTo>
                  <a:lnTo>
                    <a:pt x="4437" y="4124"/>
                  </a:lnTo>
                  <a:lnTo>
                    <a:pt x="4497" y="3915"/>
                  </a:lnTo>
                  <a:lnTo>
                    <a:pt x="4527" y="3691"/>
                  </a:lnTo>
                  <a:lnTo>
                    <a:pt x="4542" y="3452"/>
                  </a:lnTo>
                  <a:lnTo>
                    <a:pt x="4542" y="2286"/>
                  </a:lnTo>
                  <a:lnTo>
                    <a:pt x="4527" y="2047"/>
                  </a:lnTo>
                  <a:lnTo>
                    <a:pt x="4497" y="1823"/>
                  </a:lnTo>
                  <a:lnTo>
                    <a:pt x="4437" y="1614"/>
                  </a:lnTo>
                  <a:lnTo>
                    <a:pt x="4362" y="1405"/>
                  </a:lnTo>
                  <a:lnTo>
                    <a:pt x="4273" y="1196"/>
                  </a:lnTo>
                  <a:lnTo>
                    <a:pt x="4153" y="1017"/>
                  </a:lnTo>
                  <a:lnTo>
                    <a:pt x="4019" y="837"/>
                  </a:lnTo>
                  <a:lnTo>
                    <a:pt x="3869" y="673"/>
                  </a:lnTo>
                  <a:lnTo>
                    <a:pt x="3720" y="524"/>
                  </a:lnTo>
                  <a:lnTo>
                    <a:pt x="3541" y="404"/>
                  </a:lnTo>
                  <a:lnTo>
                    <a:pt x="3347" y="285"/>
                  </a:lnTo>
                  <a:lnTo>
                    <a:pt x="3152" y="180"/>
                  </a:lnTo>
                  <a:lnTo>
                    <a:pt x="2943" y="105"/>
                  </a:lnTo>
                  <a:lnTo>
                    <a:pt x="2719" y="60"/>
                  </a:lnTo>
                  <a:lnTo>
                    <a:pt x="2495" y="16"/>
                  </a:lnTo>
                  <a:lnTo>
                    <a:pt x="227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3"/>
            <p:cNvSpPr/>
            <p:nvPr/>
          </p:nvSpPr>
          <p:spPr>
            <a:xfrm>
              <a:off x="4290997" y="2198539"/>
              <a:ext cx="94406" cy="126405"/>
            </a:xfrm>
            <a:custGeom>
              <a:avLst/>
              <a:gdLst/>
              <a:ahLst/>
              <a:cxnLst/>
              <a:rect l="l" t="t" r="r" b="b"/>
              <a:pathLst>
                <a:path w="3437" h="4602" extrusionOk="0">
                  <a:moveTo>
                    <a:pt x="1719" y="0"/>
                  </a:moveTo>
                  <a:lnTo>
                    <a:pt x="1540" y="15"/>
                  </a:lnTo>
                  <a:lnTo>
                    <a:pt x="1375" y="30"/>
                  </a:lnTo>
                  <a:lnTo>
                    <a:pt x="1211" y="75"/>
                  </a:lnTo>
                  <a:lnTo>
                    <a:pt x="1047" y="135"/>
                  </a:lnTo>
                  <a:lnTo>
                    <a:pt x="897" y="210"/>
                  </a:lnTo>
                  <a:lnTo>
                    <a:pt x="763" y="299"/>
                  </a:lnTo>
                  <a:lnTo>
                    <a:pt x="628" y="389"/>
                  </a:lnTo>
                  <a:lnTo>
                    <a:pt x="509" y="508"/>
                  </a:lnTo>
                  <a:lnTo>
                    <a:pt x="389" y="628"/>
                  </a:lnTo>
                  <a:lnTo>
                    <a:pt x="300" y="762"/>
                  </a:lnTo>
                  <a:lnTo>
                    <a:pt x="210" y="897"/>
                  </a:lnTo>
                  <a:lnTo>
                    <a:pt x="135" y="1046"/>
                  </a:lnTo>
                  <a:lnTo>
                    <a:pt x="76" y="1210"/>
                  </a:lnTo>
                  <a:lnTo>
                    <a:pt x="31" y="1375"/>
                  </a:lnTo>
                  <a:lnTo>
                    <a:pt x="16" y="1539"/>
                  </a:lnTo>
                  <a:lnTo>
                    <a:pt x="1" y="1718"/>
                  </a:lnTo>
                  <a:lnTo>
                    <a:pt x="1" y="2884"/>
                  </a:lnTo>
                  <a:lnTo>
                    <a:pt x="16" y="3063"/>
                  </a:lnTo>
                  <a:lnTo>
                    <a:pt x="31" y="3227"/>
                  </a:lnTo>
                  <a:lnTo>
                    <a:pt x="76" y="3392"/>
                  </a:lnTo>
                  <a:lnTo>
                    <a:pt x="135" y="3556"/>
                  </a:lnTo>
                  <a:lnTo>
                    <a:pt x="210" y="3705"/>
                  </a:lnTo>
                  <a:lnTo>
                    <a:pt x="300" y="3840"/>
                  </a:lnTo>
                  <a:lnTo>
                    <a:pt x="389" y="3974"/>
                  </a:lnTo>
                  <a:lnTo>
                    <a:pt x="509" y="4094"/>
                  </a:lnTo>
                  <a:lnTo>
                    <a:pt x="628" y="4213"/>
                  </a:lnTo>
                  <a:lnTo>
                    <a:pt x="763" y="4303"/>
                  </a:lnTo>
                  <a:lnTo>
                    <a:pt x="897" y="4393"/>
                  </a:lnTo>
                  <a:lnTo>
                    <a:pt x="1047" y="4467"/>
                  </a:lnTo>
                  <a:lnTo>
                    <a:pt x="1211" y="4527"/>
                  </a:lnTo>
                  <a:lnTo>
                    <a:pt x="1375" y="4572"/>
                  </a:lnTo>
                  <a:lnTo>
                    <a:pt x="1540" y="4587"/>
                  </a:lnTo>
                  <a:lnTo>
                    <a:pt x="1719" y="4602"/>
                  </a:lnTo>
                  <a:lnTo>
                    <a:pt x="1883" y="4587"/>
                  </a:lnTo>
                  <a:lnTo>
                    <a:pt x="2062" y="4572"/>
                  </a:lnTo>
                  <a:lnTo>
                    <a:pt x="2227" y="4527"/>
                  </a:lnTo>
                  <a:lnTo>
                    <a:pt x="2376" y="4467"/>
                  </a:lnTo>
                  <a:lnTo>
                    <a:pt x="2526" y="4393"/>
                  </a:lnTo>
                  <a:lnTo>
                    <a:pt x="2675" y="4303"/>
                  </a:lnTo>
                  <a:lnTo>
                    <a:pt x="2809" y="4213"/>
                  </a:lnTo>
                  <a:lnTo>
                    <a:pt x="2929" y="4094"/>
                  </a:lnTo>
                  <a:lnTo>
                    <a:pt x="3034" y="3974"/>
                  </a:lnTo>
                  <a:lnTo>
                    <a:pt x="3138" y="3840"/>
                  </a:lnTo>
                  <a:lnTo>
                    <a:pt x="3228" y="3705"/>
                  </a:lnTo>
                  <a:lnTo>
                    <a:pt x="3302" y="3556"/>
                  </a:lnTo>
                  <a:lnTo>
                    <a:pt x="3347" y="3392"/>
                  </a:lnTo>
                  <a:lnTo>
                    <a:pt x="3392" y="3227"/>
                  </a:lnTo>
                  <a:lnTo>
                    <a:pt x="3422" y="3063"/>
                  </a:lnTo>
                  <a:lnTo>
                    <a:pt x="3437" y="2884"/>
                  </a:lnTo>
                  <a:lnTo>
                    <a:pt x="3437" y="1718"/>
                  </a:lnTo>
                  <a:lnTo>
                    <a:pt x="3422" y="1539"/>
                  </a:lnTo>
                  <a:lnTo>
                    <a:pt x="3392" y="1375"/>
                  </a:lnTo>
                  <a:lnTo>
                    <a:pt x="3347" y="1210"/>
                  </a:lnTo>
                  <a:lnTo>
                    <a:pt x="3302" y="1046"/>
                  </a:lnTo>
                  <a:lnTo>
                    <a:pt x="3228" y="897"/>
                  </a:lnTo>
                  <a:lnTo>
                    <a:pt x="3138" y="762"/>
                  </a:lnTo>
                  <a:lnTo>
                    <a:pt x="3034" y="628"/>
                  </a:lnTo>
                  <a:lnTo>
                    <a:pt x="2929" y="508"/>
                  </a:lnTo>
                  <a:lnTo>
                    <a:pt x="2809" y="389"/>
                  </a:lnTo>
                  <a:lnTo>
                    <a:pt x="2675" y="299"/>
                  </a:lnTo>
                  <a:lnTo>
                    <a:pt x="2526" y="210"/>
                  </a:lnTo>
                  <a:lnTo>
                    <a:pt x="2376" y="135"/>
                  </a:lnTo>
                  <a:lnTo>
                    <a:pt x="2227" y="75"/>
                  </a:lnTo>
                  <a:lnTo>
                    <a:pt x="2062" y="30"/>
                  </a:lnTo>
                  <a:lnTo>
                    <a:pt x="1883" y="15"/>
                  </a:lnTo>
                  <a:lnTo>
                    <a:pt x="171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3"/>
            <p:cNvSpPr/>
            <p:nvPr/>
          </p:nvSpPr>
          <p:spPr>
            <a:xfrm>
              <a:off x="4306186" y="2213728"/>
              <a:ext cx="63642" cy="95642"/>
            </a:xfrm>
            <a:custGeom>
              <a:avLst/>
              <a:gdLst/>
              <a:ahLst/>
              <a:cxnLst/>
              <a:rect l="l" t="t" r="r" b="b"/>
              <a:pathLst>
                <a:path w="2317" h="3482" extrusionOk="0">
                  <a:moveTo>
                    <a:pt x="1166" y="0"/>
                  </a:moveTo>
                  <a:lnTo>
                    <a:pt x="1046" y="15"/>
                  </a:lnTo>
                  <a:lnTo>
                    <a:pt x="927" y="30"/>
                  </a:lnTo>
                  <a:lnTo>
                    <a:pt x="822" y="60"/>
                  </a:lnTo>
                  <a:lnTo>
                    <a:pt x="718" y="90"/>
                  </a:lnTo>
                  <a:lnTo>
                    <a:pt x="613" y="150"/>
                  </a:lnTo>
                  <a:lnTo>
                    <a:pt x="523" y="209"/>
                  </a:lnTo>
                  <a:lnTo>
                    <a:pt x="434" y="269"/>
                  </a:lnTo>
                  <a:lnTo>
                    <a:pt x="344" y="344"/>
                  </a:lnTo>
                  <a:lnTo>
                    <a:pt x="270" y="433"/>
                  </a:lnTo>
                  <a:lnTo>
                    <a:pt x="210" y="523"/>
                  </a:lnTo>
                  <a:lnTo>
                    <a:pt x="150" y="613"/>
                  </a:lnTo>
                  <a:lnTo>
                    <a:pt x="90" y="717"/>
                  </a:lnTo>
                  <a:lnTo>
                    <a:pt x="60" y="822"/>
                  </a:lnTo>
                  <a:lnTo>
                    <a:pt x="30" y="926"/>
                  </a:lnTo>
                  <a:lnTo>
                    <a:pt x="16" y="1046"/>
                  </a:lnTo>
                  <a:lnTo>
                    <a:pt x="1" y="1165"/>
                  </a:lnTo>
                  <a:lnTo>
                    <a:pt x="1" y="2331"/>
                  </a:lnTo>
                  <a:lnTo>
                    <a:pt x="16" y="2480"/>
                  </a:lnTo>
                  <a:lnTo>
                    <a:pt x="45" y="2629"/>
                  </a:lnTo>
                  <a:lnTo>
                    <a:pt x="90" y="2779"/>
                  </a:lnTo>
                  <a:lnTo>
                    <a:pt x="165" y="2898"/>
                  </a:lnTo>
                  <a:lnTo>
                    <a:pt x="240" y="3033"/>
                  </a:lnTo>
                  <a:lnTo>
                    <a:pt x="344" y="3137"/>
                  </a:lnTo>
                  <a:lnTo>
                    <a:pt x="449" y="3242"/>
                  </a:lnTo>
                  <a:lnTo>
                    <a:pt x="568" y="3332"/>
                  </a:lnTo>
                  <a:lnTo>
                    <a:pt x="703" y="3391"/>
                  </a:lnTo>
                  <a:lnTo>
                    <a:pt x="852" y="3451"/>
                  </a:lnTo>
                  <a:lnTo>
                    <a:pt x="1002" y="3481"/>
                  </a:lnTo>
                  <a:lnTo>
                    <a:pt x="1285" y="3481"/>
                  </a:lnTo>
                  <a:lnTo>
                    <a:pt x="1390" y="3466"/>
                  </a:lnTo>
                  <a:lnTo>
                    <a:pt x="1509" y="3436"/>
                  </a:lnTo>
                  <a:lnTo>
                    <a:pt x="1614" y="3391"/>
                  </a:lnTo>
                  <a:lnTo>
                    <a:pt x="1719" y="3347"/>
                  </a:lnTo>
                  <a:lnTo>
                    <a:pt x="1808" y="3287"/>
                  </a:lnTo>
                  <a:lnTo>
                    <a:pt x="1898" y="3227"/>
                  </a:lnTo>
                  <a:lnTo>
                    <a:pt x="1973" y="3152"/>
                  </a:lnTo>
                  <a:lnTo>
                    <a:pt x="2047" y="3063"/>
                  </a:lnTo>
                  <a:lnTo>
                    <a:pt x="2122" y="2973"/>
                  </a:lnTo>
                  <a:lnTo>
                    <a:pt x="2182" y="2883"/>
                  </a:lnTo>
                  <a:lnTo>
                    <a:pt x="2227" y="2779"/>
                  </a:lnTo>
                  <a:lnTo>
                    <a:pt x="2271" y="2674"/>
                  </a:lnTo>
                  <a:lnTo>
                    <a:pt x="2301" y="2570"/>
                  </a:lnTo>
                  <a:lnTo>
                    <a:pt x="2316" y="2450"/>
                  </a:lnTo>
                  <a:lnTo>
                    <a:pt x="2316" y="2331"/>
                  </a:lnTo>
                  <a:lnTo>
                    <a:pt x="2316" y="1165"/>
                  </a:lnTo>
                  <a:lnTo>
                    <a:pt x="2301" y="986"/>
                  </a:lnTo>
                  <a:lnTo>
                    <a:pt x="2271" y="822"/>
                  </a:lnTo>
                  <a:lnTo>
                    <a:pt x="2212" y="672"/>
                  </a:lnTo>
                  <a:lnTo>
                    <a:pt x="2137" y="538"/>
                  </a:lnTo>
                  <a:lnTo>
                    <a:pt x="2062" y="433"/>
                  </a:lnTo>
                  <a:lnTo>
                    <a:pt x="1973" y="344"/>
                  </a:lnTo>
                  <a:lnTo>
                    <a:pt x="1898" y="269"/>
                  </a:lnTo>
                  <a:lnTo>
                    <a:pt x="1808" y="209"/>
                  </a:lnTo>
                  <a:lnTo>
                    <a:pt x="1719" y="150"/>
                  </a:lnTo>
                  <a:lnTo>
                    <a:pt x="1614" y="90"/>
                  </a:lnTo>
                  <a:lnTo>
                    <a:pt x="1509" y="60"/>
                  </a:lnTo>
                  <a:lnTo>
                    <a:pt x="1390" y="30"/>
                  </a:lnTo>
                  <a:lnTo>
                    <a:pt x="1285" y="15"/>
                  </a:lnTo>
                  <a:lnTo>
                    <a:pt x="1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3"/>
            <p:cNvSpPr/>
            <p:nvPr/>
          </p:nvSpPr>
          <p:spPr>
            <a:xfrm>
              <a:off x="4310691" y="2228478"/>
              <a:ext cx="59138" cy="80892"/>
            </a:xfrm>
            <a:custGeom>
              <a:avLst/>
              <a:gdLst/>
              <a:ahLst/>
              <a:cxnLst/>
              <a:rect l="l" t="t" r="r" b="b"/>
              <a:pathLst>
                <a:path w="2153" h="2945" extrusionOk="0">
                  <a:moveTo>
                    <a:pt x="1973" y="1"/>
                  </a:moveTo>
                  <a:lnTo>
                    <a:pt x="1" y="2361"/>
                  </a:lnTo>
                  <a:lnTo>
                    <a:pt x="76" y="2496"/>
                  </a:lnTo>
                  <a:lnTo>
                    <a:pt x="180" y="2600"/>
                  </a:lnTo>
                  <a:lnTo>
                    <a:pt x="285" y="2705"/>
                  </a:lnTo>
                  <a:lnTo>
                    <a:pt x="404" y="2795"/>
                  </a:lnTo>
                  <a:lnTo>
                    <a:pt x="539" y="2854"/>
                  </a:lnTo>
                  <a:lnTo>
                    <a:pt x="688" y="2914"/>
                  </a:lnTo>
                  <a:lnTo>
                    <a:pt x="838" y="2944"/>
                  </a:lnTo>
                  <a:lnTo>
                    <a:pt x="1121" y="2944"/>
                  </a:lnTo>
                  <a:lnTo>
                    <a:pt x="1226" y="2929"/>
                  </a:lnTo>
                  <a:lnTo>
                    <a:pt x="1345" y="2899"/>
                  </a:lnTo>
                  <a:lnTo>
                    <a:pt x="1450" y="2854"/>
                  </a:lnTo>
                  <a:lnTo>
                    <a:pt x="1555" y="2810"/>
                  </a:lnTo>
                  <a:lnTo>
                    <a:pt x="1644" y="2750"/>
                  </a:lnTo>
                  <a:lnTo>
                    <a:pt x="1734" y="2690"/>
                  </a:lnTo>
                  <a:lnTo>
                    <a:pt x="1809" y="2615"/>
                  </a:lnTo>
                  <a:lnTo>
                    <a:pt x="1883" y="2526"/>
                  </a:lnTo>
                  <a:lnTo>
                    <a:pt x="1958" y="2436"/>
                  </a:lnTo>
                  <a:lnTo>
                    <a:pt x="2018" y="2346"/>
                  </a:lnTo>
                  <a:lnTo>
                    <a:pt x="2063" y="2242"/>
                  </a:lnTo>
                  <a:lnTo>
                    <a:pt x="2107" y="2137"/>
                  </a:lnTo>
                  <a:lnTo>
                    <a:pt x="2137" y="2033"/>
                  </a:lnTo>
                  <a:lnTo>
                    <a:pt x="2152" y="1913"/>
                  </a:lnTo>
                  <a:lnTo>
                    <a:pt x="2152" y="1794"/>
                  </a:lnTo>
                  <a:lnTo>
                    <a:pt x="2152" y="628"/>
                  </a:lnTo>
                  <a:lnTo>
                    <a:pt x="2137" y="449"/>
                  </a:lnTo>
                  <a:lnTo>
                    <a:pt x="2107" y="285"/>
                  </a:lnTo>
                  <a:lnTo>
                    <a:pt x="2048" y="135"/>
                  </a:lnTo>
                  <a:lnTo>
                    <a:pt x="1973" y="1"/>
                  </a:lnTo>
                  <a:close/>
                </a:path>
              </a:pathLst>
            </a:custGeom>
            <a:solidFill>
              <a:srgbClr val="DE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3"/>
            <p:cNvSpPr/>
            <p:nvPr/>
          </p:nvSpPr>
          <p:spPr>
            <a:xfrm>
              <a:off x="4146578" y="1879707"/>
              <a:ext cx="25462" cy="170326"/>
            </a:xfrm>
            <a:custGeom>
              <a:avLst/>
              <a:gdLst/>
              <a:ahLst/>
              <a:cxnLst/>
              <a:rect l="l" t="t" r="r" b="b"/>
              <a:pathLst>
                <a:path w="927" h="6201" extrusionOk="0">
                  <a:moveTo>
                    <a:pt x="0" y="0"/>
                  </a:moveTo>
                  <a:lnTo>
                    <a:pt x="0" y="6200"/>
                  </a:lnTo>
                  <a:lnTo>
                    <a:pt x="926" y="6200"/>
                  </a:lnTo>
                  <a:lnTo>
                    <a:pt x="92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3"/>
            <p:cNvSpPr/>
            <p:nvPr/>
          </p:nvSpPr>
          <p:spPr>
            <a:xfrm>
              <a:off x="4054647" y="2619547"/>
              <a:ext cx="208890" cy="56638"/>
            </a:xfrm>
            <a:custGeom>
              <a:avLst/>
              <a:gdLst/>
              <a:ahLst/>
              <a:cxnLst/>
              <a:rect l="l" t="t" r="r" b="b"/>
              <a:pathLst>
                <a:path w="7605" h="2062" extrusionOk="0">
                  <a:moveTo>
                    <a:pt x="225" y="0"/>
                  </a:moveTo>
                  <a:lnTo>
                    <a:pt x="180" y="15"/>
                  </a:lnTo>
                  <a:lnTo>
                    <a:pt x="135" y="45"/>
                  </a:lnTo>
                  <a:lnTo>
                    <a:pt x="90" y="75"/>
                  </a:lnTo>
                  <a:lnTo>
                    <a:pt x="60" y="120"/>
                  </a:lnTo>
                  <a:lnTo>
                    <a:pt x="30" y="165"/>
                  </a:lnTo>
                  <a:lnTo>
                    <a:pt x="16" y="224"/>
                  </a:lnTo>
                  <a:lnTo>
                    <a:pt x="1" y="284"/>
                  </a:lnTo>
                  <a:lnTo>
                    <a:pt x="1" y="1778"/>
                  </a:lnTo>
                  <a:lnTo>
                    <a:pt x="16" y="1838"/>
                  </a:lnTo>
                  <a:lnTo>
                    <a:pt x="30" y="1883"/>
                  </a:lnTo>
                  <a:lnTo>
                    <a:pt x="60" y="1928"/>
                  </a:lnTo>
                  <a:lnTo>
                    <a:pt x="90" y="1972"/>
                  </a:lnTo>
                  <a:lnTo>
                    <a:pt x="135" y="2002"/>
                  </a:lnTo>
                  <a:lnTo>
                    <a:pt x="180" y="2032"/>
                  </a:lnTo>
                  <a:lnTo>
                    <a:pt x="225" y="2047"/>
                  </a:lnTo>
                  <a:lnTo>
                    <a:pt x="284" y="2062"/>
                  </a:lnTo>
                  <a:lnTo>
                    <a:pt x="7321" y="2062"/>
                  </a:lnTo>
                  <a:lnTo>
                    <a:pt x="7381" y="2047"/>
                  </a:lnTo>
                  <a:lnTo>
                    <a:pt x="7426" y="2032"/>
                  </a:lnTo>
                  <a:lnTo>
                    <a:pt x="7485" y="2002"/>
                  </a:lnTo>
                  <a:lnTo>
                    <a:pt x="7515" y="1972"/>
                  </a:lnTo>
                  <a:lnTo>
                    <a:pt x="7560" y="1928"/>
                  </a:lnTo>
                  <a:lnTo>
                    <a:pt x="7575" y="1883"/>
                  </a:lnTo>
                  <a:lnTo>
                    <a:pt x="7605" y="1838"/>
                  </a:lnTo>
                  <a:lnTo>
                    <a:pt x="7605" y="1778"/>
                  </a:lnTo>
                  <a:lnTo>
                    <a:pt x="7605" y="284"/>
                  </a:lnTo>
                  <a:lnTo>
                    <a:pt x="7605" y="224"/>
                  </a:lnTo>
                  <a:lnTo>
                    <a:pt x="7575" y="165"/>
                  </a:lnTo>
                  <a:lnTo>
                    <a:pt x="7560" y="120"/>
                  </a:lnTo>
                  <a:lnTo>
                    <a:pt x="7515" y="75"/>
                  </a:lnTo>
                  <a:lnTo>
                    <a:pt x="7485" y="45"/>
                  </a:lnTo>
                  <a:lnTo>
                    <a:pt x="7426" y="15"/>
                  </a:lnTo>
                  <a:lnTo>
                    <a:pt x="738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3"/>
            <p:cNvSpPr/>
            <p:nvPr/>
          </p:nvSpPr>
          <p:spPr>
            <a:xfrm>
              <a:off x="4054647" y="2675359"/>
              <a:ext cx="208890" cy="56226"/>
            </a:xfrm>
            <a:custGeom>
              <a:avLst/>
              <a:gdLst/>
              <a:ahLst/>
              <a:cxnLst/>
              <a:rect l="l" t="t" r="r" b="b"/>
              <a:pathLst>
                <a:path w="7605" h="2047" extrusionOk="0">
                  <a:moveTo>
                    <a:pt x="225" y="0"/>
                  </a:moveTo>
                  <a:lnTo>
                    <a:pt x="180" y="15"/>
                  </a:lnTo>
                  <a:lnTo>
                    <a:pt x="135" y="45"/>
                  </a:lnTo>
                  <a:lnTo>
                    <a:pt x="90" y="75"/>
                  </a:lnTo>
                  <a:lnTo>
                    <a:pt x="60" y="120"/>
                  </a:lnTo>
                  <a:lnTo>
                    <a:pt x="30" y="164"/>
                  </a:lnTo>
                  <a:lnTo>
                    <a:pt x="16" y="224"/>
                  </a:lnTo>
                  <a:lnTo>
                    <a:pt x="1" y="269"/>
                  </a:lnTo>
                  <a:lnTo>
                    <a:pt x="1" y="1778"/>
                  </a:lnTo>
                  <a:lnTo>
                    <a:pt x="16" y="1823"/>
                  </a:lnTo>
                  <a:lnTo>
                    <a:pt x="30" y="1882"/>
                  </a:lnTo>
                  <a:lnTo>
                    <a:pt x="60" y="1927"/>
                  </a:lnTo>
                  <a:lnTo>
                    <a:pt x="90" y="1972"/>
                  </a:lnTo>
                  <a:lnTo>
                    <a:pt x="135" y="2002"/>
                  </a:lnTo>
                  <a:lnTo>
                    <a:pt x="180" y="2032"/>
                  </a:lnTo>
                  <a:lnTo>
                    <a:pt x="225" y="2047"/>
                  </a:lnTo>
                  <a:lnTo>
                    <a:pt x="7381" y="2047"/>
                  </a:lnTo>
                  <a:lnTo>
                    <a:pt x="7426" y="2032"/>
                  </a:lnTo>
                  <a:lnTo>
                    <a:pt x="7485" y="2002"/>
                  </a:lnTo>
                  <a:lnTo>
                    <a:pt x="7515" y="1972"/>
                  </a:lnTo>
                  <a:lnTo>
                    <a:pt x="7560" y="1927"/>
                  </a:lnTo>
                  <a:lnTo>
                    <a:pt x="7575" y="1882"/>
                  </a:lnTo>
                  <a:lnTo>
                    <a:pt x="7605" y="1823"/>
                  </a:lnTo>
                  <a:lnTo>
                    <a:pt x="7605" y="1778"/>
                  </a:lnTo>
                  <a:lnTo>
                    <a:pt x="7605" y="269"/>
                  </a:lnTo>
                  <a:lnTo>
                    <a:pt x="7605" y="224"/>
                  </a:lnTo>
                  <a:lnTo>
                    <a:pt x="7575" y="164"/>
                  </a:lnTo>
                  <a:lnTo>
                    <a:pt x="7560" y="120"/>
                  </a:lnTo>
                  <a:lnTo>
                    <a:pt x="7515" y="75"/>
                  </a:lnTo>
                  <a:lnTo>
                    <a:pt x="7485" y="45"/>
                  </a:lnTo>
                  <a:lnTo>
                    <a:pt x="7426" y="15"/>
                  </a:lnTo>
                  <a:lnTo>
                    <a:pt x="7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3"/>
            <p:cNvSpPr/>
            <p:nvPr/>
          </p:nvSpPr>
          <p:spPr>
            <a:xfrm>
              <a:off x="3714472" y="2722959"/>
              <a:ext cx="889672" cy="854789"/>
            </a:xfrm>
            <a:custGeom>
              <a:avLst/>
              <a:gdLst/>
              <a:ahLst/>
              <a:cxnLst/>
              <a:rect l="l" t="t" r="r" b="b"/>
              <a:pathLst>
                <a:path w="32390" h="31120" extrusionOk="0">
                  <a:moveTo>
                    <a:pt x="3437" y="0"/>
                  </a:moveTo>
                  <a:lnTo>
                    <a:pt x="3258" y="15"/>
                  </a:lnTo>
                  <a:lnTo>
                    <a:pt x="3078" y="30"/>
                  </a:lnTo>
                  <a:lnTo>
                    <a:pt x="2899" y="75"/>
                  </a:lnTo>
                  <a:lnTo>
                    <a:pt x="2720" y="105"/>
                  </a:lnTo>
                  <a:lnTo>
                    <a:pt x="2540" y="164"/>
                  </a:lnTo>
                  <a:lnTo>
                    <a:pt x="2212" y="284"/>
                  </a:lnTo>
                  <a:lnTo>
                    <a:pt x="1898" y="433"/>
                  </a:lnTo>
                  <a:lnTo>
                    <a:pt x="1599" y="613"/>
                  </a:lnTo>
                  <a:lnTo>
                    <a:pt x="1315" y="822"/>
                  </a:lnTo>
                  <a:lnTo>
                    <a:pt x="1061" y="1061"/>
                  </a:lnTo>
                  <a:lnTo>
                    <a:pt x="822" y="1315"/>
                  </a:lnTo>
                  <a:lnTo>
                    <a:pt x="613" y="1599"/>
                  </a:lnTo>
                  <a:lnTo>
                    <a:pt x="434" y="1897"/>
                  </a:lnTo>
                  <a:lnTo>
                    <a:pt x="285" y="2211"/>
                  </a:lnTo>
                  <a:lnTo>
                    <a:pt x="165" y="2540"/>
                  </a:lnTo>
                  <a:lnTo>
                    <a:pt x="105" y="2719"/>
                  </a:lnTo>
                  <a:lnTo>
                    <a:pt x="75" y="2898"/>
                  </a:lnTo>
                  <a:lnTo>
                    <a:pt x="31" y="3078"/>
                  </a:lnTo>
                  <a:lnTo>
                    <a:pt x="16" y="3257"/>
                  </a:lnTo>
                  <a:lnTo>
                    <a:pt x="1" y="3436"/>
                  </a:lnTo>
                  <a:lnTo>
                    <a:pt x="1" y="3630"/>
                  </a:lnTo>
                  <a:lnTo>
                    <a:pt x="1" y="27489"/>
                  </a:lnTo>
                  <a:lnTo>
                    <a:pt x="1" y="27683"/>
                  </a:lnTo>
                  <a:lnTo>
                    <a:pt x="16" y="27862"/>
                  </a:lnTo>
                  <a:lnTo>
                    <a:pt x="31" y="28042"/>
                  </a:lnTo>
                  <a:lnTo>
                    <a:pt x="75" y="28221"/>
                  </a:lnTo>
                  <a:lnTo>
                    <a:pt x="105" y="28400"/>
                  </a:lnTo>
                  <a:lnTo>
                    <a:pt x="165" y="28564"/>
                  </a:lnTo>
                  <a:lnTo>
                    <a:pt x="285" y="28908"/>
                  </a:lnTo>
                  <a:lnTo>
                    <a:pt x="434" y="29222"/>
                  </a:lnTo>
                  <a:lnTo>
                    <a:pt x="613" y="29521"/>
                  </a:lnTo>
                  <a:lnTo>
                    <a:pt x="822" y="29804"/>
                  </a:lnTo>
                  <a:lnTo>
                    <a:pt x="1061" y="30058"/>
                  </a:lnTo>
                  <a:lnTo>
                    <a:pt x="1315" y="30297"/>
                  </a:lnTo>
                  <a:lnTo>
                    <a:pt x="1599" y="30507"/>
                  </a:lnTo>
                  <a:lnTo>
                    <a:pt x="1898" y="30686"/>
                  </a:lnTo>
                  <a:lnTo>
                    <a:pt x="2212" y="30835"/>
                  </a:lnTo>
                  <a:lnTo>
                    <a:pt x="2540" y="30955"/>
                  </a:lnTo>
                  <a:lnTo>
                    <a:pt x="2720" y="31000"/>
                  </a:lnTo>
                  <a:lnTo>
                    <a:pt x="2899" y="31044"/>
                  </a:lnTo>
                  <a:lnTo>
                    <a:pt x="3078" y="31074"/>
                  </a:lnTo>
                  <a:lnTo>
                    <a:pt x="3258" y="31104"/>
                  </a:lnTo>
                  <a:lnTo>
                    <a:pt x="3437" y="31119"/>
                  </a:lnTo>
                  <a:lnTo>
                    <a:pt x="28939" y="31119"/>
                  </a:lnTo>
                  <a:lnTo>
                    <a:pt x="29118" y="31104"/>
                  </a:lnTo>
                  <a:lnTo>
                    <a:pt x="29312" y="31074"/>
                  </a:lnTo>
                  <a:lnTo>
                    <a:pt x="29491" y="31044"/>
                  </a:lnTo>
                  <a:lnTo>
                    <a:pt x="29656" y="31000"/>
                  </a:lnTo>
                  <a:lnTo>
                    <a:pt x="29835" y="30955"/>
                  </a:lnTo>
                  <a:lnTo>
                    <a:pt x="30164" y="30835"/>
                  </a:lnTo>
                  <a:lnTo>
                    <a:pt x="30477" y="30686"/>
                  </a:lnTo>
                  <a:lnTo>
                    <a:pt x="30776" y="30507"/>
                  </a:lnTo>
                  <a:lnTo>
                    <a:pt x="31060" y="30297"/>
                  </a:lnTo>
                  <a:lnTo>
                    <a:pt x="31314" y="30058"/>
                  </a:lnTo>
                  <a:lnTo>
                    <a:pt x="31553" y="29804"/>
                  </a:lnTo>
                  <a:lnTo>
                    <a:pt x="31762" y="29521"/>
                  </a:lnTo>
                  <a:lnTo>
                    <a:pt x="31942" y="29222"/>
                  </a:lnTo>
                  <a:lnTo>
                    <a:pt x="32106" y="28908"/>
                  </a:lnTo>
                  <a:lnTo>
                    <a:pt x="32225" y="28564"/>
                  </a:lnTo>
                  <a:lnTo>
                    <a:pt x="32270" y="28400"/>
                  </a:lnTo>
                  <a:lnTo>
                    <a:pt x="32315" y="28221"/>
                  </a:lnTo>
                  <a:lnTo>
                    <a:pt x="32345" y="28042"/>
                  </a:lnTo>
                  <a:lnTo>
                    <a:pt x="32360" y="27862"/>
                  </a:lnTo>
                  <a:lnTo>
                    <a:pt x="32375" y="27683"/>
                  </a:lnTo>
                  <a:lnTo>
                    <a:pt x="32390" y="27489"/>
                  </a:lnTo>
                  <a:lnTo>
                    <a:pt x="32390" y="3630"/>
                  </a:lnTo>
                  <a:lnTo>
                    <a:pt x="32375" y="3436"/>
                  </a:lnTo>
                  <a:lnTo>
                    <a:pt x="32360" y="3257"/>
                  </a:lnTo>
                  <a:lnTo>
                    <a:pt x="32345" y="3078"/>
                  </a:lnTo>
                  <a:lnTo>
                    <a:pt x="32315" y="2898"/>
                  </a:lnTo>
                  <a:lnTo>
                    <a:pt x="32270" y="2719"/>
                  </a:lnTo>
                  <a:lnTo>
                    <a:pt x="32225" y="2540"/>
                  </a:lnTo>
                  <a:lnTo>
                    <a:pt x="32106" y="2211"/>
                  </a:lnTo>
                  <a:lnTo>
                    <a:pt x="31942" y="1897"/>
                  </a:lnTo>
                  <a:lnTo>
                    <a:pt x="31762" y="1599"/>
                  </a:lnTo>
                  <a:lnTo>
                    <a:pt x="31553" y="1315"/>
                  </a:lnTo>
                  <a:lnTo>
                    <a:pt x="31314" y="1061"/>
                  </a:lnTo>
                  <a:lnTo>
                    <a:pt x="31060" y="822"/>
                  </a:lnTo>
                  <a:lnTo>
                    <a:pt x="30776" y="613"/>
                  </a:lnTo>
                  <a:lnTo>
                    <a:pt x="30477" y="433"/>
                  </a:lnTo>
                  <a:lnTo>
                    <a:pt x="30164" y="284"/>
                  </a:lnTo>
                  <a:lnTo>
                    <a:pt x="29835" y="164"/>
                  </a:lnTo>
                  <a:lnTo>
                    <a:pt x="29656" y="105"/>
                  </a:lnTo>
                  <a:lnTo>
                    <a:pt x="29491" y="75"/>
                  </a:lnTo>
                  <a:lnTo>
                    <a:pt x="29312" y="30"/>
                  </a:lnTo>
                  <a:lnTo>
                    <a:pt x="29118" y="15"/>
                  </a:lnTo>
                  <a:lnTo>
                    <a:pt x="289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3"/>
            <p:cNvSpPr/>
            <p:nvPr/>
          </p:nvSpPr>
          <p:spPr>
            <a:xfrm>
              <a:off x="4517515" y="2778332"/>
              <a:ext cx="33263" cy="33291"/>
            </a:xfrm>
            <a:custGeom>
              <a:avLst/>
              <a:gdLst/>
              <a:ahLst/>
              <a:cxnLst/>
              <a:rect l="l" t="t" r="r" b="b"/>
              <a:pathLst>
                <a:path w="1211" h="1212" extrusionOk="0">
                  <a:moveTo>
                    <a:pt x="598" y="1"/>
                  </a:moveTo>
                  <a:lnTo>
                    <a:pt x="479" y="16"/>
                  </a:lnTo>
                  <a:lnTo>
                    <a:pt x="359" y="46"/>
                  </a:lnTo>
                  <a:lnTo>
                    <a:pt x="269" y="105"/>
                  </a:lnTo>
                  <a:lnTo>
                    <a:pt x="180" y="180"/>
                  </a:lnTo>
                  <a:lnTo>
                    <a:pt x="105" y="270"/>
                  </a:lnTo>
                  <a:lnTo>
                    <a:pt x="45" y="374"/>
                  </a:lnTo>
                  <a:lnTo>
                    <a:pt x="15" y="479"/>
                  </a:lnTo>
                  <a:lnTo>
                    <a:pt x="0" y="598"/>
                  </a:lnTo>
                  <a:lnTo>
                    <a:pt x="15" y="718"/>
                  </a:lnTo>
                  <a:lnTo>
                    <a:pt x="45" y="838"/>
                  </a:lnTo>
                  <a:lnTo>
                    <a:pt x="105" y="942"/>
                  </a:lnTo>
                  <a:lnTo>
                    <a:pt x="180" y="1032"/>
                  </a:lnTo>
                  <a:lnTo>
                    <a:pt x="269" y="1106"/>
                  </a:lnTo>
                  <a:lnTo>
                    <a:pt x="359" y="1166"/>
                  </a:lnTo>
                  <a:lnTo>
                    <a:pt x="479" y="1196"/>
                  </a:lnTo>
                  <a:lnTo>
                    <a:pt x="598" y="1211"/>
                  </a:lnTo>
                  <a:lnTo>
                    <a:pt x="718" y="1196"/>
                  </a:lnTo>
                  <a:lnTo>
                    <a:pt x="837" y="1166"/>
                  </a:lnTo>
                  <a:lnTo>
                    <a:pt x="942" y="1106"/>
                  </a:lnTo>
                  <a:lnTo>
                    <a:pt x="1031" y="1032"/>
                  </a:lnTo>
                  <a:lnTo>
                    <a:pt x="1106" y="942"/>
                  </a:lnTo>
                  <a:lnTo>
                    <a:pt x="1166" y="838"/>
                  </a:lnTo>
                  <a:lnTo>
                    <a:pt x="1196" y="718"/>
                  </a:lnTo>
                  <a:lnTo>
                    <a:pt x="1211" y="598"/>
                  </a:lnTo>
                  <a:lnTo>
                    <a:pt x="1196" y="479"/>
                  </a:lnTo>
                  <a:lnTo>
                    <a:pt x="1166" y="374"/>
                  </a:lnTo>
                  <a:lnTo>
                    <a:pt x="1106" y="270"/>
                  </a:lnTo>
                  <a:lnTo>
                    <a:pt x="1031" y="180"/>
                  </a:lnTo>
                  <a:lnTo>
                    <a:pt x="942" y="105"/>
                  </a:lnTo>
                  <a:lnTo>
                    <a:pt x="837" y="46"/>
                  </a:lnTo>
                  <a:lnTo>
                    <a:pt x="718" y="16"/>
                  </a:lnTo>
                  <a:lnTo>
                    <a:pt x="5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3"/>
            <p:cNvSpPr/>
            <p:nvPr/>
          </p:nvSpPr>
          <p:spPr>
            <a:xfrm>
              <a:off x="4517515" y="3486173"/>
              <a:ext cx="33263" cy="33263"/>
            </a:xfrm>
            <a:custGeom>
              <a:avLst/>
              <a:gdLst/>
              <a:ahLst/>
              <a:cxnLst/>
              <a:rect l="l" t="t" r="r" b="b"/>
              <a:pathLst>
                <a:path w="1211" h="1211" extrusionOk="0">
                  <a:moveTo>
                    <a:pt x="598" y="1"/>
                  </a:moveTo>
                  <a:lnTo>
                    <a:pt x="479" y="16"/>
                  </a:lnTo>
                  <a:lnTo>
                    <a:pt x="359" y="45"/>
                  </a:lnTo>
                  <a:lnTo>
                    <a:pt x="269" y="105"/>
                  </a:lnTo>
                  <a:lnTo>
                    <a:pt x="180" y="180"/>
                  </a:lnTo>
                  <a:lnTo>
                    <a:pt x="105" y="270"/>
                  </a:lnTo>
                  <a:lnTo>
                    <a:pt x="45" y="374"/>
                  </a:lnTo>
                  <a:lnTo>
                    <a:pt x="15" y="479"/>
                  </a:lnTo>
                  <a:lnTo>
                    <a:pt x="0" y="598"/>
                  </a:lnTo>
                  <a:lnTo>
                    <a:pt x="15" y="733"/>
                  </a:lnTo>
                  <a:lnTo>
                    <a:pt x="45" y="837"/>
                  </a:lnTo>
                  <a:lnTo>
                    <a:pt x="105" y="942"/>
                  </a:lnTo>
                  <a:lnTo>
                    <a:pt x="180" y="1031"/>
                  </a:lnTo>
                  <a:lnTo>
                    <a:pt x="269" y="1106"/>
                  </a:lnTo>
                  <a:lnTo>
                    <a:pt x="359" y="1166"/>
                  </a:lnTo>
                  <a:lnTo>
                    <a:pt x="479" y="1196"/>
                  </a:lnTo>
                  <a:lnTo>
                    <a:pt x="598" y="1211"/>
                  </a:lnTo>
                  <a:lnTo>
                    <a:pt x="718" y="1196"/>
                  </a:lnTo>
                  <a:lnTo>
                    <a:pt x="837" y="1166"/>
                  </a:lnTo>
                  <a:lnTo>
                    <a:pt x="942" y="1106"/>
                  </a:lnTo>
                  <a:lnTo>
                    <a:pt x="1031" y="1031"/>
                  </a:lnTo>
                  <a:lnTo>
                    <a:pt x="1106" y="942"/>
                  </a:lnTo>
                  <a:lnTo>
                    <a:pt x="1166" y="837"/>
                  </a:lnTo>
                  <a:lnTo>
                    <a:pt x="1196" y="733"/>
                  </a:lnTo>
                  <a:lnTo>
                    <a:pt x="1211" y="598"/>
                  </a:lnTo>
                  <a:lnTo>
                    <a:pt x="1196" y="479"/>
                  </a:lnTo>
                  <a:lnTo>
                    <a:pt x="1166" y="374"/>
                  </a:lnTo>
                  <a:lnTo>
                    <a:pt x="1106" y="270"/>
                  </a:lnTo>
                  <a:lnTo>
                    <a:pt x="1031" y="180"/>
                  </a:lnTo>
                  <a:lnTo>
                    <a:pt x="942" y="105"/>
                  </a:lnTo>
                  <a:lnTo>
                    <a:pt x="837" y="45"/>
                  </a:lnTo>
                  <a:lnTo>
                    <a:pt x="718" y="16"/>
                  </a:lnTo>
                  <a:lnTo>
                    <a:pt x="5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3"/>
            <p:cNvSpPr/>
            <p:nvPr/>
          </p:nvSpPr>
          <p:spPr>
            <a:xfrm>
              <a:off x="3768224" y="2778332"/>
              <a:ext cx="33263" cy="33291"/>
            </a:xfrm>
            <a:custGeom>
              <a:avLst/>
              <a:gdLst/>
              <a:ahLst/>
              <a:cxnLst/>
              <a:rect l="l" t="t" r="r" b="b"/>
              <a:pathLst>
                <a:path w="1211" h="1212" extrusionOk="0">
                  <a:moveTo>
                    <a:pt x="598" y="1"/>
                  </a:moveTo>
                  <a:lnTo>
                    <a:pt x="479" y="16"/>
                  </a:lnTo>
                  <a:lnTo>
                    <a:pt x="359" y="46"/>
                  </a:lnTo>
                  <a:lnTo>
                    <a:pt x="255" y="105"/>
                  </a:lnTo>
                  <a:lnTo>
                    <a:pt x="165" y="180"/>
                  </a:lnTo>
                  <a:lnTo>
                    <a:pt x="90" y="270"/>
                  </a:lnTo>
                  <a:lnTo>
                    <a:pt x="46" y="374"/>
                  </a:lnTo>
                  <a:lnTo>
                    <a:pt x="1" y="479"/>
                  </a:lnTo>
                  <a:lnTo>
                    <a:pt x="1" y="598"/>
                  </a:lnTo>
                  <a:lnTo>
                    <a:pt x="1" y="718"/>
                  </a:lnTo>
                  <a:lnTo>
                    <a:pt x="46" y="838"/>
                  </a:lnTo>
                  <a:lnTo>
                    <a:pt x="90" y="942"/>
                  </a:lnTo>
                  <a:lnTo>
                    <a:pt x="165" y="1032"/>
                  </a:lnTo>
                  <a:lnTo>
                    <a:pt x="255" y="1106"/>
                  </a:lnTo>
                  <a:lnTo>
                    <a:pt x="359" y="1166"/>
                  </a:lnTo>
                  <a:lnTo>
                    <a:pt x="479" y="1196"/>
                  </a:lnTo>
                  <a:lnTo>
                    <a:pt x="598" y="1211"/>
                  </a:lnTo>
                  <a:lnTo>
                    <a:pt x="718" y="1196"/>
                  </a:lnTo>
                  <a:lnTo>
                    <a:pt x="837" y="1166"/>
                  </a:lnTo>
                  <a:lnTo>
                    <a:pt x="942" y="1106"/>
                  </a:lnTo>
                  <a:lnTo>
                    <a:pt x="1032" y="1032"/>
                  </a:lnTo>
                  <a:lnTo>
                    <a:pt x="1106" y="942"/>
                  </a:lnTo>
                  <a:lnTo>
                    <a:pt x="1151" y="838"/>
                  </a:lnTo>
                  <a:lnTo>
                    <a:pt x="1196" y="718"/>
                  </a:lnTo>
                  <a:lnTo>
                    <a:pt x="1211" y="598"/>
                  </a:lnTo>
                  <a:lnTo>
                    <a:pt x="1196" y="479"/>
                  </a:lnTo>
                  <a:lnTo>
                    <a:pt x="1151" y="374"/>
                  </a:lnTo>
                  <a:lnTo>
                    <a:pt x="1106" y="270"/>
                  </a:lnTo>
                  <a:lnTo>
                    <a:pt x="1032" y="180"/>
                  </a:lnTo>
                  <a:lnTo>
                    <a:pt x="942" y="105"/>
                  </a:lnTo>
                  <a:lnTo>
                    <a:pt x="837" y="46"/>
                  </a:lnTo>
                  <a:lnTo>
                    <a:pt x="718" y="16"/>
                  </a:lnTo>
                  <a:lnTo>
                    <a:pt x="5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3"/>
            <p:cNvSpPr/>
            <p:nvPr/>
          </p:nvSpPr>
          <p:spPr>
            <a:xfrm>
              <a:off x="3768224" y="3486173"/>
              <a:ext cx="33263" cy="33263"/>
            </a:xfrm>
            <a:custGeom>
              <a:avLst/>
              <a:gdLst/>
              <a:ahLst/>
              <a:cxnLst/>
              <a:rect l="l" t="t" r="r" b="b"/>
              <a:pathLst>
                <a:path w="1211" h="1211" extrusionOk="0">
                  <a:moveTo>
                    <a:pt x="598" y="1"/>
                  </a:moveTo>
                  <a:lnTo>
                    <a:pt x="479" y="16"/>
                  </a:lnTo>
                  <a:lnTo>
                    <a:pt x="359" y="45"/>
                  </a:lnTo>
                  <a:lnTo>
                    <a:pt x="255" y="105"/>
                  </a:lnTo>
                  <a:lnTo>
                    <a:pt x="165" y="180"/>
                  </a:lnTo>
                  <a:lnTo>
                    <a:pt x="90" y="270"/>
                  </a:lnTo>
                  <a:lnTo>
                    <a:pt x="46" y="374"/>
                  </a:lnTo>
                  <a:lnTo>
                    <a:pt x="1" y="479"/>
                  </a:lnTo>
                  <a:lnTo>
                    <a:pt x="1" y="598"/>
                  </a:lnTo>
                  <a:lnTo>
                    <a:pt x="1" y="733"/>
                  </a:lnTo>
                  <a:lnTo>
                    <a:pt x="46" y="837"/>
                  </a:lnTo>
                  <a:lnTo>
                    <a:pt x="90" y="942"/>
                  </a:lnTo>
                  <a:lnTo>
                    <a:pt x="165" y="1031"/>
                  </a:lnTo>
                  <a:lnTo>
                    <a:pt x="255" y="1106"/>
                  </a:lnTo>
                  <a:lnTo>
                    <a:pt x="359" y="1166"/>
                  </a:lnTo>
                  <a:lnTo>
                    <a:pt x="479" y="1196"/>
                  </a:lnTo>
                  <a:lnTo>
                    <a:pt x="598" y="1211"/>
                  </a:lnTo>
                  <a:lnTo>
                    <a:pt x="718" y="1196"/>
                  </a:lnTo>
                  <a:lnTo>
                    <a:pt x="837" y="1166"/>
                  </a:lnTo>
                  <a:lnTo>
                    <a:pt x="942" y="1106"/>
                  </a:lnTo>
                  <a:lnTo>
                    <a:pt x="1032" y="1031"/>
                  </a:lnTo>
                  <a:lnTo>
                    <a:pt x="1106" y="942"/>
                  </a:lnTo>
                  <a:lnTo>
                    <a:pt x="1151" y="837"/>
                  </a:lnTo>
                  <a:lnTo>
                    <a:pt x="1196" y="733"/>
                  </a:lnTo>
                  <a:lnTo>
                    <a:pt x="1211" y="598"/>
                  </a:lnTo>
                  <a:lnTo>
                    <a:pt x="1196" y="479"/>
                  </a:lnTo>
                  <a:lnTo>
                    <a:pt x="1151" y="374"/>
                  </a:lnTo>
                  <a:lnTo>
                    <a:pt x="1106" y="270"/>
                  </a:lnTo>
                  <a:lnTo>
                    <a:pt x="1032" y="180"/>
                  </a:lnTo>
                  <a:lnTo>
                    <a:pt x="942" y="105"/>
                  </a:lnTo>
                  <a:lnTo>
                    <a:pt x="837" y="45"/>
                  </a:lnTo>
                  <a:lnTo>
                    <a:pt x="718" y="16"/>
                  </a:lnTo>
                  <a:lnTo>
                    <a:pt x="5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3"/>
            <p:cNvSpPr/>
            <p:nvPr/>
          </p:nvSpPr>
          <p:spPr>
            <a:xfrm>
              <a:off x="3832249" y="2972850"/>
              <a:ext cx="675041" cy="359083"/>
            </a:xfrm>
            <a:custGeom>
              <a:avLst/>
              <a:gdLst/>
              <a:ahLst/>
              <a:cxnLst/>
              <a:rect l="l" t="t" r="r" b="b"/>
              <a:pathLst>
                <a:path w="24576" h="13073" extrusionOk="0">
                  <a:moveTo>
                    <a:pt x="2032" y="0"/>
                  </a:moveTo>
                  <a:lnTo>
                    <a:pt x="1823" y="15"/>
                  </a:lnTo>
                  <a:lnTo>
                    <a:pt x="1629" y="45"/>
                  </a:lnTo>
                  <a:lnTo>
                    <a:pt x="1420" y="90"/>
                  </a:lnTo>
                  <a:lnTo>
                    <a:pt x="1240" y="165"/>
                  </a:lnTo>
                  <a:lnTo>
                    <a:pt x="1061" y="239"/>
                  </a:lnTo>
                  <a:lnTo>
                    <a:pt x="897" y="344"/>
                  </a:lnTo>
                  <a:lnTo>
                    <a:pt x="732" y="463"/>
                  </a:lnTo>
                  <a:lnTo>
                    <a:pt x="598" y="598"/>
                  </a:lnTo>
                  <a:lnTo>
                    <a:pt x="463" y="747"/>
                  </a:lnTo>
                  <a:lnTo>
                    <a:pt x="344" y="897"/>
                  </a:lnTo>
                  <a:lnTo>
                    <a:pt x="239" y="1061"/>
                  </a:lnTo>
                  <a:lnTo>
                    <a:pt x="150" y="1240"/>
                  </a:lnTo>
                  <a:lnTo>
                    <a:pt x="90" y="1434"/>
                  </a:lnTo>
                  <a:lnTo>
                    <a:pt x="45" y="1629"/>
                  </a:lnTo>
                  <a:lnTo>
                    <a:pt x="0" y="1823"/>
                  </a:lnTo>
                  <a:lnTo>
                    <a:pt x="0" y="2032"/>
                  </a:lnTo>
                  <a:lnTo>
                    <a:pt x="0" y="11041"/>
                  </a:lnTo>
                  <a:lnTo>
                    <a:pt x="0" y="11250"/>
                  </a:lnTo>
                  <a:lnTo>
                    <a:pt x="45" y="11444"/>
                  </a:lnTo>
                  <a:lnTo>
                    <a:pt x="90" y="11638"/>
                  </a:lnTo>
                  <a:lnTo>
                    <a:pt x="150" y="11832"/>
                  </a:lnTo>
                  <a:lnTo>
                    <a:pt x="239" y="12012"/>
                  </a:lnTo>
                  <a:lnTo>
                    <a:pt x="344" y="12176"/>
                  </a:lnTo>
                  <a:lnTo>
                    <a:pt x="463" y="12325"/>
                  </a:lnTo>
                  <a:lnTo>
                    <a:pt x="598" y="12475"/>
                  </a:lnTo>
                  <a:lnTo>
                    <a:pt x="732" y="12609"/>
                  </a:lnTo>
                  <a:lnTo>
                    <a:pt x="897" y="12729"/>
                  </a:lnTo>
                  <a:lnTo>
                    <a:pt x="1061" y="12833"/>
                  </a:lnTo>
                  <a:lnTo>
                    <a:pt x="1240" y="12908"/>
                  </a:lnTo>
                  <a:lnTo>
                    <a:pt x="1420" y="12983"/>
                  </a:lnTo>
                  <a:lnTo>
                    <a:pt x="1629" y="13028"/>
                  </a:lnTo>
                  <a:lnTo>
                    <a:pt x="1823" y="13057"/>
                  </a:lnTo>
                  <a:lnTo>
                    <a:pt x="2032" y="13072"/>
                  </a:lnTo>
                  <a:lnTo>
                    <a:pt x="22544" y="13072"/>
                  </a:lnTo>
                  <a:lnTo>
                    <a:pt x="22753" y="13057"/>
                  </a:lnTo>
                  <a:lnTo>
                    <a:pt x="22948" y="13028"/>
                  </a:lnTo>
                  <a:lnTo>
                    <a:pt x="23142" y="12983"/>
                  </a:lnTo>
                  <a:lnTo>
                    <a:pt x="23336" y="12908"/>
                  </a:lnTo>
                  <a:lnTo>
                    <a:pt x="23515" y="12833"/>
                  </a:lnTo>
                  <a:lnTo>
                    <a:pt x="23680" y="12729"/>
                  </a:lnTo>
                  <a:lnTo>
                    <a:pt x="23829" y="12609"/>
                  </a:lnTo>
                  <a:lnTo>
                    <a:pt x="23978" y="12475"/>
                  </a:lnTo>
                  <a:lnTo>
                    <a:pt x="24113" y="12325"/>
                  </a:lnTo>
                  <a:lnTo>
                    <a:pt x="24232" y="12176"/>
                  </a:lnTo>
                  <a:lnTo>
                    <a:pt x="24322" y="12012"/>
                  </a:lnTo>
                  <a:lnTo>
                    <a:pt x="24412" y="11832"/>
                  </a:lnTo>
                  <a:lnTo>
                    <a:pt x="24486" y="11638"/>
                  </a:lnTo>
                  <a:lnTo>
                    <a:pt x="24531" y="11444"/>
                  </a:lnTo>
                  <a:lnTo>
                    <a:pt x="24561" y="11250"/>
                  </a:lnTo>
                  <a:lnTo>
                    <a:pt x="24576" y="11041"/>
                  </a:lnTo>
                  <a:lnTo>
                    <a:pt x="24576" y="2032"/>
                  </a:lnTo>
                  <a:lnTo>
                    <a:pt x="24561" y="1823"/>
                  </a:lnTo>
                  <a:lnTo>
                    <a:pt x="24531" y="1629"/>
                  </a:lnTo>
                  <a:lnTo>
                    <a:pt x="24486" y="1434"/>
                  </a:lnTo>
                  <a:lnTo>
                    <a:pt x="24412" y="1240"/>
                  </a:lnTo>
                  <a:lnTo>
                    <a:pt x="24322" y="1061"/>
                  </a:lnTo>
                  <a:lnTo>
                    <a:pt x="24232" y="897"/>
                  </a:lnTo>
                  <a:lnTo>
                    <a:pt x="24113" y="747"/>
                  </a:lnTo>
                  <a:lnTo>
                    <a:pt x="23978" y="598"/>
                  </a:lnTo>
                  <a:lnTo>
                    <a:pt x="23829" y="463"/>
                  </a:lnTo>
                  <a:lnTo>
                    <a:pt x="23680" y="344"/>
                  </a:lnTo>
                  <a:lnTo>
                    <a:pt x="23515" y="239"/>
                  </a:lnTo>
                  <a:lnTo>
                    <a:pt x="23336" y="165"/>
                  </a:lnTo>
                  <a:lnTo>
                    <a:pt x="23142" y="90"/>
                  </a:lnTo>
                  <a:lnTo>
                    <a:pt x="22948" y="45"/>
                  </a:lnTo>
                  <a:lnTo>
                    <a:pt x="22753" y="15"/>
                  </a:lnTo>
                  <a:lnTo>
                    <a:pt x="2254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3"/>
            <p:cNvSpPr/>
            <p:nvPr/>
          </p:nvSpPr>
          <p:spPr>
            <a:xfrm>
              <a:off x="3889270" y="2999932"/>
              <a:ext cx="560996" cy="79216"/>
            </a:xfrm>
            <a:custGeom>
              <a:avLst/>
              <a:gdLst/>
              <a:ahLst/>
              <a:cxnLst/>
              <a:rect l="l" t="t" r="r" b="b"/>
              <a:pathLst>
                <a:path w="20424" h="2884" extrusionOk="0">
                  <a:moveTo>
                    <a:pt x="255" y="0"/>
                  </a:moveTo>
                  <a:lnTo>
                    <a:pt x="195" y="15"/>
                  </a:lnTo>
                  <a:lnTo>
                    <a:pt x="135" y="45"/>
                  </a:lnTo>
                  <a:lnTo>
                    <a:pt x="91" y="90"/>
                  </a:lnTo>
                  <a:lnTo>
                    <a:pt x="46" y="135"/>
                  </a:lnTo>
                  <a:lnTo>
                    <a:pt x="31" y="194"/>
                  </a:lnTo>
                  <a:lnTo>
                    <a:pt x="1" y="254"/>
                  </a:lnTo>
                  <a:lnTo>
                    <a:pt x="1" y="314"/>
                  </a:lnTo>
                  <a:lnTo>
                    <a:pt x="1" y="2570"/>
                  </a:lnTo>
                  <a:lnTo>
                    <a:pt x="1" y="2630"/>
                  </a:lnTo>
                  <a:lnTo>
                    <a:pt x="31" y="2689"/>
                  </a:lnTo>
                  <a:lnTo>
                    <a:pt x="46" y="2749"/>
                  </a:lnTo>
                  <a:lnTo>
                    <a:pt x="91" y="2794"/>
                  </a:lnTo>
                  <a:lnTo>
                    <a:pt x="135" y="2839"/>
                  </a:lnTo>
                  <a:lnTo>
                    <a:pt x="195" y="2869"/>
                  </a:lnTo>
                  <a:lnTo>
                    <a:pt x="255" y="2884"/>
                  </a:lnTo>
                  <a:lnTo>
                    <a:pt x="20169" y="2884"/>
                  </a:lnTo>
                  <a:lnTo>
                    <a:pt x="20229" y="2869"/>
                  </a:lnTo>
                  <a:lnTo>
                    <a:pt x="20289" y="2839"/>
                  </a:lnTo>
                  <a:lnTo>
                    <a:pt x="20334" y="2794"/>
                  </a:lnTo>
                  <a:lnTo>
                    <a:pt x="20364" y="2749"/>
                  </a:lnTo>
                  <a:lnTo>
                    <a:pt x="20394" y="2689"/>
                  </a:lnTo>
                  <a:lnTo>
                    <a:pt x="20408" y="2630"/>
                  </a:lnTo>
                  <a:lnTo>
                    <a:pt x="20423" y="2570"/>
                  </a:lnTo>
                  <a:lnTo>
                    <a:pt x="20423" y="314"/>
                  </a:lnTo>
                  <a:lnTo>
                    <a:pt x="20408" y="254"/>
                  </a:lnTo>
                  <a:lnTo>
                    <a:pt x="20394" y="194"/>
                  </a:lnTo>
                  <a:lnTo>
                    <a:pt x="20364" y="135"/>
                  </a:lnTo>
                  <a:lnTo>
                    <a:pt x="20334" y="90"/>
                  </a:lnTo>
                  <a:lnTo>
                    <a:pt x="20289" y="45"/>
                  </a:lnTo>
                  <a:lnTo>
                    <a:pt x="20229" y="15"/>
                  </a:lnTo>
                  <a:lnTo>
                    <a:pt x="201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3"/>
            <p:cNvSpPr/>
            <p:nvPr/>
          </p:nvSpPr>
          <p:spPr>
            <a:xfrm>
              <a:off x="3910199" y="3026602"/>
              <a:ext cx="519960" cy="25874"/>
            </a:xfrm>
            <a:custGeom>
              <a:avLst/>
              <a:gdLst/>
              <a:ahLst/>
              <a:cxnLst/>
              <a:rect l="l" t="t" r="r" b="b"/>
              <a:pathLst>
                <a:path w="18930" h="942" extrusionOk="0">
                  <a:moveTo>
                    <a:pt x="2361" y="0"/>
                  </a:moveTo>
                  <a:lnTo>
                    <a:pt x="2257" y="15"/>
                  </a:lnTo>
                  <a:lnTo>
                    <a:pt x="2152" y="30"/>
                  </a:lnTo>
                  <a:lnTo>
                    <a:pt x="2063" y="60"/>
                  </a:lnTo>
                  <a:lnTo>
                    <a:pt x="1973" y="105"/>
                  </a:lnTo>
                  <a:lnTo>
                    <a:pt x="1883" y="150"/>
                  </a:lnTo>
                  <a:lnTo>
                    <a:pt x="1794" y="209"/>
                  </a:lnTo>
                  <a:lnTo>
                    <a:pt x="1734" y="284"/>
                  </a:lnTo>
                  <a:lnTo>
                    <a:pt x="1659" y="374"/>
                  </a:lnTo>
                  <a:lnTo>
                    <a:pt x="1584" y="463"/>
                  </a:lnTo>
                  <a:lnTo>
                    <a:pt x="1495" y="523"/>
                  </a:lnTo>
                  <a:lnTo>
                    <a:pt x="1390" y="568"/>
                  </a:lnTo>
                  <a:lnTo>
                    <a:pt x="1271" y="583"/>
                  </a:lnTo>
                  <a:lnTo>
                    <a:pt x="1151" y="568"/>
                  </a:lnTo>
                  <a:lnTo>
                    <a:pt x="1047" y="523"/>
                  </a:lnTo>
                  <a:lnTo>
                    <a:pt x="942" y="463"/>
                  </a:lnTo>
                  <a:lnTo>
                    <a:pt x="867" y="374"/>
                  </a:lnTo>
                  <a:lnTo>
                    <a:pt x="837" y="344"/>
                  </a:lnTo>
                  <a:lnTo>
                    <a:pt x="808" y="314"/>
                  </a:lnTo>
                  <a:lnTo>
                    <a:pt x="763" y="299"/>
                  </a:lnTo>
                  <a:lnTo>
                    <a:pt x="180" y="299"/>
                  </a:lnTo>
                  <a:lnTo>
                    <a:pt x="105" y="314"/>
                  </a:lnTo>
                  <a:lnTo>
                    <a:pt x="46" y="344"/>
                  </a:lnTo>
                  <a:lnTo>
                    <a:pt x="16" y="404"/>
                  </a:lnTo>
                  <a:lnTo>
                    <a:pt x="1" y="478"/>
                  </a:lnTo>
                  <a:lnTo>
                    <a:pt x="16" y="538"/>
                  </a:lnTo>
                  <a:lnTo>
                    <a:pt x="46" y="598"/>
                  </a:lnTo>
                  <a:lnTo>
                    <a:pt x="105" y="643"/>
                  </a:lnTo>
                  <a:lnTo>
                    <a:pt x="180" y="658"/>
                  </a:lnTo>
                  <a:lnTo>
                    <a:pt x="628" y="658"/>
                  </a:lnTo>
                  <a:lnTo>
                    <a:pt x="703" y="717"/>
                  </a:lnTo>
                  <a:lnTo>
                    <a:pt x="763" y="777"/>
                  </a:lnTo>
                  <a:lnTo>
                    <a:pt x="837" y="822"/>
                  </a:lnTo>
                  <a:lnTo>
                    <a:pt x="912" y="867"/>
                  </a:lnTo>
                  <a:lnTo>
                    <a:pt x="1002" y="897"/>
                  </a:lnTo>
                  <a:lnTo>
                    <a:pt x="1091" y="927"/>
                  </a:lnTo>
                  <a:lnTo>
                    <a:pt x="1181" y="942"/>
                  </a:lnTo>
                  <a:lnTo>
                    <a:pt x="1271" y="942"/>
                  </a:lnTo>
                  <a:lnTo>
                    <a:pt x="1375" y="927"/>
                  </a:lnTo>
                  <a:lnTo>
                    <a:pt x="1465" y="912"/>
                  </a:lnTo>
                  <a:lnTo>
                    <a:pt x="1570" y="882"/>
                  </a:lnTo>
                  <a:lnTo>
                    <a:pt x="1659" y="837"/>
                  </a:lnTo>
                  <a:lnTo>
                    <a:pt x="1749" y="792"/>
                  </a:lnTo>
                  <a:lnTo>
                    <a:pt x="1823" y="732"/>
                  </a:lnTo>
                  <a:lnTo>
                    <a:pt x="1898" y="658"/>
                  </a:lnTo>
                  <a:lnTo>
                    <a:pt x="1958" y="568"/>
                  </a:lnTo>
                  <a:lnTo>
                    <a:pt x="2033" y="478"/>
                  </a:lnTo>
                  <a:lnTo>
                    <a:pt x="2137" y="419"/>
                  </a:lnTo>
                  <a:lnTo>
                    <a:pt x="2242" y="374"/>
                  </a:lnTo>
                  <a:lnTo>
                    <a:pt x="2361" y="359"/>
                  </a:lnTo>
                  <a:lnTo>
                    <a:pt x="2481" y="374"/>
                  </a:lnTo>
                  <a:lnTo>
                    <a:pt x="2585" y="419"/>
                  </a:lnTo>
                  <a:lnTo>
                    <a:pt x="2675" y="478"/>
                  </a:lnTo>
                  <a:lnTo>
                    <a:pt x="2765" y="568"/>
                  </a:lnTo>
                  <a:lnTo>
                    <a:pt x="2824" y="658"/>
                  </a:lnTo>
                  <a:lnTo>
                    <a:pt x="2899" y="732"/>
                  </a:lnTo>
                  <a:lnTo>
                    <a:pt x="2974" y="792"/>
                  </a:lnTo>
                  <a:lnTo>
                    <a:pt x="3063" y="837"/>
                  </a:lnTo>
                  <a:lnTo>
                    <a:pt x="3153" y="882"/>
                  </a:lnTo>
                  <a:lnTo>
                    <a:pt x="3243" y="912"/>
                  </a:lnTo>
                  <a:lnTo>
                    <a:pt x="3347" y="927"/>
                  </a:lnTo>
                  <a:lnTo>
                    <a:pt x="3452" y="942"/>
                  </a:lnTo>
                  <a:lnTo>
                    <a:pt x="3556" y="927"/>
                  </a:lnTo>
                  <a:lnTo>
                    <a:pt x="3661" y="912"/>
                  </a:lnTo>
                  <a:lnTo>
                    <a:pt x="3751" y="882"/>
                  </a:lnTo>
                  <a:lnTo>
                    <a:pt x="3840" y="837"/>
                  </a:lnTo>
                  <a:lnTo>
                    <a:pt x="3930" y="792"/>
                  </a:lnTo>
                  <a:lnTo>
                    <a:pt x="4005" y="732"/>
                  </a:lnTo>
                  <a:lnTo>
                    <a:pt x="4079" y="658"/>
                  </a:lnTo>
                  <a:lnTo>
                    <a:pt x="4154" y="568"/>
                  </a:lnTo>
                  <a:lnTo>
                    <a:pt x="4229" y="478"/>
                  </a:lnTo>
                  <a:lnTo>
                    <a:pt x="4318" y="419"/>
                  </a:lnTo>
                  <a:lnTo>
                    <a:pt x="4423" y="374"/>
                  </a:lnTo>
                  <a:lnTo>
                    <a:pt x="4543" y="359"/>
                  </a:lnTo>
                  <a:lnTo>
                    <a:pt x="4662" y="374"/>
                  </a:lnTo>
                  <a:lnTo>
                    <a:pt x="4767" y="419"/>
                  </a:lnTo>
                  <a:lnTo>
                    <a:pt x="4871" y="478"/>
                  </a:lnTo>
                  <a:lnTo>
                    <a:pt x="4946" y="568"/>
                  </a:lnTo>
                  <a:lnTo>
                    <a:pt x="5006" y="658"/>
                  </a:lnTo>
                  <a:lnTo>
                    <a:pt x="5080" y="732"/>
                  </a:lnTo>
                  <a:lnTo>
                    <a:pt x="5155" y="792"/>
                  </a:lnTo>
                  <a:lnTo>
                    <a:pt x="5245" y="837"/>
                  </a:lnTo>
                  <a:lnTo>
                    <a:pt x="5334" y="882"/>
                  </a:lnTo>
                  <a:lnTo>
                    <a:pt x="5439" y="912"/>
                  </a:lnTo>
                  <a:lnTo>
                    <a:pt x="5529" y="927"/>
                  </a:lnTo>
                  <a:lnTo>
                    <a:pt x="5633" y="942"/>
                  </a:lnTo>
                  <a:lnTo>
                    <a:pt x="5738" y="927"/>
                  </a:lnTo>
                  <a:lnTo>
                    <a:pt x="5842" y="912"/>
                  </a:lnTo>
                  <a:lnTo>
                    <a:pt x="5932" y="882"/>
                  </a:lnTo>
                  <a:lnTo>
                    <a:pt x="6036" y="837"/>
                  </a:lnTo>
                  <a:lnTo>
                    <a:pt x="6111" y="792"/>
                  </a:lnTo>
                  <a:lnTo>
                    <a:pt x="6201" y="732"/>
                  </a:lnTo>
                  <a:lnTo>
                    <a:pt x="6261" y="658"/>
                  </a:lnTo>
                  <a:lnTo>
                    <a:pt x="6335" y="568"/>
                  </a:lnTo>
                  <a:lnTo>
                    <a:pt x="6410" y="478"/>
                  </a:lnTo>
                  <a:lnTo>
                    <a:pt x="6500" y="419"/>
                  </a:lnTo>
                  <a:lnTo>
                    <a:pt x="6619" y="389"/>
                  </a:lnTo>
                  <a:lnTo>
                    <a:pt x="6724" y="374"/>
                  </a:lnTo>
                  <a:lnTo>
                    <a:pt x="6843" y="389"/>
                  </a:lnTo>
                  <a:lnTo>
                    <a:pt x="6948" y="419"/>
                  </a:lnTo>
                  <a:lnTo>
                    <a:pt x="7052" y="478"/>
                  </a:lnTo>
                  <a:lnTo>
                    <a:pt x="7127" y="568"/>
                  </a:lnTo>
                  <a:lnTo>
                    <a:pt x="7187" y="658"/>
                  </a:lnTo>
                  <a:lnTo>
                    <a:pt x="7262" y="732"/>
                  </a:lnTo>
                  <a:lnTo>
                    <a:pt x="7336" y="792"/>
                  </a:lnTo>
                  <a:lnTo>
                    <a:pt x="7426" y="837"/>
                  </a:lnTo>
                  <a:lnTo>
                    <a:pt x="7515" y="882"/>
                  </a:lnTo>
                  <a:lnTo>
                    <a:pt x="7620" y="912"/>
                  </a:lnTo>
                  <a:lnTo>
                    <a:pt x="7725" y="927"/>
                  </a:lnTo>
                  <a:lnTo>
                    <a:pt x="7814" y="942"/>
                  </a:lnTo>
                  <a:lnTo>
                    <a:pt x="7829" y="942"/>
                  </a:lnTo>
                  <a:lnTo>
                    <a:pt x="7919" y="927"/>
                  </a:lnTo>
                  <a:lnTo>
                    <a:pt x="8023" y="912"/>
                  </a:lnTo>
                  <a:lnTo>
                    <a:pt x="8128" y="882"/>
                  </a:lnTo>
                  <a:lnTo>
                    <a:pt x="8218" y="837"/>
                  </a:lnTo>
                  <a:lnTo>
                    <a:pt x="8307" y="792"/>
                  </a:lnTo>
                  <a:lnTo>
                    <a:pt x="8382" y="732"/>
                  </a:lnTo>
                  <a:lnTo>
                    <a:pt x="8457" y="658"/>
                  </a:lnTo>
                  <a:lnTo>
                    <a:pt x="8516" y="568"/>
                  </a:lnTo>
                  <a:lnTo>
                    <a:pt x="8591" y="478"/>
                  </a:lnTo>
                  <a:lnTo>
                    <a:pt x="8696" y="419"/>
                  </a:lnTo>
                  <a:lnTo>
                    <a:pt x="8800" y="389"/>
                  </a:lnTo>
                  <a:lnTo>
                    <a:pt x="8920" y="374"/>
                  </a:lnTo>
                  <a:lnTo>
                    <a:pt x="9024" y="389"/>
                  </a:lnTo>
                  <a:lnTo>
                    <a:pt x="9144" y="419"/>
                  </a:lnTo>
                  <a:lnTo>
                    <a:pt x="9234" y="478"/>
                  </a:lnTo>
                  <a:lnTo>
                    <a:pt x="9308" y="568"/>
                  </a:lnTo>
                  <a:lnTo>
                    <a:pt x="9383" y="658"/>
                  </a:lnTo>
                  <a:lnTo>
                    <a:pt x="9443" y="732"/>
                  </a:lnTo>
                  <a:lnTo>
                    <a:pt x="9532" y="792"/>
                  </a:lnTo>
                  <a:lnTo>
                    <a:pt x="9607" y="837"/>
                  </a:lnTo>
                  <a:lnTo>
                    <a:pt x="9712" y="882"/>
                  </a:lnTo>
                  <a:lnTo>
                    <a:pt x="9801" y="912"/>
                  </a:lnTo>
                  <a:lnTo>
                    <a:pt x="9906" y="927"/>
                  </a:lnTo>
                  <a:lnTo>
                    <a:pt x="10010" y="942"/>
                  </a:lnTo>
                  <a:lnTo>
                    <a:pt x="10115" y="927"/>
                  </a:lnTo>
                  <a:lnTo>
                    <a:pt x="10205" y="912"/>
                  </a:lnTo>
                  <a:lnTo>
                    <a:pt x="10309" y="882"/>
                  </a:lnTo>
                  <a:lnTo>
                    <a:pt x="10399" y="837"/>
                  </a:lnTo>
                  <a:lnTo>
                    <a:pt x="10488" y="792"/>
                  </a:lnTo>
                  <a:lnTo>
                    <a:pt x="10563" y="732"/>
                  </a:lnTo>
                  <a:lnTo>
                    <a:pt x="10638" y="658"/>
                  </a:lnTo>
                  <a:lnTo>
                    <a:pt x="10698" y="568"/>
                  </a:lnTo>
                  <a:lnTo>
                    <a:pt x="10787" y="478"/>
                  </a:lnTo>
                  <a:lnTo>
                    <a:pt x="10877" y="419"/>
                  </a:lnTo>
                  <a:lnTo>
                    <a:pt x="10981" y="389"/>
                  </a:lnTo>
                  <a:lnTo>
                    <a:pt x="11101" y="374"/>
                  </a:lnTo>
                  <a:lnTo>
                    <a:pt x="11221" y="389"/>
                  </a:lnTo>
                  <a:lnTo>
                    <a:pt x="11325" y="419"/>
                  </a:lnTo>
                  <a:lnTo>
                    <a:pt x="11415" y="478"/>
                  </a:lnTo>
                  <a:lnTo>
                    <a:pt x="11504" y="568"/>
                  </a:lnTo>
                  <a:lnTo>
                    <a:pt x="11564" y="658"/>
                  </a:lnTo>
                  <a:lnTo>
                    <a:pt x="11639" y="732"/>
                  </a:lnTo>
                  <a:lnTo>
                    <a:pt x="11714" y="792"/>
                  </a:lnTo>
                  <a:lnTo>
                    <a:pt x="11803" y="837"/>
                  </a:lnTo>
                  <a:lnTo>
                    <a:pt x="11893" y="882"/>
                  </a:lnTo>
                  <a:lnTo>
                    <a:pt x="11982" y="912"/>
                  </a:lnTo>
                  <a:lnTo>
                    <a:pt x="12087" y="927"/>
                  </a:lnTo>
                  <a:lnTo>
                    <a:pt x="12192" y="942"/>
                  </a:lnTo>
                  <a:lnTo>
                    <a:pt x="12296" y="927"/>
                  </a:lnTo>
                  <a:lnTo>
                    <a:pt x="12401" y="912"/>
                  </a:lnTo>
                  <a:lnTo>
                    <a:pt x="12490" y="882"/>
                  </a:lnTo>
                  <a:lnTo>
                    <a:pt x="12580" y="837"/>
                  </a:lnTo>
                  <a:lnTo>
                    <a:pt x="12670" y="792"/>
                  </a:lnTo>
                  <a:lnTo>
                    <a:pt x="12744" y="732"/>
                  </a:lnTo>
                  <a:lnTo>
                    <a:pt x="12819" y="658"/>
                  </a:lnTo>
                  <a:lnTo>
                    <a:pt x="12894" y="568"/>
                  </a:lnTo>
                  <a:lnTo>
                    <a:pt x="12968" y="478"/>
                  </a:lnTo>
                  <a:lnTo>
                    <a:pt x="13058" y="419"/>
                  </a:lnTo>
                  <a:lnTo>
                    <a:pt x="13163" y="389"/>
                  </a:lnTo>
                  <a:lnTo>
                    <a:pt x="13282" y="374"/>
                  </a:lnTo>
                  <a:lnTo>
                    <a:pt x="13402" y="389"/>
                  </a:lnTo>
                  <a:lnTo>
                    <a:pt x="13506" y="419"/>
                  </a:lnTo>
                  <a:lnTo>
                    <a:pt x="13596" y="478"/>
                  </a:lnTo>
                  <a:lnTo>
                    <a:pt x="13686" y="568"/>
                  </a:lnTo>
                  <a:lnTo>
                    <a:pt x="13745" y="658"/>
                  </a:lnTo>
                  <a:lnTo>
                    <a:pt x="13820" y="732"/>
                  </a:lnTo>
                  <a:lnTo>
                    <a:pt x="13895" y="792"/>
                  </a:lnTo>
                  <a:lnTo>
                    <a:pt x="13984" y="837"/>
                  </a:lnTo>
                  <a:lnTo>
                    <a:pt x="14074" y="882"/>
                  </a:lnTo>
                  <a:lnTo>
                    <a:pt x="14179" y="912"/>
                  </a:lnTo>
                  <a:lnTo>
                    <a:pt x="14268" y="927"/>
                  </a:lnTo>
                  <a:lnTo>
                    <a:pt x="14373" y="942"/>
                  </a:lnTo>
                  <a:lnTo>
                    <a:pt x="14477" y="927"/>
                  </a:lnTo>
                  <a:lnTo>
                    <a:pt x="14582" y="912"/>
                  </a:lnTo>
                  <a:lnTo>
                    <a:pt x="14672" y="882"/>
                  </a:lnTo>
                  <a:lnTo>
                    <a:pt x="14776" y="837"/>
                  </a:lnTo>
                  <a:lnTo>
                    <a:pt x="14851" y="792"/>
                  </a:lnTo>
                  <a:lnTo>
                    <a:pt x="14940" y="732"/>
                  </a:lnTo>
                  <a:lnTo>
                    <a:pt x="15015" y="658"/>
                  </a:lnTo>
                  <a:lnTo>
                    <a:pt x="15075" y="568"/>
                  </a:lnTo>
                  <a:lnTo>
                    <a:pt x="15150" y="478"/>
                  </a:lnTo>
                  <a:lnTo>
                    <a:pt x="15239" y="419"/>
                  </a:lnTo>
                  <a:lnTo>
                    <a:pt x="15359" y="389"/>
                  </a:lnTo>
                  <a:lnTo>
                    <a:pt x="15463" y="374"/>
                  </a:lnTo>
                  <a:lnTo>
                    <a:pt x="15583" y="389"/>
                  </a:lnTo>
                  <a:lnTo>
                    <a:pt x="15687" y="419"/>
                  </a:lnTo>
                  <a:lnTo>
                    <a:pt x="15792" y="478"/>
                  </a:lnTo>
                  <a:lnTo>
                    <a:pt x="15867" y="568"/>
                  </a:lnTo>
                  <a:lnTo>
                    <a:pt x="15926" y="658"/>
                  </a:lnTo>
                  <a:lnTo>
                    <a:pt x="16001" y="732"/>
                  </a:lnTo>
                  <a:lnTo>
                    <a:pt x="16076" y="792"/>
                  </a:lnTo>
                  <a:lnTo>
                    <a:pt x="16166" y="837"/>
                  </a:lnTo>
                  <a:lnTo>
                    <a:pt x="16255" y="882"/>
                  </a:lnTo>
                  <a:lnTo>
                    <a:pt x="16360" y="912"/>
                  </a:lnTo>
                  <a:lnTo>
                    <a:pt x="16464" y="942"/>
                  </a:lnTo>
                  <a:lnTo>
                    <a:pt x="16659" y="942"/>
                  </a:lnTo>
                  <a:lnTo>
                    <a:pt x="16763" y="912"/>
                  </a:lnTo>
                  <a:lnTo>
                    <a:pt x="16868" y="882"/>
                  </a:lnTo>
                  <a:lnTo>
                    <a:pt x="16957" y="837"/>
                  </a:lnTo>
                  <a:lnTo>
                    <a:pt x="17047" y="792"/>
                  </a:lnTo>
                  <a:lnTo>
                    <a:pt x="17122" y="732"/>
                  </a:lnTo>
                  <a:lnTo>
                    <a:pt x="17196" y="658"/>
                  </a:lnTo>
                  <a:lnTo>
                    <a:pt x="17256" y="568"/>
                  </a:lnTo>
                  <a:lnTo>
                    <a:pt x="17331" y="478"/>
                  </a:lnTo>
                  <a:lnTo>
                    <a:pt x="17435" y="419"/>
                  </a:lnTo>
                  <a:lnTo>
                    <a:pt x="17540" y="374"/>
                  </a:lnTo>
                  <a:lnTo>
                    <a:pt x="17659" y="359"/>
                  </a:lnTo>
                  <a:lnTo>
                    <a:pt x="17779" y="374"/>
                  </a:lnTo>
                  <a:lnTo>
                    <a:pt x="17884" y="419"/>
                  </a:lnTo>
                  <a:lnTo>
                    <a:pt x="17973" y="478"/>
                  </a:lnTo>
                  <a:lnTo>
                    <a:pt x="18048" y="568"/>
                  </a:lnTo>
                  <a:lnTo>
                    <a:pt x="18078" y="598"/>
                  </a:lnTo>
                  <a:lnTo>
                    <a:pt x="18123" y="628"/>
                  </a:lnTo>
                  <a:lnTo>
                    <a:pt x="18152" y="643"/>
                  </a:lnTo>
                  <a:lnTo>
                    <a:pt x="18197" y="643"/>
                  </a:lnTo>
                  <a:lnTo>
                    <a:pt x="18750" y="658"/>
                  </a:lnTo>
                  <a:lnTo>
                    <a:pt x="18825" y="643"/>
                  </a:lnTo>
                  <a:lnTo>
                    <a:pt x="18870" y="598"/>
                  </a:lnTo>
                  <a:lnTo>
                    <a:pt x="18914" y="538"/>
                  </a:lnTo>
                  <a:lnTo>
                    <a:pt x="18929" y="478"/>
                  </a:lnTo>
                  <a:lnTo>
                    <a:pt x="18914" y="404"/>
                  </a:lnTo>
                  <a:lnTo>
                    <a:pt x="18870" y="344"/>
                  </a:lnTo>
                  <a:lnTo>
                    <a:pt x="18825" y="314"/>
                  </a:lnTo>
                  <a:lnTo>
                    <a:pt x="18750" y="299"/>
                  </a:lnTo>
                  <a:lnTo>
                    <a:pt x="18287" y="284"/>
                  </a:lnTo>
                  <a:lnTo>
                    <a:pt x="18227" y="224"/>
                  </a:lnTo>
                  <a:lnTo>
                    <a:pt x="18152" y="165"/>
                  </a:lnTo>
                  <a:lnTo>
                    <a:pt x="18078" y="120"/>
                  </a:lnTo>
                  <a:lnTo>
                    <a:pt x="18003" y="75"/>
                  </a:lnTo>
                  <a:lnTo>
                    <a:pt x="17928" y="45"/>
                  </a:lnTo>
                  <a:lnTo>
                    <a:pt x="17839" y="15"/>
                  </a:lnTo>
                  <a:lnTo>
                    <a:pt x="17749" y="0"/>
                  </a:lnTo>
                  <a:lnTo>
                    <a:pt x="17659" y="0"/>
                  </a:lnTo>
                  <a:lnTo>
                    <a:pt x="17555" y="15"/>
                  </a:lnTo>
                  <a:lnTo>
                    <a:pt x="17450" y="30"/>
                  </a:lnTo>
                  <a:lnTo>
                    <a:pt x="17361" y="60"/>
                  </a:lnTo>
                  <a:lnTo>
                    <a:pt x="17256" y="105"/>
                  </a:lnTo>
                  <a:lnTo>
                    <a:pt x="17181" y="150"/>
                  </a:lnTo>
                  <a:lnTo>
                    <a:pt x="17092" y="209"/>
                  </a:lnTo>
                  <a:lnTo>
                    <a:pt x="17017" y="284"/>
                  </a:lnTo>
                  <a:lnTo>
                    <a:pt x="16957" y="374"/>
                  </a:lnTo>
                  <a:lnTo>
                    <a:pt x="16883" y="463"/>
                  </a:lnTo>
                  <a:lnTo>
                    <a:pt x="16778" y="523"/>
                  </a:lnTo>
                  <a:lnTo>
                    <a:pt x="16673" y="568"/>
                  </a:lnTo>
                  <a:lnTo>
                    <a:pt x="16569" y="568"/>
                  </a:lnTo>
                  <a:lnTo>
                    <a:pt x="16449" y="553"/>
                  </a:lnTo>
                  <a:lnTo>
                    <a:pt x="16345" y="523"/>
                  </a:lnTo>
                  <a:lnTo>
                    <a:pt x="16240" y="463"/>
                  </a:lnTo>
                  <a:lnTo>
                    <a:pt x="16166" y="374"/>
                  </a:lnTo>
                  <a:lnTo>
                    <a:pt x="16106" y="284"/>
                  </a:lnTo>
                  <a:lnTo>
                    <a:pt x="16031" y="209"/>
                  </a:lnTo>
                  <a:lnTo>
                    <a:pt x="15941" y="150"/>
                  </a:lnTo>
                  <a:lnTo>
                    <a:pt x="15867" y="105"/>
                  </a:lnTo>
                  <a:lnTo>
                    <a:pt x="15777" y="60"/>
                  </a:lnTo>
                  <a:lnTo>
                    <a:pt x="15673" y="30"/>
                  </a:lnTo>
                  <a:lnTo>
                    <a:pt x="15568" y="15"/>
                  </a:lnTo>
                  <a:lnTo>
                    <a:pt x="15463" y="0"/>
                  </a:lnTo>
                  <a:lnTo>
                    <a:pt x="15359" y="15"/>
                  </a:lnTo>
                  <a:lnTo>
                    <a:pt x="15269" y="30"/>
                  </a:lnTo>
                  <a:lnTo>
                    <a:pt x="15165" y="60"/>
                  </a:lnTo>
                  <a:lnTo>
                    <a:pt x="15075" y="105"/>
                  </a:lnTo>
                  <a:lnTo>
                    <a:pt x="14985" y="150"/>
                  </a:lnTo>
                  <a:lnTo>
                    <a:pt x="14911" y="209"/>
                  </a:lnTo>
                  <a:lnTo>
                    <a:pt x="14836" y="284"/>
                  </a:lnTo>
                  <a:lnTo>
                    <a:pt x="14776" y="374"/>
                  </a:lnTo>
                  <a:lnTo>
                    <a:pt x="14701" y="463"/>
                  </a:lnTo>
                  <a:lnTo>
                    <a:pt x="14597" y="523"/>
                  </a:lnTo>
                  <a:lnTo>
                    <a:pt x="14492" y="553"/>
                  </a:lnTo>
                  <a:lnTo>
                    <a:pt x="14373" y="568"/>
                  </a:lnTo>
                  <a:lnTo>
                    <a:pt x="14268" y="553"/>
                  </a:lnTo>
                  <a:lnTo>
                    <a:pt x="14149" y="523"/>
                  </a:lnTo>
                  <a:lnTo>
                    <a:pt x="14059" y="463"/>
                  </a:lnTo>
                  <a:lnTo>
                    <a:pt x="13984" y="374"/>
                  </a:lnTo>
                  <a:lnTo>
                    <a:pt x="13910" y="284"/>
                  </a:lnTo>
                  <a:lnTo>
                    <a:pt x="13850" y="209"/>
                  </a:lnTo>
                  <a:lnTo>
                    <a:pt x="13760" y="150"/>
                  </a:lnTo>
                  <a:lnTo>
                    <a:pt x="13671" y="105"/>
                  </a:lnTo>
                  <a:lnTo>
                    <a:pt x="13581" y="60"/>
                  </a:lnTo>
                  <a:lnTo>
                    <a:pt x="13491" y="30"/>
                  </a:lnTo>
                  <a:lnTo>
                    <a:pt x="13387" y="15"/>
                  </a:lnTo>
                  <a:lnTo>
                    <a:pt x="13282" y="0"/>
                  </a:lnTo>
                  <a:lnTo>
                    <a:pt x="13178" y="15"/>
                  </a:lnTo>
                  <a:lnTo>
                    <a:pt x="13073" y="30"/>
                  </a:lnTo>
                  <a:lnTo>
                    <a:pt x="12983" y="60"/>
                  </a:lnTo>
                  <a:lnTo>
                    <a:pt x="12894" y="105"/>
                  </a:lnTo>
                  <a:lnTo>
                    <a:pt x="12804" y="150"/>
                  </a:lnTo>
                  <a:lnTo>
                    <a:pt x="12729" y="209"/>
                  </a:lnTo>
                  <a:lnTo>
                    <a:pt x="12655" y="284"/>
                  </a:lnTo>
                  <a:lnTo>
                    <a:pt x="12595" y="374"/>
                  </a:lnTo>
                  <a:lnTo>
                    <a:pt x="12505" y="463"/>
                  </a:lnTo>
                  <a:lnTo>
                    <a:pt x="12416" y="523"/>
                  </a:lnTo>
                  <a:lnTo>
                    <a:pt x="12311" y="553"/>
                  </a:lnTo>
                  <a:lnTo>
                    <a:pt x="12192" y="568"/>
                  </a:lnTo>
                  <a:lnTo>
                    <a:pt x="12072" y="553"/>
                  </a:lnTo>
                  <a:lnTo>
                    <a:pt x="11967" y="523"/>
                  </a:lnTo>
                  <a:lnTo>
                    <a:pt x="11878" y="463"/>
                  </a:lnTo>
                  <a:lnTo>
                    <a:pt x="11788" y="374"/>
                  </a:lnTo>
                  <a:lnTo>
                    <a:pt x="11728" y="284"/>
                  </a:lnTo>
                  <a:lnTo>
                    <a:pt x="11654" y="209"/>
                  </a:lnTo>
                  <a:lnTo>
                    <a:pt x="11579" y="150"/>
                  </a:lnTo>
                  <a:lnTo>
                    <a:pt x="11489" y="105"/>
                  </a:lnTo>
                  <a:lnTo>
                    <a:pt x="11400" y="60"/>
                  </a:lnTo>
                  <a:lnTo>
                    <a:pt x="11310" y="30"/>
                  </a:lnTo>
                  <a:lnTo>
                    <a:pt x="11206" y="15"/>
                  </a:lnTo>
                  <a:lnTo>
                    <a:pt x="11101" y="0"/>
                  </a:lnTo>
                  <a:lnTo>
                    <a:pt x="10996" y="15"/>
                  </a:lnTo>
                  <a:lnTo>
                    <a:pt x="10892" y="30"/>
                  </a:lnTo>
                  <a:lnTo>
                    <a:pt x="10802" y="60"/>
                  </a:lnTo>
                  <a:lnTo>
                    <a:pt x="10713" y="105"/>
                  </a:lnTo>
                  <a:lnTo>
                    <a:pt x="10623" y="150"/>
                  </a:lnTo>
                  <a:lnTo>
                    <a:pt x="10533" y="209"/>
                  </a:lnTo>
                  <a:lnTo>
                    <a:pt x="10474" y="284"/>
                  </a:lnTo>
                  <a:lnTo>
                    <a:pt x="10399" y="374"/>
                  </a:lnTo>
                  <a:lnTo>
                    <a:pt x="10324" y="463"/>
                  </a:lnTo>
                  <a:lnTo>
                    <a:pt x="10234" y="523"/>
                  </a:lnTo>
                  <a:lnTo>
                    <a:pt x="10115" y="553"/>
                  </a:lnTo>
                  <a:lnTo>
                    <a:pt x="10010" y="568"/>
                  </a:lnTo>
                  <a:lnTo>
                    <a:pt x="9891" y="553"/>
                  </a:lnTo>
                  <a:lnTo>
                    <a:pt x="9786" y="523"/>
                  </a:lnTo>
                  <a:lnTo>
                    <a:pt x="9682" y="463"/>
                  </a:lnTo>
                  <a:lnTo>
                    <a:pt x="9607" y="374"/>
                  </a:lnTo>
                  <a:lnTo>
                    <a:pt x="9547" y="284"/>
                  </a:lnTo>
                  <a:lnTo>
                    <a:pt x="9473" y="209"/>
                  </a:lnTo>
                  <a:lnTo>
                    <a:pt x="9398" y="150"/>
                  </a:lnTo>
                  <a:lnTo>
                    <a:pt x="9308" y="105"/>
                  </a:lnTo>
                  <a:lnTo>
                    <a:pt x="9219" y="60"/>
                  </a:lnTo>
                  <a:lnTo>
                    <a:pt x="9114" y="30"/>
                  </a:lnTo>
                  <a:lnTo>
                    <a:pt x="9024" y="15"/>
                  </a:lnTo>
                  <a:lnTo>
                    <a:pt x="8920" y="0"/>
                  </a:lnTo>
                  <a:lnTo>
                    <a:pt x="8815" y="15"/>
                  </a:lnTo>
                  <a:lnTo>
                    <a:pt x="8711" y="30"/>
                  </a:lnTo>
                  <a:lnTo>
                    <a:pt x="8606" y="60"/>
                  </a:lnTo>
                  <a:lnTo>
                    <a:pt x="8516" y="105"/>
                  </a:lnTo>
                  <a:lnTo>
                    <a:pt x="8442" y="150"/>
                  </a:lnTo>
                  <a:lnTo>
                    <a:pt x="8352" y="209"/>
                  </a:lnTo>
                  <a:lnTo>
                    <a:pt x="8277" y="284"/>
                  </a:lnTo>
                  <a:lnTo>
                    <a:pt x="8218" y="374"/>
                  </a:lnTo>
                  <a:lnTo>
                    <a:pt x="8143" y="463"/>
                  </a:lnTo>
                  <a:lnTo>
                    <a:pt x="8053" y="523"/>
                  </a:lnTo>
                  <a:lnTo>
                    <a:pt x="7934" y="568"/>
                  </a:lnTo>
                  <a:lnTo>
                    <a:pt x="7829" y="583"/>
                  </a:lnTo>
                  <a:lnTo>
                    <a:pt x="7710" y="568"/>
                  </a:lnTo>
                  <a:lnTo>
                    <a:pt x="7590" y="523"/>
                  </a:lnTo>
                  <a:lnTo>
                    <a:pt x="7501" y="463"/>
                  </a:lnTo>
                  <a:lnTo>
                    <a:pt x="7426" y="374"/>
                  </a:lnTo>
                  <a:lnTo>
                    <a:pt x="7366" y="284"/>
                  </a:lnTo>
                  <a:lnTo>
                    <a:pt x="7291" y="209"/>
                  </a:lnTo>
                  <a:lnTo>
                    <a:pt x="7202" y="150"/>
                  </a:lnTo>
                  <a:lnTo>
                    <a:pt x="7127" y="105"/>
                  </a:lnTo>
                  <a:lnTo>
                    <a:pt x="7022" y="60"/>
                  </a:lnTo>
                  <a:lnTo>
                    <a:pt x="6933" y="30"/>
                  </a:lnTo>
                  <a:lnTo>
                    <a:pt x="6828" y="15"/>
                  </a:lnTo>
                  <a:lnTo>
                    <a:pt x="6724" y="0"/>
                  </a:lnTo>
                  <a:lnTo>
                    <a:pt x="6619" y="15"/>
                  </a:lnTo>
                  <a:lnTo>
                    <a:pt x="6529" y="30"/>
                  </a:lnTo>
                  <a:lnTo>
                    <a:pt x="6425" y="60"/>
                  </a:lnTo>
                  <a:lnTo>
                    <a:pt x="6335" y="105"/>
                  </a:lnTo>
                  <a:lnTo>
                    <a:pt x="6246" y="150"/>
                  </a:lnTo>
                  <a:lnTo>
                    <a:pt x="6171" y="209"/>
                  </a:lnTo>
                  <a:lnTo>
                    <a:pt x="6096" y="284"/>
                  </a:lnTo>
                  <a:lnTo>
                    <a:pt x="6036" y="374"/>
                  </a:lnTo>
                  <a:lnTo>
                    <a:pt x="5962" y="463"/>
                  </a:lnTo>
                  <a:lnTo>
                    <a:pt x="5857" y="523"/>
                  </a:lnTo>
                  <a:lnTo>
                    <a:pt x="5753" y="553"/>
                  </a:lnTo>
                  <a:lnTo>
                    <a:pt x="5633" y="568"/>
                  </a:lnTo>
                  <a:lnTo>
                    <a:pt x="5529" y="553"/>
                  </a:lnTo>
                  <a:lnTo>
                    <a:pt x="5409" y="523"/>
                  </a:lnTo>
                  <a:lnTo>
                    <a:pt x="5319" y="463"/>
                  </a:lnTo>
                  <a:lnTo>
                    <a:pt x="5245" y="374"/>
                  </a:lnTo>
                  <a:lnTo>
                    <a:pt x="5170" y="284"/>
                  </a:lnTo>
                  <a:lnTo>
                    <a:pt x="5110" y="209"/>
                  </a:lnTo>
                  <a:lnTo>
                    <a:pt x="5021" y="150"/>
                  </a:lnTo>
                  <a:lnTo>
                    <a:pt x="4931" y="105"/>
                  </a:lnTo>
                  <a:lnTo>
                    <a:pt x="4841" y="60"/>
                  </a:lnTo>
                  <a:lnTo>
                    <a:pt x="4752" y="30"/>
                  </a:lnTo>
                  <a:lnTo>
                    <a:pt x="4647" y="15"/>
                  </a:lnTo>
                  <a:lnTo>
                    <a:pt x="4543" y="0"/>
                  </a:lnTo>
                  <a:lnTo>
                    <a:pt x="4438" y="15"/>
                  </a:lnTo>
                  <a:lnTo>
                    <a:pt x="4333" y="30"/>
                  </a:lnTo>
                  <a:lnTo>
                    <a:pt x="4244" y="60"/>
                  </a:lnTo>
                  <a:lnTo>
                    <a:pt x="4154" y="105"/>
                  </a:lnTo>
                  <a:lnTo>
                    <a:pt x="4064" y="150"/>
                  </a:lnTo>
                  <a:lnTo>
                    <a:pt x="3990" y="209"/>
                  </a:lnTo>
                  <a:lnTo>
                    <a:pt x="3915" y="284"/>
                  </a:lnTo>
                  <a:lnTo>
                    <a:pt x="3855" y="374"/>
                  </a:lnTo>
                  <a:lnTo>
                    <a:pt x="3766" y="463"/>
                  </a:lnTo>
                  <a:lnTo>
                    <a:pt x="3676" y="523"/>
                  </a:lnTo>
                  <a:lnTo>
                    <a:pt x="3571" y="553"/>
                  </a:lnTo>
                  <a:lnTo>
                    <a:pt x="3452" y="568"/>
                  </a:lnTo>
                  <a:lnTo>
                    <a:pt x="3332" y="553"/>
                  </a:lnTo>
                  <a:lnTo>
                    <a:pt x="3228" y="523"/>
                  </a:lnTo>
                  <a:lnTo>
                    <a:pt x="3138" y="463"/>
                  </a:lnTo>
                  <a:lnTo>
                    <a:pt x="3049" y="374"/>
                  </a:lnTo>
                  <a:lnTo>
                    <a:pt x="2989" y="284"/>
                  </a:lnTo>
                  <a:lnTo>
                    <a:pt x="2914" y="209"/>
                  </a:lnTo>
                  <a:lnTo>
                    <a:pt x="2839" y="150"/>
                  </a:lnTo>
                  <a:lnTo>
                    <a:pt x="2750" y="105"/>
                  </a:lnTo>
                  <a:lnTo>
                    <a:pt x="2660" y="60"/>
                  </a:lnTo>
                  <a:lnTo>
                    <a:pt x="2570" y="30"/>
                  </a:lnTo>
                  <a:lnTo>
                    <a:pt x="2466" y="15"/>
                  </a:lnTo>
                  <a:lnTo>
                    <a:pt x="2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3"/>
            <p:cNvSpPr/>
            <p:nvPr/>
          </p:nvSpPr>
          <p:spPr>
            <a:xfrm>
              <a:off x="3893390" y="3245730"/>
              <a:ext cx="460850" cy="24638"/>
            </a:xfrm>
            <a:custGeom>
              <a:avLst/>
              <a:gdLst/>
              <a:ahLst/>
              <a:cxnLst/>
              <a:rect l="l" t="t" r="r" b="b"/>
              <a:pathLst>
                <a:path w="16778" h="897" extrusionOk="0">
                  <a:moveTo>
                    <a:pt x="449" y="0"/>
                  </a:moveTo>
                  <a:lnTo>
                    <a:pt x="359" y="15"/>
                  </a:lnTo>
                  <a:lnTo>
                    <a:pt x="284" y="45"/>
                  </a:lnTo>
                  <a:lnTo>
                    <a:pt x="209" y="75"/>
                  </a:lnTo>
                  <a:lnTo>
                    <a:pt x="135" y="134"/>
                  </a:lnTo>
                  <a:lnTo>
                    <a:pt x="90" y="209"/>
                  </a:lnTo>
                  <a:lnTo>
                    <a:pt x="45" y="284"/>
                  </a:lnTo>
                  <a:lnTo>
                    <a:pt x="15" y="359"/>
                  </a:lnTo>
                  <a:lnTo>
                    <a:pt x="0" y="448"/>
                  </a:lnTo>
                  <a:lnTo>
                    <a:pt x="15" y="538"/>
                  </a:lnTo>
                  <a:lnTo>
                    <a:pt x="45" y="627"/>
                  </a:lnTo>
                  <a:lnTo>
                    <a:pt x="90" y="702"/>
                  </a:lnTo>
                  <a:lnTo>
                    <a:pt x="135" y="762"/>
                  </a:lnTo>
                  <a:lnTo>
                    <a:pt x="209" y="822"/>
                  </a:lnTo>
                  <a:lnTo>
                    <a:pt x="284" y="867"/>
                  </a:lnTo>
                  <a:lnTo>
                    <a:pt x="359" y="896"/>
                  </a:lnTo>
                  <a:lnTo>
                    <a:pt x="16419" y="896"/>
                  </a:lnTo>
                  <a:lnTo>
                    <a:pt x="16509" y="867"/>
                  </a:lnTo>
                  <a:lnTo>
                    <a:pt x="16583" y="822"/>
                  </a:lnTo>
                  <a:lnTo>
                    <a:pt x="16658" y="762"/>
                  </a:lnTo>
                  <a:lnTo>
                    <a:pt x="16703" y="702"/>
                  </a:lnTo>
                  <a:lnTo>
                    <a:pt x="16748" y="627"/>
                  </a:lnTo>
                  <a:lnTo>
                    <a:pt x="16778" y="538"/>
                  </a:lnTo>
                  <a:lnTo>
                    <a:pt x="16778" y="448"/>
                  </a:lnTo>
                  <a:lnTo>
                    <a:pt x="16778" y="359"/>
                  </a:lnTo>
                  <a:lnTo>
                    <a:pt x="16748" y="284"/>
                  </a:lnTo>
                  <a:lnTo>
                    <a:pt x="16703" y="209"/>
                  </a:lnTo>
                  <a:lnTo>
                    <a:pt x="16658" y="134"/>
                  </a:lnTo>
                  <a:lnTo>
                    <a:pt x="16583" y="75"/>
                  </a:lnTo>
                  <a:lnTo>
                    <a:pt x="16509" y="45"/>
                  </a:lnTo>
                  <a:lnTo>
                    <a:pt x="16419" y="15"/>
                  </a:lnTo>
                  <a:lnTo>
                    <a:pt x="16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3"/>
            <p:cNvSpPr/>
            <p:nvPr/>
          </p:nvSpPr>
          <p:spPr>
            <a:xfrm>
              <a:off x="3893390" y="3181294"/>
              <a:ext cx="460850" cy="24638"/>
            </a:xfrm>
            <a:custGeom>
              <a:avLst/>
              <a:gdLst/>
              <a:ahLst/>
              <a:cxnLst/>
              <a:rect l="l" t="t" r="r" b="b"/>
              <a:pathLst>
                <a:path w="16778" h="897" extrusionOk="0">
                  <a:moveTo>
                    <a:pt x="449" y="1"/>
                  </a:moveTo>
                  <a:lnTo>
                    <a:pt x="359" y="15"/>
                  </a:lnTo>
                  <a:lnTo>
                    <a:pt x="284" y="45"/>
                  </a:lnTo>
                  <a:lnTo>
                    <a:pt x="209" y="75"/>
                  </a:lnTo>
                  <a:lnTo>
                    <a:pt x="135" y="135"/>
                  </a:lnTo>
                  <a:lnTo>
                    <a:pt x="90" y="195"/>
                  </a:lnTo>
                  <a:lnTo>
                    <a:pt x="45" y="284"/>
                  </a:lnTo>
                  <a:lnTo>
                    <a:pt x="15" y="359"/>
                  </a:lnTo>
                  <a:lnTo>
                    <a:pt x="0" y="449"/>
                  </a:lnTo>
                  <a:lnTo>
                    <a:pt x="15" y="538"/>
                  </a:lnTo>
                  <a:lnTo>
                    <a:pt x="45" y="628"/>
                  </a:lnTo>
                  <a:lnTo>
                    <a:pt x="90" y="703"/>
                  </a:lnTo>
                  <a:lnTo>
                    <a:pt x="135" y="762"/>
                  </a:lnTo>
                  <a:lnTo>
                    <a:pt x="209" y="822"/>
                  </a:lnTo>
                  <a:lnTo>
                    <a:pt x="284" y="867"/>
                  </a:lnTo>
                  <a:lnTo>
                    <a:pt x="359" y="897"/>
                  </a:lnTo>
                  <a:lnTo>
                    <a:pt x="16419" y="897"/>
                  </a:lnTo>
                  <a:lnTo>
                    <a:pt x="16509" y="867"/>
                  </a:lnTo>
                  <a:lnTo>
                    <a:pt x="16583" y="822"/>
                  </a:lnTo>
                  <a:lnTo>
                    <a:pt x="16658" y="762"/>
                  </a:lnTo>
                  <a:lnTo>
                    <a:pt x="16703" y="703"/>
                  </a:lnTo>
                  <a:lnTo>
                    <a:pt x="16748" y="628"/>
                  </a:lnTo>
                  <a:lnTo>
                    <a:pt x="16778" y="538"/>
                  </a:lnTo>
                  <a:lnTo>
                    <a:pt x="16778" y="449"/>
                  </a:lnTo>
                  <a:lnTo>
                    <a:pt x="16778" y="359"/>
                  </a:lnTo>
                  <a:lnTo>
                    <a:pt x="16748" y="284"/>
                  </a:lnTo>
                  <a:lnTo>
                    <a:pt x="16703" y="195"/>
                  </a:lnTo>
                  <a:lnTo>
                    <a:pt x="16658" y="135"/>
                  </a:lnTo>
                  <a:lnTo>
                    <a:pt x="16583" y="75"/>
                  </a:lnTo>
                  <a:lnTo>
                    <a:pt x="16509" y="45"/>
                  </a:lnTo>
                  <a:lnTo>
                    <a:pt x="16419" y="15"/>
                  </a:lnTo>
                  <a:lnTo>
                    <a:pt x="16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3"/>
            <p:cNvSpPr/>
            <p:nvPr/>
          </p:nvSpPr>
          <p:spPr>
            <a:xfrm>
              <a:off x="3893390" y="3116885"/>
              <a:ext cx="460850" cy="24638"/>
            </a:xfrm>
            <a:custGeom>
              <a:avLst/>
              <a:gdLst/>
              <a:ahLst/>
              <a:cxnLst/>
              <a:rect l="l" t="t" r="r" b="b"/>
              <a:pathLst>
                <a:path w="16778" h="897" extrusionOk="0">
                  <a:moveTo>
                    <a:pt x="449" y="0"/>
                  </a:moveTo>
                  <a:lnTo>
                    <a:pt x="359" y="15"/>
                  </a:lnTo>
                  <a:lnTo>
                    <a:pt x="284" y="45"/>
                  </a:lnTo>
                  <a:lnTo>
                    <a:pt x="209" y="75"/>
                  </a:lnTo>
                  <a:lnTo>
                    <a:pt x="135" y="134"/>
                  </a:lnTo>
                  <a:lnTo>
                    <a:pt x="90" y="194"/>
                  </a:lnTo>
                  <a:lnTo>
                    <a:pt x="45" y="284"/>
                  </a:lnTo>
                  <a:lnTo>
                    <a:pt x="15" y="359"/>
                  </a:lnTo>
                  <a:lnTo>
                    <a:pt x="0" y="448"/>
                  </a:lnTo>
                  <a:lnTo>
                    <a:pt x="15" y="538"/>
                  </a:lnTo>
                  <a:lnTo>
                    <a:pt x="45" y="627"/>
                  </a:lnTo>
                  <a:lnTo>
                    <a:pt x="90" y="702"/>
                  </a:lnTo>
                  <a:lnTo>
                    <a:pt x="135" y="762"/>
                  </a:lnTo>
                  <a:lnTo>
                    <a:pt x="209" y="822"/>
                  </a:lnTo>
                  <a:lnTo>
                    <a:pt x="284" y="867"/>
                  </a:lnTo>
                  <a:lnTo>
                    <a:pt x="359" y="896"/>
                  </a:lnTo>
                  <a:lnTo>
                    <a:pt x="16419" y="896"/>
                  </a:lnTo>
                  <a:lnTo>
                    <a:pt x="16509" y="867"/>
                  </a:lnTo>
                  <a:lnTo>
                    <a:pt x="16583" y="822"/>
                  </a:lnTo>
                  <a:lnTo>
                    <a:pt x="16658" y="762"/>
                  </a:lnTo>
                  <a:lnTo>
                    <a:pt x="16703" y="702"/>
                  </a:lnTo>
                  <a:lnTo>
                    <a:pt x="16748" y="627"/>
                  </a:lnTo>
                  <a:lnTo>
                    <a:pt x="16778" y="538"/>
                  </a:lnTo>
                  <a:lnTo>
                    <a:pt x="16778" y="448"/>
                  </a:lnTo>
                  <a:lnTo>
                    <a:pt x="16778" y="359"/>
                  </a:lnTo>
                  <a:lnTo>
                    <a:pt x="16748" y="284"/>
                  </a:lnTo>
                  <a:lnTo>
                    <a:pt x="16703" y="194"/>
                  </a:lnTo>
                  <a:lnTo>
                    <a:pt x="16658" y="134"/>
                  </a:lnTo>
                  <a:lnTo>
                    <a:pt x="16583" y="75"/>
                  </a:lnTo>
                  <a:lnTo>
                    <a:pt x="16509" y="45"/>
                  </a:lnTo>
                  <a:lnTo>
                    <a:pt x="16419" y="15"/>
                  </a:lnTo>
                  <a:lnTo>
                    <a:pt x="16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3"/>
            <p:cNvSpPr/>
            <p:nvPr/>
          </p:nvSpPr>
          <p:spPr>
            <a:xfrm>
              <a:off x="4425199" y="3245730"/>
              <a:ext cx="25050" cy="24638"/>
            </a:xfrm>
            <a:custGeom>
              <a:avLst/>
              <a:gdLst/>
              <a:ahLst/>
              <a:cxnLst/>
              <a:rect l="l" t="t" r="r" b="b"/>
              <a:pathLst>
                <a:path w="912" h="897" extrusionOk="0">
                  <a:moveTo>
                    <a:pt x="448" y="0"/>
                  </a:moveTo>
                  <a:lnTo>
                    <a:pt x="359" y="15"/>
                  </a:lnTo>
                  <a:lnTo>
                    <a:pt x="269" y="45"/>
                  </a:lnTo>
                  <a:lnTo>
                    <a:pt x="194" y="75"/>
                  </a:lnTo>
                  <a:lnTo>
                    <a:pt x="135" y="134"/>
                  </a:lnTo>
                  <a:lnTo>
                    <a:pt x="75" y="209"/>
                  </a:lnTo>
                  <a:lnTo>
                    <a:pt x="30" y="284"/>
                  </a:lnTo>
                  <a:lnTo>
                    <a:pt x="15" y="359"/>
                  </a:lnTo>
                  <a:lnTo>
                    <a:pt x="0" y="448"/>
                  </a:lnTo>
                  <a:lnTo>
                    <a:pt x="15" y="538"/>
                  </a:lnTo>
                  <a:lnTo>
                    <a:pt x="30" y="627"/>
                  </a:lnTo>
                  <a:lnTo>
                    <a:pt x="75" y="702"/>
                  </a:lnTo>
                  <a:lnTo>
                    <a:pt x="135" y="762"/>
                  </a:lnTo>
                  <a:lnTo>
                    <a:pt x="194" y="822"/>
                  </a:lnTo>
                  <a:lnTo>
                    <a:pt x="269" y="867"/>
                  </a:lnTo>
                  <a:lnTo>
                    <a:pt x="359" y="896"/>
                  </a:lnTo>
                  <a:lnTo>
                    <a:pt x="553" y="896"/>
                  </a:lnTo>
                  <a:lnTo>
                    <a:pt x="642" y="867"/>
                  </a:lnTo>
                  <a:lnTo>
                    <a:pt x="717" y="822"/>
                  </a:lnTo>
                  <a:lnTo>
                    <a:pt x="777" y="762"/>
                  </a:lnTo>
                  <a:lnTo>
                    <a:pt x="837" y="702"/>
                  </a:lnTo>
                  <a:lnTo>
                    <a:pt x="867" y="627"/>
                  </a:lnTo>
                  <a:lnTo>
                    <a:pt x="896" y="538"/>
                  </a:lnTo>
                  <a:lnTo>
                    <a:pt x="911" y="448"/>
                  </a:lnTo>
                  <a:lnTo>
                    <a:pt x="896" y="359"/>
                  </a:lnTo>
                  <a:lnTo>
                    <a:pt x="867" y="284"/>
                  </a:lnTo>
                  <a:lnTo>
                    <a:pt x="837" y="209"/>
                  </a:lnTo>
                  <a:lnTo>
                    <a:pt x="777" y="134"/>
                  </a:lnTo>
                  <a:lnTo>
                    <a:pt x="717" y="75"/>
                  </a:lnTo>
                  <a:lnTo>
                    <a:pt x="642" y="45"/>
                  </a:lnTo>
                  <a:lnTo>
                    <a:pt x="553" y="15"/>
                  </a:lnTo>
                  <a:lnTo>
                    <a:pt x="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3"/>
            <p:cNvSpPr/>
            <p:nvPr/>
          </p:nvSpPr>
          <p:spPr>
            <a:xfrm>
              <a:off x="4425199" y="3181294"/>
              <a:ext cx="25050" cy="24638"/>
            </a:xfrm>
            <a:custGeom>
              <a:avLst/>
              <a:gdLst/>
              <a:ahLst/>
              <a:cxnLst/>
              <a:rect l="l" t="t" r="r" b="b"/>
              <a:pathLst>
                <a:path w="912" h="897" extrusionOk="0">
                  <a:moveTo>
                    <a:pt x="448" y="1"/>
                  </a:moveTo>
                  <a:lnTo>
                    <a:pt x="359" y="15"/>
                  </a:lnTo>
                  <a:lnTo>
                    <a:pt x="269" y="45"/>
                  </a:lnTo>
                  <a:lnTo>
                    <a:pt x="194" y="75"/>
                  </a:lnTo>
                  <a:lnTo>
                    <a:pt x="135" y="135"/>
                  </a:lnTo>
                  <a:lnTo>
                    <a:pt x="75" y="195"/>
                  </a:lnTo>
                  <a:lnTo>
                    <a:pt x="30" y="284"/>
                  </a:lnTo>
                  <a:lnTo>
                    <a:pt x="15" y="359"/>
                  </a:lnTo>
                  <a:lnTo>
                    <a:pt x="0" y="449"/>
                  </a:lnTo>
                  <a:lnTo>
                    <a:pt x="15" y="538"/>
                  </a:lnTo>
                  <a:lnTo>
                    <a:pt x="30" y="628"/>
                  </a:lnTo>
                  <a:lnTo>
                    <a:pt x="75" y="703"/>
                  </a:lnTo>
                  <a:lnTo>
                    <a:pt x="135" y="762"/>
                  </a:lnTo>
                  <a:lnTo>
                    <a:pt x="194" y="822"/>
                  </a:lnTo>
                  <a:lnTo>
                    <a:pt x="269" y="867"/>
                  </a:lnTo>
                  <a:lnTo>
                    <a:pt x="359" y="897"/>
                  </a:lnTo>
                  <a:lnTo>
                    <a:pt x="553" y="897"/>
                  </a:lnTo>
                  <a:lnTo>
                    <a:pt x="642" y="867"/>
                  </a:lnTo>
                  <a:lnTo>
                    <a:pt x="717" y="822"/>
                  </a:lnTo>
                  <a:lnTo>
                    <a:pt x="777" y="762"/>
                  </a:lnTo>
                  <a:lnTo>
                    <a:pt x="837" y="703"/>
                  </a:lnTo>
                  <a:lnTo>
                    <a:pt x="867" y="628"/>
                  </a:lnTo>
                  <a:lnTo>
                    <a:pt x="896" y="538"/>
                  </a:lnTo>
                  <a:lnTo>
                    <a:pt x="911" y="449"/>
                  </a:lnTo>
                  <a:lnTo>
                    <a:pt x="896" y="359"/>
                  </a:lnTo>
                  <a:lnTo>
                    <a:pt x="867" y="284"/>
                  </a:lnTo>
                  <a:lnTo>
                    <a:pt x="837" y="195"/>
                  </a:lnTo>
                  <a:lnTo>
                    <a:pt x="777" y="135"/>
                  </a:lnTo>
                  <a:lnTo>
                    <a:pt x="717" y="75"/>
                  </a:lnTo>
                  <a:lnTo>
                    <a:pt x="642" y="45"/>
                  </a:lnTo>
                  <a:lnTo>
                    <a:pt x="553" y="15"/>
                  </a:lnTo>
                  <a:lnTo>
                    <a:pt x="4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3"/>
            <p:cNvSpPr/>
            <p:nvPr/>
          </p:nvSpPr>
          <p:spPr>
            <a:xfrm>
              <a:off x="4425199" y="3116885"/>
              <a:ext cx="25050" cy="24638"/>
            </a:xfrm>
            <a:custGeom>
              <a:avLst/>
              <a:gdLst/>
              <a:ahLst/>
              <a:cxnLst/>
              <a:rect l="l" t="t" r="r" b="b"/>
              <a:pathLst>
                <a:path w="912" h="897" extrusionOk="0">
                  <a:moveTo>
                    <a:pt x="448" y="0"/>
                  </a:moveTo>
                  <a:lnTo>
                    <a:pt x="359" y="15"/>
                  </a:lnTo>
                  <a:lnTo>
                    <a:pt x="269" y="45"/>
                  </a:lnTo>
                  <a:lnTo>
                    <a:pt x="194" y="75"/>
                  </a:lnTo>
                  <a:lnTo>
                    <a:pt x="135" y="134"/>
                  </a:lnTo>
                  <a:lnTo>
                    <a:pt x="75" y="194"/>
                  </a:lnTo>
                  <a:lnTo>
                    <a:pt x="30" y="284"/>
                  </a:lnTo>
                  <a:lnTo>
                    <a:pt x="15" y="359"/>
                  </a:lnTo>
                  <a:lnTo>
                    <a:pt x="0" y="448"/>
                  </a:lnTo>
                  <a:lnTo>
                    <a:pt x="15" y="538"/>
                  </a:lnTo>
                  <a:lnTo>
                    <a:pt x="30" y="627"/>
                  </a:lnTo>
                  <a:lnTo>
                    <a:pt x="75" y="702"/>
                  </a:lnTo>
                  <a:lnTo>
                    <a:pt x="135" y="762"/>
                  </a:lnTo>
                  <a:lnTo>
                    <a:pt x="194" y="822"/>
                  </a:lnTo>
                  <a:lnTo>
                    <a:pt x="269" y="867"/>
                  </a:lnTo>
                  <a:lnTo>
                    <a:pt x="359" y="896"/>
                  </a:lnTo>
                  <a:lnTo>
                    <a:pt x="553" y="896"/>
                  </a:lnTo>
                  <a:lnTo>
                    <a:pt x="642" y="867"/>
                  </a:lnTo>
                  <a:lnTo>
                    <a:pt x="717" y="822"/>
                  </a:lnTo>
                  <a:lnTo>
                    <a:pt x="777" y="762"/>
                  </a:lnTo>
                  <a:lnTo>
                    <a:pt x="837" y="702"/>
                  </a:lnTo>
                  <a:lnTo>
                    <a:pt x="867" y="627"/>
                  </a:lnTo>
                  <a:lnTo>
                    <a:pt x="896" y="538"/>
                  </a:lnTo>
                  <a:lnTo>
                    <a:pt x="911" y="448"/>
                  </a:lnTo>
                  <a:lnTo>
                    <a:pt x="896" y="359"/>
                  </a:lnTo>
                  <a:lnTo>
                    <a:pt x="867" y="284"/>
                  </a:lnTo>
                  <a:lnTo>
                    <a:pt x="837" y="194"/>
                  </a:lnTo>
                  <a:lnTo>
                    <a:pt x="777" y="134"/>
                  </a:lnTo>
                  <a:lnTo>
                    <a:pt x="717" y="75"/>
                  </a:lnTo>
                  <a:lnTo>
                    <a:pt x="642" y="45"/>
                  </a:lnTo>
                  <a:lnTo>
                    <a:pt x="553" y="15"/>
                  </a:lnTo>
                  <a:lnTo>
                    <a:pt x="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3"/>
            <p:cNvSpPr/>
            <p:nvPr/>
          </p:nvSpPr>
          <p:spPr>
            <a:xfrm>
              <a:off x="3851119" y="2546514"/>
              <a:ext cx="33263" cy="33263"/>
            </a:xfrm>
            <a:custGeom>
              <a:avLst/>
              <a:gdLst/>
              <a:ahLst/>
              <a:cxnLst/>
              <a:rect l="l" t="t" r="r" b="b"/>
              <a:pathLst>
                <a:path w="1211" h="1211" extrusionOk="0">
                  <a:moveTo>
                    <a:pt x="613" y="0"/>
                  </a:moveTo>
                  <a:lnTo>
                    <a:pt x="494" y="15"/>
                  </a:lnTo>
                  <a:lnTo>
                    <a:pt x="374" y="45"/>
                  </a:lnTo>
                  <a:lnTo>
                    <a:pt x="269" y="105"/>
                  </a:lnTo>
                  <a:lnTo>
                    <a:pt x="180" y="179"/>
                  </a:lnTo>
                  <a:lnTo>
                    <a:pt x="105" y="269"/>
                  </a:lnTo>
                  <a:lnTo>
                    <a:pt x="60" y="374"/>
                  </a:lnTo>
                  <a:lnTo>
                    <a:pt x="15" y="493"/>
                  </a:lnTo>
                  <a:lnTo>
                    <a:pt x="1" y="613"/>
                  </a:lnTo>
                  <a:lnTo>
                    <a:pt x="15" y="732"/>
                  </a:lnTo>
                  <a:lnTo>
                    <a:pt x="60" y="852"/>
                  </a:lnTo>
                  <a:lnTo>
                    <a:pt x="105" y="941"/>
                  </a:lnTo>
                  <a:lnTo>
                    <a:pt x="180" y="1046"/>
                  </a:lnTo>
                  <a:lnTo>
                    <a:pt x="269" y="1106"/>
                  </a:lnTo>
                  <a:lnTo>
                    <a:pt x="374" y="1165"/>
                  </a:lnTo>
                  <a:lnTo>
                    <a:pt x="494" y="1210"/>
                  </a:lnTo>
                  <a:lnTo>
                    <a:pt x="733" y="1210"/>
                  </a:lnTo>
                  <a:lnTo>
                    <a:pt x="852" y="1165"/>
                  </a:lnTo>
                  <a:lnTo>
                    <a:pt x="957" y="1106"/>
                  </a:lnTo>
                  <a:lnTo>
                    <a:pt x="1046" y="1046"/>
                  </a:lnTo>
                  <a:lnTo>
                    <a:pt x="1121" y="941"/>
                  </a:lnTo>
                  <a:lnTo>
                    <a:pt x="1166" y="852"/>
                  </a:lnTo>
                  <a:lnTo>
                    <a:pt x="1211" y="732"/>
                  </a:lnTo>
                  <a:lnTo>
                    <a:pt x="1211" y="613"/>
                  </a:lnTo>
                  <a:lnTo>
                    <a:pt x="1211" y="493"/>
                  </a:lnTo>
                  <a:lnTo>
                    <a:pt x="1166" y="374"/>
                  </a:lnTo>
                  <a:lnTo>
                    <a:pt x="1121" y="269"/>
                  </a:lnTo>
                  <a:lnTo>
                    <a:pt x="1046" y="179"/>
                  </a:lnTo>
                  <a:lnTo>
                    <a:pt x="957" y="105"/>
                  </a:lnTo>
                  <a:lnTo>
                    <a:pt x="852" y="45"/>
                  </a:lnTo>
                  <a:lnTo>
                    <a:pt x="733" y="15"/>
                  </a:lnTo>
                  <a:lnTo>
                    <a:pt x="61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3"/>
            <p:cNvSpPr/>
            <p:nvPr/>
          </p:nvSpPr>
          <p:spPr>
            <a:xfrm>
              <a:off x="3851119" y="2086503"/>
              <a:ext cx="33263" cy="33263"/>
            </a:xfrm>
            <a:custGeom>
              <a:avLst/>
              <a:gdLst/>
              <a:ahLst/>
              <a:cxnLst/>
              <a:rect l="l" t="t" r="r" b="b"/>
              <a:pathLst>
                <a:path w="1211" h="1211" extrusionOk="0">
                  <a:moveTo>
                    <a:pt x="494" y="1"/>
                  </a:moveTo>
                  <a:lnTo>
                    <a:pt x="374" y="46"/>
                  </a:lnTo>
                  <a:lnTo>
                    <a:pt x="269" y="105"/>
                  </a:lnTo>
                  <a:lnTo>
                    <a:pt x="180" y="165"/>
                  </a:lnTo>
                  <a:lnTo>
                    <a:pt x="105" y="255"/>
                  </a:lnTo>
                  <a:lnTo>
                    <a:pt x="60" y="359"/>
                  </a:lnTo>
                  <a:lnTo>
                    <a:pt x="15" y="479"/>
                  </a:lnTo>
                  <a:lnTo>
                    <a:pt x="1" y="598"/>
                  </a:lnTo>
                  <a:lnTo>
                    <a:pt x="15" y="718"/>
                  </a:lnTo>
                  <a:lnTo>
                    <a:pt x="60" y="837"/>
                  </a:lnTo>
                  <a:lnTo>
                    <a:pt x="105" y="942"/>
                  </a:lnTo>
                  <a:lnTo>
                    <a:pt x="180" y="1032"/>
                  </a:lnTo>
                  <a:lnTo>
                    <a:pt x="269" y="1106"/>
                  </a:lnTo>
                  <a:lnTo>
                    <a:pt x="374" y="1166"/>
                  </a:lnTo>
                  <a:lnTo>
                    <a:pt x="494" y="1196"/>
                  </a:lnTo>
                  <a:lnTo>
                    <a:pt x="613" y="1211"/>
                  </a:lnTo>
                  <a:lnTo>
                    <a:pt x="733" y="1196"/>
                  </a:lnTo>
                  <a:lnTo>
                    <a:pt x="852" y="1166"/>
                  </a:lnTo>
                  <a:lnTo>
                    <a:pt x="957" y="1106"/>
                  </a:lnTo>
                  <a:lnTo>
                    <a:pt x="1046" y="1032"/>
                  </a:lnTo>
                  <a:lnTo>
                    <a:pt x="1121" y="942"/>
                  </a:lnTo>
                  <a:lnTo>
                    <a:pt x="1166" y="837"/>
                  </a:lnTo>
                  <a:lnTo>
                    <a:pt x="1211" y="718"/>
                  </a:lnTo>
                  <a:lnTo>
                    <a:pt x="1211" y="598"/>
                  </a:lnTo>
                  <a:lnTo>
                    <a:pt x="1211" y="479"/>
                  </a:lnTo>
                  <a:lnTo>
                    <a:pt x="1166" y="359"/>
                  </a:lnTo>
                  <a:lnTo>
                    <a:pt x="1121" y="255"/>
                  </a:lnTo>
                  <a:lnTo>
                    <a:pt x="1046" y="165"/>
                  </a:lnTo>
                  <a:lnTo>
                    <a:pt x="957" y="105"/>
                  </a:lnTo>
                  <a:lnTo>
                    <a:pt x="852" y="46"/>
                  </a:lnTo>
                  <a:lnTo>
                    <a:pt x="73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3"/>
            <p:cNvSpPr/>
            <p:nvPr/>
          </p:nvSpPr>
          <p:spPr>
            <a:xfrm>
              <a:off x="4435445" y="2546514"/>
              <a:ext cx="33263" cy="33263"/>
            </a:xfrm>
            <a:custGeom>
              <a:avLst/>
              <a:gdLst/>
              <a:ahLst/>
              <a:cxnLst/>
              <a:rect l="l" t="t" r="r" b="b"/>
              <a:pathLst>
                <a:path w="1211" h="1211" extrusionOk="0">
                  <a:moveTo>
                    <a:pt x="613" y="0"/>
                  </a:moveTo>
                  <a:lnTo>
                    <a:pt x="494" y="15"/>
                  </a:lnTo>
                  <a:lnTo>
                    <a:pt x="374" y="45"/>
                  </a:lnTo>
                  <a:lnTo>
                    <a:pt x="269" y="105"/>
                  </a:lnTo>
                  <a:lnTo>
                    <a:pt x="180" y="179"/>
                  </a:lnTo>
                  <a:lnTo>
                    <a:pt x="105" y="269"/>
                  </a:lnTo>
                  <a:lnTo>
                    <a:pt x="45" y="374"/>
                  </a:lnTo>
                  <a:lnTo>
                    <a:pt x="16" y="493"/>
                  </a:lnTo>
                  <a:lnTo>
                    <a:pt x="1" y="613"/>
                  </a:lnTo>
                  <a:lnTo>
                    <a:pt x="16" y="732"/>
                  </a:lnTo>
                  <a:lnTo>
                    <a:pt x="45" y="852"/>
                  </a:lnTo>
                  <a:lnTo>
                    <a:pt x="105" y="941"/>
                  </a:lnTo>
                  <a:lnTo>
                    <a:pt x="180" y="1046"/>
                  </a:lnTo>
                  <a:lnTo>
                    <a:pt x="269" y="1106"/>
                  </a:lnTo>
                  <a:lnTo>
                    <a:pt x="374" y="1165"/>
                  </a:lnTo>
                  <a:lnTo>
                    <a:pt x="494" y="1210"/>
                  </a:lnTo>
                  <a:lnTo>
                    <a:pt x="733" y="1210"/>
                  </a:lnTo>
                  <a:lnTo>
                    <a:pt x="852" y="1165"/>
                  </a:lnTo>
                  <a:lnTo>
                    <a:pt x="957" y="1106"/>
                  </a:lnTo>
                  <a:lnTo>
                    <a:pt x="1046" y="1046"/>
                  </a:lnTo>
                  <a:lnTo>
                    <a:pt x="1106" y="941"/>
                  </a:lnTo>
                  <a:lnTo>
                    <a:pt x="1166" y="852"/>
                  </a:lnTo>
                  <a:lnTo>
                    <a:pt x="1211" y="732"/>
                  </a:lnTo>
                  <a:lnTo>
                    <a:pt x="1211" y="613"/>
                  </a:lnTo>
                  <a:lnTo>
                    <a:pt x="1211" y="493"/>
                  </a:lnTo>
                  <a:lnTo>
                    <a:pt x="1166" y="374"/>
                  </a:lnTo>
                  <a:lnTo>
                    <a:pt x="1106" y="269"/>
                  </a:lnTo>
                  <a:lnTo>
                    <a:pt x="1046" y="179"/>
                  </a:lnTo>
                  <a:lnTo>
                    <a:pt x="957" y="105"/>
                  </a:lnTo>
                  <a:lnTo>
                    <a:pt x="852" y="45"/>
                  </a:lnTo>
                  <a:lnTo>
                    <a:pt x="733" y="15"/>
                  </a:lnTo>
                  <a:lnTo>
                    <a:pt x="61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3"/>
            <p:cNvSpPr/>
            <p:nvPr/>
          </p:nvSpPr>
          <p:spPr>
            <a:xfrm>
              <a:off x="4435445" y="2086503"/>
              <a:ext cx="33263" cy="33263"/>
            </a:xfrm>
            <a:custGeom>
              <a:avLst/>
              <a:gdLst/>
              <a:ahLst/>
              <a:cxnLst/>
              <a:rect l="l" t="t" r="r" b="b"/>
              <a:pathLst>
                <a:path w="1211" h="1211" extrusionOk="0">
                  <a:moveTo>
                    <a:pt x="494" y="1"/>
                  </a:moveTo>
                  <a:lnTo>
                    <a:pt x="374" y="46"/>
                  </a:lnTo>
                  <a:lnTo>
                    <a:pt x="269" y="105"/>
                  </a:lnTo>
                  <a:lnTo>
                    <a:pt x="180" y="165"/>
                  </a:lnTo>
                  <a:lnTo>
                    <a:pt x="105" y="255"/>
                  </a:lnTo>
                  <a:lnTo>
                    <a:pt x="45" y="359"/>
                  </a:lnTo>
                  <a:lnTo>
                    <a:pt x="16" y="479"/>
                  </a:lnTo>
                  <a:lnTo>
                    <a:pt x="1" y="598"/>
                  </a:lnTo>
                  <a:lnTo>
                    <a:pt x="16" y="718"/>
                  </a:lnTo>
                  <a:lnTo>
                    <a:pt x="45" y="837"/>
                  </a:lnTo>
                  <a:lnTo>
                    <a:pt x="105" y="942"/>
                  </a:lnTo>
                  <a:lnTo>
                    <a:pt x="180" y="1032"/>
                  </a:lnTo>
                  <a:lnTo>
                    <a:pt x="269" y="1106"/>
                  </a:lnTo>
                  <a:lnTo>
                    <a:pt x="374" y="1166"/>
                  </a:lnTo>
                  <a:lnTo>
                    <a:pt x="494" y="1196"/>
                  </a:lnTo>
                  <a:lnTo>
                    <a:pt x="613" y="1211"/>
                  </a:lnTo>
                  <a:lnTo>
                    <a:pt x="733" y="1196"/>
                  </a:lnTo>
                  <a:lnTo>
                    <a:pt x="852" y="1166"/>
                  </a:lnTo>
                  <a:lnTo>
                    <a:pt x="957" y="1106"/>
                  </a:lnTo>
                  <a:lnTo>
                    <a:pt x="1046" y="1032"/>
                  </a:lnTo>
                  <a:lnTo>
                    <a:pt x="1106" y="942"/>
                  </a:lnTo>
                  <a:lnTo>
                    <a:pt x="1166" y="837"/>
                  </a:lnTo>
                  <a:lnTo>
                    <a:pt x="1211" y="718"/>
                  </a:lnTo>
                  <a:lnTo>
                    <a:pt x="1211" y="598"/>
                  </a:lnTo>
                  <a:lnTo>
                    <a:pt x="1211" y="479"/>
                  </a:lnTo>
                  <a:lnTo>
                    <a:pt x="1166" y="359"/>
                  </a:lnTo>
                  <a:lnTo>
                    <a:pt x="1106" y="255"/>
                  </a:lnTo>
                  <a:lnTo>
                    <a:pt x="1046" y="165"/>
                  </a:lnTo>
                  <a:lnTo>
                    <a:pt x="957" y="105"/>
                  </a:lnTo>
                  <a:lnTo>
                    <a:pt x="852" y="46"/>
                  </a:lnTo>
                  <a:lnTo>
                    <a:pt x="73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3"/>
            <p:cNvSpPr/>
            <p:nvPr/>
          </p:nvSpPr>
          <p:spPr>
            <a:xfrm>
              <a:off x="3784649" y="2213728"/>
              <a:ext cx="26698" cy="261408"/>
            </a:xfrm>
            <a:custGeom>
              <a:avLst/>
              <a:gdLst/>
              <a:ahLst/>
              <a:cxnLst/>
              <a:rect l="l" t="t" r="r" b="b"/>
              <a:pathLst>
                <a:path w="972" h="9517" extrusionOk="0">
                  <a:moveTo>
                    <a:pt x="971" y="0"/>
                  </a:moveTo>
                  <a:lnTo>
                    <a:pt x="732" y="15"/>
                  </a:lnTo>
                  <a:lnTo>
                    <a:pt x="478" y="45"/>
                  </a:lnTo>
                  <a:lnTo>
                    <a:pt x="239" y="75"/>
                  </a:lnTo>
                  <a:lnTo>
                    <a:pt x="0" y="135"/>
                  </a:lnTo>
                  <a:lnTo>
                    <a:pt x="0" y="9382"/>
                  </a:lnTo>
                  <a:lnTo>
                    <a:pt x="239" y="9442"/>
                  </a:lnTo>
                  <a:lnTo>
                    <a:pt x="478" y="9487"/>
                  </a:lnTo>
                  <a:lnTo>
                    <a:pt x="732" y="9502"/>
                  </a:lnTo>
                  <a:lnTo>
                    <a:pt x="971" y="9517"/>
                  </a:lnTo>
                  <a:lnTo>
                    <a:pt x="97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3"/>
            <p:cNvSpPr/>
            <p:nvPr/>
          </p:nvSpPr>
          <p:spPr>
            <a:xfrm>
              <a:off x="4507242" y="2213728"/>
              <a:ext cx="26726" cy="261408"/>
            </a:xfrm>
            <a:custGeom>
              <a:avLst/>
              <a:gdLst/>
              <a:ahLst/>
              <a:cxnLst/>
              <a:rect l="l" t="t" r="r" b="b"/>
              <a:pathLst>
                <a:path w="973" h="9517" extrusionOk="0">
                  <a:moveTo>
                    <a:pt x="1" y="0"/>
                  </a:moveTo>
                  <a:lnTo>
                    <a:pt x="1" y="9517"/>
                  </a:lnTo>
                  <a:lnTo>
                    <a:pt x="255" y="9502"/>
                  </a:lnTo>
                  <a:lnTo>
                    <a:pt x="494" y="9487"/>
                  </a:lnTo>
                  <a:lnTo>
                    <a:pt x="733" y="9442"/>
                  </a:lnTo>
                  <a:lnTo>
                    <a:pt x="972" y="9382"/>
                  </a:lnTo>
                  <a:lnTo>
                    <a:pt x="972" y="135"/>
                  </a:lnTo>
                  <a:lnTo>
                    <a:pt x="733" y="75"/>
                  </a:lnTo>
                  <a:lnTo>
                    <a:pt x="494" y="45"/>
                  </a:lnTo>
                  <a:lnTo>
                    <a:pt x="255" y="15"/>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3"/>
            <p:cNvSpPr/>
            <p:nvPr/>
          </p:nvSpPr>
          <p:spPr>
            <a:xfrm>
              <a:off x="4104718" y="1800521"/>
              <a:ext cx="112864" cy="112452"/>
            </a:xfrm>
            <a:custGeom>
              <a:avLst/>
              <a:gdLst/>
              <a:ahLst/>
              <a:cxnLst/>
              <a:rect l="l" t="t" r="r" b="b"/>
              <a:pathLst>
                <a:path w="4109" h="4094" extrusionOk="0">
                  <a:moveTo>
                    <a:pt x="1838" y="0"/>
                  </a:moveTo>
                  <a:lnTo>
                    <a:pt x="1644" y="30"/>
                  </a:lnTo>
                  <a:lnTo>
                    <a:pt x="1449" y="90"/>
                  </a:lnTo>
                  <a:lnTo>
                    <a:pt x="1255" y="149"/>
                  </a:lnTo>
                  <a:lnTo>
                    <a:pt x="1076" y="239"/>
                  </a:lnTo>
                  <a:lnTo>
                    <a:pt x="912" y="344"/>
                  </a:lnTo>
                  <a:lnTo>
                    <a:pt x="747" y="463"/>
                  </a:lnTo>
                  <a:lnTo>
                    <a:pt x="598" y="598"/>
                  </a:lnTo>
                  <a:lnTo>
                    <a:pt x="463" y="747"/>
                  </a:lnTo>
                  <a:lnTo>
                    <a:pt x="359" y="896"/>
                  </a:lnTo>
                  <a:lnTo>
                    <a:pt x="254" y="1061"/>
                  </a:lnTo>
                  <a:lnTo>
                    <a:pt x="165" y="1240"/>
                  </a:lnTo>
                  <a:lnTo>
                    <a:pt x="90" y="1434"/>
                  </a:lnTo>
                  <a:lnTo>
                    <a:pt x="45" y="1628"/>
                  </a:lnTo>
                  <a:lnTo>
                    <a:pt x="15" y="1838"/>
                  </a:lnTo>
                  <a:lnTo>
                    <a:pt x="0" y="2047"/>
                  </a:lnTo>
                  <a:lnTo>
                    <a:pt x="15" y="2256"/>
                  </a:lnTo>
                  <a:lnTo>
                    <a:pt x="45" y="2465"/>
                  </a:lnTo>
                  <a:lnTo>
                    <a:pt x="90" y="2659"/>
                  </a:lnTo>
                  <a:lnTo>
                    <a:pt x="165" y="2839"/>
                  </a:lnTo>
                  <a:lnTo>
                    <a:pt x="254" y="3018"/>
                  </a:lnTo>
                  <a:lnTo>
                    <a:pt x="359" y="3197"/>
                  </a:lnTo>
                  <a:lnTo>
                    <a:pt x="463" y="3346"/>
                  </a:lnTo>
                  <a:lnTo>
                    <a:pt x="598" y="3496"/>
                  </a:lnTo>
                  <a:lnTo>
                    <a:pt x="747" y="3630"/>
                  </a:lnTo>
                  <a:lnTo>
                    <a:pt x="912" y="3750"/>
                  </a:lnTo>
                  <a:lnTo>
                    <a:pt x="1076" y="3854"/>
                  </a:lnTo>
                  <a:lnTo>
                    <a:pt x="1255" y="3929"/>
                  </a:lnTo>
                  <a:lnTo>
                    <a:pt x="1449" y="4004"/>
                  </a:lnTo>
                  <a:lnTo>
                    <a:pt x="1644" y="4049"/>
                  </a:lnTo>
                  <a:lnTo>
                    <a:pt x="1838" y="4079"/>
                  </a:lnTo>
                  <a:lnTo>
                    <a:pt x="2047" y="4093"/>
                  </a:lnTo>
                  <a:lnTo>
                    <a:pt x="2256" y="4079"/>
                  </a:lnTo>
                  <a:lnTo>
                    <a:pt x="2465" y="4049"/>
                  </a:lnTo>
                  <a:lnTo>
                    <a:pt x="2659" y="4004"/>
                  </a:lnTo>
                  <a:lnTo>
                    <a:pt x="2854" y="3929"/>
                  </a:lnTo>
                  <a:lnTo>
                    <a:pt x="3033" y="3854"/>
                  </a:lnTo>
                  <a:lnTo>
                    <a:pt x="3197" y="3750"/>
                  </a:lnTo>
                  <a:lnTo>
                    <a:pt x="3362" y="3630"/>
                  </a:lnTo>
                  <a:lnTo>
                    <a:pt x="3496" y="3496"/>
                  </a:lnTo>
                  <a:lnTo>
                    <a:pt x="3631" y="3346"/>
                  </a:lnTo>
                  <a:lnTo>
                    <a:pt x="3750" y="3197"/>
                  </a:lnTo>
                  <a:lnTo>
                    <a:pt x="3855" y="3018"/>
                  </a:lnTo>
                  <a:lnTo>
                    <a:pt x="3944" y="2839"/>
                  </a:lnTo>
                  <a:lnTo>
                    <a:pt x="4004" y="2659"/>
                  </a:lnTo>
                  <a:lnTo>
                    <a:pt x="4064" y="2465"/>
                  </a:lnTo>
                  <a:lnTo>
                    <a:pt x="4094" y="2256"/>
                  </a:lnTo>
                  <a:lnTo>
                    <a:pt x="4109" y="2047"/>
                  </a:lnTo>
                  <a:lnTo>
                    <a:pt x="4094" y="1838"/>
                  </a:lnTo>
                  <a:lnTo>
                    <a:pt x="4064" y="1628"/>
                  </a:lnTo>
                  <a:lnTo>
                    <a:pt x="4004" y="1434"/>
                  </a:lnTo>
                  <a:lnTo>
                    <a:pt x="3944" y="1240"/>
                  </a:lnTo>
                  <a:lnTo>
                    <a:pt x="3855" y="1061"/>
                  </a:lnTo>
                  <a:lnTo>
                    <a:pt x="3750" y="896"/>
                  </a:lnTo>
                  <a:lnTo>
                    <a:pt x="3631" y="747"/>
                  </a:lnTo>
                  <a:lnTo>
                    <a:pt x="3496" y="598"/>
                  </a:lnTo>
                  <a:lnTo>
                    <a:pt x="3362" y="463"/>
                  </a:lnTo>
                  <a:lnTo>
                    <a:pt x="3197" y="344"/>
                  </a:lnTo>
                  <a:lnTo>
                    <a:pt x="3033" y="239"/>
                  </a:lnTo>
                  <a:lnTo>
                    <a:pt x="2854" y="149"/>
                  </a:lnTo>
                  <a:lnTo>
                    <a:pt x="2659" y="90"/>
                  </a:lnTo>
                  <a:lnTo>
                    <a:pt x="2465" y="30"/>
                  </a:lnTo>
                  <a:lnTo>
                    <a:pt x="225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3"/>
            <p:cNvSpPr/>
            <p:nvPr/>
          </p:nvSpPr>
          <p:spPr>
            <a:xfrm>
              <a:off x="4120292" y="1815683"/>
              <a:ext cx="81688" cy="82100"/>
            </a:xfrm>
            <a:custGeom>
              <a:avLst/>
              <a:gdLst/>
              <a:ahLst/>
              <a:cxnLst/>
              <a:rect l="l" t="t" r="r" b="b"/>
              <a:pathLst>
                <a:path w="2974" h="2989" extrusionOk="0">
                  <a:moveTo>
                    <a:pt x="1480" y="1"/>
                  </a:moveTo>
                  <a:lnTo>
                    <a:pt x="1346" y="16"/>
                  </a:lnTo>
                  <a:lnTo>
                    <a:pt x="1196" y="31"/>
                  </a:lnTo>
                  <a:lnTo>
                    <a:pt x="1062" y="61"/>
                  </a:lnTo>
                  <a:lnTo>
                    <a:pt x="927" y="105"/>
                  </a:lnTo>
                  <a:lnTo>
                    <a:pt x="793" y="180"/>
                  </a:lnTo>
                  <a:lnTo>
                    <a:pt x="658" y="255"/>
                  </a:lnTo>
                  <a:lnTo>
                    <a:pt x="539" y="329"/>
                  </a:lnTo>
                  <a:lnTo>
                    <a:pt x="434" y="434"/>
                  </a:lnTo>
                  <a:lnTo>
                    <a:pt x="330" y="554"/>
                  </a:lnTo>
                  <a:lnTo>
                    <a:pt x="240" y="673"/>
                  </a:lnTo>
                  <a:lnTo>
                    <a:pt x="165" y="793"/>
                  </a:lnTo>
                  <a:lnTo>
                    <a:pt x="106" y="927"/>
                  </a:lnTo>
                  <a:lnTo>
                    <a:pt x="61" y="1061"/>
                  </a:lnTo>
                  <a:lnTo>
                    <a:pt x="16" y="1211"/>
                  </a:lnTo>
                  <a:lnTo>
                    <a:pt x="1" y="1345"/>
                  </a:lnTo>
                  <a:lnTo>
                    <a:pt x="1" y="1495"/>
                  </a:lnTo>
                  <a:lnTo>
                    <a:pt x="1" y="1629"/>
                  </a:lnTo>
                  <a:lnTo>
                    <a:pt x="16" y="1779"/>
                  </a:lnTo>
                  <a:lnTo>
                    <a:pt x="61" y="1913"/>
                  </a:lnTo>
                  <a:lnTo>
                    <a:pt x="106" y="2062"/>
                  </a:lnTo>
                  <a:lnTo>
                    <a:pt x="165" y="2182"/>
                  </a:lnTo>
                  <a:lnTo>
                    <a:pt x="240" y="2316"/>
                  </a:lnTo>
                  <a:lnTo>
                    <a:pt x="330" y="2436"/>
                  </a:lnTo>
                  <a:lnTo>
                    <a:pt x="434" y="2555"/>
                  </a:lnTo>
                  <a:lnTo>
                    <a:pt x="539" y="2645"/>
                  </a:lnTo>
                  <a:lnTo>
                    <a:pt x="658" y="2735"/>
                  </a:lnTo>
                  <a:lnTo>
                    <a:pt x="793" y="2809"/>
                  </a:lnTo>
                  <a:lnTo>
                    <a:pt x="927" y="2869"/>
                  </a:lnTo>
                  <a:lnTo>
                    <a:pt x="1062" y="2929"/>
                  </a:lnTo>
                  <a:lnTo>
                    <a:pt x="1196" y="2959"/>
                  </a:lnTo>
                  <a:lnTo>
                    <a:pt x="1346" y="2974"/>
                  </a:lnTo>
                  <a:lnTo>
                    <a:pt x="1480" y="2989"/>
                  </a:lnTo>
                  <a:lnTo>
                    <a:pt x="1629" y="2974"/>
                  </a:lnTo>
                  <a:lnTo>
                    <a:pt x="1764" y="2959"/>
                  </a:lnTo>
                  <a:lnTo>
                    <a:pt x="1913" y="2929"/>
                  </a:lnTo>
                  <a:lnTo>
                    <a:pt x="2048" y="2869"/>
                  </a:lnTo>
                  <a:lnTo>
                    <a:pt x="2182" y="2809"/>
                  </a:lnTo>
                  <a:lnTo>
                    <a:pt x="2302" y="2735"/>
                  </a:lnTo>
                  <a:lnTo>
                    <a:pt x="2421" y="2645"/>
                  </a:lnTo>
                  <a:lnTo>
                    <a:pt x="2541" y="2555"/>
                  </a:lnTo>
                  <a:lnTo>
                    <a:pt x="2645" y="2436"/>
                  </a:lnTo>
                  <a:lnTo>
                    <a:pt x="2735" y="2316"/>
                  </a:lnTo>
                  <a:lnTo>
                    <a:pt x="2810" y="2182"/>
                  </a:lnTo>
                  <a:lnTo>
                    <a:pt x="2869" y="2062"/>
                  </a:lnTo>
                  <a:lnTo>
                    <a:pt x="2914" y="1913"/>
                  </a:lnTo>
                  <a:lnTo>
                    <a:pt x="2944" y="1779"/>
                  </a:lnTo>
                  <a:lnTo>
                    <a:pt x="2974" y="1644"/>
                  </a:lnTo>
                  <a:lnTo>
                    <a:pt x="2974" y="1495"/>
                  </a:lnTo>
                  <a:lnTo>
                    <a:pt x="2974" y="1345"/>
                  </a:lnTo>
                  <a:lnTo>
                    <a:pt x="2944" y="1211"/>
                  </a:lnTo>
                  <a:lnTo>
                    <a:pt x="2914" y="1061"/>
                  </a:lnTo>
                  <a:lnTo>
                    <a:pt x="2869" y="927"/>
                  </a:lnTo>
                  <a:lnTo>
                    <a:pt x="2810" y="793"/>
                  </a:lnTo>
                  <a:lnTo>
                    <a:pt x="2735" y="673"/>
                  </a:lnTo>
                  <a:lnTo>
                    <a:pt x="2645" y="554"/>
                  </a:lnTo>
                  <a:lnTo>
                    <a:pt x="2541" y="434"/>
                  </a:lnTo>
                  <a:lnTo>
                    <a:pt x="2421" y="329"/>
                  </a:lnTo>
                  <a:lnTo>
                    <a:pt x="2302" y="255"/>
                  </a:lnTo>
                  <a:lnTo>
                    <a:pt x="2182" y="180"/>
                  </a:lnTo>
                  <a:lnTo>
                    <a:pt x="2048" y="105"/>
                  </a:lnTo>
                  <a:lnTo>
                    <a:pt x="1913" y="61"/>
                  </a:lnTo>
                  <a:lnTo>
                    <a:pt x="1764" y="31"/>
                  </a:lnTo>
                  <a:lnTo>
                    <a:pt x="1629" y="16"/>
                  </a:lnTo>
                  <a:lnTo>
                    <a:pt x="1480" y="1"/>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3"/>
            <p:cNvSpPr/>
            <p:nvPr/>
          </p:nvSpPr>
          <p:spPr>
            <a:xfrm>
              <a:off x="4132213" y="1827603"/>
              <a:ext cx="69767" cy="70179"/>
            </a:xfrm>
            <a:custGeom>
              <a:avLst/>
              <a:gdLst/>
              <a:ahLst/>
              <a:cxnLst/>
              <a:rect l="l" t="t" r="r" b="b"/>
              <a:pathLst>
                <a:path w="2540" h="2555" extrusionOk="0">
                  <a:moveTo>
                    <a:pt x="2107" y="0"/>
                  </a:moveTo>
                  <a:lnTo>
                    <a:pt x="0" y="2121"/>
                  </a:lnTo>
                  <a:lnTo>
                    <a:pt x="105" y="2211"/>
                  </a:lnTo>
                  <a:lnTo>
                    <a:pt x="224" y="2301"/>
                  </a:lnTo>
                  <a:lnTo>
                    <a:pt x="359" y="2375"/>
                  </a:lnTo>
                  <a:lnTo>
                    <a:pt x="493" y="2435"/>
                  </a:lnTo>
                  <a:lnTo>
                    <a:pt x="628" y="2495"/>
                  </a:lnTo>
                  <a:lnTo>
                    <a:pt x="762" y="2525"/>
                  </a:lnTo>
                  <a:lnTo>
                    <a:pt x="912" y="2540"/>
                  </a:lnTo>
                  <a:lnTo>
                    <a:pt x="1046" y="2555"/>
                  </a:lnTo>
                  <a:lnTo>
                    <a:pt x="1195" y="2540"/>
                  </a:lnTo>
                  <a:lnTo>
                    <a:pt x="1330" y="2525"/>
                  </a:lnTo>
                  <a:lnTo>
                    <a:pt x="1479" y="2495"/>
                  </a:lnTo>
                  <a:lnTo>
                    <a:pt x="1614" y="2435"/>
                  </a:lnTo>
                  <a:lnTo>
                    <a:pt x="1748" y="2375"/>
                  </a:lnTo>
                  <a:lnTo>
                    <a:pt x="1868" y="2301"/>
                  </a:lnTo>
                  <a:lnTo>
                    <a:pt x="1987" y="2211"/>
                  </a:lnTo>
                  <a:lnTo>
                    <a:pt x="2107" y="2121"/>
                  </a:lnTo>
                  <a:lnTo>
                    <a:pt x="2211" y="2002"/>
                  </a:lnTo>
                  <a:lnTo>
                    <a:pt x="2301" y="1882"/>
                  </a:lnTo>
                  <a:lnTo>
                    <a:pt x="2376" y="1748"/>
                  </a:lnTo>
                  <a:lnTo>
                    <a:pt x="2435" y="1628"/>
                  </a:lnTo>
                  <a:lnTo>
                    <a:pt x="2480" y="1479"/>
                  </a:lnTo>
                  <a:lnTo>
                    <a:pt x="2510" y="1345"/>
                  </a:lnTo>
                  <a:lnTo>
                    <a:pt x="2540" y="1210"/>
                  </a:lnTo>
                  <a:lnTo>
                    <a:pt x="2540" y="1061"/>
                  </a:lnTo>
                  <a:lnTo>
                    <a:pt x="2540" y="911"/>
                  </a:lnTo>
                  <a:lnTo>
                    <a:pt x="2510" y="777"/>
                  </a:lnTo>
                  <a:lnTo>
                    <a:pt x="2480" y="627"/>
                  </a:lnTo>
                  <a:lnTo>
                    <a:pt x="2435" y="493"/>
                  </a:lnTo>
                  <a:lnTo>
                    <a:pt x="2376" y="359"/>
                  </a:lnTo>
                  <a:lnTo>
                    <a:pt x="2301" y="239"/>
                  </a:lnTo>
                  <a:lnTo>
                    <a:pt x="2211" y="120"/>
                  </a:lnTo>
                  <a:lnTo>
                    <a:pt x="21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3"/>
            <p:cNvSpPr/>
            <p:nvPr/>
          </p:nvSpPr>
          <p:spPr>
            <a:xfrm>
              <a:off x="3975872" y="2415608"/>
              <a:ext cx="369740" cy="138711"/>
            </a:xfrm>
            <a:custGeom>
              <a:avLst/>
              <a:gdLst/>
              <a:ahLst/>
              <a:cxnLst/>
              <a:rect l="l" t="t" r="r" b="b"/>
              <a:pathLst>
                <a:path w="13461" h="5050" extrusionOk="0">
                  <a:moveTo>
                    <a:pt x="1016" y="0"/>
                  </a:moveTo>
                  <a:lnTo>
                    <a:pt x="867" y="30"/>
                  </a:lnTo>
                  <a:lnTo>
                    <a:pt x="717" y="75"/>
                  </a:lnTo>
                  <a:lnTo>
                    <a:pt x="583" y="150"/>
                  </a:lnTo>
                  <a:lnTo>
                    <a:pt x="463" y="224"/>
                  </a:lnTo>
                  <a:lnTo>
                    <a:pt x="344" y="329"/>
                  </a:lnTo>
                  <a:lnTo>
                    <a:pt x="254" y="434"/>
                  </a:lnTo>
                  <a:lnTo>
                    <a:pt x="165" y="568"/>
                  </a:lnTo>
                  <a:lnTo>
                    <a:pt x="90" y="703"/>
                  </a:lnTo>
                  <a:lnTo>
                    <a:pt x="45" y="852"/>
                  </a:lnTo>
                  <a:lnTo>
                    <a:pt x="15" y="1001"/>
                  </a:lnTo>
                  <a:lnTo>
                    <a:pt x="0" y="1151"/>
                  </a:lnTo>
                  <a:lnTo>
                    <a:pt x="0" y="1300"/>
                  </a:lnTo>
                  <a:lnTo>
                    <a:pt x="30" y="1435"/>
                  </a:lnTo>
                  <a:lnTo>
                    <a:pt x="75" y="1584"/>
                  </a:lnTo>
                  <a:lnTo>
                    <a:pt x="135" y="1733"/>
                  </a:lnTo>
                  <a:lnTo>
                    <a:pt x="284" y="1972"/>
                  </a:lnTo>
                  <a:lnTo>
                    <a:pt x="448" y="2226"/>
                  </a:lnTo>
                  <a:lnTo>
                    <a:pt x="643" y="2495"/>
                  </a:lnTo>
                  <a:lnTo>
                    <a:pt x="867" y="2764"/>
                  </a:lnTo>
                  <a:lnTo>
                    <a:pt x="1136" y="3048"/>
                  </a:lnTo>
                  <a:lnTo>
                    <a:pt x="1434" y="3317"/>
                  </a:lnTo>
                  <a:lnTo>
                    <a:pt x="1763" y="3601"/>
                  </a:lnTo>
                  <a:lnTo>
                    <a:pt x="2137" y="3855"/>
                  </a:lnTo>
                  <a:lnTo>
                    <a:pt x="2331" y="3974"/>
                  </a:lnTo>
                  <a:lnTo>
                    <a:pt x="2555" y="4094"/>
                  </a:lnTo>
                  <a:lnTo>
                    <a:pt x="2764" y="4213"/>
                  </a:lnTo>
                  <a:lnTo>
                    <a:pt x="3003" y="4333"/>
                  </a:lnTo>
                  <a:lnTo>
                    <a:pt x="3242" y="4437"/>
                  </a:lnTo>
                  <a:lnTo>
                    <a:pt x="3511" y="4527"/>
                  </a:lnTo>
                  <a:lnTo>
                    <a:pt x="3765" y="4617"/>
                  </a:lnTo>
                  <a:lnTo>
                    <a:pt x="4049" y="4706"/>
                  </a:lnTo>
                  <a:lnTo>
                    <a:pt x="4348" y="4781"/>
                  </a:lnTo>
                  <a:lnTo>
                    <a:pt x="4646" y="4856"/>
                  </a:lnTo>
                  <a:lnTo>
                    <a:pt x="4960" y="4915"/>
                  </a:lnTo>
                  <a:lnTo>
                    <a:pt x="5289" y="4960"/>
                  </a:lnTo>
                  <a:lnTo>
                    <a:pt x="5632" y="5005"/>
                  </a:lnTo>
                  <a:lnTo>
                    <a:pt x="5991" y="5020"/>
                  </a:lnTo>
                  <a:lnTo>
                    <a:pt x="6364" y="5050"/>
                  </a:lnTo>
                  <a:lnTo>
                    <a:pt x="7126" y="5050"/>
                  </a:lnTo>
                  <a:lnTo>
                    <a:pt x="7500" y="5020"/>
                  </a:lnTo>
                  <a:lnTo>
                    <a:pt x="7858" y="4990"/>
                  </a:lnTo>
                  <a:lnTo>
                    <a:pt x="8202" y="4960"/>
                  </a:lnTo>
                  <a:lnTo>
                    <a:pt x="8531" y="4915"/>
                  </a:lnTo>
                  <a:lnTo>
                    <a:pt x="8844" y="4856"/>
                  </a:lnTo>
                  <a:lnTo>
                    <a:pt x="9143" y="4781"/>
                  </a:lnTo>
                  <a:lnTo>
                    <a:pt x="9442" y="4706"/>
                  </a:lnTo>
                  <a:lnTo>
                    <a:pt x="9711" y="4617"/>
                  </a:lnTo>
                  <a:lnTo>
                    <a:pt x="9980" y="4527"/>
                  </a:lnTo>
                  <a:lnTo>
                    <a:pt x="10234" y="4422"/>
                  </a:lnTo>
                  <a:lnTo>
                    <a:pt x="10473" y="4318"/>
                  </a:lnTo>
                  <a:lnTo>
                    <a:pt x="10712" y="4213"/>
                  </a:lnTo>
                  <a:lnTo>
                    <a:pt x="10936" y="4094"/>
                  </a:lnTo>
                  <a:lnTo>
                    <a:pt x="11145" y="3974"/>
                  </a:lnTo>
                  <a:lnTo>
                    <a:pt x="11339" y="3855"/>
                  </a:lnTo>
                  <a:lnTo>
                    <a:pt x="11713" y="3586"/>
                  </a:lnTo>
                  <a:lnTo>
                    <a:pt x="12042" y="3317"/>
                  </a:lnTo>
                  <a:lnTo>
                    <a:pt x="12340" y="3048"/>
                  </a:lnTo>
                  <a:lnTo>
                    <a:pt x="12594" y="2764"/>
                  </a:lnTo>
                  <a:lnTo>
                    <a:pt x="12818" y="2495"/>
                  </a:lnTo>
                  <a:lnTo>
                    <a:pt x="13013" y="2226"/>
                  </a:lnTo>
                  <a:lnTo>
                    <a:pt x="13177" y="1957"/>
                  </a:lnTo>
                  <a:lnTo>
                    <a:pt x="13326" y="1718"/>
                  </a:lnTo>
                  <a:lnTo>
                    <a:pt x="13386" y="1584"/>
                  </a:lnTo>
                  <a:lnTo>
                    <a:pt x="13431" y="1435"/>
                  </a:lnTo>
                  <a:lnTo>
                    <a:pt x="13461" y="1285"/>
                  </a:lnTo>
                  <a:lnTo>
                    <a:pt x="13461" y="1136"/>
                  </a:lnTo>
                  <a:lnTo>
                    <a:pt x="13446" y="986"/>
                  </a:lnTo>
                  <a:lnTo>
                    <a:pt x="13416" y="837"/>
                  </a:lnTo>
                  <a:lnTo>
                    <a:pt x="13356" y="703"/>
                  </a:lnTo>
                  <a:lnTo>
                    <a:pt x="13296" y="568"/>
                  </a:lnTo>
                  <a:lnTo>
                    <a:pt x="13207" y="434"/>
                  </a:lnTo>
                  <a:lnTo>
                    <a:pt x="13102" y="329"/>
                  </a:lnTo>
                  <a:lnTo>
                    <a:pt x="12998" y="224"/>
                  </a:lnTo>
                  <a:lnTo>
                    <a:pt x="12863" y="150"/>
                  </a:lnTo>
                  <a:lnTo>
                    <a:pt x="12729" y="75"/>
                  </a:lnTo>
                  <a:lnTo>
                    <a:pt x="12594" y="30"/>
                  </a:lnTo>
                  <a:lnTo>
                    <a:pt x="1244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3"/>
            <p:cNvSpPr/>
            <p:nvPr/>
          </p:nvSpPr>
          <p:spPr>
            <a:xfrm>
              <a:off x="3991034" y="2430797"/>
              <a:ext cx="339004" cy="108359"/>
            </a:xfrm>
            <a:custGeom>
              <a:avLst/>
              <a:gdLst/>
              <a:ahLst/>
              <a:cxnLst/>
              <a:rect l="l" t="t" r="r" b="b"/>
              <a:pathLst>
                <a:path w="12342" h="3945" extrusionOk="0">
                  <a:moveTo>
                    <a:pt x="613" y="0"/>
                  </a:moveTo>
                  <a:lnTo>
                    <a:pt x="494" y="15"/>
                  </a:lnTo>
                  <a:lnTo>
                    <a:pt x="374" y="45"/>
                  </a:lnTo>
                  <a:lnTo>
                    <a:pt x="270" y="105"/>
                  </a:lnTo>
                  <a:lnTo>
                    <a:pt x="180" y="179"/>
                  </a:lnTo>
                  <a:lnTo>
                    <a:pt x="120" y="269"/>
                  </a:lnTo>
                  <a:lnTo>
                    <a:pt x="61" y="359"/>
                  </a:lnTo>
                  <a:lnTo>
                    <a:pt x="16" y="463"/>
                  </a:lnTo>
                  <a:lnTo>
                    <a:pt x="1" y="583"/>
                  </a:lnTo>
                  <a:lnTo>
                    <a:pt x="1" y="657"/>
                  </a:lnTo>
                  <a:lnTo>
                    <a:pt x="16" y="747"/>
                  </a:lnTo>
                  <a:lnTo>
                    <a:pt x="46" y="822"/>
                  </a:lnTo>
                  <a:lnTo>
                    <a:pt x="76" y="911"/>
                  </a:lnTo>
                  <a:lnTo>
                    <a:pt x="285" y="1240"/>
                  </a:lnTo>
                  <a:lnTo>
                    <a:pt x="404" y="1419"/>
                  </a:lnTo>
                  <a:lnTo>
                    <a:pt x="539" y="1614"/>
                  </a:lnTo>
                  <a:lnTo>
                    <a:pt x="718" y="1823"/>
                  </a:lnTo>
                  <a:lnTo>
                    <a:pt x="897" y="2017"/>
                  </a:lnTo>
                  <a:lnTo>
                    <a:pt x="1106" y="2226"/>
                  </a:lnTo>
                  <a:lnTo>
                    <a:pt x="1346" y="2435"/>
                  </a:lnTo>
                  <a:lnTo>
                    <a:pt x="1600" y="2629"/>
                  </a:lnTo>
                  <a:lnTo>
                    <a:pt x="1883" y="2824"/>
                  </a:lnTo>
                  <a:lnTo>
                    <a:pt x="2182" y="3003"/>
                  </a:lnTo>
                  <a:lnTo>
                    <a:pt x="2511" y="3182"/>
                  </a:lnTo>
                  <a:lnTo>
                    <a:pt x="2869" y="3347"/>
                  </a:lnTo>
                  <a:lnTo>
                    <a:pt x="3243" y="3481"/>
                  </a:lnTo>
                  <a:lnTo>
                    <a:pt x="3661" y="3616"/>
                  </a:lnTo>
                  <a:lnTo>
                    <a:pt x="4109" y="3720"/>
                  </a:lnTo>
                  <a:lnTo>
                    <a:pt x="4572" y="3810"/>
                  </a:lnTo>
                  <a:lnTo>
                    <a:pt x="5080" y="3884"/>
                  </a:lnTo>
                  <a:lnTo>
                    <a:pt x="5618" y="3929"/>
                  </a:lnTo>
                  <a:lnTo>
                    <a:pt x="6186" y="3944"/>
                  </a:lnTo>
                  <a:lnTo>
                    <a:pt x="6769" y="3929"/>
                  </a:lnTo>
                  <a:lnTo>
                    <a:pt x="7291" y="3884"/>
                  </a:lnTo>
                  <a:lnTo>
                    <a:pt x="7799" y="3810"/>
                  </a:lnTo>
                  <a:lnTo>
                    <a:pt x="8278" y="3720"/>
                  </a:lnTo>
                  <a:lnTo>
                    <a:pt x="8711" y="3616"/>
                  </a:lnTo>
                  <a:lnTo>
                    <a:pt x="9129" y="3481"/>
                  </a:lnTo>
                  <a:lnTo>
                    <a:pt x="9517" y="3347"/>
                  </a:lnTo>
                  <a:lnTo>
                    <a:pt x="9861" y="3182"/>
                  </a:lnTo>
                  <a:lnTo>
                    <a:pt x="10190" y="3003"/>
                  </a:lnTo>
                  <a:lnTo>
                    <a:pt x="10489" y="2824"/>
                  </a:lnTo>
                  <a:lnTo>
                    <a:pt x="10772" y="2629"/>
                  </a:lnTo>
                  <a:lnTo>
                    <a:pt x="11026" y="2435"/>
                  </a:lnTo>
                  <a:lnTo>
                    <a:pt x="11250" y="2226"/>
                  </a:lnTo>
                  <a:lnTo>
                    <a:pt x="11460" y="2017"/>
                  </a:lnTo>
                  <a:lnTo>
                    <a:pt x="11654" y="1823"/>
                  </a:lnTo>
                  <a:lnTo>
                    <a:pt x="11818" y="1614"/>
                  </a:lnTo>
                  <a:lnTo>
                    <a:pt x="11953" y="1419"/>
                  </a:lnTo>
                  <a:lnTo>
                    <a:pt x="12072" y="1240"/>
                  </a:lnTo>
                  <a:lnTo>
                    <a:pt x="12281" y="897"/>
                  </a:lnTo>
                  <a:lnTo>
                    <a:pt x="12311" y="822"/>
                  </a:lnTo>
                  <a:lnTo>
                    <a:pt x="12326" y="747"/>
                  </a:lnTo>
                  <a:lnTo>
                    <a:pt x="12341" y="657"/>
                  </a:lnTo>
                  <a:lnTo>
                    <a:pt x="12341" y="583"/>
                  </a:lnTo>
                  <a:lnTo>
                    <a:pt x="12326" y="463"/>
                  </a:lnTo>
                  <a:lnTo>
                    <a:pt x="12296" y="359"/>
                  </a:lnTo>
                  <a:lnTo>
                    <a:pt x="12237" y="269"/>
                  </a:lnTo>
                  <a:lnTo>
                    <a:pt x="12162" y="179"/>
                  </a:lnTo>
                  <a:lnTo>
                    <a:pt x="12072" y="105"/>
                  </a:lnTo>
                  <a:lnTo>
                    <a:pt x="11968" y="45"/>
                  </a:lnTo>
                  <a:lnTo>
                    <a:pt x="11863" y="15"/>
                  </a:lnTo>
                  <a:lnTo>
                    <a:pt x="117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3"/>
            <p:cNvSpPr/>
            <p:nvPr/>
          </p:nvSpPr>
          <p:spPr>
            <a:xfrm>
              <a:off x="3991034" y="2430797"/>
              <a:ext cx="339004" cy="16014"/>
            </a:xfrm>
            <a:custGeom>
              <a:avLst/>
              <a:gdLst/>
              <a:ahLst/>
              <a:cxnLst/>
              <a:rect l="l" t="t" r="r" b="b"/>
              <a:pathLst>
                <a:path w="12342" h="583" extrusionOk="0">
                  <a:moveTo>
                    <a:pt x="613" y="0"/>
                  </a:moveTo>
                  <a:lnTo>
                    <a:pt x="494" y="15"/>
                  </a:lnTo>
                  <a:lnTo>
                    <a:pt x="374" y="45"/>
                  </a:lnTo>
                  <a:lnTo>
                    <a:pt x="270" y="105"/>
                  </a:lnTo>
                  <a:lnTo>
                    <a:pt x="180" y="179"/>
                  </a:lnTo>
                  <a:lnTo>
                    <a:pt x="120" y="269"/>
                  </a:lnTo>
                  <a:lnTo>
                    <a:pt x="61" y="359"/>
                  </a:lnTo>
                  <a:lnTo>
                    <a:pt x="16" y="463"/>
                  </a:lnTo>
                  <a:lnTo>
                    <a:pt x="1" y="583"/>
                  </a:lnTo>
                  <a:lnTo>
                    <a:pt x="12341" y="583"/>
                  </a:lnTo>
                  <a:lnTo>
                    <a:pt x="12326" y="463"/>
                  </a:lnTo>
                  <a:lnTo>
                    <a:pt x="12296" y="359"/>
                  </a:lnTo>
                  <a:lnTo>
                    <a:pt x="12237" y="269"/>
                  </a:lnTo>
                  <a:lnTo>
                    <a:pt x="12162" y="179"/>
                  </a:lnTo>
                  <a:lnTo>
                    <a:pt x="12072" y="105"/>
                  </a:lnTo>
                  <a:lnTo>
                    <a:pt x="11968" y="45"/>
                  </a:lnTo>
                  <a:lnTo>
                    <a:pt x="11863" y="15"/>
                  </a:lnTo>
                  <a:lnTo>
                    <a:pt x="11744" y="0"/>
                  </a:lnTo>
                  <a:close/>
                </a:path>
              </a:pathLst>
            </a:custGeom>
            <a:solidFill>
              <a:srgbClr val="DE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3"/>
            <p:cNvSpPr/>
            <p:nvPr/>
          </p:nvSpPr>
          <p:spPr>
            <a:xfrm>
              <a:off x="4731315" y="3532949"/>
              <a:ext cx="99734" cy="147748"/>
            </a:xfrm>
            <a:custGeom>
              <a:avLst/>
              <a:gdLst/>
              <a:ahLst/>
              <a:cxnLst/>
              <a:rect l="l" t="t" r="r" b="b"/>
              <a:pathLst>
                <a:path w="3631" h="5379" extrusionOk="0">
                  <a:moveTo>
                    <a:pt x="2614" y="1"/>
                  </a:moveTo>
                  <a:lnTo>
                    <a:pt x="2510" y="16"/>
                  </a:lnTo>
                  <a:lnTo>
                    <a:pt x="2420" y="31"/>
                  </a:lnTo>
                  <a:lnTo>
                    <a:pt x="2331" y="60"/>
                  </a:lnTo>
                  <a:lnTo>
                    <a:pt x="2241" y="90"/>
                  </a:lnTo>
                  <a:lnTo>
                    <a:pt x="2151" y="135"/>
                  </a:lnTo>
                  <a:lnTo>
                    <a:pt x="2077" y="195"/>
                  </a:lnTo>
                  <a:lnTo>
                    <a:pt x="2002" y="255"/>
                  </a:lnTo>
                  <a:lnTo>
                    <a:pt x="1927" y="314"/>
                  </a:lnTo>
                  <a:lnTo>
                    <a:pt x="1867" y="389"/>
                  </a:lnTo>
                  <a:lnTo>
                    <a:pt x="1808" y="479"/>
                  </a:lnTo>
                  <a:lnTo>
                    <a:pt x="1763" y="553"/>
                  </a:lnTo>
                  <a:lnTo>
                    <a:pt x="105" y="3960"/>
                  </a:lnTo>
                  <a:lnTo>
                    <a:pt x="60" y="4064"/>
                  </a:lnTo>
                  <a:lnTo>
                    <a:pt x="30" y="4154"/>
                  </a:lnTo>
                  <a:lnTo>
                    <a:pt x="15" y="4244"/>
                  </a:lnTo>
                  <a:lnTo>
                    <a:pt x="0" y="4348"/>
                  </a:lnTo>
                  <a:lnTo>
                    <a:pt x="0" y="4438"/>
                  </a:lnTo>
                  <a:lnTo>
                    <a:pt x="15" y="4527"/>
                  </a:lnTo>
                  <a:lnTo>
                    <a:pt x="30" y="4632"/>
                  </a:lnTo>
                  <a:lnTo>
                    <a:pt x="60" y="4722"/>
                  </a:lnTo>
                  <a:lnTo>
                    <a:pt x="90" y="4811"/>
                  </a:lnTo>
                  <a:lnTo>
                    <a:pt x="134" y="4886"/>
                  </a:lnTo>
                  <a:lnTo>
                    <a:pt x="194" y="4961"/>
                  </a:lnTo>
                  <a:lnTo>
                    <a:pt x="254" y="5035"/>
                  </a:lnTo>
                  <a:lnTo>
                    <a:pt x="314" y="5110"/>
                  </a:lnTo>
                  <a:lnTo>
                    <a:pt x="388" y="5170"/>
                  </a:lnTo>
                  <a:lnTo>
                    <a:pt x="463" y="5230"/>
                  </a:lnTo>
                  <a:lnTo>
                    <a:pt x="553" y="5274"/>
                  </a:lnTo>
                  <a:lnTo>
                    <a:pt x="657" y="5319"/>
                  </a:lnTo>
                  <a:lnTo>
                    <a:pt x="777" y="5349"/>
                  </a:lnTo>
                  <a:lnTo>
                    <a:pt x="881" y="5379"/>
                  </a:lnTo>
                  <a:lnTo>
                    <a:pt x="986" y="5379"/>
                  </a:lnTo>
                  <a:lnTo>
                    <a:pt x="1120" y="5364"/>
                  </a:lnTo>
                  <a:lnTo>
                    <a:pt x="1255" y="5349"/>
                  </a:lnTo>
                  <a:lnTo>
                    <a:pt x="1389" y="5304"/>
                  </a:lnTo>
                  <a:lnTo>
                    <a:pt x="1509" y="5230"/>
                  </a:lnTo>
                  <a:lnTo>
                    <a:pt x="1614" y="5155"/>
                  </a:lnTo>
                  <a:lnTo>
                    <a:pt x="1718" y="5065"/>
                  </a:lnTo>
                  <a:lnTo>
                    <a:pt x="1808" y="4946"/>
                  </a:lnTo>
                  <a:lnTo>
                    <a:pt x="1867" y="4826"/>
                  </a:lnTo>
                  <a:lnTo>
                    <a:pt x="3541" y="1420"/>
                  </a:lnTo>
                  <a:lnTo>
                    <a:pt x="3571" y="1330"/>
                  </a:lnTo>
                  <a:lnTo>
                    <a:pt x="3600" y="1241"/>
                  </a:lnTo>
                  <a:lnTo>
                    <a:pt x="3615" y="1136"/>
                  </a:lnTo>
                  <a:lnTo>
                    <a:pt x="3630" y="1046"/>
                  </a:lnTo>
                  <a:lnTo>
                    <a:pt x="3630" y="942"/>
                  </a:lnTo>
                  <a:lnTo>
                    <a:pt x="3630" y="852"/>
                  </a:lnTo>
                  <a:lnTo>
                    <a:pt x="3600" y="763"/>
                  </a:lnTo>
                  <a:lnTo>
                    <a:pt x="3586" y="673"/>
                  </a:lnTo>
                  <a:lnTo>
                    <a:pt x="3541" y="583"/>
                  </a:lnTo>
                  <a:lnTo>
                    <a:pt x="3496" y="494"/>
                  </a:lnTo>
                  <a:lnTo>
                    <a:pt x="3451" y="419"/>
                  </a:lnTo>
                  <a:lnTo>
                    <a:pt x="3391" y="344"/>
                  </a:lnTo>
                  <a:lnTo>
                    <a:pt x="3317" y="270"/>
                  </a:lnTo>
                  <a:lnTo>
                    <a:pt x="3257" y="210"/>
                  </a:lnTo>
                  <a:lnTo>
                    <a:pt x="3167" y="150"/>
                  </a:lnTo>
                  <a:lnTo>
                    <a:pt x="3078" y="105"/>
                  </a:lnTo>
                  <a:lnTo>
                    <a:pt x="2988" y="60"/>
                  </a:lnTo>
                  <a:lnTo>
                    <a:pt x="2898" y="31"/>
                  </a:lnTo>
                  <a:lnTo>
                    <a:pt x="2794" y="16"/>
                  </a:lnTo>
                  <a:lnTo>
                    <a:pt x="2704" y="16"/>
                  </a:lnTo>
                  <a:lnTo>
                    <a:pt x="261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3"/>
            <p:cNvSpPr/>
            <p:nvPr/>
          </p:nvSpPr>
          <p:spPr>
            <a:xfrm>
              <a:off x="4814182" y="3562503"/>
              <a:ext cx="84160" cy="185900"/>
            </a:xfrm>
            <a:custGeom>
              <a:avLst/>
              <a:gdLst/>
              <a:ahLst/>
              <a:cxnLst/>
              <a:rect l="l" t="t" r="r" b="b"/>
              <a:pathLst>
                <a:path w="3064" h="6768" extrusionOk="0">
                  <a:moveTo>
                    <a:pt x="867" y="0"/>
                  </a:moveTo>
                  <a:lnTo>
                    <a:pt x="763" y="30"/>
                  </a:lnTo>
                  <a:lnTo>
                    <a:pt x="673" y="45"/>
                  </a:lnTo>
                  <a:lnTo>
                    <a:pt x="583" y="90"/>
                  </a:lnTo>
                  <a:lnTo>
                    <a:pt x="494" y="135"/>
                  </a:lnTo>
                  <a:lnTo>
                    <a:pt x="404" y="180"/>
                  </a:lnTo>
                  <a:lnTo>
                    <a:pt x="330" y="239"/>
                  </a:lnTo>
                  <a:lnTo>
                    <a:pt x="270" y="314"/>
                  </a:lnTo>
                  <a:lnTo>
                    <a:pt x="210" y="389"/>
                  </a:lnTo>
                  <a:lnTo>
                    <a:pt x="150" y="463"/>
                  </a:lnTo>
                  <a:lnTo>
                    <a:pt x="105" y="538"/>
                  </a:lnTo>
                  <a:lnTo>
                    <a:pt x="61" y="628"/>
                  </a:lnTo>
                  <a:lnTo>
                    <a:pt x="31" y="717"/>
                  </a:lnTo>
                  <a:lnTo>
                    <a:pt x="16" y="807"/>
                  </a:lnTo>
                  <a:lnTo>
                    <a:pt x="1" y="912"/>
                  </a:lnTo>
                  <a:lnTo>
                    <a:pt x="1" y="1001"/>
                  </a:lnTo>
                  <a:lnTo>
                    <a:pt x="16" y="1106"/>
                  </a:lnTo>
                  <a:lnTo>
                    <a:pt x="31" y="1196"/>
                  </a:lnTo>
                  <a:lnTo>
                    <a:pt x="1121" y="6006"/>
                  </a:lnTo>
                  <a:lnTo>
                    <a:pt x="1166" y="6170"/>
                  </a:lnTo>
                  <a:lnTo>
                    <a:pt x="1241" y="6320"/>
                  </a:lnTo>
                  <a:lnTo>
                    <a:pt x="1345" y="6454"/>
                  </a:lnTo>
                  <a:lnTo>
                    <a:pt x="1465" y="6559"/>
                  </a:lnTo>
                  <a:lnTo>
                    <a:pt x="1599" y="6648"/>
                  </a:lnTo>
                  <a:lnTo>
                    <a:pt x="1749" y="6723"/>
                  </a:lnTo>
                  <a:lnTo>
                    <a:pt x="1913" y="6753"/>
                  </a:lnTo>
                  <a:lnTo>
                    <a:pt x="2077" y="6768"/>
                  </a:lnTo>
                  <a:lnTo>
                    <a:pt x="2182" y="6768"/>
                  </a:lnTo>
                  <a:lnTo>
                    <a:pt x="2287" y="6753"/>
                  </a:lnTo>
                  <a:lnTo>
                    <a:pt x="2391" y="6723"/>
                  </a:lnTo>
                  <a:lnTo>
                    <a:pt x="2481" y="6678"/>
                  </a:lnTo>
                  <a:lnTo>
                    <a:pt x="2570" y="6648"/>
                  </a:lnTo>
                  <a:lnTo>
                    <a:pt x="2645" y="6589"/>
                  </a:lnTo>
                  <a:lnTo>
                    <a:pt x="2720" y="6529"/>
                  </a:lnTo>
                  <a:lnTo>
                    <a:pt x="2795" y="6469"/>
                  </a:lnTo>
                  <a:lnTo>
                    <a:pt x="2854" y="6394"/>
                  </a:lnTo>
                  <a:lnTo>
                    <a:pt x="2914" y="6320"/>
                  </a:lnTo>
                  <a:lnTo>
                    <a:pt x="2959" y="6230"/>
                  </a:lnTo>
                  <a:lnTo>
                    <a:pt x="2989" y="6141"/>
                  </a:lnTo>
                  <a:lnTo>
                    <a:pt x="3019" y="6051"/>
                  </a:lnTo>
                  <a:lnTo>
                    <a:pt x="3049" y="5961"/>
                  </a:lnTo>
                  <a:lnTo>
                    <a:pt x="3063" y="5872"/>
                  </a:lnTo>
                  <a:lnTo>
                    <a:pt x="3063" y="5767"/>
                  </a:lnTo>
                  <a:lnTo>
                    <a:pt x="3049" y="5677"/>
                  </a:lnTo>
                  <a:lnTo>
                    <a:pt x="3034" y="5573"/>
                  </a:lnTo>
                  <a:lnTo>
                    <a:pt x="1943" y="762"/>
                  </a:lnTo>
                  <a:lnTo>
                    <a:pt x="1913" y="673"/>
                  </a:lnTo>
                  <a:lnTo>
                    <a:pt x="1883" y="583"/>
                  </a:lnTo>
                  <a:lnTo>
                    <a:pt x="1838" y="493"/>
                  </a:lnTo>
                  <a:lnTo>
                    <a:pt x="1779" y="404"/>
                  </a:lnTo>
                  <a:lnTo>
                    <a:pt x="1719" y="329"/>
                  </a:lnTo>
                  <a:lnTo>
                    <a:pt x="1659" y="269"/>
                  </a:lnTo>
                  <a:lnTo>
                    <a:pt x="1584" y="210"/>
                  </a:lnTo>
                  <a:lnTo>
                    <a:pt x="1510" y="150"/>
                  </a:lnTo>
                  <a:lnTo>
                    <a:pt x="1420" y="105"/>
                  </a:lnTo>
                  <a:lnTo>
                    <a:pt x="1345" y="60"/>
                  </a:lnTo>
                  <a:lnTo>
                    <a:pt x="1256" y="30"/>
                  </a:lnTo>
                  <a:lnTo>
                    <a:pt x="1151" y="15"/>
                  </a:lnTo>
                  <a:lnTo>
                    <a:pt x="106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3"/>
            <p:cNvSpPr/>
            <p:nvPr/>
          </p:nvSpPr>
          <p:spPr>
            <a:xfrm>
              <a:off x="4890100" y="3562915"/>
              <a:ext cx="87841" cy="185103"/>
            </a:xfrm>
            <a:custGeom>
              <a:avLst/>
              <a:gdLst/>
              <a:ahLst/>
              <a:cxnLst/>
              <a:rect l="l" t="t" r="r" b="b"/>
              <a:pathLst>
                <a:path w="3198" h="6739" extrusionOk="0">
                  <a:moveTo>
                    <a:pt x="942" y="0"/>
                  </a:moveTo>
                  <a:lnTo>
                    <a:pt x="837" y="15"/>
                  </a:lnTo>
                  <a:lnTo>
                    <a:pt x="748" y="30"/>
                  </a:lnTo>
                  <a:lnTo>
                    <a:pt x="643" y="60"/>
                  </a:lnTo>
                  <a:lnTo>
                    <a:pt x="553" y="105"/>
                  </a:lnTo>
                  <a:lnTo>
                    <a:pt x="479" y="150"/>
                  </a:lnTo>
                  <a:lnTo>
                    <a:pt x="389" y="209"/>
                  </a:lnTo>
                  <a:lnTo>
                    <a:pt x="314" y="269"/>
                  </a:lnTo>
                  <a:lnTo>
                    <a:pt x="255" y="329"/>
                  </a:lnTo>
                  <a:lnTo>
                    <a:pt x="195" y="404"/>
                  </a:lnTo>
                  <a:lnTo>
                    <a:pt x="150" y="478"/>
                  </a:lnTo>
                  <a:lnTo>
                    <a:pt x="105" y="568"/>
                  </a:lnTo>
                  <a:lnTo>
                    <a:pt x="60" y="658"/>
                  </a:lnTo>
                  <a:lnTo>
                    <a:pt x="31" y="747"/>
                  </a:lnTo>
                  <a:lnTo>
                    <a:pt x="16" y="837"/>
                  </a:lnTo>
                  <a:lnTo>
                    <a:pt x="1" y="941"/>
                  </a:lnTo>
                  <a:lnTo>
                    <a:pt x="1" y="1031"/>
                  </a:lnTo>
                  <a:lnTo>
                    <a:pt x="16" y="1136"/>
                  </a:lnTo>
                  <a:lnTo>
                    <a:pt x="31" y="1225"/>
                  </a:lnTo>
                  <a:lnTo>
                    <a:pt x="1256" y="6006"/>
                  </a:lnTo>
                  <a:lnTo>
                    <a:pt x="1315" y="6155"/>
                  </a:lnTo>
                  <a:lnTo>
                    <a:pt x="1390" y="6305"/>
                  </a:lnTo>
                  <a:lnTo>
                    <a:pt x="1495" y="6439"/>
                  </a:lnTo>
                  <a:lnTo>
                    <a:pt x="1614" y="6544"/>
                  </a:lnTo>
                  <a:lnTo>
                    <a:pt x="1749" y="6619"/>
                  </a:lnTo>
                  <a:lnTo>
                    <a:pt x="1898" y="6693"/>
                  </a:lnTo>
                  <a:lnTo>
                    <a:pt x="2047" y="6723"/>
                  </a:lnTo>
                  <a:lnTo>
                    <a:pt x="2212" y="6738"/>
                  </a:lnTo>
                  <a:lnTo>
                    <a:pt x="2331" y="6738"/>
                  </a:lnTo>
                  <a:lnTo>
                    <a:pt x="2451" y="6708"/>
                  </a:lnTo>
                  <a:lnTo>
                    <a:pt x="2555" y="6678"/>
                  </a:lnTo>
                  <a:lnTo>
                    <a:pt x="2645" y="6648"/>
                  </a:lnTo>
                  <a:lnTo>
                    <a:pt x="2735" y="6604"/>
                  </a:lnTo>
                  <a:lnTo>
                    <a:pt x="2809" y="6544"/>
                  </a:lnTo>
                  <a:lnTo>
                    <a:pt x="2884" y="6484"/>
                  </a:lnTo>
                  <a:lnTo>
                    <a:pt x="2944" y="6409"/>
                  </a:lnTo>
                  <a:lnTo>
                    <a:pt x="3004" y="6335"/>
                  </a:lnTo>
                  <a:lnTo>
                    <a:pt x="3063" y="6260"/>
                  </a:lnTo>
                  <a:lnTo>
                    <a:pt x="3108" y="6170"/>
                  </a:lnTo>
                  <a:lnTo>
                    <a:pt x="3138" y="6096"/>
                  </a:lnTo>
                  <a:lnTo>
                    <a:pt x="3168" y="5991"/>
                  </a:lnTo>
                  <a:lnTo>
                    <a:pt x="3183" y="5901"/>
                  </a:lnTo>
                  <a:lnTo>
                    <a:pt x="3198" y="5812"/>
                  </a:lnTo>
                  <a:lnTo>
                    <a:pt x="3198" y="5707"/>
                  </a:lnTo>
                  <a:lnTo>
                    <a:pt x="3183" y="5618"/>
                  </a:lnTo>
                  <a:lnTo>
                    <a:pt x="3168" y="5513"/>
                  </a:lnTo>
                  <a:lnTo>
                    <a:pt x="1943" y="747"/>
                  </a:lnTo>
                  <a:lnTo>
                    <a:pt x="1913" y="643"/>
                  </a:lnTo>
                  <a:lnTo>
                    <a:pt x="1868" y="553"/>
                  </a:lnTo>
                  <a:lnTo>
                    <a:pt x="1823" y="463"/>
                  </a:lnTo>
                  <a:lnTo>
                    <a:pt x="1778" y="389"/>
                  </a:lnTo>
                  <a:lnTo>
                    <a:pt x="1704" y="314"/>
                  </a:lnTo>
                  <a:lnTo>
                    <a:pt x="1644" y="254"/>
                  </a:lnTo>
                  <a:lnTo>
                    <a:pt x="1569" y="195"/>
                  </a:lnTo>
                  <a:lnTo>
                    <a:pt x="1495" y="135"/>
                  </a:lnTo>
                  <a:lnTo>
                    <a:pt x="1405" y="90"/>
                  </a:lnTo>
                  <a:lnTo>
                    <a:pt x="1315" y="60"/>
                  </a:lnTo>
                  <a:lnTo>
                    <a:pt x="1226" y="30"/>
                  </a:lnTo>
                  <a:lnTo>
                    <a:pt x="1136" y="15"/>
                  </a:lnTo>
                  <a:lnTo>
                    <a:pt x="104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3"/>
            <p:cNvSpPr/>
            <p:nvPr/>
          </p:nvSpPr>
          <p:spPr>
            <a:xfrm>
              <a:off x="4948797" y="3523528"/>
              <a:ext cx="91934" cy="184252"/>
            </a:xfrm>
            <a:custGeom>
              <a:avLst/>
              <a:gdLst/>
              <a:ahLst/>
              <a:cxnLst/>
              <a:rect l="l" t="t" r="r" b="b"/>
              <a:pathLst>
                <a:path w="3347" h="6708" extrusionOk="0">
                  <a:moveTo>
                    <a:pt x="911" y="0"/>
                  </a:moveTo>
                  <a:lnTo>
                    <a:pt x="807" y="15"/>
                  </a:lnTo>
                  <a:lnTo>
                    <a:pt x="717" y="45"/>
                  </a:lnTo>
                  <a:lnTo>
                    <a:pt x="613" y="75"/>
                  </a:lnTo>
                  <a:lnTo>
                    <a:pt x="523" y="120"/>
                  </a:lnTo>
                  <a:lnTo>
                    <a:pt x="448" y="164"/>
                  </a:lnTo>
                  <a:lnTo>
                    <a:pt x="359" y="224"/>
                  </a:lnTo>
                  <a:lnTo>
                    <a:pt x="299" y="284"/>
                  </a:lnTo>
                  <a:lnTo>
                    <a:pt x="224" y="359"/>
                  </a:lnTo>
                  <a:lnTo>
                    <a:pt x="179" y="433"/>
                  </a:lnTo>
                  <a:lnTo>
                    <a:pt x="120" y="508"/>
                  </a:lnTo>
                  <a:lnTo>
                    <a:pt x="75" y="598"/>
                  </a:lnTo>
                  <a:lnTo>
                    <a:pt x="45" y="687"/>
                  </a:lnTo>
                  <a:lnTo>
                    <a:pt x="30" y="777"/>
                  </a:lnTo>
                  <a:lnTo>
                    <a:pt x="15" y="867"/>
                  </a:lnTo>
                  <a:lnTo>
                    <a:pt x="0" y="971"/>
                  </a:lnTo>
                  <a:lnTo>
                    <a:pt x="0" y="1061"/>
                  </a:lnTo>
                  <a:lnTo>
                    <a:pt x="15" y="1165"/>
                  </a:lnTo>
                  <a:lnTo>
                    <a:pt x="45" y="1255"/>
                  </a:lnTo>
                  <a:lnTo>
                    <a:pt x="1419" y="5991"/>
                  </a:lnTo>
                  <a:lnTo>
                    <a:pt x="1479" y="6140"/>
                  </a:lnTo>
                  <a:lnTo>
                    <a:pt x="1554" y="6290"/>
                  </a:lnTo>
                  <a:lnTo>
                    <a:pt x="1658" y="6409"/>
                  </a:lnTo>
                  <a:lnTo>
                    <a:pt x="1778" y="6514"/>
                  </a:lnTo>
                  <a:lnTo>
                    <a:pt x="1897" y="6588"/>
                  </a:lnTo>
                  <a:lnTo>
                    <a:pt x="2047" y="6648"/>
                  </a:lnTo>
                  <a:lnTo>
                    <a:pt x="2196" y="6693"/>
                  </a:lnTo>
                  <a:lnTo>
                    <a:pt x="2360" y="6708"/>
                  </a:lnTo>
                  <a:lnTo>
                    <a:pt x="2495" y="6693"/>
                  </a:lnTo>
                  <a:lnTo>
                    <a:pt x="2629" y="6663"/>
                  </a:lnTo>
                  <a:lnTo>
                    <a:pt x="2734" y="6633"/>
                  </a:lnTo>
                  <a:lnTo>
                    <a:pt x="2824" y="6588"/>
                  </a:lnTo>
                  <a:lnTo>
                    <a:pt x="2898" y="6544"/>
                  </a:lnTo>
                  <a:lnTo>
                    <a:pt x="2973" y="6484"/>
                  </a:lnTo>
                  <a:lnTo>
                    <a:pt x="3048" y="6424"/>
                  </a:lnTo>
                  <a:lnTo>
                    <a:pt x="3107" y="6349"/>
                  </a:lnTo>
                  <a:lnTo>
                    <a:pt x="3167" y="6275"/>
                  </a:lnTo>
                  <a:lnTo>
                    <a:pt x="3212" y="6185"/>
                  </a:lnTo>
                  <a:lnTo>
                    <a:pt x="3257" y="6110"/>
                  </a:lnTo>
                  <a:lnTo>
                    <a:pt x="3287" y="6021"/>
                  </a:lnTo>
                  <a:lnTo>
                    <a:pt x="3317" y="5931"/>
                  </a:lnTo>
                  <a:lnTo>
                    <a:pt x="3332" y="5827"/>
                  </a:lnTo>
                  <a:lnTo>
                    <a:pt x="3346" y="5737"/>
                  </a:lnTo>
                  <a:lnTo>
                    <a:pt x="3332" y="5632"/>
                  </a:lnTo>
                  <a:lnTo>
                    <a:pt x="3332" y="5543"/>
                  </a:lnTo>
                  <a:lnTo>
                    <a:pt x="3302" y="5438"/>
                  </a:lnTo>
                  <a:lnTo>
                    <a:pt x="1927" y="717"/>
                  </a:lnTo>
                  <a:lnTo>
                    <a:pt x="1897" y="613"/>
                  </a:lnTo>
                  <a:lnTo>
                    <a:pt x="1853" y="523"/>
                  </a:lnTo>
                  <a:lnTo>
                    <a:pt x="1808" y="448"/>
                  </a:lnTo>
                  <a:lnTo>
                    <a:pt x="1748" y="359"/>
                  </a:lnTo>
                  <a:lnTo>
                    <a:pt x="1688" y="299"/>
                  </a:lnTo>
                  <a:lnTo>
                    <a:pt x="1614" y="224"/>
                  </a:lnTo>
                  <a:lnTo>
                    <a:pt x="1539" y="179"/>
                  </a:lnTo>
                  <a:lnTo>
                    <a:pt x="1464" y="120"/>
                  </a:lnTo>
                  <a:lnTo>
                    <a:pt x="1374" y="75"/>
                  </a:lnTo>
                  <a:lnTo>
                    <a:pt x="1285" y="45"/>
                  </a:lnTo>
                  <a:lnTo>
                    <a:pt x="1195" y="30"/>
                  </a:lnTo>
                  <a:lnTo>
                    <a:pt x="110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3"/>
            <p:cNvSpPr/>
            <p:nvPr/>
          </p:nvSpPr>
          <p:spPr>
            <a:xfrm>
              <a:off x="4596701" y="2837028"/>
              <a:ext cx="323402" cy="396823"/>
            </a:xfrm>
            <a:custGeom>
              <a:avLst/>
              <a:gdLst/>
              <a:ahLst/>
              <a:cxnLst/>
              <a:rect l="l" t="t" r="r" b="b"/>
              <a:pathLst>
                <a:path w="11774" h="14447" extrusionOk="0">
                  <a:moveTo>
                    <a:pt x="1868" y="0"/>
                  </a:moveTo>
                  <a:lnTo>
                    <a:pt x="1495" y="30"/>
                  </a:lnTo>
                  <a:lnTo>
                    <a:pt x="1121" y="60"/>
                  </a:lnTo>
                  <a:lnTo>
                    <a:pt x="748" y="120"/>
                  </a:lnTo>
                  <a:lnTo>
                    <a:pt x="374" y="194"/>
                  </a:lnTo>
                  <a:lnTo>
                    <a:pt x="1" y="269"/>
                  </a:lnTo>
                  <a:lnTo>
                    <a:pt x="1719" y="6858"/>
                  </a:lnTo>
                  <a:lnTo>
                    <a:pt x="2242" y="8844"/>
                  </a:lnTo>
                  <a:lnTo>
                    <a:pt x="3527" y="13789"/>
                  </a:lnTo>
                  <a:lnTo>
                    <a:pt x="3556" y="13909"/>
                  </a:lnTo>
                  <a:lnTo>
                    <a:pt x="3616" y="14028"/>
                  </a:lnTo>
                  <a:lnTo>
                    <a:pt x="3691" y="14118"/>
                  </a:lnTo>
                  <a:lnTo>
                    <a:pt x="3766" y="14208"/>
                  </a:lnTo>
                  <a:lnTo>
                    <a:pt x="3855" y="14282"/>
                  </a:lnTo>
                  <a:lnTo>
                    <a:pt x="3960" y="14342"/>
                  </a:lnTo>
                  <a:lnTo>
                    <a:pt x="4064" y="14387"/>
                  </a:lnTo>
                  <a:lnTo>
                    <a:pt x="4169" y="14417"/>
                  </a:lnTo>
                  <a:lnTo>
                    <a:pt x="4274" y="14432"/>
                  </a:lnTo>
                  <a:lnTo>
                    <a:pt x="4393" y="14447"/>
                  </a:lnTo>
                  <a:lnTo>
                    <a:pt x="4513" y="14432"/>
                  </a:lnTo>
                  <a:lnTo>
                    <a:pt x="4617" y="14402"/>
                  </a:lnTo>
                  <a:lnTo>
                    <a:pt x="4722" y="14357"/>
                  </a:lnTo>
                  <a:lnTo>
                    <a:pt x="4826" y="14297"/>
                  </a:lnTo>
                  <a:lnTo>
                    <a:pt x="4931" y="14223"/>
                  </a:lnTo>
                  <a:lnTo>
                    <a:pt x="5021" y="14133"/>
                  </a:lnTo>
                  <a:lnTo>
                    <a:pt x="5304" y="13804"/>
                  </a:lnTo>
                  <a:lnTo>
                    <a:pt x="5588" y="13506"/>
                  </a:lnTo>
                  <a:lnTo>
                    <a:pt x="5887" y="13237"/>
                  </a:lnTo>
                  <a:lnTo>
                    <a:pt x="6201" y="13013"/>
                  </a:lnTo>
                  <a:lnTo>
                    <a:pt x="6515" y="12818"/>
                  </a:lnTo>
                  <a:lnTo>
                    <a:pt x="6843" y="12639"/>
                  </a:lnTo>
                  <a:lnTo>
                    <a:pt x="7187" y="12505"/>
                  </a:lnTo>
                  <a:lnTo>
                    <a:pt x="7530" y="12400"/>
                  </a:lnTo>
                  <a:lnTo>
                    <a:pt x="7874" y="12325"/>
                  </a:lnTo>
                  <a:lnTo>
                    <a:pt x="8248" y="12281"/>
                  </a:lnTo>
                  <a:lnTo>
                    <a:pt x="8606" y="12266"/>
                  </a:lnTo>
                  <a:lnTo>
                    <a:pt x="8994" y="12295"/>
                  </a:lnTo>
                  <a:lnTo>
                    <a:pt x="9383" y="12340"/>
                  </a:lnTo>
                  <a:lnTo>
                    <a:pt x="9771" y="12430"/>
                  </a:lnTo>
                  <a:lnTo>
                    <a:pt x="10175" y="12549"/>
                  </a:lnTo>
                  <a:lnTo>
                    <a:pt x="10593" y="12699"/>
                  </a:lnTo>
                  <a:lnTo>
                    <a:pt x="10713" y="12729"/>
                  </a:lnTo>
                  <a:lnTo>
                    <a:pt x="10832" y="12744"/>
                  </a:lnTo>
                  <a:lnTo>
                    <a:pt x="10967" y="12759"/>
                  </a:lnTo>
                  <a:lnTo>
                    <a:pt x="11071" y="12744"/>
                  </a:lnTo>
                  <a:lnTo>
                    <a:pt x="11191" y="12714"/>
                  </a:lnTo>
                  <a:lnTo>
                    <a:pt x="11295" y="12669"/>
                  </a:lnTo>
                  <a:lnTo>
                    <a:pt x="11400" y="12609"/>
                  </a:lnTo>
                  <a:lnTo>
                    <a:pt x="11489" y="12535"/>
                  </a:lnTo>
                  <a:lnTo>
                    <a:pt x="11564" y="12460"/>
                  </a:lnTo>
                  <a:lnTo>
                    <a:pt x="11639" y="12370"/>
                  </a:lnTo>
                  <a:lnTo>
                    <a:pt x="11684" y="12266"/>
                  </a:lnTo>
                  <a:lnTo>
                    <a:pt x="11728" y="12161"/>
                  </a:lnTo>
                  <a:lnTo>
                    <a:pt x="11758" y="12042"/>
                  </a:lnTo>
                  <a:lnTo>
                    <a:pt x="11773" y="11922"/>
                  </a:lnTo>
                  <a:lnTo>
                    <a:pt x="11773" y="11802"/>
                  </a:lnTo>
                  <a:lnTo>
                    <a:pt x="11743" y="11683"/>
                  </a:lnTo>
                  <a:lnTo>
                    <a:pt x="10817" y="8127"/>
                  </a:lnTo>
                  <a:lnTo>
                    <a:pt x="10369" y="6350"/>
                  </a:lnTo>
                  <a:lnTo>
                    <a:pt x="10249" y="5946"/>
                  </a:lnTo>
                  <a:lnTo>
                    <a:pt x="10100" y="5543"/>
                  </a:lnTo>
                  <a:lnTo>
                    <a:pt x="9951" y="5139"/>
                  </a:lnTo>
                  <a:lnTo>
                    <a:pt x="9771" y="4766"/>
                  </a:lnTo>
                  <a:lnTo>
                    <a:pt x="9607" y="4437"/>
                  </a:lnTo>
                  <a:lnTo>
                    <a:pt x="9413" y="4109"/>
                  </a:lnTo>
                  <a:lnTo>
                    <a:pt x="9219" y="3795"/>
                  </a:lnTo>
                  <a:lnTo>
                    <a:pt x="9024" y="3496"/>
                  </a:lnTo>
                  <a:lnTo>
                    <a:pt x="8800" y="3212"/>
                  </a:lnTo>
                  <a:lnTo>
                    <a:pt x="8561" y="2943"/>
                  </a:lnTo>
                  <a:lnTo>
                    <a:pt x="8322" y="2674"/>
                  </a:lnTo>
                  <a:lnTo>
                    <a:pt x="8068" y="2406"/>
                  </a:lnTo>
                  <a:lnTo>
                    <a:pt x="7814" y="2166"/>
                  </a:lnTo>
                  <a:lnTo>
                    <a:pt x="7545" y="1927"/>
                  </a:lnTo>
                  <a:lnTo>
                    <a:pt x="7261" y="1718"/>
                  </a:lnTo>
                  <a:lnTo>
                    <a:pt x="6963" y="1509"/>
                  </a:lnTo>
                  <a:lnTo>
                    <a:pt x="6664" y="1315"/>
                  </a:lnTo>
                  <a:lnTo>
                    <a:pt x="6365" y="1121"/>
                  </a:lnTo>
                  <a:lnTo>
                    <a:pt x="6051" y="956"/>
                  </a:lnTo>
                  <a:lnTo>
                    <a:pt x="5723" y="792"/>
                  </a:lnTo>
                  <a:lnTo>
                    <a:pt x="5409" y="658"/>
                  </a:lnTo>
                  <a:lnTo>
                    <a:pt x="5065" y="523"/>
                  </a:lnTo>
                  <a:lnTo>
                    <a:pt x="4737" y="404"/>
                  </a:lnTo>
                  <a:lnTo>
                    <a:pt x="4393" y="299"/>
                  </a:lnTo>
                  <a:lnTo>
                    <a:pt x="4035" y="209"/>
                  </a:lnTo>
                  <a:lnTo>
                    <a:pt x="3676" y="135"/>
                  </a:lnTo>
                  <a:lnTo>
                    <a:pt x="3332" y="75"/>
                  </a:lnTo>
                  <a:lnTo>
                    <a:pt x="2959" y="45"/>
                  </a:lnTo>
                  <a:lnTo>
                    <a:pt x="2600" y="15"/>
                  </a:lnTo>
                  <a:lnTo>
                    <a:pt x="22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3"/>
            <p:cNvSpPr/>
            <p:nvPr/>
          </p:nvSpPr>
          <p:spPr>
            <a:xfrm>
              <a:off x="4745241" y="3342962"/>
              <a:ext cx="264320" cy="299588"/>
            </a:xfrm>
            <a:custGeom>
              <a:avLst/>
              <a:gdLst/>
              <a:ahLst/>
              <a:cxnLst/>
              <a:rect l="l" t="t" r="r" b="b"/>
              <a:pathLst>
                <a:path w="9623" h="10907" extrusionOk="0">
                  <a:moveTo>
                    <a:pt x="7411" y="1"/>
                  </a:moveTo>
                  <a:lnTo>
                    <a:pt x="7306" y="16"/>
                  </a:lnTo>
                  <a:lnTo>
                    <a:pt x="7202" y="46"/>
                  </a:lnTo>
                  <a:lnTo>
                    <a:pt x="7097" y="90"/>
                  </a:lnTo>
                  <a:lnTo>
                    <a:pt x="7008" y="150"/>
                  </a:lnTo>
                  <a:lnTo>
                    <a:pt x="6918" y="240"/>
                  </a:lnTo>
                  <a:lnTo>
                    <a:pt x="6843" y="329"/>
                  </a:lnTo>
                  <a:lnTo>
                    <a:pt x="6559" y="688"/>
                  </a:lnTo>
                  <a:lnTo>
                    <a:pt x="6261" y="1032"/>
                  </a:lnTo>
                  <a:lnTo>
                    <a:pt x="5947" y="1315"/>
                  </a:lnTo>
                  <a:lnTo>
                    <a:pt x="5633" y="1584"/>
                  </a:lnTo>
                  <a:lnTo>
                    <a:pt x="5319" y="1808"/>
                  </a:lnTo>
                  <a:lnTo>
                    <a:pt x="5155" y="1898"/>
                  </a:lnTo>
                  <a:lnTo>
                    <a:pt x="4976" y="1988"/>
                  </a:lnTo>
                  <a:lnTo>
                    <a:pt x="4812" y="2062"/>
                  </a:lnTo>
                  <a:lnTo>
                    <a:pt x="4632" y="2137"/>
                  </a:lnTo>
                  <a:lnTo>
                    <a:pt x="4468" y="2197"/>
                  </a:lnTo>
                  <a:lnTo>
                    <a:pt x="4289" y="2257"/>
                  </a:lnTo>
                  <a:lnTo>
                    <a:pt x="4109" y="2286"/>
                  </a:lnTo>
                  <a:lnTo>
                    <a:pt x="3930" y="2331"/>
                  </a:lnTo>
                  <a:lnTo>
                    <a:pt x="3736" y="2346"/>
                  </a:lnTo>
                  <a:lnTo>
                    <a:pt x="3557" y="2361"/>
                  </a:lnTo>
                  <a:lnTo>
                    <a:pt x="3362" y="2376"/>
                  </a:lnTo>
                  <a:lnTo>
                    <a:pt x="3168" y="2361"/>
                  </a:lnTo>
                  <a:lnTo>
                    <a:pt x="2780" y="2331"/>
                  </a:lnTo>
                  <a:lnTo>
                    <a:pt x="2391" y="2257"/>
                  </a:lnTo>
                  <a:lnTo>
                    <a:pt x="1973" y="2152"/>
                  </a:lnTo>
                  <a:lnTo>
                    <a:pt x="1555" y="2018"/>
                  </a:lnTo>
                  <a:lnTo>
                    <a:pt x="1136" y="1823"/>
                  </a:lnTo>
                  <a:lnTo>
                    <a:pt x="1017" y="1793"/>
                  </a:lnTo>
                  <a:lnTo>
                    <a:pt x="897" y="1764"/>
                  </a:lnTo>
                  <a:lnTo>
                    <a:pt x="793" y="1749"/>
                  </a:lnTo>
                  <a:lnTo>
                    <a:pt x="673" y="1764"/>
                  </a:lnTo>
                  <a:lnTo>
                    <a:pt x="569" y="1793"/>
                  </a:lnTo>
                  <a:lnTo>
                    <a:pt x="479" y="1823"/>
                  </a:lnTo>
                  <a:lnTo>
                    <a:pt x="374" y="1883"/>
                  </a:lnTo>
                  <a:lnTo>
                    <a:pt x="285" y="1943"/>
                  </a:lnTo>
                  <a:lnTo>
                    <a:pt x="210" y="2018"/>
                  </a:lnTo>
                  <a:lnTo>
                    <a:pt x="150" y="2092"/>
                  </a:lnTo>
                  <a:lnTo>
                    <a:pt x="91" y="2197"/>
                  </a:lnTo>
                  <a:lnTo>
                    <a:pt x="46" y="2286"/>
                  </a:lnTo>
                  <a:lnTo>
                    <a:pt x="16" y="2391"/>
                  </a:lnTo>
                  <a:lnTo>
                    <a:pt x="1" y="2511"/>
                  </a:lnTo>
                  <a:lnTo>
                    <a:pt x="16" y="2630"/>
                  </a:lnTo>
                  <a:lnTo>
                    <a:pt x="31" y="2750"/>
                  </a:lnTo>
                  <a:lnTo>
                    <a:pt x="1256" y="7695"/>
                  </a:lnTo>
                  <a:lnTo>
                    <a:pt x="1316" y="7904"/>
                  </a:lnTo>
                  <a:lnTo>
                    <a:pt x="1390" y="8113"/>
                  </a:lnTo>
                  <a:lnTo>
                    <a:pt x="1465" y="8307"/>
                  </a:lnTo>
                  <a:lnTo>
                    <a:pt x="1555" y="8501"/>
                  </a:lnTo>
                  <a:lnTo>
                    <a:pt x="1644" y="8696"/>
                  </a:lnTo>
                  <a:lnTo>
                    <a:pt x="1749" y="8875"/>
                  </a:lnTo>
                  <a:lnTo>
                    <a:pt x="1868" y="9054"/>
                  </a:lnTo>
                  <a:lnTo>
                    <a:pt x="1988" y="9218"/>
                  </a:lnTo>
                  <a:lnTo>
                    <a:pt x="2122" y="9383"/>
                  </a:lnTo>
                  <a:lnTo>
                    <a:pt x="2257" y="9547"/>
                  </a:lnTo>
                  <a:lnTo>
                    <a:pt x="2391" y="9682"/>
                  </a:lnTo>
                  <a:lnTo>
                    <a:pt x="2556" y="9831"/>
                  </a:lnTo>
                  <a:lnTo>
                    <a:pt x="2705" y="9965"/>
                  </a:lnTo>
                  <a:lnTo>
                    <a:pt x="2869" y="10085"/>
                  </a:lnTo>
                  <a:lnTo>
                    <a:pt x="3034" y="10204"/>
                  </a:lnTo>
                  <a:lnTo>
                    <a:pt x="3213" y="10309"/>
                  </a:lnTo>
                  <a:lnTo>
                    <a:pt x="3392" y="10414"/>
                  </a:lnTo>
                  <a:lnTo>
                    <a:pt x="3572" y="10503"/>
                  </a:lnTo>
                  <a:lnTo>
                    <a:pt x="3766" y="10593"/>
                  </a:lnTo>
                  <a:lnTo>
                    <a:pt x="3945" y="10668"/>
                  </a:lnTo>
                  <a:lnTo>
                    <a:pt x="4154" y="10727"/>
                  </a:lnTo>
                  <a:lnTo>
                    <a:pt x="4348" y="10787"/>
                  </a:lnTo>
                  <a:lnTo>
                    <a:pt x="4543" y="10832"/>
                  </a:lnTo>
                  <a:lnTo>
                    <a:pt x="4752" y="10862"/>
                  </a:lnTo>
                  <a:lnTo>
                    <a:pt x="4961" y="10892"/>
                  </a:lnTo>
                  <a:lnTo>
                    <a:pt x="5170" y="10907"/>
                  </a:lnTo>
                  <a:lnTo>
                    <a:pt x="5588" y="10907"/>
                  </a:lnTo>
                  <a:lnTo>
                    <a:pt x="5812" y="10892"/>
                  </a:lnTo>
                  <a:lnTo>
                    <a:pt x="6022" y="10862"/>
                  </a:lnTo>
                  <a:lnTo>
                    <a:pt x="6231" y="10817"/>
                  </a:lnTo>
                  <a:lnTo>
                    <a:pt x="6455" y="10772"/>
                  </a:lnTo>
                  <a:lnTo>
                    <a:pt x="6664" y="10712"/>
                  </a:lnTo>
                  <a:lnTo>
                    <a:pt x="6858" y="10638"/>
                  </a:lnTo>
                  <a:lnTo>
                    <a:pt x="7052" y="10563"/>
                  </a:lnTo>
                  <a:lnTo>
                    <a:pt x="7247" y="10473"/>
                  </a:lnTo>
                  <a:lnTo>
                    <a:pt x="7441" y="10384"/>
                  </a:lnTo>
                  <a:lnTo>
                    <a:pt x="7620" y="10279"/>
                  </a:lnTo>
                  <a:lnTo>
                    <a:pt x="7785" y="10160"/>
                  </a:lnTo>
                  <a:lnTo>
                    <a:pt x="7949" y="10040"/>
                  </a:lnTo>
                  <a:lnTo>
                    <a:pt x="8113" y="9921"/>
                  </a:lnTo>
                  <a:lnTo>
                    <a:pt x="8263" y="9771"/>
                  </a:lnTo>
                  <a:lnTo>
                    <a:pt x="8412" y="9637"/>
                  </a:lnTo>
                  <a:lnTo>
                    <a:pt x="8546" y="9487"/>
                  </a:lnTo>
                  <a:lnTo>
                    <a:pt x="8681" y="9338"/>
                  </a:lnTo>
                  <a:lnTo>
                    <a:pt x="8800" y="9174"/>
                  </a:lnTo>
                  <a:lnTo>
                    <a:pt x="8920" y="9009"/>
                  </a:lnTo>
                  <a:lnTo>
                    <a:pt x="9025" y="8830"/>
                  </a:lnTo>
                  <a:lnTo>
                    <a:pt x="9129" y="8651"/>
                  </a:lnTo>
                  <a:lnTo>
                    <a:pt x="9219" y="8471"/>
                  </a:lnTo>
                  <a:lnTo>
                    <a:pt x="9308" y="8292"/>
                  </a:lnTo>
                  <a:lnTo>
                    <a:pt x="9383" y="8098"/>
                  </a:lnTo>
                  <a:lnTo>
                    <a:pt x="9443" y="7904"/>
                  </a:lnTo>
                  <a:lnTo>
                    <a:pt x="9503" y="7710"/>
                  </a:lnTo>
                  <a:lnTo>
                    <a:pt x="9547" y="7515"/>
                  </a:lnTo>
                  <a:lnTo>
                    <a:pt x="9577" y="7306"/>
                  </a:lnTo>
                  <a:lnTo>
                    <a:pt x="9607" y="7112"/>
                  </a:lnTo>
                  <a:lnTo>
                    <a:pt x="9622" y="6903"/>
                  </a:lnTo>
                  <a:lnTo>
                    <a:pt x="9622" y="6694"/>
                  </a:lnTo>
                  <a:lnTo>
                    <a:pt x="9622" y="6484"/>
                  </a:lnTo>
                  <a:lnTo>
                    <a:pt x="9607" y="6275"/>
                  </a:lnTo>
                  <a:lnTo>
                    <a:pt x="9577" y="6066"/>
                  </a:lnTo>
                  <a:lnTo>
                    <a:pt x="9547" y="5857"/>
                  </a:lnTo>
                  <a:lnTo>
                    <a:pt x="9503" y="5633"/>
                  </a:lnTo>
                  <a:lnTo>
                    <a:pt x="8248" y="598"/>
                  </a:lnTo>
                  <a:lnTo>
                    <a:pt x="8203" y="479"/>
                  </a:lnTo>
                  <a:lnTo>
                    <a:pt x="8158" y="374"/>
                  </a:lnTo>
                  <a:lnTo>
                    <a:pt x="8083" y="285"/>
                  </a:lnTo>
                  <a:lnTo>
                    <a:pt x="8009" y="210"/>
                  </a:lnTo>
                  <a:lnTo>
                    <a:pt x="7919" y="135"/>
                  </a:lnTo>
                  <a:lnTo>
                    <a:pt x="7829" y="75"/>
                  </a:lnTo>
                  <a:lnTo>
                    <a:pt x="7740" y="46"/>
                  </a:lnTo>
                  <a:lnTo>
                    <a:pt x="7635" y="16"/>
                  </a:lnTo>
                  <a:lnTo>
                    <a:pt x="75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3"/>
            <p:cNvSpPr/>
            <p:nvPr/>
          </p:nvSpPr>
          <p:spPr>
            <a:xfrm>
              <a:off x="4715302" y="3173905"/>
              <a:ext cx="234737" cy="234765"/>
            </a:xfrm>
            <a:custGeom>
              <a:avLst/>
              <a:gdLst/>
              <a:ahLst/>
              <a:cxnLst/>
              <a:rect l="l" t="t" r="r" b="b"/>
              <a:pathLst>
                <a:path w="8546" h="8547" extrusionOk="0">
                  <a:moveTo>
                    <a:pt x="4049" y="1"/>
                  </a:moveTo>
                  <a:lnTo>
                    <a:pt x="3840" y="16"/>
                  </a:lnTo>
                  <a:lnTo>
                    <a:pt x="3631" y="45"/>
                  </a:lnTo>
                  <a:lnTo>
                    <a:pt x="3422" y="90"/>
                  </a:lnTo>
                  <a:lnTo>
                    <a:pt x="3197" y="135"/>
                  </a:lnTo>
                  <a:lnTo>
                    <a:pt x="2988" y="195"/>
                  </a:lnTo>
                  <a:lnTo>
                    <a:pt x="2779" y="270"/>
                  </a:lnTo>
                  <a:lnTo>
                    <a:pt x="2585" y="344"/>
                  </a:lnTo>
                  <a:lnTo>
                    <a:pt x="2391" y="434"/>
                  </a:lnTo>
                  <a:lnTo>
                    <a:pt x="2197" y="538"/>
                  </a:lnTo>
                  <a:lnTo>
                    <a:pt x="2017" y="643"/>
                  </a:lnTo>
                  <a:lnTo>
                    <a:pt x="1838" y="763"/>
                  </a:lnTo>
                  <a:lnTo>
                    <a:pt x="1674" y="882"/>
                  </a:lnTo>
                  <a:lnTo>
                    <a:pt x="1509" y="1017"/>
                  </a:lnTo>
                  <a:lnTo>
                    <a:pt x="1360" y="1151"/>
                  </a:lnTo>
                  <a:lnTo>
                    <a:pt x="1210" y="1300"/>
                  </a:lnTo>
                  <a:lnTo>
                    <a:pt x="1076" y="1450"/>
                  </a:lnTo>
                  <a:lnTo>
                    <a:pt x="942" y="1599"/>
                  </a:lnTo>
                  <a:lnTo>
                    <a:pt x="807" y="1763"/>
                  </a:lnTo>
                  <a:lnTo>
                    <a:pt x="703" y="1928"/>
                  </a:lnTo>
                  <a:lnTo>
                    <a:pt x="583" y="2107"/>
                  </a:lnTo>
                  <a:lnTo>
                    <a:pt x="493" y="2286"/>
                  </a:lnTo>
                  <a:lnTo>
                    <a:pt x="404" y="2466"/>
                  </a:lnTo>
                  <a:lnTo>
                    <a:pt x="314" y="2660"/>
                  </a:lnTo>
                  <a:lnTo>
                    <a:pt x="239" y="2854"/>
                  </a:lnTo>
                  <a:lnTo>
                    <a:pt x="180" y="3048"/>
                  </a:lnTo>
                  <a:lnTo>
                    <a:pt x="120" y="3242"/>
                  </a:lnTo>
                  <a:lnTo>
                    <a:pt x="75" y="3452"/>
                  </a:lnTo>
                  <a:lnTo>
                    <a:pt x="45" y="3661"/>
                  </a:lnTo>
                  <a:lnTo>
                    <a:pt x="15" y="3855"/>
                  </a:lnTo>
                  <a:lnTo>
                    <a:pt x="0" y="4064"/>
                  </a:lnTo>
                  <a:lnTo>
                    <a:pt x="0" y="4288"/>
                  </a:lnTo>
                  <a:lnTo>
                    <a:pt x="0" y="4497"/>
                  </a:lnTo>
                  <a:lnTo>
                    <a:pt x="30" y="4707"/>
                  </a:lnTo>
                  <a:lnTo>
                    <a:pt x="45" y="4916"/>
                  </a:lnTo>
                  <a:lnTo>
                    <a:pt x="90" y="5140"/>
                  </a:lnTo>
                  <a:lnTo>
                    <a:pt x="135" y="5349"/>
                  </a:lnTo>
                  <a:lnTo>
                    <a:pt x="195" y="5558"/>
                  </a:lnTo>
                  <a:lnTo>
                    <a:pt x="269" y="5767"/>
                  </a:lnTo>
                  <a:lnTo>
                    <a:pt x="344" y="5961"/>
                  </a:lnTo>
                  <a:lnTo>
                    <a:pt x="434" y="6156"/>
                  </a:lnTo>
                  <a:lnTo>
                    <a:pt x="538" y="6350"/>
                  </a:lnTo>
                  <a:lnTo>
                    <a:pt x="643" y="6529"/>
                  </a:lnTo>
                  <a:lnTo>
                    <a:pt x="762" y="6708"/>
                  </a:lnTo>
                  <a:lnTo>
                    <a:pt x="882" y="6873"/>
                  </a:lnTo>
                  <a:lnTo>
                    <a:pt x="1016" y="7037"/>
                  </a:lnTo>
                  <a:lnTo>
                    <a:pt x="1151" y="7187"/>
                  </a:lnTo>
                  <a:lnTo>
                    <a:pt x="1300" y="7336"/>
                  </a:lnTo>
                  <a:lnTo>
                    <a:pt x="1450" y="7485"/>
                  </a:lnTo>
                  <a:lnTo>
                    <a:pt x="1599" y="7605"/>
                  </a:lnTo>
                  <a:lnTo>
                    <a:pt x="1763" y="7739"/>
                  </a:lnTo>
                  <a:lnTo>
                    <a:pt x="1943" y="7859"/>
                  </a:lnTo>
                  <a:lnTo>
                    <a:pt x="2107" y="7963"/>
                  </a:lnTo>
                  <a:lnTo>
                    <a:pt x="2286" y="8053"/>
                  </a:lnTo>
                  <a:lnTo>
                    <a:pt x="2480" y="8158"/>
                  </a:lnTo>
                  <a:lnTo>
                    <a:pt x="2660" y="8232"/>
                  </a:lnTo>
                  <a:lnTo>
                    <a:pt x="2854" y="8307"/>
                  </a:lnTo>
                  <a:lnTo>
                    <a:pt x="3048" y="8367"/>
                  </a:lnTo>
                  <a:lnTo>
                    <a:pt x="3257" y="8427"/>
                  </a:lnTo>
                  <a:lnTo>
                    <a:pt x="3451" y="8471"/>
                  </a:lnTo>
                  <a:lnTo>
                    <a:pt x="3661" y="8501"/>
                  </a:lnTo>
                  <a:lnTo>
                    <a:pt x="3870" y="8531"/>
                  </a:lnTo>
                  <a:lnTo>
                    <a:pt x="4079" y="8546"/>
                  </a:lnTo>
                  <a:lnTo>
                    <a:pt x="4497" y="8546"/>
                  </a:lnTo>
                  <a:lnTo>
                    <a:pt x="4706" y="8531"/>
                  </a:lnTo>
                  <a:lnTo>
                    <a:pt x="4930" y="8501"/>
                  </a:lnTo>
                  <a:lnTo>
                    <a:pt x="5140" y="8456"/>
                  </a:lnTo>
                  <a:lnTo>
                    <a:pt x="5349" y="8412"/>
                  </a:lnTo>
                  <a:lnTo>
                    <a:pt x="5558" y="8352"/>
                  </a:lnTo>
                  <a:lnTo>
                    <a:pt x="5767" y="8277"/>
                  </a:lnTo>
                  <a:lnTo>
                    <a:pt x="5976" y="8202"/>
                  </a:lnTo>
                  <a:lnTo>
                    <a:pt x="6170" y="8113"/>
                  </a:lnTo>
                  <a:lnTo>
                    <a:pt x="6350" y="8008"/>
                  </a:lnTo>
                  <a:lnTo>
                    <a:pt x="6529" y="7904"/>
                  </a:lnTo>
                  <a:lnTo>
                    <a:pt x="6708" y="7784"/>
                  </a:lnTo>
                  <a:lnTo>
                    <a:pt x="6873" y="7665"/>
                  </a:lnTo>
                  <a:lnTo>
                    <a:pt x="7037" y="7530"/>
                  </a:lnTo>
                  <a:lnTo>
                    <a:pt x="7201" y="7396"/>
                  </a:lnTo>
                  <a:lnTo>
                    <a:pt x="7336" y="7246"/>
                  </a:lnTo>
                  <a:lnTo>
                    <a:pt x="7485" y="7097"/>
                  </a:lnTo>
                  <a:lnTo>
                    <a:pt x="7620" y="6947"/>
                  </a:lnTo>
                  <a:lnTo>
                    <a:pt x="7739" y="6783"/>
                  </a:lnTo>
                  <a:lnTo>
                    <a:pt x="7859" y="6619"/>
                  </a:lnTo>
                  <a:lnTo>
                    <a:pt x="7963" y="6440"/>
                  </a:lnTo>
                  <a:lnTo>
                    <a:pt x="8068" y="6260"/>
                  </a:lnTo>
                  <a:lnTo>
                    <a:pt x="8157" y="6081"/>
                  </a:lnTo>
                  <a:lnTo>
                    <a:pt x="8232" y="5887"/>
                  </a:lnTo>
                  <a:lnTo>
                    <a:pt x="8307" y="5693"/>
                  </a:lnTo>
                  <a:lnTo>
                    <a:pt x="8367" y="5498"/>
                  </a:lnTo>
                  <a:lnTo>
                    <a:pt x="8426" y="5304"/>
                  </a:lnTo>
                  <a:lnTo>
                    <a:pt x="8471" y="5095"/>
                  </a:lnTo>
                  <a:lnTo>
                    <a:pt x="8501" y="4886"/>
                  </a:lnTo>
                  <a:lnTo>
                    <a:pt x="8531" y="4692"/>
                  </a:lnTo>
                  <a:lnTo>
                    <a:pt x="8546" y="4482"/>
                  </a:lnTo>
                  <a:lnTo>
                    <a:pt x="8546" y="4258"/>
                  </a:lnTo>
                  <a:lnTo>
                    <a:pt x="8546" y="4049"/>
                  </a:lnTo>
                  <a:lnTo>
                    <a:pt x="8531" y="3840"/>
                  </a:lnTo>
                  <a:lnTo>
                    <a:pt x="8501" y="3631"/>
                  </a:lnTo>
                  <a:lnTo>
                    <a:pt x="8456" y="3407"/>
                  </a:lnTo>
                  <a:lnTo>
                    <a:pt x="8411" y="3198"/>
                  </a:lnTo>
                  <a:lnTo>
                    <a:pt x="8352" y="2989"/>
                  </a:lnTo>
                  <a:lnTo>
                    <a:pt x="8277" y="2779"/>
                  </a:lnTo>
                  <a:lnTo>
                    <a:pt x="8202" y="2585"/>
                  </a:lnTo>
                  <a:lnTo>
                    <a:pt x="8113" y="2391"/>
                  </a:lnTo>
                  <a:lnTo>
                    <a:pt x="8008" y="2197"/>
                  </a:lnTo>
                  <a:lnTo>
                    <a:pt x="7903" y="2017"/>
                  </a:lnTo>
                  <a:lnTo>
                    <a:pt x="7799" y="1838"/>
                  </a:lnTo>
                  <a:lnTo>
                    <a:pt x="7664" y="1674"/>
                  </a:lnTo>
                  <a:lnTo>
                    <a:pt x="7545" y="1510"/>
                  </a:lnTo>
                  <a:lnTo>
                    <a:pt x="7395" y="1360"/>
                  </a:lnTo>
                  <a:lnTo>
                    <a:pt x="7261" y="1211"/>
                  </a:lnTo>
                  <a:lnTo>
                    <a:pt x="7112" y="1061"/>
                  </a:lnTo>
                  <a:lnTo>
                    <a:pt x="6947" y="942"/>
                  </a:lnTo>
                  <a:lnTo>
                    <a:pt x="6783" y="807"/>
                  </a:lnTo>
                  <a:lnTo>
                    <a:pt x="6619" y="703"/>
                  </a:lnTo>
                  <a:lnTo>
                    <a:pt x="6439" y="583"/>
                  </a:lnTo>
                  <a:lnTo>
                    <a:pt x="6260" y="494"/>
                  </a:lnTo>
                  <a:lnTo>
                    <a:pt x="6081" y="404"/>
                  </a:lnTo>
                  <a:lnTo>
                    <a:pt x="5887" y="314"/>
                  </a:lnTo>
                  <a:lnTo>
                    <a:pt x="5692" y="240"/>
                  </a:lnTo>
                  <a:lnTo>
                    <a:pt x="5498" y="180"/>
                  </a:lnTo>
                  <a:lnTo>
                    <a:pt x="5304" y="120"/>
                  </a:lnTo>
                  <a:lnTo>
                    <a:pt x="5095" y="75"/>
                  </a:lnTo>
                  <a:lnTo>
                    <a:pt x="4901" y="45"/>
                  </a:lnTo>
                  <a:lnTo>
                    <a:pt x="4691" y="16"/>
                  </a:lnTo>
                  <a:lnTo>
                    <a:pt x="44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3"/>
            <p:cNvSpPr/>
            <p:nvPr/>
          </p:nvSpPr>
          <p:spPr>
            <a:xfrm>
              <a:off x="4769467" y="3228069"/>
              <a:ext cx="126817" cy="126433"/>
            </a:xfrm>
            <a:custGeom>
              <a:avLst/>
              <a:gdLst/>
              <a:ahLst/>
              <a:cxnLst/>
              <a:rect l="l" t="t" r="r" b="b"/>
              <a:pathLst>
                <a:path w="4617" h="4603" extrusionOk="0">
                  <a:moveTo>
                    <a:pt x="2182" y="1"/>
                  </a:moveTo>
                  <a:lnTo>
                    <a:pt x="1958" y="16"/>
                  </a:lnTo>
                  <a:lnTo>
                    <a:pt x="1718" y="75"/>
                  </a:lnTo>
                  <a:lnTo>
                    <a:pt x="1494" y="135"/>
                  </a:lnTo>
                  <a:lnTo>
                    <a:pt x="1285" y="225"/>
                  </a:lnTo>
                  <a:lnTo>
                    <a:pt x="1091" y="344"/>
                  </a:lnTo>
                  <a:lnTo>
                    <a:pt x="897" y="464"/>
                  </a:lnTo>
                  <a:lnTo>
                    <a:pt x="732" y="613"/>
                  </a:lnTo>
                  <a:lnTo>
                    <a:pt x="568" y="777"/>
                  </a:lnTo>
                  <a:lnTo>
                    <a:pt x="434" y="942"/>
                  </a:lnTo>
                  <a:lnTo>
                    <a:pt x="314" y="1136"/>
                  </a:lnTo>
                  <a:lnTo>
                    <a:pt x="210" y="1330"/>
                  </a:lnTo>
                  <a:lnTo>
                    <a:pt x="135" y="1539"/>
                  </a:lnTo>
                  <a:lnTo>
                    <a:pt x="60" y="1749"/>
                  </a:lnTo>
                  <a:lnTo>
                    <a:pt x="15" y="1973"/>
                  </a:lnTo>
                  <a:lnTo>
                    <a:pt x="0" y="2197"/>
                  </a:lnTo>
                  <a:lnTo>
                    <a:pt x="0" y="2421"/>
                  </a:lnTo>
                  <a:lnTo>
                    <a:pt x="30" y="2645"/>
                  </a:lnTo>
                  <a:lnTo>
                    <a:pt x="75" y="2884"/>
                  </a:lnTo>
                  <a:lnTo>
                    <a:pt x="135" y="3108"/>
                  </a:lnTo>
                  <a:lnTo>
                    <a:pt x="239" y="3317"/>
                  </a:lnTo>
                  <a:lnTo>
                    <a:pt x="344" y="3526"/>
                  </a:lnTo>
                  <a:lnTo>
                    <a:pt x="478" y="3706"/>
                  </a:lnTo>
                  <a:lnTo>
                    <a:pt x="613" y="3870"/>
                  </a:lnTo>
                  <a:lnTo>
                    <a:pt x="777" y="4034"/>
                  </a:lnTo>
                  <a:lnTo>
                    <a:pt x="957" y="4169"/>
                  </a:lnTo>
                  <a:lnTo>
                    <a:pt x="1136" y="4288"/>
                  </a:lnTo>
                  <a:lnTo>
                    <a:pt x="1330" y="4393"/>
                  </a:lnTo>
                  <a:lnTo>
                    <a:pt x="1539" y="4482"/>
                  </a:lnTo>
                  <a:lnTo>
                    <a:pt x="1748" y="4542"/>
                  </a:lnTo>
                  <a:lnTo>
                    <a:pt x="1972" y="4587"/>
                  </a:lnTo>
                  <a:lnTo>
                    <a:pt x="2197" y="4602"/>
                  </a:lnTo>
                  <a:lnTo>
                    <a:pt x="2421" y="4602"/>
                  </a:lnTo>
                  <a:lnTo>
                    <a:pt x="2660" y="4587"/>
                  </a:lnTo>
                  <a:lnTo>
                    <a:pt x="2884" y="4542"/>
                  </a:lnTo>
                  <a:lnTo>
                    <a:pt x="3108" y="4468"/>
                  </a:lnTo>
                  <a:lnTo>
                    <a:pt x="3317" y="4378"/>
                  </a:lnTo>
                  <a:lnTo>
                    <a:pt x="3526" y="4258"/>
                  </a:lnTo>
                  <a:lnTo>
                    <a:pt x="3705" y="4139"/>
                  </a:lnTo>
                  <a:lnTo>
                    <a:pt x="3885" y="3989"/>
                  </a:lnTo>
                  <a:lnTo>
                    <a:pt x="4034" y="3825"/>
                  </a:lnTo>
                  <a:lnTo>
                    <a:pt x="4169" y="3661"/>
                  </a:lnTo>
                  <a:lnTo>
                    <a:pt x="4288" y="3467"/>
                  </a:lnTo>
                  <a:lnTo>
                    <a:pt x="4393" y="3272"/>
                  </a:lnTo>
                  <a:lnTo>
                    <a:pt x="4482" y="3063"/>
                  </a:lnTo>
                  <a:lnTo>
                    <a:pt x="4542" y="2854"/>
                  </a:lnTo>
                  <a:lnTo>
                    <a:pt x="4587" y="2630"/>
                  </a:lnTo>
                  <a:lnTo>
                    <a:pt x="4617" y="2406"/>
                  </a:lnTo>
                  <a:lnTo>
                    <a:pt x="4602" y="2182"/>
                  </a:lnTo>
                  <a:lnTo>
                    <a:pt x="4587" y="1958"/>
                  </a:lnTo>
                  <a:lnTo>
                    <a:pt x="4542" y="1719"/>
                  </a:lnTo>
                  <a:lnTo>
                    <a:pt x="4467" y="1495"/>
                  </a:lnTo>
                  <a:lnTo>
                    <a:pt x="4378" y="1285"/>
                  </a:lnTo>
                  <a:lnTo>
                    <a:pt x="4258" y="1076"/>
                  </a:lnTo>
                  <a:lnTo>
                    <a:pt x="4139" y="897"/>
                  </a:lnTo>
                  <a:lnTo>
                    <a:pt x="3989" y="733"/>
                  </a:lnTo>
                  <a:lnTo>
                    <a:pt x="3825" y="568"/>
                  </a:lnTo>
                  <a:lnTo>
                    <a:pt x="3661" y="434"/>
                  </a:lnTo>
                  <a:lnTo>
                    <a:pt x="3466" y="314"/>
                  </a:lnTo>
                  <a:lnTo>
                    <a:pt x="3272" y="210"/>
                  </a:lnTo>
                  <a:lnTo>
                    <a:pt x="3063" y="120"/>
                  </a:lnTo>
                  <a:lnTo>
                    <a:pt x="2854" y="60"/>
                  </a:lnTo>
                  <a:lnTo>
                    <a:pt x="2645" y="16"/>
                  </a:lnTo>
                  <a:lnTo>
                    <a:pt x="2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3"/>
            <p:cNvSpPr/>
            <p:nvPr/>
          </p:nvSpPr>
          <p:spPr>
            <a:xfrm>
              <a:off x="4585220" y="2745921"/>
              <a:ext cx="234737" cy="234765"/>
            </a:xfrm>
            <a:custGeom>
              <a:avLst/>
              <a:gdLst/>
              <a:ahLst/>
              <a:cxnLst/>
              <a:rect l="l" t="t" r="r" b="b"/>
              <a:pathLst>
                <a:path w="8546" h="8547" extrusionOk="0">
                  <a:moveTo>
                    <a:pt x="4049" y="1"/>
                  </a:moveTo>
                  <a:lnTo>
                    <a:pt x="3840" y="16"/>
                  </a:lnTo>
                  <a:lnTo>
                    <a:pt x="3631" y="46"/>
                  </a:lnTo>
                  <a:lnTo>
                    <a:pt x="3407" y="90"/>
                  </a:lnTo>
                  <a:lnTo>
                    <a:pt x="3198" y="135"/>
                  </a:lnTo>
                  <a:lnTo>
                    <a:pt x="2988" y="195"/>
                  </a:lnTo>
                  <a:lnTo>
                    <a:pt x="2779" y="270"/>
                  </a:lnTo>
                  <a:lnTo>
                    <a:pt x="2585" y="344"/>
                  </a:lnTo>
                  <a:lnTo>
                    <a:pt x="2391" y="434"/>
                  </a:lnTo>
                  <a:lnTo>
                    <a:pt x="2197" y="539"/>
                  </a:lnTo>
                  <a:lnTo>
                    <a:pt x="2017" y="643"/>
                  </a:lnTo>
                  <a:lnTo>
                    <a:pt x="1838" y="763"/>
                  </a:lnTo>
                  <a:lnTo>
                    <a:pt x="1674" y="882"/>
                  </a:lnTo>
                  <a:lnTo>
                    <a:pt x="1509" y="1017"/>
                  </a:lnTo>
                  <a:lnTo>
                    <a:pt x="1360" y="1151"/>
                  </a:lnTo>
                  <a:lnTo>
                    <a:pt x="1211" y="1300"/>
                  </a:lnTo>
                  <a:lnTo>
                    <a:pt x="1076" y="1450"/>
                  </a:lnTo>
                  <a:lnTo>
                    <a:pt x="942" y="1599"/>
                  </a:lnTo>
                  <a:lnTo>
                    <a:pt x="807" y="1764"/>
                  </a:lnTo>
                  <a:lnTo>
                    <a:pt x="703" y="1943"/>
                  </a:lnTo>
                  <a:lnTo>
                    <a:pt x="583" y="2107"/>
                  </a:lnTo>
                  <a:lnTo>
                    <a:pt x="494" y="2286"/>
                  </a:lnTo>
                  <a:lnTo>
                    <a:pt x="404" y="2466"/>
                  </a:lnTo>
                  <a:lnTo>
                    <a:pt x="314" y="2660"/>
                  </a:lnTo>
                  <a:lnTo>
                    <a:pt x="240" y="2854"/>
                  </a:lnTo>
                  <a:lnTo>
                    <a:pt x="180" y="3048"/>
                  </a:lnTo>
                  <a:lnTo>
                    <a:pt x="120" y="3243"/>
                  </a:lnTo>
                  <a:lnTo>
                    <a:pt x="75" y="3452"/>
                  </a:lnTo>
                  <a:lnTo>
                    <a:pt x="45" y="3661"/>
                  </a:lnTo>
                  <a:lnTo>
                    <a:pt x="15" y="3855"/>
                  </a:lnTo>
                  <a:lnTo>
                    <a:pt x="1" y="4064"/>
                  </a:lnTo>
                  <a:lnTo>
                    <a:pt x="1" y="4288"/>
                  </a:lnTo>
                  <a:lnTo>
                    <a:pt x="1" y="4497"/>
                  </a:lnTo>
                  <a:lnTo>
                    <a:pt x="15" y="4707"/>
                  </a:lnTo>
                  <a:lnTo>
                    <a:pt x="45" y="4916"/>
                  </a:lnTo>
                  <a:lnTo>
                    <a:pt x="90" y="5140"/>
                  </a:lnTo>
                  <a:lnTo>
                    <a:pt x="135" y="5349"/>
                  </a:lnTo>
                  <a:lnTo>
                    <a:pt x="195" y="5558"/>
                  </a:lnTo>
                  <a:lnTo>
                    <a:pt x="269" y="5767"/>
                  </a:lnTo>
                  <a:lnTo>
                    <a:pt x="344" y="5962"/>
                  </a:lnTo>
                  <a:lnTo>
                    <a:pt x="434" y="6156"/>
                  </a:lnTo>
                  <a:lnTo>
                    <a:pt x="538" y="6350"/>
                  </a:lnTo>
                  <a:lnTo>
                    <a:pt x="643" y="6529"/>
                  </a:lnTo>
                  <a:lnTo>
                    <a:pt x="762" y="6709"/>
                  </a:lnTo>
                  <a:lnTo>
                    <a:pt x="882" y="6873"/>
                  </a:lnTo>
                  <a:lnTo>
                    <a:pt x="1016" y="7037"/>
                  </a:lnTo>
                  <a:lnTo>
                    <a:pt x="1151" y="7187"/>
                  </a:lnTo>
                  <a:lnTo>
                    <a:pt x="1300" y="7336"/>
                  </a:lnTo>
                  <a:lnTo>
                    <a:pt x="1450" y="7485"/>
                  </a:lnTo>
                  <a:lnTo>
                    <a:pt x="1599" y="7605"/>
                  </a:lnTo>
                  <a:lnTo>
                    <a:pt x="1763" y="7739"/>
                  </a:lnTo>
                  <a:lnTo>
                    <a:pt x="1943" y="7859"/>
                  </a:lnTo>
                  <a:lnTo>
                    <a:pt x="2107" y="7963"/>
                  </a:lnTo>
                  <a:lnTo>
                    <a:pt x="2286" y="8053"/>
                  </a:lnTo>
                  <a:lnTo>
                    <a:pt x="2481" y="8158"/>
                  </a:lnTo>
                  <a:lnTo>
                    <a:pt x="2660" y="8232"/>
                  </a:lnTo>
                  <a:lnTo>
                    <a:pt x="2854" y="8307"/>
                  </a:lnTo>
                  <a:lnTo>
                    <a:pt x="3048" y="8367"/>
                  </a:lnTo>
                  <a:lnTo>
                    <a:pt x="3242" y="8427"/>
                  </a:lnTo>
                  <a:lnTo>
                    <a:pt x="3452" y="8471"/>
                  </a:lnTo>
                  <a:lnTo>
                    <a:pt x="3661" y="8501"/>
                  </a:lnTo>
                  <a:lnTo>
                    <a:pt x="3870" y="8531"/>
                  </a:lnTo>
                  <a:lnTo>
                    <a:pt x="4079" y="8546"/>
                  </a:lnTo>
                  <a:lnTo>
                    <a:pt x="4497" y="8546"/>
                  </a:lnTo>
                  <a:lnTo>
                    <a:pt x="4707" y="8531"/>
                  </a:lnTo>
                  <a:lnTo>
                    <a:pt x="4916" y="8501"/>
                  </a:lnTo>
                  <a:lnTo>
                    <a:pt x="5140" y="8456"/>
                  </a:lnTo>
                  <a:lnTo>
                    <a:pt x="5349" y="8412"/>
                  </a:lnTo>
                  <a:lnTo>
                    <a:pt x="5558" y="8352"/>
                  </a:lnTo>
                  <a:lnTo>
                    <a:pt x="5767" y="8277"/>
                  </a:lnTo>
                  <a:lnTo>
                    <a:pt x="5961" y="8202"/>
                  </a:lnTo>
                  <a:lnTo>
                    <a:pt x="6156" y="8113"/>
                  </a:lnTo>
                  <a:lnTo>
                    <a:pt x="6350" y="8008"/>
                  </a:lnTo>
                  <a:lnTo>
                    <a:pt x="6529" y="7904"/>
                  </a:lnTo>
                  <a:lnTo>
                    <a:pt x="6708" y="7784"/>
                  </a:lnTo>
                  <a:lnTo>
                    <a:pt x="6873" y="7665"/>
                  </a:lnTo>
                  <a:lnTo>
                    <a:pt x="7037" y="7530"/>
                  </a:lnTo>
                  <a:lnTo>
                    <a:pt x="7186" y="7396"/>
                  </a:lnTo>
                  <a:lnTo>
                    <a:pt x="7336" y="7261"/>
                  </a:lnTo>
                  <a:lnTo>
                    <a:pt x="7485" y="7097"/>
                  </a:lnTo>
                  <a:lnTo>
                    <a:pt x="7620" y="6948"/>
                  </a:lnTo>
                  <a:lnTo>
                    <a:pt x="7739" y="6783"/>
                  </a:lnTo>
                  <a:lnTo>
                    <a:pt x="7859" y="6619"/>
                  </a:lnTo>
                  <a:lnTo>
                    <a:pt x="7963" y="6440"/>
                  </a:lnTo>
                  <a:lnTo>
                    <a:pt x="8068" y="6260"/>
                  </a:lnTo>
                  <a:lnTo>
                    <a:pt x="8158" y="6081"/>
                  </a:lnTo>
                  <a:lnTo>
                    <a:pt x="8232" y="5887"/>
                  </a:lnTo>
                  <a:lnTo>
                    <a:pt x="8307" y="5693"/>
                  </a:lnTo>
                  <a:lnTo>
                    <a:pt x="8367" y="5498"/>
                  </a:lnTo>
                  <a:lnTo>
                    <a:pt x="8426" y="5304"/>
                  </a:lnTo>
                  <a:lnTo>
                    <a:pt x="8471" y="5095"/>
                  </a:lnTo>
                  <a:lnTo>
                    <a:pt x="8501" y="4886"/>
                  </a:lnTo>
                  <a:lnTo>
                    <a:pt x="8531" y="4692"/>
                  </a:lnTo>
                  <a:lnTo>
                    <a:pt x="8546" y="4483"/>
                  </a:lnTo>
                  <a:lnTo>
                    <a:pt x="8546" y="4258"/>
                  </a:lnTo>
                  <a:lnTo>
                    <a:pt x="8546" y="4049"/>
                  </a:lnTo>
                  <a:lnTo>
                    <a:pt x="8531" y="3840"/>
                  </a:lnTo>
                  <a:lnTo>
                    <a:pt x="8501" y="3631"/>
                  </a:lnTo>
                  <a:lnTo>
                    <a:pt x="8456" y="3407"/>
                  </a:lnTo>
                  <a:lnTo>
                    <a:pt x="8412" y="3198"/>
                  </a:lnTo>
                  <a:lnTo>
                    <a:pt x="8352" y="2989"/>
                  </a:lnTo>
                  <a:lnTo>
                    <a:pt x="8277" y="2779"/>
                  </a:lnTo>
                  <a:lnTo>
                    <a:pt x="8202" y="2585"/>
                  </a:lnTo>
                  <a:lnTo>
                    <a:pt x="8113" y="2391"/>
                  </a:lnTo>
                  <a:lnTo>
                    <a:pt x="8008" y="2197"/>
                  </a:lnTo>
                  <a:lnTo>
                    <a:pt x="7904" y="2018"/>
                  </a:lnTo>
                  <a:lnTo>
                    <a:pt x="7784" y="1838"/>
                  </a:lnTo>
                  <a:lnTo>
                    <a:pt x="7665" y="1674"/>
                  </a:lnTo>
                  <a:lnTo>
                    <a:pt x="7530" y="1510"/>
                  </a:lnTo>
                  <a:lnTo>
                    <a:pt x="7396" y="1360"/>
                  </a:lnTo>
                  <a:lnTo>
                    <a:pt x="7261" y="1211"/>
                  </a:lnTo>
                  <a:lnTo>
                    <a:pt x="7097" y="1061"/>
                  </a:lnTo>
                  <a:lnTo>
                    <a:pt x="6947" y="942"/>
                  </a:lnTo>
                  <a:lnTo>
                    <a:pt x="6783" y="807"/>
                  </a:lnTo>
                  <a:lnTo>
                    <a:pt x="6619" y="703"/>
                  </a:lnTo>
                  <a:lnTo>
                    <a:pt x="6439" y="583"/>
                  </a:lnTo>
                  <a:lnTo>
                    <a:pt x="6260" y="494"/>
                  </a:lnTo>
                  <a:lnTo>
                    <a:pt x="6081" y="404"/>
                  </a:lnTo>
                  <a:lnTo>
                    <a:pt x="5887" y="314"/>
                  </a:lnTo>
                  <a:lnTo>
                    <a:pt x="5693" y="240"/>
                  </a:lnTo>
                  <a:lnTo>
                    <a:pt x="5498" y="180"/>
                  </a:lnTo>
                  <a:lnTo>
                    <a:pt x="5304" y="120"/>
                  </a:lnTo>
                  <a:lnTo>
                    <a:pt x="5095" y="75"/>
                  </a:lnTo>
                  <a:lnTo>
                    <a:pt x="4901" y="46"/>
                  </a:lnTo>
                  <a:lnTo>
                    <a:pt x="4692" y="16"/>
                  </a:lnTo>
                  <a:lnTo>
                    <a:pt x="44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3"/>
            <p:cNvSpPr/>
            <p:nvPr/>
          </p:nvSpPr>
          <p:spPr>
            <a:xfrm>
              <a:off x="4639385" y="2800085"/>
              <a:ext cx="126405" cy="126433"/>
            </a:xfrm>
            <a:custGeom>
              <a:avLst/>
              <a:gdLst/>
              <a:ahLst/>
              <a:cxnLst/>
              <a:rect l="l" t="t" r="r" b="b"/>
              <a:pathLst>
                <a:path w="4602" h="4603" extrusionOk="0">
                  <a:moveTo>
                    <a:pt x="2182" y="1"/>
                  </a:moveTo>
                  <a:lnTo>
                    <a:pt x="1958" y="16"/>
                  </a:lnTo>
                  <a:lnTo>
                    <a:pt x="1719" y="75"/>
                  </a:lnTo>
                  <a:lnTo>
                    <a:pt x="1495" y="135"/>
                  </a:lnTo>
                  <a:lnTo>
                    <a:pt x="1285" y="225"/>
                  </a:lnTo>
                  <a:lnTo>
                    <a:pt x="1091" y="344"/>
                  </a:lnTo>
                  <a:lnTo>
                    <a:pt x="897" y="464"/>
                  </a:lnTo>
                  <a:lnTo>
                    <a:pt x="733" y="613"/>
                  </a:lnTo>
                  <a:lnTo>
                    <a:pt x="568" y="778"/>
                  </a:lnTo>
                  <a:lnTo>
                    <a:pt x="434" y="942"/>
                  </a:lnTo>
                  <a:lnTo>
                    <a:pt x="314" y="1136"/>
                  </a:lnTo>
                  <a:lnTo>
                    <a:pt x="210" y="1330"/>
                  </a:lnTo>
                  <a:lnTo>
                    <a:pt x="120" y="1539"/>
                  </a:lnTo>
                  <a:lnTo>
                    <a:pt x="60" y="1749"/>
                  </a:lnTo>
                  <a:lnTo>
                    <a:pt x="15" y="1973"/>
                  </a:lnTo>
                  <a:lnTo>
                    <a:pt x="1" y="2197"/>
                  </a:lnTo>
                  <a:lnTo>
                    <a:pt x="1" y="2421"/>
                  </a:lnTo>
                  <a:lnTo>
                    <a:pt x="15" y="2645"/>
                  </a:lnTo>
                  <a:lnTo>
                    <a:pt x="75" y="2884"/>
                  </a:lnTo>
                  <a:lnTo>
                    <a:pt x="135" y="3108"/>
                  </a:lnTo>
                  <a:lnTo>
                    <a:pt x="225" y="3317"/>
                  </a:lnTo>
                  <a:lnTo>
                    <a:pt x="344" y="3526"/>
                  </a:lnTo>
                  <a:lnTo>
                    <a:pt x="479" y="3706"/>
                  </a:lnTo>
                  <a:lnTo>
                    <a:pt x="613" y="3870"/>
                  </a:lnTo>
                  <a:lnTo>
                    <a:pt x="777" y="4034"/>
                  </a:lnTo>
                  <a:lnTo>
                    <a:pt x="957" y="4169"/>
                  </a:lnTo>
                  <a:lnTo>
                    <a:pt x="1136" y="4288"/>
                  </a:lnTo>
                  <a:lnTo>
                    <a:pt x="1330" y="4393"/>
                  </a:lnTo>
                  <a:lnTo>
                    <a:pt x="1539" y="4483"/>
                  </a:lnTo>
                  <a:lnTo>
                    <a:pt x="1748" y="4542"/>
                  </a:lnTo>
                  <a:lnTo>
                    <a:pt x="1973" y="4587"/>
                  </a:lnTo>
                  <a:lnTo>
                    <a:pt x="2197" y="4602"/>
                  </a:lnTo>
                  <a:lnTo>
                    <a:pt x="2421" y="4602"/>
                  </a:lnTo>
                  <a:lnTo>
                    <a:pt x="2660" y="4587"/>
                  </a:lnTo>
                  <a:lnTo>
                    <a:pt x="2884" y="4542"/>
                  </a:lnTo>
                  <a:lnTo>
                    <a:pt x="3108" y="4468"/>
                  </a:lnTo>
                  <a:lnTo>
                    <a:pt x="3317" y="4378"/>
                  </a:lnTo>
                  <a:lnTo>
                    <a:pt x="3526" y="4258"/>
                  </a:lnTo>
                  <a:lnTo>
                    <a:pt x="3706" y="4139"/>
                  </a:lnTo>
                  <a:lnTo>
                    <a:pt x="3885" y="3990"/>
                  </a:lnTo>
                  <a:lnTo>
                    <a:pt x="4034" y="3825"/>
                  </a:lnTo>
                  <a:lnTo>
                    <a:pt x="4169" y="3661"/>
                  </a:lnTo>
                  <a:lnTo>
                    <a:pt x="4288" y="3467"/>
                  </a:lnTo>
                  <a:lnTo>
                    <a:pt x="4393" y="3272"/>
                  </a:lnTo>
                  <a:lnTo>
                    <a:pt x="4482" y="3063"/>
                  </a:lnTo>
                  <a:lnTo>
                    <a:pt x="4542" y="2854"/>
                  </a:lnTo>
                  <a:lnTo>
                    <a:pt x="4587" y="2630"/>
                  </a:lnTo>
                  <a:lnTo>
                    <a:pt x="4602" y="2406"/>
                  </a:lnTo>
                  <a:lnTo>
                    <a:pt x="4602" y="2182"/>
                  </a:lnTo>
                  <a:lnTo>
                    <a:pt x="4587" y="1958"/>
                  </a:lnTo>
                  <a:lnTo>
                    <a:pt x="4542" y="1719"/>
                  </a:lnTo>
                  <a:lnTo>
                    <a:pt x="4467" y="1495"/>
                  </a:lnTo>
                  <a:lnTo>
                    <a:pt x="4378" y="1286"/>
                  </a:lnTo>
                  <a:lnTo>
                    <a:pt x="4258" y="1076"/>
                  </a:lnTo>
                  <a:lnTo>
                    <a:pt x="4139" y="897"/>
                  </a:lnTo>
                  <a:lnTo>
                    <a:pt x="3989" y="733"/>
                  </a:lnTo>
                  <a:lnTo>
                    <a:pt x="3825" y="568"/>
                  </a:lnTo>
                  <a:lnTo>
                    <a:pt x="3661" y="434"/>
                  </a:lnTo>
                  <a:lnTo>
                    <a:pt x="3467" y="314"/>
                  </a:lnTo>
                  <a:lnTo>
                    <a:pt x="3272" y="210"/>
                  </a:lnTo>
                  <a:lnTo>
                    <a:pt x="3063" y="120"/>
                  </a:lnTo>
                  <a:lnTo>
                    <a:pt x="2854" y="60"/>
                  </a:lnTo>
                  <a:lnTo>
                    <a:pt x="2630" y="16"/>
                  </a:lnTo>
                  <a:lnTo>
                    <a:pt x="2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3"/>
            <p:cNvSpPr/>
            <p:nvPr/>
          </p:nvSpPr>
          <p:spPr>
            <a:xfrm>
              <a:off x="3756743" y="3631856"/>
              <a:ext cx="233117" cy="407508"/>
            </a:xfrm>
            <a:custGeom>
              <a:avLst/>
              <a:gdLst/>
              <a:ahLst/>
              <a:cxnLst/>
              <a:rect l="l" t="t" r="r" b="b"/>
              <a:pathLst>
                <a:path w="8487" h="14836" extrusionOk="0">
                  <a:moveTo>
                    <a:pt x="0" y="0"/>
                  </a:moveTo>
                  <a:lnTo>
                    <a:pt x="0" y="13984"/>
                  </a:lnTo>
                  <a:lnTo>
                    <a:pt x="0" y="14118"/>
                  </a:lnTo>
                  <a:lnTo>
                    <a:pt x="30" y="14238"/>
                  </a:lnTo>
                  <a:lnTo>
                    <a:pt x="75" y="14342"/>
                  </a:lnTo>
                  <a:lnTo>
                    <a:pt x="135" y="14447"/>
                  </a:lnTo>
                  <a:lnTo>
                    <a:pt x="195" y="14536"/>
                  </a:lnTo>
                  <a:lnTo>
                    <a:pt x="284" y="14626"/>
                  </a:lnTo>
                  <a:lnTo>
                    <a:pt x="374" y="14701"/>
                  </a:lnTo>
                  <a:lnTo>
                    <a:pt x="464" y="14745"/>
                  </a:lnTo>
                  <a:lnTo>
                    <a:pt x="568" y="14790"/>
                  </a:lnTo>
                  <a:lnTo>
                    <a:pt x="688" y="14820"/>
                  </a:lnTo>
                  <a:lnTo>
                    <a:pt x="792" y="14835"/>
                  </a:lnTo>
                  <a:lnTo>
                    <a:pt x="912" y="14835"/>
                  </a:lnTo>
                  <a:lnTo>
                    <a:pt x="1031" y="14820"/>
                  </a:lnTo>
                  <a:lnTo>
                    <a:pt x="1151" y="14790"/>
                  </a:lnTo>
                  <a:lnTo>
                    <a:pt x="1255" y="14745"/>
                  </a:lnTo>
                  <a:lnTo>
                    <a:pt x="1375" y="14671"/>
                  </a:lnTo>
                  <a:lnTo>
                    <a:pt x="1733" y="14432"/>
                  </a:lnTo>
                  <a:lnTo>
                    <a:pt x="2092" y="14223"/>
                  </a:lnTo>
                  <a:lnTo>
                    <a:pt x="2451" y="14028"/>
                  </a:lnTo>
                  <a:lnTo>
                    <a:pt x="2824" y="13894"/>
                  </a:lnTo>
                  <a:lnTo>
                    <a:pt x="3183" y="13774"/>
                  </a:lnTo>
                  <a:lnTo>
                    <a:pt x="3541" y="13685"/>
                  </a:lnTo>
                  <a:lnTo>
                    <a:pt x="3900" y="13640"/>
                  </a:lnTo>
                  <a:lnTo>
                    <a:pt x="4258" y="13625"/>
                  </a:lnTo>
                  <a:lnTo>
                    <a:pt x="4617" y="13640"/>
                  </a:lnTo>
                  <a:lnTo>
                    <a:pt x="4975" y="13685"/>
                  </a:lnTo>
                  <a:lnTo>
                    <a:pt x="5334" y="13759"/>
                  </a:lnTo>
                  <a:lnTo>
                    <a:pt x="5692" y="13879"/>
                  </a:lnTo>
                  <a:lnTo>
                    <a:pt x="6051" y="14028"/>
                  </a:lnTo>
                  <a:lnTo>
                    <a:pt x="6410" y="14208"/>
                  </a:lnTo>
                  <a:lnTo>
                    <a:pt x="6768" y="14417"/>
                  </a:lnTo>
                  <a:lnTo>
                    <a:pt x="7127" y="14656"/>
                  </a:lnTo>
                  <a:lnTo>
                    <a:pt x="7231" y="14731"/>
                  </a:lnTo>
                  <a:lnTo>
                    <a:pt x="7351" y="14775"/>
                  </a:lnTo>
                  <a:lnTo>
                    <a:pt x="7470" y="14805"/>
                  </a:lnTo>
                  <a:lnTo>
                    <a:pt x="7575" y="14820"/>
                  </a:lnTo>
                  <a:lnTo>
                    <a:pt x="7694" y="14820"/>
                  </a:lnTo>
                  <a:lnTo>
                    <a:pt x="7814" y="14805"/>
                  </a:lnTo>
                  <a:lnTo>
                    <a:pt x="7918" y="14775"/>
                  </a:lnTo>
                  <a:lnTo>
                    <a:pt x="8023" y="14731"/>
                  </a:lnTo>
                  <a:lnTo>
                    <a:pt x="8113" y="14671"/>
                  </a:lnTo>
                  <a:lnTo>
                    <a:pt x="8202" y="14596"/>
                  </a:lnTo>
                  <a:lnTo>
                    <a:pt x="8292" y="14521"/>
                  </a:lnTo>
                  <a:lnTo>
                    <a:pt x="8352" y="14432"/>
                  </a:lnTo>
                  <a:lnTo>
                    <a:pt x="8411" y="14327"/>
                  </a:lnTo>
                  <a:lnTo>
                    <a:pt x="8456" y="14208"/>
                  </a:lnTo>
                  <a:lnTo>
                    <a:pt x="8486" y="14088"/>
                  </a:lnTo>
                  <a:lnTo>
                    <a:pt x="8486" y="13969"/>
                  </a:lnTo>
                  <a:lnTo>
                    <a:pt x="84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3"/>
            <p:cNvSpPr/>
            <p:nvPr/>
          </p:nvSpPr>
          <p:spPr>
            <a:xfrm>
              <a:off x="3756743" y="3818546"/>
              <a:ext cx="233117" cy="96054"/>
            </a:xfrm>
            <a:custGeom>
              <a:avLst/>
              <a:gdLst/>
              <a:ahLst/>
              <a:cxnLst/>
              <a:rect l="l" t="t" r="r" b="b"/>
              <a:pathLst>
                <a:path w="8487" h="3497" extrusionOk="0">
                  <a:moveTo>
                    <a:pt x="0" y="1"/>
                  </a:moveTo>
                  <a:lnTo>
                    <a:pt x="0" y="2540"/>
                  </a:lnTo>
                  <a:lnTo>
                    <a:pt x="90" y="2660"/>
                  </a:lnTo>
                  <a:lnTo>
                    <a:pt x="210" y="2749"/>
                  </a:lnTo>
                  <a:lnTo>
                    <a:pt x="329" y="2854"/>
                  </a:lnTo>
                  <a:lnTo>
                    <a:pt x="449" y="2929"/>
                  </a:lnTo>
                  <a:lnTo>
                    <a:pt x="583" y="3018"/>
                  </a:lnTo>
                  <a:lnTo>
                    <a:pt x="732" y="3093"/>
                  </a:lnTo>
                  <a:lnTo>
                    <a:pt x="882" y="3153"/>
                  </a:lnTo>
                  <a:lnTo>
                    <a:pt x="1061" y="3213"/>
                  </a:lnTo>
                  <a:lnTo>
                    <a:pt x="1420" y="3302"/>
                  </a:lnTo>
                  <a:lnTo>
                    <a:pt x="1823" y="3377"/>
                  </a:lnTo>
                  <a:lnTo>
                    <a:pt x="2271" y="3437"/>
                  </a:lnTo>
                  <a:lnTo>
                    <a:pt x="2764" y="3467"/>
                  </a:lnTo>
                  <a:lnTo>
                    <a:pt x="3302" y="3496"/>
                  </a:lnTo>
                  <a:lnTo>
                    <a:pt x="5199" y="3496"/>
                  </a:lnTo>
                  <a:lnTo>
                    <a:pt x="6738" y="3482"/>
                  </a:lnTo>
                  <a:lnTo>
                    <a:pt x="8486" y="3467"/>
                  </a:lnTo>
                  <a:lnTo>
                    <a:pt x="8486" y="1"/>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3"/>
            <p:cNvSpPr/>
            <p:nvPr/>
          </p:nvSpPr>
          <p:spPr>
            <a:xfrm>
              <a:off x="3756743" y="4202227"/>
              <a:ext cx="233117" cy="406684"/>
            </a:xfrm>
            <a:custGeom>
              <a:avLst/>
              <a:gdLst/>
              <a:ahLst/>
              <a:cxnLst/>
              <a:rect l="l" t="t" r="r" b="b"/>
              <a:pathLst>
                <a:path w="8487" h="14806" extrusionOk="0">
                  <a:moveTo>
                    <a:pt x="762" y="0"/>
                  </a:moveTo>
                  <a:lnTo>
                    <a:pt x="658" y="15"/>
                  </a:lnTo>
                  <a:lnTo>
                    <a:pt x="553" y="45"/>
                  </a:lnTo>
                  <a:lnTo>
                    <a:pt x="449" y="90"/>
                  </a:lnTo>
                  <a:lnTo>
                    <a:pt x="359" y="135"/>
                  </a:lnTo>
                  <a:lnTo>
                    <a:pt x="269" y="194"/>
                  </a:lnTo>
                  <a:lnTo>
                    <a:pt x="195" y="269"/>
                  </a:lnTo>
                  <a:lnTo>
                    <a:pt x="120" y="359"/>
                  </a:lnTo>
                  <a:lnTo>
                    <a:pt x="75" y="463"/>
                  </a:lnTo>
                  <a:lnTo>
                    <a:pt x="30" y="568"/>
                  </a:lnTo>
                  <a:lnTo>
                    <a:pt x="0" y="672"/>
                  </a:lnTo>
                  <a:lnTo>
                    <a:pt x="0" y="792"/>
                  </a:lnTo>
                  <a:lnTo>
                    <a:pt x="0" y="14805"/>
                  </a:lnTo>
                  <a:lnTo>
                    <a:pt x="8486" y="14805"/>
                  </a:lnTo>
                  <a:lnTo>
                    <a:pt x="8486" y="822"/>
                  </a:lnTo>
                  <a:lnTo>
                    <a:pt x="8486" y="687"/>
                  </a:lnTo>
                  <a:lnTo>
                    <a:pt x="8456" y="583"/>
                  </a:lnTo>
                  <a:lnTo>
                    <a:pt x="8411" y="478"/>
                  </a:lnTo>
                  <a:lnTo>
                    <a:pt x="8367" y="374"/>
                  </a:lnTo>
                  <a:lnTo>
                    <a:pt x="8292" y="284"/>
                  </a:lnTo>
                  <a:lnTo>
                    <a:pt x="8217" y="209"/>
                  </a:lnTo>
                  <a:lnTo>
                    <a:pt x="8128" y="149"/>
                  </a:lnTo>
                  <a:lnTo>
                    <a:pt x="8038" y="105"/>
                  </a:lnTo>
                  <a:lnTo>
                    <a:pt x="7933" y="60"/>
                  </a:lnTo>
                  <a:lnTo>
                    <a:pt x="7829" y="30"/>
                  </a:lnTo>
                  <a:lnTo>
                    <a:pt x="7620" y="30"/>
                  </a:lnTo>
                  <a:lnTo>
                    <a:pt x="7500" y="45"/>
                  </a:lnTo>
                  <a:lnTo>
                    <a:pt x="7396" y="75"/>
                  </a:lnTo>
                  <a:lnTo>
                    <a:pt x="7291" y="135"/>
                  </a:lnTo>
                  <a:lnTo>
                    <a:pt x="7201" y="209"/>
                  </a:lnTo>
                  <a:lnTo>
                    <a:pt x="6828" y="493"/>
                  </a:lnTo>
                  <a:lnTo>
                    <a:pt x="6454" y="732"/>
                  </a:lnTo>
                  <a:lnTo>
                    <a:pt x="6096" y="941"/>
                  </a:lnTo>
                  <a:lnTo>
                    <a:pt x="5722" y="1106"/>
                  </a:lnTo>
                  <a:lnTo>
                    <a:pt x="5349" y="1240"/>
                  </a:lnTo>
                  <a:lnTo>
                    <a:pt x="5170" y="1285"/>
                  </a:lnTo>
                  <a:lnTo>
                    <a:pt x="4990" y="1330"/>
                  </a:lnTo>
                  <a:lnTo>
                    <a:pt x="4796" y="1360"/>
                  </a:lnTo>
                  <a:lnTo>
                    <a:pt x="4617" y="1389"/>
                  </a:lnTo>
                  <a:lnTo>
                    <a:pt x="4438" y="1404"/>
                  </a:lnTo>
                  <a:lnTo>
                    <a:pt x="4064" y="1404"/>
                  </a:lnTo>
                  <a:lnTo>
                    <a:pt x="3885" y="1389"/>
                  </a:lnTo>
                  <a:lnTo>
                    <a:pt x="3691" y="1360"/>
                  </a:lnTo>
                  <a:lnTo>
                    <a:pt x="3511" y="1330"/>
                  </a:lnTo>
                  <a:lnTo>
                    <a:pt x="3317" y="1285"/>
                  </a:lnTo>
                  <a:lnTo>
                    <a:pt x="3138" y="1225"/>
                  </a:lnTo>
                  <a:lnTo>
                    <a:pt x="2764" y="1091"/>
                  </a:lnTo>
                  <a:lnTo>
                    <a:pt x="2406" y="926"/>
                  </a:lnTo>
                  <a:lnTo>
                    <a:pt x="2032" y="717"/>
                  </a:lnTo>
                  <a:lnTo>
                    <a:pt x="1659" y="463"/>
                  </a:lnTo>
                  <a:lnTo>
                    <a:pt x="1285" y="179"/>
                  </a:lnTo>
                  <a:lnTo>
                    <a:pt x="1196" y="120"/>
                  </a:lnTo>
                  <a:lnTo>
                    <a:pt x="1091" y="60"/>
                  </a:lnTo>
                  <a:lnTo>
                    <a:pt x="972" y="30"/>
                  </a:lnTo>
                  <a:lnTo>
                    <a:pt x="867" y="15"/>
                  </a:lnTo>
                  <a:lnTo>
                    <a:pt x="7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3"/>
            <p:cNvSpPr/>
            <p:nvPr/>
          </p:nvSpPr>
          <p:spPr>
            <a:xfrm>
              <a:off x="3690274" y="4571103"/>
              <a:ext cx="370152" cy="119456"/>
            </a:xfrm>
            <a:custGeom>
              <a:avLst/>
              <a:gdLst/>
              <a:ahLst/>
              <a:cxnLst/>
              <a:rect l="l" t="t" r="r" b="b"/>
              <a:pathLst>
                <a:path w="13476" h="4349" extrusionOk="0">
                  <a:moveTo>
                    <a:pt x="2017" y="1"/>
                  </a:moveTo>
                  <a:lnTo>
                    <a:pt x="1808" y="16"/>
                  </a:lnTo>
                  <a:lnTo>
                    <a:pt x="1614" y="46"/>
                  </a:lnTo>
                  <a:lnTo>
                    <a:pt x="1419" y="90"/>
                  </a:lnTo>
                  <a:lnTo>
                    <a:pt x="1225" y="165"/>
                  </a:lnTo>
                  <a:lnTo>
                    <a:pt x="1046" y="240"/>
                  </a:lnTo>
                  <a:lnTo>
                    <a:pt x="882" y="344"/>
                  </a:lnTo>
                  <a:lnTo>
                    <a:pt x="732" y="464"/>
                  </a:lnTo>
                  <a:lnTo>
                    <a:pt x="583" y="598"/>
                  </a:lnTo>
                  <a:lnTo>
                    <a:pt x="463" y="733"/>
                  </a:lnTo>
                  <a:lnTo>
                    <a:pt x="344" y="897"/>
                  </a:lnTo>
                  <a:lnTo>
                    <a:pt x="239" y="1061"/>
                  </a:lnTo>
                  <a:lnTo>
                    <a:pt x="165" y="1226"/>
                  </a:lnTo>
                  <a:lnTo>
                    <a:pt x="90" y="1420"/>
                  </a:lnTo>
                  <a:lnTo>
                    <a:pt x="45" y="1614"/>
                  </a:lnTo>
                  <a:lnTo>
                    <a:pt x="15" y="1808"/>
                  </a:lnTo>
                  <a:lnTo>
                    <a:pt x="0" y="2018"/>
                  </a:lnTo>
                  <a:lnTo>
                    <a:pt x="0" y="2331"/>
                  </a:lnTo>
                  <a:lnTo>
                    <a:pt x="15" y="2540"/>
                  </a:lnTo>
                  <a:lnTo>
                    <a:pt x="45" y="2735"/>
                  </a:lnTo>
                  <a:lnTo>
                    <a:pt x="90" y="2929"/>
                  </a:lnTo>
                  <a:lnTo>
                    <a:pt x="165" y="3123"/>
                  </a:lnTo>
                  <a:lnTo>
                    <a:pt x="239" y="3302"/>
                  </a:lnTo>
                  <a:lnTo>
                    <a:pt x="344" y="3467"/>
                  </a:lnTo>
                  <a:lnTo>
                    <a:pt x="463" y="3616"/>
                  </a:lnTo>
                  <a:lnTo>
                    <a:pt x="583" y="3765"/>
                  </a:lnTo>
                  <a:lnTo>
                    <a:pt x="732" y="3885"/>
                  </a:lnTo>
                  <a:lnTo>
                    <a:pt x="882" y="4005"/>
                  </a:lnTo>
                  <a:lnTo>
                    <a:pt x="1046" y="4109"/>
                  </a:lnTo>
                  <a:lnTo>
                    <a:pt x="1225" y="4184"/>
                  </a:lnTo>
                  <a:lnTo>
                    <a:pt x="1419" y="4258"/>
                  </a:lnTo>
                  <a:lnTo>
                    <a:pt x="1614" y="4303"/>
                  </a:lnTo>
                  <a:lnTo>
                    <a:pt x="1808" y="4333"/>
                  </a:lnTo>
                  <a:lnTo>
                    <a:pt x="2017" y="4348"/>
                  </a:lnTo>
                  <a:lnTo>
                    <a:pt x="11459" y="4348"/>
                  </a:lnTo>
                  <a:lnTo>
                    <a:pt x="11668" y="4333"/>
                  </a:lnTo>
                  <a:lnTo>
                    <a:pt x="11862" y="4303"/>
                  </a:lnTo>
                  <a:lnTo>
                    <a:pt x="12056" y="4258"/>
                  </a:lnTo>
                  <a:lnTo>
                    <a:pt x="12236" y="4184"/>
                  </a:lnTo>
                  <a:lnTo>
                    <a:pt x="12415" y="4109"/>
                  </a:lnTo>
                  <a:lnTo>
                    <a:pt x="12579" y="4005"/>
                  </a:lnTo>
                  <a:lnTo>
                    <a:pt x="12744" y="3885"/>
                  </a:lnTo>
                  <a:lnTo>
                    <a:pt x="12878" y="3765"/>
                  </a:lnTo>
                  <a:lnTo>
                    <a:pt x="13013" y="3616"/>
                  </a:lnTo>
                  <a:lnTo>
                    <a:pt x="13132" y="3467"/>
                  </a:lnTo>
                  <a:lnTo>
                    <a:pt x="13222" y="3302"/>
                  </a:lnTo>
                  <a:lnTo>
                    <a:pt x="13311" y="3123"/>
                  </a:lnTo>
                  <a:lnTo>
                    <a:pt x="13386" y="2929"/>
                  </a:lnTo>
                  <a:lnTo>
                    <a:pt x="13431" y="2735"/>
                  </a:lnTo>
                  <a:lnTo>
                    <a:pt x="13461" y="2540"/>
                  </a:lnTo>
                  <a:lnTo>
                    <a:pt x="13476" y="2331"/>
                  </a:lnTo>
                  <a:lnTo>
                    <a:pt x="13476" y="2018"/>
                  </a:lnTo>
                  <a:lnTo>
                    <a:pt x="13461" y="1808"/>
                  </a:lnTo>
                  <a:lnTo>
                    <a:pt x="13431" y="1614"/>
                  </a:lnTo>
                  <a:lnTo>
                    <a:pt x="13386" y="1420"/>
                  </a:lnTo>
                  <a:lnTo>
                    <a:pt x="13311" y="1226"/>
                  </a:lnTo>
                  <a:lnTo>
                    <a:pt x="13222" y="1061"/>
                  </a:lnTo>
                  <a:lnTo>
                    <a:pt x="13132" y="897"/>
                  </a:lnTo>
                  <a:lnTo>
                    <a:pt x="13013" y="733"/>
                  </a:lnTo>
                  <a:lnTo>
                    <a:pt x="12878" y="598"/>
                  </a:lnTo>
                  <a:lnTo>
                    <a:pt x="12744" y="464"/>
                  </a:lnTo>
                  <a:lnTo>
                    <a:pt x="12579" y="344"/>
                  </a:lnTo>
                  <a:lnTo>
                    <a:pt x="12415" y="240"/>
                  </a:lnTo>
                  <a:lnTo>
                    <a:pt x="12236" y="165"/>
                  </a:lnTo>
                  <a:lnTo>
                    <a:pt x="12056" y="90"/>
                  </a:lnTo>
                  <a:lnTo>
                    <a:pt x="11862" y="46"/>
                  </a:lnTo>
                  <a:lnTo>
                    <a:pt x="11668" y="16"/>
                  </a:lnTo>
                  <a:lnTo>
                    <a:pt x="114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3"/>
            <p:cNvSpPr/>
            <p:nvPr/>
          </p:nvSpPr>
          <p:spPr>
            <a:xfrm>
              <a:off x="3756743" y="4006061"/>
              <a:ext cx="234737" cy="234765"/>
            </a:xfrm>
            <a:custGeom>
              <a:avLst/>
              <a:gdLst/>
              <a:ahLst/>
              <a:cxnLst/>
              <a:rect l="l" t="t" r="r" b="b"/>
              <a:pathLst>
                <a:path w="8546" h="8547" extrusionOk="0">
                  <a:moveTo>
                    <a:pt x="4049" y="1"/>
                  </a:moveTo>
                  <a:lnTo>
                    <a:pt x="3840" y="16"/>
                  </a:lnTo>
                  <a:lnTo>
                    <a:pt x="3616" y="46"/>
                  </a:lnTo>
                  <a:lnTo>
                    <a:pt x="3407" y="91"/>
                  </a:lnTo>
                  <a:lnTo>
                    <a:pt x="3198" y="135"/>
                  </a:lnTo>
                  <a:lnTo>
                    <a:pt x="3003" y="195"/>
                  </a:lnTo>
                  <a:lnTo>
                    <a:pt x="2809" y="255"/>
                  </a:lnTo>
                  <a:lnTo>
                    <a:pt x="2615" y="330"/>
                  </a:lnTo>
                  <a:lnTo>
                    <a:pt x="2421" y="419"/>
                  </a:lnTo>
                  <a:lnTo>
                    <a:pt x="2241" y="509"/>
                  </a:lnTo>
                  <a:lnTo>
                    <a:pt x="2062" y="614"/>
                  </a:lnTo>
                  <a:lnTo>
                    <a:pt x="1883" y="733"/>
                  </a:lnTo>
                  <a:lnTo>
                    <a:pt x="1719" y="853"/>
                  </a:lnTo>
                  <a:lnTo>
                    <a:pt x="1554" y="972"/>
                  </a:lnTo>
                  <a:lnTo>
                    <a:pt x="1405" y="1107"/>
                  </a:lnTo>
                  <a:lnTo>
                    <a:pt x="1255" y="1256"/>
                  </a:lnTo>
                  <a:lnTo>
                    <a:pt x="1106" y="1390"/>
                  </a:lnTo>
                  <a:lnTo>
                    <a:pt x="972" y="1555"/>
                  </a:lnTo>
                  <a:lnTo>
                    <a:pt x="852" y="1719"/>
                  </a:lnTo>
                  <a:lnTo>
                    <a:pt x="732" y="1883"/>
                  </a:lnTo>
                  <a:lnTo>
                    <a:pt x="613" y="2063"/>
                  </a:lnTo>
                  <a:lnTo>
                    <a:pt x="508" y="2227"/>
                  </a:lnTo>
                  <a:lnTo>
                    <a:pt x="419" y="2421"/>
                  </a:lnTo>
                  <a:lnTo>
                    <a:pt x="329" y="2615"/>
                  </a:lnTo>
                  <a:lnTo>
                    <a:pt x="254" y="2795"/>
                  </a:lnTo>
                  <a:lnTo>
                    <a:pt x="195" y="3004"/>
                  </a:lnTo>
                  <a:lnTo>
                    <a:pt x="135" y="3198"/>
                  </a:lnTo>
                  <a:lnTo>
                    <a:pt x="90" y="3407"/>
                  </a:lnTo>
                  <a:lnTo>
                    <a:pt x="45" y="3616"/>
                  </a:lnTo>
                  <a:lnTo>
                    <a:pt x="15" y="3840"/>
                  </a:lnTo>
                  <a:lnTo>
                    <a:pt x="0" y="4050"/>
                  </a:lnTo>
                  <a:lnTo>
                    <a:pt x="0" y="4274"/>
                  </a:lnTo>
                  <a:lnTo>
                    <a:pt x="0" y="4498"/>
                  </a:lnTo>
                  <a:lnTo>
                    <a:pt x="15" y="4707"/>
                  </a:lnTo>
                  <a:lnTo>
                    <a:pt x="45" y="4916"/>
                  </a:lnTo>
                  <a:lnTo>
                    <a:pt x="90" y="5140"/>
                  </a:lnTo>
                  <a:lnTo>
                    <a:pt x="135" y="5334"/>
                  </a:lnTo>
                  <a:lnTo>
                    <a:pt x="195" y="5544"/>
                  </a:lnTo>
                  <a:lnTo>
                    <a:pt x="254" y="5738"/>
                  </a:lnTo>
                  <a:lnTo>
                    <a:pt x="329" y="5932"/>
                  </a:lnTo>
                  <a:lnTo>
                    <a:pt x="419" y="6126"/>
                  </a:lnTo>
                  <a:lnTo>
                    <a:pt x="508" y="6305"/>
                  </a:lnTo>
                  <a:lnTo>
                    <a:pt x="613" y="6485"/>
                  </a:lnTo>
                  <a:lnTo>
                    <a:pt x="732" y="6664"/>
                  </a:lnTo>
                  <a:lnTo>
                    <a:pt x="852" y="6828"/>
                  </a:lnTo>
                  <a:lnTo>
                    <a:pt x="972" y="6993"/>
                  </a:lnTo>
                  <a:lnTo>
                    <a:pt x="1106" y="7142"/>
                  </a:lnTo>
                  <a:lnTo>
                    <a:pt x="1255" y="7291"/>
                  </a:lnTo>
                  <a:lnTo>
                    <a:pt x="1405" y="7441"/>
                  </a:lnTo>
                  <a:lnTo>
                    <a:pt x="1554" y="7575"/>
                  </a:lnTo>
                  <a:lnTo>
                    <a:pt x="1719" y="7695"/>
                  </a:lnTo>
                  <a:lnTo>
                    <a:pt x="1883" y="7814"/>
                  </a:lnTo>
                  <a:lnTo>
                    <a:pt x="2062" y="7934"/>
                  </a:lnTo>
                  <a:lnTo>
                    <a:pt x="2241" y="8024"/>
                  </a:lnTo>
                  <a:lnTo>
                    <a:pt x="2421" y="8128"/>
                  </a:lnTo>
                  <a:lnTo>
                    <a:pt x="2615" y="8218"/>
                  </a:lnTo>
                  <a:lnTo>
                    <a:pt x="2809" y="8292"/>
                  </a:lnTo>
                  <a:lnTo>
                    <a:pt x="3003" y="8352"/>
                  </a:lnTo>
                  <a:lnTo>
                    <a:pt x="3198" y="8412"/>
                  </a:lnTo>
                  <a:lnTo>
                    <a:pt x="3407" y="8457"/>
                  </a:lnTo>
                  <a:lnTo>
                    <a:pt x="3616" y="8502"/>
                  </a:lnTo>
                  <a:lnTo>
                    <a:pt x="3840" y="8531"/>
                  </a:lnTo>
                  <a:lnTo>
                    <a:pt x="4049" y="8546"/>
                  </a:lnTo>
                  <a:lnTo>
                    <a:pt x="4497" y="8546"/>
                  </a:lnTo>
                  <a:lnTo>
                    <a:pt x="4706" y="8531"/>
                  </a:lnTo>
                  <a:lnTo>
                    <a:pt x="4916" y="8502"/>
                  </a:lnTo>
                  <a:lnTo>
                    <a:pt x="5140" y="8457"/>
                  </a:lnTo>
                  <a:lnTo>
                    <a:pt x="5334" y="8412"/>
                  </a:lnTo>
                  <a:lnTo>
                    <a:pt x="5543" y="8352"/>
                  </a:lnTo>
                  <a:lnTo>
                    <a:pt x="5737" y="8292"/>
                  </a:lnTo>
                  <a:lnTo>
                    <a:pt x="5931" y="8218"/>
                  </a:lnTo>
                  <a:lnTo>
                    <a:pt x="6126" y="8128"/>
                  </a:lnTo>
                  <a:lnTo>
                    <a:pt x="6305" y="8024"/>
                  </a:lnTo>
                  <a:lnTo>
                    <a:pt x="6484" y="7934"/>
                  </a:lnTo>
                  <a:lnTo>
                    <a:pt x="6664" y="7814"/>
                  </a:lnTo>
                  <a:lnTo>
                    <a:pt x="6828" y="7695"/>
                  </a:lnTo>
                  <a:lnTo>
                    <a:pt x="6992" y="7575"/>
                  </a:lnTo>
                  <a:lnTo>
                    <a:pt x="7142" y="7441"/>
                  </a:lnTo>
                  <a:lnTo>
                    <a:pt x="7291" y="7291"/>
                  </a:lnTo>
                  <a:lnTo>
                    <a:pt x="7440" y="7142"/>
                  </a:lnTo>
                  <a:lnTo>
                    <a:pt x="7575" y="6993"/>
                  </a:lnTo>
                  <a:lnTo>
                    <a:pt x="7694" y="6828"/>
                  </a:lnTo>
                  <a:lnTo>
                    <a:pt x="7814" y="6664"/>
                  </a:lnTo>
                  <a:lnTo>
                    <a:pt x="7933" y="6485"/>
                  </a:lnTo>
                  <a:lnTo>
                    <a:pt x="8023" y="6305"/>
                  </a:lnTo>
                  <a:lnTo>
                    <a:pt x="8128" y="6126"/>
                  </a:lnTo>
                  <a:lnTo>
                    <a:pt x="8217" y="5932"/>
                  </a:lnTo>
                  <a:lnTo>
                    <a:pt x="8292" y="5738"/>
                  </a:lnTo>
                  <a:lnTo>
                    <a:pt x="8352" y="5544"/>
                  </a:lnTo>
                  <a:lnTo>
                    <a:pt x="8411" y="5334"/>
                  </a:lnTo>
                  <a:lnTo>
                    <a:pt x="8456" y="5140"/>
                  </a:lnTo>
                  <a:lnTo>
                    <a:pt x="8501" y="4916"/>
                  </a:lnTo>
                  <a:lnTo>
                    <a:pt x="8531" y="4707"/>
                  </a:lnTo>
                  <a:lnTo>
                    <a:pt x="8546" y="4498"/>
                  </a:lnTo>
                  <a:lnTo>
                    <a:pt x="8546" y="4274"/>
                  </a:lnTo>
                  <a:lnTo>
                    <a:pt x="8546" y="4050"/>
                  </a:lnTo>
                  <a:lnTo>
                    <a:pt x="8531" y="3840"/>
                  </a:lnTo>
                  <a:lnTo>
                    <a:pt x="8501" y="3616"/>
                  </a:lnTo>
                  <a:lnTo>
                    <a:pt x="8456" y="3407"/>
                  </a:lnTo>
                  <a:lnTo>
                    <a:pt x="8411" y="3198"/>
                  </a:lnTo>
                  <a:lnTo>
                    <a:pt x="8352" y="3004"/>
                  </a:lnTo>
                  <a:lnTo>
                    <a:pt x="8292" y="2795"/>
                  </a:lnTo>
                  <a:lnTo>
                    <a:pt x="8217" y="2615"/>
                  </a:lnTo>
                  <a:lnTo>
                    <a:pt x="8128" y="2421"/>
                  </a:lnTo>
                  <a:lnTo>
                    <a:pt x="8023" y="2227"/>
                  </a:lnTo>
                  <a:lnTo>
                    <a:pt x="7933" y="2063"/>
                  </a:lnTo>
                  <a:lnTo>
                    <a:pt x="7814" y="1883"/>
                  </a:lnTo>
                  <a:lnTo>
                    <a:pt x="7694" y="1719"/>
                  </a:lnTo>
                  <a:lnTo>
                    <a:pt x="7575" y="1555"/>
                  </a:lnTo>
                  <a:lnTo>
                    <a:pt x="7440" y="1390"/>
                  </a:lnTo>
                  <a:lnTo>
                    <a:pt x="7291" y="1256"/>
                  </a:lnTo>
                  <a:lnTo>
                    <a:pt x="7142" y="1107"/>
                  </a:lnTo>
                  <a:lnTo>
                    <a:pt x="6992" y="972"/>
                  </a:lnTo>
                  <a:lnTo>
                    <a:pt x="6828" y="853"/>
                  </a:lnTo>
                  <a:lnTo>
                    <a:pt x="6664" y="733"/>
                  </a:lnTo>
                  <a:lnTo>
                    <a:pt x="6484" y="614"/>
                  </a:lnTo>
                  <a:lnTo>
                    <a:pt x="6305" y="509"/>
                  </a:lnTo>
                  <a:lnTo>
                    <a:pt x="6126" y="419"/>
                  </a:lnTo>
                  <a:lnTo>
                    <a:pt x="5931" y="330"/>
                  </a:lnTo>
                  <a:lnTo>
                    <a:pt x="5737" y="255"/>
                  </a:lnTo>
                  <a:lnTo>
                    <a:pt x="5543" y="195"/>
                  </a:lnTo>
                  <a:lnTo>
                    <a:pt x="5334" y="135"/>
                  </a:lnTo>
                  <a:lnTo>
                    <a:pt x="5140" y="91"/>
                  </a:lnTo>
                  <a:lnTo>
                    <a:pt x="4916" y="46"/>
                  </a:lnTo>
                  <a:lnTo>
                    <a:pt x="4706" y="16"/>
                  </a:lnTo>
                  <a:lnTo>
                    <a:pt x="449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3"/>
            <p:cNvSpPr/>
            <p:nvPr/>
          </p:nvSpPr>
          <p:spPr>
            <a:xfrm>
              <a:off x="3810495" y="4059840"/>
              <a:ext cx="126817" cy="126817"/>
            </a:xfrm>
            <a:custGeom>
              <a:avLst/>
              <a:gdLst/>
              <a:ahLst/>
              <a:cxnLst/>
              <a:rect l="l" t="t" r="r" b="b"/>
              <a:pathLst>
                <a:path w="4617" h="4617" extrusionOk="0">
                  <a:moveTo>
                    <a:pt x="2316" y="0"/>
                  </a:moveTo>
                  <a:lnTo>
                    <a:pt x="2077" y="15"/>
                  </a:lnTo>
                  <a:lnTo>
                    <a:pt x="1853" y="60"/>
                  </a:lnTo>
                  <a:lnTo>
                    <a:pt x="1629" y="105"/>
                  </a:lnTo>
                  <a:lnTo>
                    <a:pt x="1420" y="194"/>
                  </a:lnTo>
                  <a:lnTo>
                    <a:pt x="1211" y="284"/>
                  </a:lnTo>
                  <a:lnTo>
                    <a:pt x="1031" y="403"/>
                  </a:lnTo>
                  <a:lnTo>
                    <a:pt x="852" y="538"/>
                  </a:lnTo>
                  <a:lnTo>
                    <a:pt x="688" y="687"/>
                  </a:lnTo>
                  <a:lnTo>
                    <a:pt x="538" y="852"/>
                  </a:lnTo>
                  <a:lnTo>
                    <a:pt x="404" y="1031"/>
                  </a:lnTo>
                  <a:lnTo>
                    <a:pt x="284" y="1210"/>
                  </a:lnTo>
                  <a:lnTo>
                    <a:pt x="195" y="1419"/>
                  </a:lnTo>
                  <a:lnTo>
                    <a:pt x="105" y="1628"/>
                  </a:lnTo>
                  <a:lnTo>
                    <a:pt x="60" y="1853"/>
                  </a:lnTo>
                  <a:lnTo>
                    <a:pt x="15" y="2077"/>
                  </a:lnTo>
                  <a:lnTo>
                    <a:pt x="1" y="2316"/>
                  </a:lnTo>
                  <a:lnTo>
                    <a:pt x="15" y="2555"/>
                  </a:lnTo>
                  <a:lnTo>
                    <a:pt x="60" y="2779"/>
                  </a:lnTo>
                  <a:lnTo>
                    <a:pt x="105" y="3003"/>
                  </a:lnTo>
                  <a:lnTo>
                    <a:pt x="195" y="3212"/>
                  </a:lnTo>
                  <a:lnTo>
                    <a:pt x="284" y="3406"/>
                  </a:lnTo>
                  <a:lnTo>
                    <a:pt x="404" y="3600"/>
                  </a:lnTo>
                  <a:lnTo>
                    <a:pt x="538" y="3780"/>
                  </a:lnTo>
                  <a:lnTo>
                    <a:pt x="688" y="3944"/>
                  </a:lnTo>
                  <a:lnTo>
                    <a:pt x="852" y="4093"/>
                  </a:lnTo>
                  <a:lnTo>
                    <a:pt x="1031" y="4228"/>
                  </a:lnTo>
                  <a:lnTo>
                    <a:pt x="1211" y="4347"/>
                  </a:lnTo>
                  <a:lnTo>
                    <a:pt x="1420" y="4437"/>
                  </a:lnTo>
                  <a:lnTo>
                    <a:pt x="1629" y="4512"/>
                  </a:lnTo>
                  <a:lnTo>
                    <a:pt x="1853" y="4572"/>
                  </a:lnTo>
                  <a:lnTo>
                    <a:pt x="2077" y="4616"/>
                  </a:lnTo>
                  <a:lnTo>
                    <a:pt x="2555" y="4616"/>
                  </a:lnTo>
                  <a:lnTo>
                    <a:pt x="2779" y="4572"/>
                  </a:lnTo>
                  <a:lnTo>
                    <a:pt x="3003" y="4512"/>
                  </a:lnTo>
                  <a:lnTo>
                    <a:pt x="3213" y="4437"/>
                  </a:lnTo>
                  <a:lnTo>
                    <a:pt x="3407" y="4347"/>
                  </a:lnTo>
                  <a:lnTo>
                    <a:pt x="3601" y="4228"/>
                  </a:lnTo>
                  <a:lnTo>
                    <a:pt x="3780" y="4093"/>
                  </a:lnTo>
                  <a:lnTo>
                    <a:pt x="3945" y="3944"/>
                  </a:lnTo>
                  <a:lnTo>
                    <a:pt x="4094" y="3780"/>
                  </a:lnTo>
                  <a:lnTo>
                    <a:pt x="4228" y="3600"/>
                  </a:lnTo>
                  <a:lnTo>
                    <a:pt x="4348" y="3406"/>
                  </a:lnTo>
                  <a:lnTo>
                    <a:pt x="4438" y="3212"/>
                  </a:lnTo>
                  <a:lnTo>
                    <a:pt x="4512" y="3003"/>
                  </a:lnTo>
                  <a:lnTo>
                    <a:pt x="4572" y="2779"/>
                  </a:lnTo>
                  <a:lnTo>
                    <a:pt x="4617" y="2555"/>
                  </a:lnTo>
                  <a:lnTo>
                    <a:pt x="4617" y="2316"/>
                  </a:lnTo>
                  <a:lnTo>
                    <a:pt x="4617" y="2077"/>
                  </a:lnTo>
                  <a:lnTo>
                    <a:pt x="4572" y="1853"/>
                  </a:lnTo>
                  <a:lnTo>
                    <a:pt x="4512" y="1628"/>
                  </a:lnTo>
                  <a:lnTo>
                    <a:pt x="4438" y="1419"/>
                  </a:lnTo>
                  <a:lnTo>
                    <a:pt x="4348" y="1210"/>
                  </a:lnTo>
                  <a:lnTo>
                    <a:pt x="4228" y="1031"/>
                  </a:lnTo>
                  <a:lnTo>
                    <a:pt x="4094" y="852"/>
                  </a:lnTo>
                  <a:lnTo>
                    <a:pt x="3945" y="687"/>
                  </a:lnTo>
                  <a:lnTo>
                    <a:pt x="3780" y="538"/>
                  </a:lnTo>
                  <a:lnTo>
                    <a:pt x="3601" y="403"/>
                  </a:lnTo>
                  <a:lnTo>
                    <a:pt x="3407" y="284"/>
                  </a:lnTo>
                  <a:lnTo>
                    <a:pt x="3213" y="194"/>
                  </a:lnTo>
                  <a:lnTo>
                    <a:pt x="3003" y="105"/>
                  </a:lnTo>
                  <a:lnTo>
                    <a:pt x="2779" y="60"/>
                  </a:lnTo>
                  <a:lnTo>
                    <a:pt x="2555" y="15"/>
                  </a:lnTo>
                  <a:lnTo>
                    <a:pt x="2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3"/>
            <p:cNvSpPr/>
            <p:nvPr/>
          </p:nvSpPr>
          <p:spPr>
            <a:xfrm>
              <a:off x="4332857" y="3631856"/>
              <a:ext cx="233117" cy="407508"/>
            </a:xfrm>
            <a:custGeom>
              <a:avLst/>
              <a:gdLst/>
              <a:ahLst/>
              <a:cxnLst/>
              <a:rect l="l" t="t" r="r" b="b"/>
              <a:pathLst>
                <a:path w="8487" h="14836" extrusionOk="0">
                  <a:moveTo>
                    <a:pt x="1" y="0"/>
                  </a:moveTo>
                  <a:lnTo>
                    <a:pt x="1" y="13984"/>
                  </a:lnTo>
                  <a:lnTo>
                    <a:pt x="1" y="14118"/>
                  </a:lnTo>
                  <a:lnTo>
                    <a:pt x="31" y="14238"/>
                  </a:lnTo>
                  <a:lnTo>
                    <a:pt x="75" y="14342"/>
                  </a:lnTo>
                  <a:lnTo>
                    <a:pt x="135" y="14447"/>
                  </a:lnTo>
                  <a:lnTo>
                    <a:pt x="195" y="14536"/>
                  </a:lnTo>
                  <a:lnTo>
                    <a:pt x="285" y="14626"/>
                  </a:lnTo>
                  <a:lnTo>
                    <a:pt x="374" y="14701"/>
                  </a:lnTo>
                  <a:lnTo>
                    <a:pt x="464" y="14745"/>
                  </a:lnTo>
                  <a:lnTo>
                    <a:pt x="568" y="14790"/>
                  </a:lnTo>
                  <a:lnTo>
                    <a:pt x="688" y="14820"/>
                  </a:lnTo>
                  <a:lnTo>
                    <a:pt x="792" y="14835"/>
                  </a:lnTo>
                  <a:lnTo>
                    <a:pt x="912" y="14835"/>
                  </a:lnTo>
                  <a:lnTo>
                    <a:pt x="1031" y="14820"/>
                  </a:lnTo>
                  <a:lnTo>
                    <a:pt x="1151" y="14790"/>
                  </a:lnTo>
                  <a:lnTo>
                    <a:pt x="1256" y="14745"/>
                  </a:lnTo>
                  <a:lnTo>
                    <a:pt x="1360" y="14671"/>
                  </a:lnTo>
                  <a:lnTo>
                    <a:pt x="1734" y="14432"/>
                  </a:lnTo>
                  <a:lnTo>
                    <a:pt x="2092" y="14223"/>
                  </a:lnTo>
                  <a:lnTo>
                    <a:pt x="2451" y="14028"/>
                  </a:lnTo>
                  <a:lnTo>
                    <a:pt x="2824" y="13894"/>
                  </a:lnTo>
                  <a:lnTo>
                    <a:pt x="3183" y="13774"/>
                  </a:lnTo>
                  <a:lnTo>
                    <a:pt x="3541" y="13685"/>
                  </a:lnTo>
                  <a:lnTo>
                    <a:pt x="3900" y="13640"/>
                  </a:lnTo>
                  <a:lnTo>
                    <a:pt x="4258" y="13625"/>
                  </a:lnTo>
                  <a:lnTo>
                    <a:pt x="4617" y="13640"/>
                  </a:lnTo>
                  <a:lnTo>
                    <a:pt x="4976" y="13685"/>
                  </a:lnTo>
                  <a:lnTo>
                    <a:pt x="5334" y="13759"/>
                  </a:lnTo>
                  <a:lnTo>
                    <a:pt x="5693" y="13879"/>
                  </a:lnTo>
                  <a:lnTo>
                    <a:pt x="6051" y="14028"/>
                  </a:lnTo>
                  <a:lnTo>
                    <a:pt x="6410" y="14208"/>
                  </a:lnTo>
                  <a:lnTo>
                    <a:pt x="6768" y="14417"/>
                  </a:lnTo>
                  <a:lnTo>
                    <a:pt x="7127" y="14656"/>
                  </a:lnTo>
                  <a:lnTo>
                    <a:pt x="7231" y="14731"/>
                  </a:lnTo>
                  <a:lnTo>
                    <a:pt x="7351" y="14775"/>
                  </a:lnTo>
                  <a:lnTo>
                    <a:pt x="7470" y="14805"/>
                  </a:lnTo>
                  <a:lnTo>
                    <a:pt x="7575" y="14820"/>
                  </a:lnTo>
                  <a:lnTo>
                    <a:pt x="7695" y="14820"/>
                  </a:lnTo>
                  <a:lnTo>
                    <a:pt x="7814" y="14805"/>
                  </a:lnTo>
                  <a:lnTo>
                    <a:pt x="7919" y="14775"/>
                  </a:lnTo>
                  <a:lnTo>
                    <a:pt x="8023" y="14731"/>
                  </a:lnTo>
                  <a:lnTo>
                    <a:pt x="8113" y="14671"/>
                  </a:lnTo>
                  <a:lnTo>
                    <a:pt x="8203" y="14596"/>
                  </a:lnTo>
                  <a:lnTo>
                    <a:pt x="8292" y="14521"/>
                  </a:lnTo>
                  <a:lnTo>
                    <a:pt x="8352" y="14432"/>
                  </a:lnTo>
                  <a:lnTo>
                    <a:pt x="8412" y="14327"/>
                  </a:lnTo>
                  <a:lnTo>
                    <a:pt x="8456" y="14208"/>
                  </a:lnTo>
                  <a:lnTo>
                    <a:pt x="8486" y="14088"/>
                  </a:lnTo>
                  <a:lnTo>
                    <a:pt x="8486" y="13969"/>
                  </a:lnTo>
                  <a:lnTo>
                    <a:pt x="84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3"/>
            <p:cNvSpPr/>
            <p:nvPr/>
          </p:nvSpPr>
          <p:spPr>
            <a:xfrm>
              <a:off x="4332857" y="3818546"/>
              <a:ext cx="233117" cy="97290"/>
            </a:xfrm>
            <a:custGeom>
              <a:avLst/>
              <a:gdLst/>
              <a:ahLst/>
              <a:cxnLst/>
              <a:rect l="l" t="t" r="r" b="b"/>
              <a:pathLst>
                <a:path w="8487" h="3542" extrusionOk="0">
                  <a:moveTo>
                    <a:pt x="1" y="1"/>
                  </a:moveTo>
                  <a:lnTo>
                    <a:pt x="1" y="3511"/>
                  </a:lnTo>
                  <a:lnTo>
                    <a:pt x="1898" y="3526"/>
                  </a:lnTo>
                  <a:lnTo>
                    <a:pt x="3541" y="3541"/>
                  </a:lnTo>
                  <a:lnTo>
                    <a:pt x="4273" y="3541"/>
                  </a:lnTo>
                  <a:lnTo>
                    <a:pt x="4931" y="3526"/>
                  </a:lnTo>
                  <a:lnTo>
                    <a:pt x="5528" y="3496"/>
                  </a:lnTo>
                  <a:lnTo>
                    <a:pt x="6081" y="3452"/>
                  </a:lnTo>
                  <a:lnTo>
                    <a:pt x="6559" y="3392"/>
                  </a:lnTo>
                  <a:lnTo>
                    <a:pt x="6783" y="3347"/>
                  </a:lnTo>
                  <a:lnTo>
                    <a:pt x="6992" y="3302"/>
                  </a:lnTo>
                  <a:lnTo>
                    <a:pt x="7187" y="3242"/>
                  </a:lnTo>
                  <a:lnTo>
                    <a:pt x="7366" y="3183"/>
                  </a:lnTo>
                  <a:lnTo>
                    <a:pt x="7530" y="3123"/>
                  </a:lnTo>
                  <a:lnTo>
                    <a:pt x="7695" y="3033"/>
                  </a:lnTo>
                  <a:lnTo>
                    <a:pt x="7829" y="2944"/>
                  </a:lnTo>
                  <a:lnTo>
                    <a:pt x="7963" y="2854"/>
                  </a:lnTo>
                  <a:lnTo>
                    <a:pt x="8083" y="2749"/>
                  </a:lnTo>
                  <a:lnTo>
                    <a:pt x="8188" y="2630"/>
                  </a:lnTo>
                  <a:lnTo>
                    <a:pt x="8277" y="2510"/>
                  </a:lnTo>
                  <a:lnTo>
                    <a:pt x="8367" y="2361"/>
                  </a:lnTo>
                  <a:lnTo>
                    <a:pt x="8427" y="2212"/>
                  </a:lnTo>
                  <a:lnTo>
                    <a:pt x="8486" y="2047"/>
                  </a:lnTo>
                  <a:lnTo>
                    <a:pt x="8486" y="1"/>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3"/>
            <p:cNvSpPr/>
            <p:nvPr/>
          </p:nvSpPr>
          <p:spPr>
            <a:xfrm>
              <a:off x="4332857" y="4202227"/>
              <a:ext cx="233117" cy="406684"/>
            </a:xfrm>
            <a:custGeom>
              <a:avLst/>
              <a:gdLst/>
              <a:ahLst/>
              <a:cxnLst/>
              <a:rect l="l" t="t" r="r" b="b"/>
              <a:pathLst>
                <a:path w="8487" h="14806" extrusionOk="0">
                  <a:moveTo>
                    <a:pt x="763" y="0"/>
                  </a:moveTo>
                  <a:lnTo>
                    <a:pt x="658" y="15"/>
                  </a:lnTo>
                  <a:lnTo>
                    <a:pt x="553" y="45"/>
                  </a:lnTo>
                  <a:lnTo>
                    <a:pt x="449" y="90"/>
                  </a:lnTo>
                  <a:lnTo>
                    <a:pt x="359" y="135"/>
                  </a:lnTo>
                  <a:lnTo>
                    <a:pt x="270" y="194"/>
                  </a:lnTo>
                  <a:lnTo>
                    <a:pt x="195" y="269"/>
                  </a:lnTo>
                  <a:lnTo>
                    <a:pt x="120" y="359"/>
                  </a:lnTo>
                  <a:lnTo>
                    <a:pt x="75" y="463"/>
                  </a:lnTo>
                  <a:lnTo>
                    <a:pt x="31" y="568"/>
                  </a:lnTo>
                  <a:lnTo>
                    <a:pt x="1" y="672"/>
                  </a:lnTo>
                  <a:lnTo>
                    <a:pt x="1" y="792"/>
                  </a:lnTo>
                  <a:lnTo>
                    <a:pt x="1" y="14805"/>
                  </a:lnTo>
                  <a:lnTo>
                    <a:pt x="8486" y="14805"/>
                  </a:lnTo>
                  <a:lnTo>
                    <a:pt x="8486" y="822"/>
                  </a:lnTo>
                  <a:lnTo>
                    <a:pt x="8486" y="687"/>
                  </a:lnTo>
                  <a:lnTo>
                    <a:pt x="8456" y="583"/>
                  </a:lnTo>
                  <a:lnTo>
                    <a:pt x="8412" y="478"/>
                  </a:lnTo>
                  <a:lnTo>
                    <a:pt x="8367" y="374"/>
                  </a:lnTo>
                  <a:lnTo>
                    <a:pt x="8292" y="284"/>
                  </a:lnTo>
                  <a:lnTo>
                    <a:pt x="8217" y="209"/>
                  </a:lnTo>
                  <a:lnTo>
                    <a:pt x="8128" y="149"/>
                  </a:lnTo>
                  <a:lnTo>
                    <a:pt x="8038" y="105"/>
                  </a:lnTo>
                  <a:lnTo>
                    <a:pt x="7934" y="60"/>
                  </a:lnTo>
                  <a:lnTo>
                    <a:pt x="7829" y="30"/>
                  </a:lnTo>
                  <a:lnTo>
                    <a:pt x="7620" y="30"/>
                  </a:lnTo>
                  <a:lnTo>
                    <a:pt x="7500" y="45"/>
                  </a:lnTo>
                  <a:lnTo>
                    <a:pt x="7396" y="75"/>
                  </a:lnTo>
                  <a:lnTo>
                    <a:pt x="7291" y="135"/>
                  </a:lnTo>
                  <a:lnTo>
                    <a:pt x="7202" y="209"/>
                  </a:lnTo>
                  <a:lnTo>
                    <a:pt x="6828" y="493"/>
                  </a:lnTo>
                  <a:lnTo>
                    <a:pt x="6455" y="732"/>
                  </a:lnTo>
                  <a:lnTo>
                    <a:pt x="6096" y="941"/>
                  </a:lnTo>
                  <a:lnTo>
                    <a:pt x="5723" y="1106"/>
                  </a:lnTo>
                  <a:lnTo>
                    <a:pt x="5349" y="1240"/>
                  </a:lnTo>
                  <a:lnTo>
                    <a:pt x="5170" y="1285"/>
                  </a:lnTo>
                  <a:lnTo>
                    <a:pt x="4990" y="1330"/>
                  </a:lnTo>
                  <a:lnTo>
                    <a:pt x="4796" y="1360"/>
                  </a:lnTo>
                  <a:lnTo>
                    <a:pt x="4617" y="1389"/>
                  </a:lnTo>
                  <a:lnTo>
                    <a:pt x="4438" y="1404"/>
                  </a:lnTo>
                  <a:lnTo>
                    <a:pt x="4064" y="1404"/>
                  </a:lnTo>
                  <a:lnTo>
                    <a:pt x="3870" y="1389"/>
                  </a:lnTo>
                  <a:lnTo>
                    <a:pt x="3691" y="1360"/>
                  </a:lnTo>
                  <a:lnTo>
                    <a:pt x="3511" y="1330"/>
                  </a:lnTo>
                  <a:lnTo>
                    <a:pt x="3317" y="1285"/>
                  </a:lnTo>
                  <a:lnTo>
                    <a:pt x="3138" y="1225"/>
                  </a:lnTo>
                  <a:lnTo>
                    <a:pt x="2764" y="1091"/>
                  </a:lnTo>
                  <a:lnTo>
                    <a:pt x="2406" y="926"/>
                  </a:lnTo>
                  <a:lnTo>
                    <a:pt x="2032" y="717"/>
                  </a:lnTo>
                  <a:lnTo>
                    <a:pt x="1659" y="463"/>
                  </a:lnTo>
                  <a:lnTo>
                    <a:pt x="1285" y="179"/>
                  </a:lnTo>
                  <a:lnTo>
                    <a:pt x="1196" y="120"/>
                  </a:lnTo>
                  <a:lnTo>
                    <a:pt x="1091" y="60"/>
                  </a:lnTo>
                  <a:lnTo>
                    <a:pt x="972" y="30"/>
                  </a:lnTo>
                  <a:lnTo>
                    <a:pt x="867" y="15"/>
                  </a:lnTo>
                  <a:lnTo>
                    <a:pt x="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3"/>
            <p:cNvSpPr/>
            <p:nvPr/>
          </p:nvSpPr>
          <p:spPr>
            <a:xfrm>
              <a:off x="4277868" y="4571103"/>
              <a:ext cx="370179" cy="119456"/>
            </a:xfrm>
            <a:custGeom>
              <a:avLst/>
              <a:gdLst/>
              <a:ahLst/>
              <a:cxnLst/>
              <a:rect l="l" t="t" r="r" b="b"/>
              <a:pathLst>
                <a:path w="13477" h="4349" extrusionOk="0">
                  <a:moveTo>
                    <a:pt x="2018" y="1"/>
                  </a:moveTo>
                  <a:lnTo>
                    <a:pt x="1808" y="16"/>
                  </a:lnTo>
                  <a:lnTo>
                    <a:pt x="1614" y="46"/>
                  </a:lnTo>
                  <a:lnTo>
                    <a:pt x="1420" y="90"/>
                  </a:lnTo>
                  <a:lnTo>
                    <a:pt x="1241" y="165"/>
                  </a:lnTo>
                  <a:lnTo>
                    <a:pt x="1061" y="240"/>
                  </a:lnTo>
                  <a:lnTo>
                    <a:pt x="897" y="344"/>
                  </a:lnTo>
                  <a:lnTo>
                    <a:pt x="733" y="464"/>
                  </a:lnTo>
                  <a:lnTo>
                    <a:pt x="598" y="598"/>
                  </a:lnTo>
                  <a:lnTo>
                    <a:pt x="464" y="733"/>
                  </a:lnTo>
                  <a:lnTo>
                    <a:pt x="344" y="897"/>
                  </a:lnTo>
                  <a:lnTo>
                    <a:pt x="255" y="1061"/>
                  </a:lnTo>
                  <a:lnTo>
                    <a:pt x="165" y="1226"/>
                  </a:lnTo>
                  <a:lnTo>
                    <a:pt x="90" y="1420"/>
                  </a:lnTo>
                  <a:lnTo>
                    <a:pt x="46" y="1614"/>
                  </a:lnTo>
                  <a:lnTo>
                    <a:pt x="16" y="1808"/>
                  </a:lnTo>
                  <a:lnTo>
                    <a:pt x="1" y="2018"/>
                  </a:lnTo>
                  <a:lnTo>
                    <a:pt x="1" y="2331"/>
                  </a:lnTo>
                  <a:lnTo>
                    <a:pt x="16" y="2540"/>
                  </a:lnTo>
                  <a:lnTo>
                    <a:pt x="46" y="2735"/>
                  </a:lnTo>
                  <a:lnTo>
                    <a:pt x="90" y="2929"/>
                  </a:lnTo>
                  <a:lnTo>
                    <a:pt x="165" y="3123"/>
                  </a:lnTo>
                  <a:lnTo>
                    <a:pt x="255" y="3302"/>
                  </a:lnTo>
                  <a:lnTo>
                    <a:pt x="344" y="3467"/>
                  </a:lnTo>
                  <a:lnTo>
                    <a:pt x="464" y="3616"/>
                  </a:lnTo>
                  <a:lnTo>
                    <a:pt x="598" y="3765"/>
                  </a:lnTo>
                  <a:lnTo>
                    <a:pt x="733" y="3885"/>
                  </a:lnTo>
                  <a:lnTo>
                    <a:pt x="897" y="4005"/>
                  </a:lnTo>
                  <a:lnTo>
                    <a:pt x="1061" y="4109"/>
                  </a:lnTo>
                  <a:lnTo>
                    <a:pt x="1241" y="4184"/>
                  </a:lnTo>
                  <a:lnTo>
                    <a:pt x="1420" y="4258"/>
                  </a:lnTo>
                  <a:lnTo>
                    <a:pt x="1614" y="4303"/>
                  </a:lnTo>
                  <a:lnTo>
                    <a:pt x="1808" y="4333"/>
                  </a:lnTo>
                  <a:lnTo>
                    <a:pt x="2018" y="4348"/>
                  </a:lnTo>
                  <a:lnTo>
                    <a:pt x="11459" y="4348"/>
                  </a:lnTo>
                  <a:lnTo>
                    <a:pt x="11669" y="4333"/>
                  </a:lnTo>
                  <a:lnTo>
                    <a:pt x="11863" y="4303"/>
                  </a:lnTo>
                  <a:lnTo>
                    <a:pt x="12057" y="4258"/>
                  </a:lnTo>
                  <a:lnTo>
                    <a:pt x="12251" y="4184"/>
                  </a:lnTo>
                  <a:lnTo>
                    <a:pt x="12416" y="4109"/>
                  </a:lnTo>
                  <a:lnTo>
                    <a:pt x="12595" y="4005"/>
                  </a:lnTo>
                  <a:lnTo>
                    <a:pt x="12744" y="3885"/>
                  </a:lnTo>
                  <a:lnTo>
                    <a:pt x="12879" y="3765"/>
                  </a:lnTo>
                  <a:lnTo>
                    <a:pt x="13013" y="3616"/>
                  </a:lnTo>
                  <a:lnTo>
                    <a:pt x="13133" y="3467"/>
                  </a:lnTo>
                  <a:lnTo>
                    <a:pt x="13237" y="3302"/>
                  </a:lnTo>
                  <a:lnTo>
                    <a:pt x="13312" y="3123"/>
                  </a:lnTo>
                  <a:lnTo>
                    <a:pt x="13387" y="2929"/>
                  </a:lnTo>
                  <a:lnTo>
                    <a:pt x="13431" y="2735"/>
                  </a:lnTo>
                  <a:lnTo>
                    <a:pt x="13461" y="2540"/>
                  </a:lnTo>
                  <a:lnTo>
                    <a:pt x="13476" y="2331"/>
                  </a:lnTo>
                  <a:lnTo>
                    <a:pt x="13476" y="2018"/>
                  </a:lnTo>
                  <a:lnTo>
                    <a:pt x="13461" y="1808"/>
                  </a:lnTo>
                  <a:lnTo>
                    <a:pt x="13431" y="1614"/>
                  </a:lnTo>
                  <a:lnTo>
                    <a:pt x="13387" y="1420"/>
                  </a:lnTo>
                  <a:lnTo>
                    <a:pt x="13312" y="1226"/>
                  </a:lnTo>
                  <a:lnTo>
                    <a:pt x="13237" y="1061"/>
                  </a:lnTo>
                  <a:lnTo>
                    <a:pt x="13133" y="897"/>
                  </a:lnTo>
                  <a:lnTo>
                    <a:pt x="13013" y="733"/>
                  </a:lnTo>
                  <a:lnTo>
                    <a:pt x="12879" y="598"/>
                  </a:lnTo>
                  <a:lnTo>
                    <a:pt x="12744" y="464"/>
                  </a:lnTo>
                  <a:lnTo>
                    <a:pt x="12595" y="344"/>
                  </a:lnTo>
                  <a:lnTo>
                    <a:pt x="12416" y="240"/>
                  </a:lnTo>
                  <a:lnTo>
                    <a:pt x="12251" y="165"/>
                  </a:lnTo>
                  <a:lnTo>
                    <a:pt x="12057" y="90"/>
                  </a:lnTo>
                  <a:lnTo>
                    <a:pt x="11863" y="46"/>
                  </a:lnTo>
                  <a:lnTo>
                    <a:pt x="11669" y="16"/>
                  </a:lnTo>
                  <a:lnTo>
                    <a:pt x="114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3"/>
            <p:cNvSpPr/>
            <p:nvPr/>
          </p:nvSpPr>
          <p:spPr>
            <a:xfrm>
              <a:off x="4332857" y="4006061"/>
              <a:ext cx="234765" cy="234765"/>
            </a:xfrm>
            <a:custGeom>
              <a:avLst/>
              <a:gdLst/>
              <a:ahLst/>
              <a:cxnLst/>
              <a:rect l="l" t="t" r="r" b="b"/>
              <a:pathLst>
                <a:path w="8547" h="8547" extrusionOk="0">
                  <a:moveTo>
                    <a:pt x="4049" y="1"/>
                  </a:moveTo>
                  <a:lnTo>
                    <a:pt x="3840" y="16"/>
                  </a:lnTo>
                  <a:lnTo>
                    <a:pt x="3616" y="46"/>
                  </a:lnTo>
                  <a:lnTo>
                    <a:pt x="3407" y="91"/>
                  </a:lnTo>
                  <a:lnTo>
                    <a:pt x="3198" y="135"/>
                  </a:lnTo>
                  <a:lnTo>
                    <a:pt x="3004" y="195"/>
                  </a:lnTo>
                  <a:lnTo>
                    <a:pt x="2794" y="255"/>
                  </a:lnTo>
                  <a:lnTo>
                    <a:pt x="2600" y="330"/>
                  </a:lnTo>
                  <a:lnTo>
                    <a:pt x="2421" y="419"/>
                  </a:lnTo>
                  <a:lnTo>
                    <a:pt x="2227" y="509"/>
                  </a:lnTo>
                  <a:lnTo>
                    <a:pt x="2047" y="614"/>
                  </a:lnTo>
                  <a:lnTo>
                    <a:pt x="1883" y="733"/>
                  </a:lnTo>
                  <a:lnTo>
                    <a:pt x="1719" y="853"/>
                  </a:lnTo>
                  <a:lnTo>
                    <a:pt x="1554" y="972"/>
                  </a:lnTo>
                  <a:lnTo>
                    <a:pt x="1390" y="1107"/>
                  </a:lnTo>
                  <a:lnTo>
                    <a:pt x="1256" y="1256"/>
                  </a:lnTo>
                  <a:lnTo>
                    <a:pt x="1106" y="1390"/>
                  </a:lnTo>
                  <a:lnTo>
                    <a:pt x="972" y="1555"/>
                  </a:lnTo>
                  <a:lnTo>
                    <a:pt x="852" y="1719"/>
                  </a:lnTo>
                  <a:lnTo>
                    <a:pt x="733" y="1883"/>
                  </a:lnTo>
                  <a:lnTo>
                    <a:pt x="613" y="2063"/>
                  </a:lnTo>
                  <a:lnTo>
                    <a:pt x="509" y="2227"/>
                  </a:lnTo>
                  <a:lnTo>
                    <a:pt x="419" y="2421"/>
                  </a:lnTo>
                  <a:lnTo>
                    <a:pt x="329" y="2615"/>
                  </a:lnTo>
                  <a:lnTo>
                    <a:pt x="255" y="2795"/>
                  </a:lnTo>
                  <a:lnTo>
                    <a:pt x="195" y="3004"/>
                  </a:lnTo>
                  <a:lnTo>
                    <a:pt x="135" y="3198"/>
                  </a:lnTo>
                  <a:lnTo>
                    <a:pt x="90" y="3407"/>
                  </a:lnTo>
                  <a:lnTo>
                    <a:pt x="45" y="3616"/>
                  </a:lnTo>
                  <a:lnTo>
                    <a:pt x="16" y="3840"/>
                  </a:lnTo>
                  <a:lnTo>
                    <a:pt x="1" y="4050"/>
                  </a:lnTo>
                  <a:lnTo>
                    <a:pt x="1" y="4274"/>
                  </a:lnTo>
                  <a:lnTo>
                    <a:pt x="1" y="4498"/>
                  </a:lnTo>
                  <a:lnTo>
                    <a:pt x="16" y="4707"/>
                  </a:lnTo>
                  <a:lnTo>
                    <a:pt x="45" y="4916"/>
                  </a:lnTo>
                  <a:lnTo>
                    <a:pt x="90" y="5140"/>
                  </a:lnTo>
                  <a:lnTo>
                    <a:pt x="135" y="5334"/>
                  </a:lnTo>
                  <a:lnTo>
                    <a:pt x="195" y="5544"/>
                  </a:lnTo>
                  <a:lnTo>
                    <a:pt x="255" y="5738"/>
                  </a:lnTo>
                  <a:lnTo>
                    <a:pt x="329" y="5932"/>
                  </a:lnTo>
                  <a:lnTo>
                    <a:pt x="419" y="6126"/>
                  </a:lnTo>
                  <a:lnTo>
                    <a:pt x="509" y="6305"/>
                  </a:lnTo>
                  <a:lnTo>
                    <a:pt x="613" y="6485"/>
                  </a:lnTo>
                  <a:lnTo>
                    <a:pt x="733" y="6664"/>
                  </a:lnTo>
                  <a:lnTo>
                    <a:pt x="852" y="6828"/>
                  </a:lnTo>
                  <a:lnTo>
                    <a:pt x="972" y="6993"/>
                  </a:lnTo>
                  <a:lnTo>
                    <a:pt x="1106" y="7142"/>
                  </a:lnTo>
                  <a:lnTo>
                    <a:pt x="1256" y="7291"/>
                  </a:lnTo>
                  <a:lnTo>
                    <a:pt x="1390" y="7441"/>
                  </a:lnTo>
                  <a:lnTo>
                    <a:pt x="1554" y="7575"/>
                  </a:lnTo>
                  <a:lnTo>
                    <a:pt x="1719" y="7695"/>
                  </a:lnTo>
                  <a:lnTo>
                    <a:pt x="1883" y="7814"/>
                  </a:lnTo>
                  <a:lnTo>
                    <a:pt x="2047" y="7934"/>
                  </a:lnTo>
                  <a:lnTo>
                    <a:pt x="2227" y="8024"/>
                  </a:lnTo>
                  <a:lnTo>
                    <a:pt x="2421" y="8128"/>
                  </a:lnTo>
                  <a:lnTo>
                    <a:pt x="2600" y="8218"/>
                  </a:lnTo>
                  <a:lnTo>
                    <a:pt x="2794" y="8292"/>
                  </a:lnTo>
                  <a:lnTo>
                    <a:pt x="3004" y="8352"/>
                  </a:lnTo>
                  <a:lnTo>
                    <a:pt x="3198" y="8412"/>
                  </a:lnTo>
                  <a:lnTo>
                    <a:pt x="3407" y="8457"/>
                  </a:lnTo>
                  <a:lnTo>
                    <a:pt x="3616" y="8502"/>
                  </a:lnTo>
                  <a:lnTo>
                    <a:pt x="3840" y="8531"/>
                  </a:lnTo>
                  <a:lnTo>
                    <a:pt x="4049" y="8546"/>
                  </a:lnTo>
                  <a:lnTo>
                    <a:pt x="4497" y="8546"/>
                  </a:lnTo>
                  <a:lnTo>
                    <a:pt x="4707" y="8531"/>
                  </a:lnTo>
                  <a:lnTo>
                    <a:pt x="4916" y="8502"/>
                  </a:lnTo>
                  <a:lnTo>
                    <a:pt x="5140" y="8457"/>
                  </a:lnTo>
                  <a:lnTo>
                    <a:pt x="5334" y="8412"/>
                  </a:lnTo>
                  <a:lnTo>
                    <a:pt x="5543" y="8352"/>
                  </a:lnTo>
                  <a:lnTo>
                    <a:pt x="5737" y="8292"/>
                  </a:lnTo>
                  <a:lnTo>
                    <a:pt x="5932" y="8218"/>
                  </a:lnTo>
                  <a:lnTo>
                    <a:pt x="6126" y="8128"/>
                  </a:lnTo>
                  <a:lnTo>
                    <a:pt x="6305" y="8024"/>
                  </a:lnTo>
                  <a:lnTo>
                    <a:pt x="6484" y="7934"/>
                  </a:lnTo>
                  <a:lnTo>
                    <a:pt x="6664" y="7814"/>
                  </a:lnTo>
                  <a:lnTo>
                    <a:pt x="6828" y="7695"/>
                  </a:lnTo>
                  <a:lnTo>
                    <a:pt x="6992" y="7575"/>
                  </a:lnTo>
                  <a:lnTo>
                    <a:pt x="7142" y="7441"/>
                  </a:lnTo>
                  <a:lnTo>
                    <a:pt x="7291" y="7291"/>
                  </a:lnTo>
                  <a:lnTo>
                    <a:pt x="7441" y="7142"/>
                  </a:lnTo>
                  <a:lnTo>
                    <a:pt x="7575" y="6993"/>
                  </a:lnTo>
                  <a:lnTo>
                    <a:pt x="7695" y="6828"/>
                  </a:lnTo>
                  <a:lnTo>
                    <a:pt x="7814" y="6664"/>
                  </a:lnTo>
                  <a:lnTo>
                    <a:pt x="7934" y="6485"/>
                  </a:lnTo>
                  <a:lnTo>
                    <a:pt x="8023" y="6305"/>
                  </a:lnTo>
                  <a:lnTo>
                    <a:pt x="8128" y="6126"/>
                  </a:lnTo>
                  <a:lnTo>
                    <a:pt x="8203" y="5932"/>
                  </a:lnTo>
                  <a:lnTo>
                    <a:pt x="8292" y="5738"/>
                  </a:lnTo>
                  <a:lnTo>
                    <a:pt x="8352" y="5544"/>
                  </a:lnTo>
                  <a:lnTo>
                    <a:pt x="8412" y="5334"/>
                  </a:lnTo>
                  <a:lnTo>
                    <a:pt x="8456" y="5140"/>
                  </a:lnTo>
                  <a:lnTo>
                    <a:pt x="8501" y="4916"/>
                  </a:lnTo>
                  <a:lnTo>
                    <a:pt x="8516" y="4707"/>
                  </a:lnTo>
                  <a:lnTo>
                    <a:pt x="8546" y="4498"/>
                  </a:lnTo>
                  <a:lnTo>
                    <a:pt x="8546" y="4274"/>
                  </a:lnTo>
                  <a:lnTo>
                    <a:pt x="8546" y="4050"/>
                  </a:lnTo>
                  <a:lnTo>
                    <a:pt x="8516" y="3840"/>
                  </a:lnTo>
                  <a:lnTo>
                    <a:pt x="8501" y="3616"/>
                  </a:lnTo>
                  <a:lnTo>
                    <a:pt x="8456" y="3407"/>
                  </a:lnTo>
                  <a:lnTo>
                    <a:pt x="8412" y="3198"/>
                  </a:lnTo>
                  <a:lnTo>
                    <a:pt x="8352" y="3004"/>
                  </a:lnTo>
                  <a:lnTo>
                    <a:pt x="8292" y="2795"/>
                  </a:lnTo>
                  <a:lnTo>
                    <a:pt x="8203" y="2615"/>
                  </a:lnTo>
                  <a:lnTo>
                    <a:pt x="8128" y="2421"/>
                  </a:lnTo>
                  <a:lnTo>
                    <a:pt x="8023" y="2227"/>
                  </a:lnTo>
                  <a:lnTo>
                    <a:pt x="7934" y="2063"/>
                  </a:lnTo>
                  <a:lnTo>
                    <a:pt x="7814" y="1883"/>
                  </a:lnTo>
                  <a:lnTo>
                    <a:pt x="7695" y="1719"/>
                  </a:lnTo>
                  <a:lnTo>
                    <a:pt x="7575" y="1555"/>
                  </a:lnTo>
                  <a:lnTo>
                    <a:pt x="7441" y="1390"/>
                  </a:lnTo>
                  <a:lnTo>
                    <a:pt x="7291" y="1256"/>
                  </a:lnTo>
                  <a:lnTo>
                    <a:pt x="7142" y="1107"/>
                  </a:lnTo>
                  <a:lnTo>
                    <a:pt x="6992" y="972"/>
                  </a:lnTo>
                  <a:lnTo>
                    <a:pt x="6828" y="853"/>
                  </a:lnTo>
                  <a:lnTo>
                    <a:pt x="6664" y="733"/>
                  </a:lnTo>
                  <a:lnTo>
                    <a:pt x="6484" y="614"/>
                  </a:lnTo>
                  <a:lnTo>
                    <a:pt x="6305" y="509"/>
                  </a:lnTo>
                  <a:lnTo>
                    <a:pt x="6126" y="419"/>
                  </a:lnTo>
                  <a:lnTo>
                    <a:pt x="5932" y="330"/>
                  </a:lnTo>
                  <a:lnTo>
                    <a:pt x="5737" y="255"/>
                  </a:lnTo>
                  <a:lnTo>
                    <a:pt x="5543" y="195"/>
                  </a:lnTo>
                  <a:lnTo>
                    <a:pt x="5334" y="135"/>
                  </a:lnTo>
                  <a:lnTo>
                    <a:pt x="5140" y="91"/>
                  </a:lnTo>
                  <a:lnTo>
                    <a:pt x="4916" y="46"/>
                  </a:lnTo>
                  <a:lnTo>
                    <a:pt x="4707" y="16"/>
                  </a:lnTo>
                  <a:lnTo>
                    <a:pt x="449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3"/>
            <p:cNvSpPr/>
            <p:nvPr/>
          </p:nvSpPr>
          <p:spPr>
            <a:xfrm>
              <a:off x="4386609" y="4059840"/>
              <a:ext cx="126845" cy="126817"/>
            </a:xfrm>
            <a:custGeom>
              <a:avLst/>
              <a:gdLst/>
              <a:ahLst/>
              <a:cxnLst/>
              <a:rect l="l" t="t" r="r" b="b"/>
              <a:pathLst>
                <a:path w="4618" h="4617" extrusionOk="0">
                  <a:moveTo>
                    <a:pt x="2316" y="0"/>
                  </a:moveTo>
                  <a:lnTo>
                    <a:pt x="2077" y="15"/>
                  </a:lnTo>
                  <a:lnTo>
                    <a:pt x="1853" y="60"/>
                  </a:lnTo>
                  <a:lnTo>
                    <a:pt x="1629" y="105"/>
                  </a:lnTo>
                  <a:lnTo>
                    <a:pt x="1420" y="194"/>
                  </a:lnTo>
                  <a:lnTo>
                    <a:pt x="1211" y="284"/>
                  </a:lnTo>
                  <a:lnTo>
                    <a:pt x="1032" y="403"/>
                  </a:lnTo>
                  <a:lnTo>
                    <a:pt x="852" y="538"/>
                  </a:lnTo>
                  <a:lnTo>
                    <a:pt x="688" y="687"/>
                  </a:lnTo>
                  <a:lnTo>
                    <a:pt x="539" y="852"/>
                  </a:lnTo>
                  <a:lnTo>
                    <a:pt x="404" y="1031"/>
                  </a:lnTo>
                  <a:lnTo>
                    <a:pt x="285" y="1210"/>
                  </a:lnTo>
                  <a:lnTo>
                    <a:pt x="195" y="1419"/>
                  </a:lnTo>
                  <a:lnTo>
                    <a:pt x="105" y="1628"/>
                  </a:lnTo>
                  <a:lnTo>
                    <a:pt x="61" y="1853"/>
                  </a:lnTo>
                  <a:lnTo>
                    <a:pt x="16" y="2077"/>
                  </a:lnTo>
                  <a:lnTo>
                    <a:pt x="1" y="2316"/>
                  </a:lnTo>
                  <a:lnTo>
                    <a:pt x="16" y="2555"/>
                  </a:lnTo>
                  <a:lnTo>
                    <a:pt x="61" y="2779"/>
                  </a:lnTo>
                  <a:lnTo>
                    <a:pt x="105" y="3003"/>
                  </a:lnTo>
                  <a:lnTo>
                    <a:pt x="195" y="3212"/>
                  </a:lnTo>
                  <a:lnTo>
                    <a:pt x="285" y="3406"/>
                  </a:lnTo>
                  <a:lnTo>
                    <a:pt x="404" y="3600"/>
                  </a:lnTo>
                  <a:lnTo>
                    <a:pt x="539" y="3780"/>
                  </a:lnTo>
                  <a:lnTo>
                    <a:pt x="688" y="3944"/>
                  </a:lnTo>
                  <a:lnTo>
                    <a:pt x="852" y="4093"/>
                  </a:lnTo>
                  <a:lnTo>
                    <a:pt x="1032" y="4228"/>
                  </a:lnTo>
                  <a:lnTo>
                    <a:pt x="1211" y="4347"/>
                  </a:lnTo>
                  <a:lnTo>
                    <a:pt x="1420" y="4437"/>
                  </a:lnTo>
                  <a:lnTo>
                    <a:pt x="1629" y="4512"/>
                  </a:lnTo>
                  <a:lnTo>
                    <a:pt x="1853" y="4572"/>
                  </a:lnTo>
                  <a:lnTo>
                    <a:pt x="2077" y="4616"/>
                  </a:lnTo>
                  <a:lnTo>
                    <a:pt x="2555" y="4616"/>
                  </a:lnTo>
                  <a:lnTo>
                    <a:pt x="2780" y="4572"/>
                  </a:lnTo>
                  <a:lnTo>
                    <a:pt x="3004" y="4512"/>
                  </a:lnTo>
                  <a:lnTo>
                    <a:pt x="3213" y="4437"/>
                  </a:lnTo>
                  <a:lnTo>
                    <a:pt x="3407" y="4347"/>
                  </a:lnTo>
                  <a:lnTo>
                    <a:pt x="3601" y="4228"/>
                  </a:lnTo>
                  <a:lnTo>
                    <a:pt x="3780" y="4093"/>
                  </a:lnTo>
                  <a:lnTo>
                    <a:pt x="3945" y="3944"/>
                  </a:lnTo>
                  <a:lnTo>
                    <a:pt x="4094" y="3780"/>
                  </a:lnTo>
                  <a:lnTo>
                    <a:pt x="4229" y="3600"/>
                  </a:lnTo>
                  <a:lnTo>
                    <a:pt x="4348" y="3406"/>
                  </a:lnTo>
                  <a:lnTo>
                    <a:pt x="4438" y="3212"/>
                  </a:lnTo>
                  <a:lnTo>
                    <a:pt x="4513" y="3003"/>
                  </a:lnTo>
                  <a:lnTo>
                    <a:pt x="4572" y="2779"/>
                  </a:lnTo>
                  <a:lnTo>
                    <a:pt x="4617" y="2555"/>
                  </a:lnTo>
                  <a:lnTo>
                    <a:pt x="4617" y="2316"/>
                  </a:lnTo>
                  <a:lnTo>
                    <a:pt x="4617" y="2077"/>
                  </a:lnTo>
                  <a:lnTo>
                    <a:pt x="4572" y="1853"/>
                  </a:lnTo>
                  <a:lnTo>
                    <a:pt x="4513" y="1628"/>
                  </a:lnTo>
                  <a:lnTo>
                    <a:pt x="4438" y="1419"/>
                  </a:lnTo>
                  <a:lnTo>
                    <a:pt x="4348" y="1210"/>
                  </a:lnTo>
                  <a:lnTo>
                    <a:pt x="4229" y="1031"/>
                  </a:lnTo>
                  <a:lnTo>
                    <a:pt x="4094" y="852"/>
                  </a:lnTo>
                  <a:lnTo>
                    <a:pt x="3945" y="687"/>
                  </a:lnTo>
                  <a:lnTo>
                    <a:pt x="3780" y="538"/>
                  </a:lnTo>
                  <a:lnTo>
                    <a:pt x="3601" y="403"/>
                  </a:lnTo>
                  <a:lnTo>
                    <a:pt x="3407" y="284"/>
                  </a:lnTo>
                  <a:lnTo>
                    <a:pt x="3213" y="194"/>
                  </a:lnTo>
                  <a:lnTo>
                    <a:pt x="3004" y="105"/>
                  </a:lnTo>
                  <a:lnTo>
                    <a:pt x="2780" y="60"/>
                  </a:lnTo>
                  <a:lnTo>
                    <a:pt x="2555" y="15"/>
                  </a:lnTo>
                  <a:lnTo>
                    <a:pt x="2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3"/>
            <p:cNvSpPr/>
            <p:nvPr/>
          </p:nvSpPr>
          <p:spPr>
            <a:xfrm>
              <a:off x="3714472" y="3577692"/>
              <a:ext cx="889672" cy="301209"/>
            </a:xfrm>
            <a:custGeom>
              <a:avLst/>
              <a:gdLst/>
              <a:ahLst/>
              <a:cxnLst/>
              <a:rect l="l" t="t" r="r" b="b"/>
              <a:pathLst>
                <a:path w="32390" h="10966" extrusionOk="0">
                  <a:moveTo>
                    <a:pt x="957" y="0"/>
                  </a:moveTo>
                  <a:lnTo>
                    <a:pt x="852" y="30"/>
                  </a:lnTo>
                  <a:lnTo>
                    <a:pt x="748" y="45"/>
                  </a:lnTo>
                  <a:lnTo>
                    <a:pt x="658" y="90"/>
                  </a:lnTo>
                  <a:lnTo>
                    <a:pt x="553" y="135"/>
                  </a:lnTo>
                  <a:lnTo>
                    <a:pt x="464" y="179"/>
                  </a:lnTo>
                  <a:lnTo>
                    <a:pt x="389" y="254"/>
                  </a:lnTo>
                  <a:lnTo>
                    <a:pt x="314" y="314"/>
                  </a:lnTo>
                  <a:lnTo>
                    <a:pt x="240" y="389"/>
                  </a:lnTo>
                  <a:lnTo>
                    <a:pt x="180" y="478"/>
                  </a:lnTo>
                  <a:lnTo>
                    <a:pt x="120" y="568"/>
                  </a:lnTo>
                  <a:lnTo>
                    <a:pt x="75" y="657"/>
                  </a:lnTo>
                  <a:lnTo>
                    <a:pt x="45" y="762"/>
                  </a:lnTo>
                  <a:lnTo>
                    <a:pt x="16" y="867"/>
                  </a:lnTo>
                  <a:lnTo>
                    <a:pt x="1" y="971"/>
                  </a:lnTo>
                  <a:lnTo>
                    <a:pt x="1" y="1076"/>
                  </a:lnTo>
                  <a:lnTo>
                    <a:pt x="1" y="6962"/>
                  </a:lnTo>
                  <a:lnTo>
                    <a:pt x="1" y="7171"/>
                  </a:lnTo>
                  <a:lnTo>
                    <a:pt x="16" y="7380"/>
                  </a:lnTo>
                  <a:lnTo>
                    <a:pt x="45" y="7574"/>
                  </a:lnTo>
                  <a:lnTo>
                    <a:pt x="75" y="7769"/>
                  </a:lnTo>
                  <a:lnTo>
                    <a:pt x="120" y="7963"/>
                  </a:lnTo>
                  <a:lnTo>
                    <a:pt x="180" y="8157"/>
                  </a:lnTo>
                  <a:lnTo>
                    <a:pt x="240" y="8336"/>
                  </a:lnTo>
                  <a:lnTo>
                    <a:pt x="314" y="8516"/>
                  </a:lnTo>
                  <a:lnTo>
                    <a:pt x="389" y="8695"/>
                  </a:lnTo>
                  <a:lnTo>
                    <a:pt x="479" y="8874"/>
                  </a:lnTo>
                  <a:lnTo>
                    <a:pt x="568" y="9039"/>
                  </a:lnTo>
                  <a:lnTo>
                    <a:pt x="673" y="9203"/>
                  </a:lnTo>
                  <a:lnTo>
                    <a:pt x="792" y="9352"/>
                  </a:lnTo>
                  <a:lnTo>
                    <a:pt x="912" y="9517"/>
                  </a:lnTo>
                  <a:lnTo>
                    <a:pt x="1031" y="9651"/>
                  </a:lnTo>
                  <a:lnTo>
                    <a:pt x="1166" y="9800"/>
                  </a:lnTo>
                  <a:lnTo>
                    <a:pt x="1300" y="9920"/>
                  </a:lnTo>
                  <a:lnTo>
                    <a:pt x="1450" y="10054"/>
                  </a:lnTo>
                  <a:lnTo>
                    <a:pt x="1599" y="10174"/>
                  </a:lnTo>
                  <a:lnTo>
                    <a:pt x="1764" y="10279"/>
                  </a:lnTo>
                  <a:lnTo>
                    <a:pt x="1928" y="10383"/>
                  </a:lnTo>
                  <a:lnTo>
                    <a:pt x="2092" y="10488"/>
                  </a:lnTo>
                  <a:lnTo>
                    <a:pt x="2257" y="10577"/>
                  </a:lnTo>
                  <a:lnTo>
                    <a:pt x="2436" y="10652"/>
                  </a:lnTo>
                  <a:lnTo>
                    <a:pt x="2615" y="10727"/>
                  </a:lnTo>
                  <a:lnTo>
                    <a:pt x="2809" y="10786"/>
                  </a:lnTo>
                  <a:lnTo>
                    <a:pt x="2989" y="10846"/>
                  </a:lnTo>
                  <a:lnTo>
                    <a:pt x="3183" y="10891"/>
                  </a:lnTo>
                  <a:lnTo>
                    <a:pt x="3392" y="10921"/>
                  </a:lnTo>
                  <a:lnTo>
                    <a:pt x="3586" y="10951"/>
                  </a:lnTo>
                  <a:lnTo>
                    <a:pt x="3795" y="10966"/>
                  </a:lnTo>
                  <a:lnTo>
                    <a:pt x="28595" y="10966"/>
                  </a:lnTo>
                  <a:lnTo>
                    <a:pt x="28789" y="10951"/>
                  </a:lnTo>
                  <a:lnTo>
                    <a:pt x="28998" y="10921"/>
                  </a:lnTo>
                  <a:lnTo>
                    <a:pt x="29193" y="10891"/>
                  </a:lnTo>
                  <a:lnTo>
                    <a:pt x="29387" y="10846"/>
                  </a:lnTo>
                  <a:lnTo>
                    <a:pt x="29581" y="10786"/>
                  </a:lnTo>
                  <a:lnTo>
                    <a:pt x="29760" y="10727"/>
                  </a:lnTo>
                  <a:lnTo>
                    <a:pt x="29940" y="10652"/>
                  </a:lnTo>
                  <a:lnTo>
                    <a:pt x="30119" y="10577"/>
                  </a:lnTo>
                  <a:lnTo>
                    <a:pt x="30298" y="10488"/>
                  </a:lnTo>
                  <a:lnTo>
                    <a:pt x="30463" y="10383"/>
                  </a:lnTo>
                  <a:lnTo>
                    <a:pt x="30627" y="10279"/>
                  </a:lnTo>
                  <a:lnTo>
                    <a:pt x="30776" y="10174"/>
                  </a:lnTo>
                  <a:lnTo>
                    <a:pt x="30926" y="10054"/>
                  </a:lnTo>
                  <a:lnTo>
                    <a:pt x="31075" y="9920"/>
                  </a:lnTo>
                  <a:lnTo>
                    <a:pt x="31210" y="9800"/>
                  </a:lnTo>
                  <a:lnTo>
                    <a:pt x="31344" y="9651"/>
                  </a:lnTo>
                  <a:lnTo>
                    <a:pt x="31478" y="9517"/>
                  </a:lnTo>
                  <a:lnTo>
                    <a:pt x="31583" y="9352"/>
                  </a:lnTo>
                  <a:lnTo>
                    <a:pt x="31703" y="9203"/>
                  </a:lnTo>
                  <a:lnTo>
                    <a:pt x="31807" y="9039"/>
                  </a:lnTo>
                  <a:lnTo>
                    <a:pt x="31897" y="8874"/>
                  </a:lnTo>
                  <a:lnTo>
                    <a:pt x="31986" y="8695"/>
                  </a:lnTo>
                  <a:lnTo>
                    <a:pt x="32076" y="8516"/>
                  </a:lnTo>
                  <a:lnTo>
                    <a:pt x="32136" y="8336"/>
                  </a:lnTo>
                  <a:lnTo>
                    <a:pt x="32210" y="8157"/>
                  </a:lnTo>
                  <a:lnTo>
                    <a:pt x="32255" y="7963"/>
                  </a:lnTo>
                  <a:lnTo>
                    <a:pt x="32300" y="7769"/>
                  </a:lnTo>
                  <a:lnTo>
                    <a:pt x="32345" y="7574"/>
                  </a:lnTo>
                  <a:lnTo>
                    <a:pt x="32360" y="7380"/>
                  </a:lnTo>
                  <a:lnTo>
                    <a:pt x="32375" y="7171"/>
                  </a:lnTo>
                  <a:lnTo>
                    <a:pt x="32390" y="6962"/>
                  </a:lnTo>
                  <a:lnTo>
                    <a:pt x="32390" y="1076"/>
                  </a:lnTo>
                  <a:lnTo>
                    <a:pt x="32375" y="971"/>
                  </a:lnTo>
                  <a:lnTo>
                    <a:pt x="32360" y="867"/>
                  </a:lnTo>
                  <a:lnTo>
                    <a:pt x="32330" y="762"/>
                  </a:lnTo>
                  <a:lnTo>
                    <a:pt x="32300" y="657"/>
                  </a:lnTo>
                  <a:lnTo>
                    <a:pt x="32255" y="568"/>
                  </a:lnTo>
                  <a:lnTo>
                    <a:pt x="32196" y="478"/>
                  </a:lnTo>
                  <a:lnTo>
                    <a:pt x="32136" y="389"/>
                  </a:lnTo>
                  <a:lnTo>
                    <a:pt x="32076" y="314"/>
                  </a:lnTo>
                  <a:lnTo>
                    <a:pt x="31986" y="254"/>
                  </a:lnTo>
                  <a:lnTo>
                    <a:pt x="31912" y="179"/>
                  </a:lnTo>
                  <a:lnTo>
                    <a:pt x="31822" y="135"/>
                  </a:lnTo>
                  <a:lnTo>
                    <a:pt x="31732" y="90"/>
                  </a:lnTo>
                  <a:lnTo>
                    <a:pt x="31628" y="45"/>
                  </a:lnTo>
                  <a:lnTo>
                    <a:pt x="31523" y="30"/>
                  </a:lnTo>
                  <a:lnTo>
                    <a:pt x="314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3"/>
            <p:cNvSpPr/>
            <p:nvPr/>
          </p:nvSpPr>
          <p:spPr>
            <a:xfrm>
              <a:off x="4543361" y="3615019"/>
              <a:ext cx="33263" cy="33263"/>
            </a:xfrm>
            <a:custGeom>
              <a:avLst/>
              <a:gdLst/>
              <a:ahLst/>
              <a:cxnLst/>
              <a:rect l="l" t="t" r="r" b="b"/>
              <a:pathLst>
                <a:path w="1211" h="1211" extrusionOk="0">
                  <a:moveTo>
                    <a:pt x="613" y="1"/>
                  </a:moveTo>
                  <a:lnTo>
                    <a:pt x="494" y="16"/>
                  </a:lnTo>
                  <a:lnTo>
                    <a:pt x="374" y="45"/>
                  </a:lnTo>
                  <a:lnTo>
                    <a:pt x="270" y="105"/>
                  </a:lnTo>
                  <a:lnTo>
                    <a:pt x="180" y="180"/>
                  </a:lnTo>
                  <a:lnTo>
                    <a:pt x="105" y="270"/>
                  </a:lnTo>
                  <a:lnTo>
                    <a:pt x="46" y="374"/>
                  </a:lnTo>
                  <a:lnTo>
                    <a:pt x="16" y="479"/>
                  </a:lnTo>
                  <a:lnTo>
                    <a:pt x="1" y="613"/>
                  </a:lnTo>
                  <a:lnTo>
                    <a:pt x="16" y="733"/>
                  </a:lnTo>
                  <a:lnTo>
                    <a:pt x="46" y="837"/>
                  </a:lnTo>
                  <a:lnTo>
                    <a:pt x="105" y="942"/>
                  </a:lnTo>
                  <a:lnTo>
                    <a:pt x="180" y="1031"/>
                  </a:lnTo>
                  <a:lnTo>
                    <a:pt x="270" y="1106"/>
                  </a:lnTo>
                  <a:lnTo>
                    <a:pt x="374" y="1166"/>
                  </a:lnTo>
                  <a:lnTo>
                    <a:pt x="494" y="1196"/>
                  </a:lnTo>
                  <a:lnTo>
                    <a:pt x="613" y="1211"/>
                  </a:lnTo>
                  <a:lnTo>
                    <a:pt x="733" y="1196"/>
                  </a:lnTo>
                  <a:lnTo>
                    <a:pt x="852" y="1166"/>
                  </a:lnTo>
                  <a:lnTo>
                    <a:pt x="942" y="1106"/>
                  </a:lnTo>
                  <a:lnTo>
                    <a:pt x="1032" y="1031"/>
                  </a:lnTo>
                  <a:lnTo>
                    <a:pt x="1106" y="942"/>
                  </a:lnTo>
                  <a:lnTo>
                    <a:pt x="1166" y="837"/>
                  </a:lnTo>
                  <a:lnTo>
                    <a:pt x="1196" y="733"/>
                  </a:lnTo>
                  <a:lnTo>
                    <a:pt x="1211" y="613"/>
                  </a:lnTo>
                  <a:lnTo>
                    <a:pt x="1196" y="479"/>
                  </a:lnTo>
                  <a:lnTo>
                    <a:pt x="1166" y="374"/>
                  </a:lnTo>
                  <a:lnTo>
                    <a:pt x="1106" y="270"/>
                  </a:lnTo>
                  <a:lnTo>
                    <a:pt x="1032" y="180"/>
                  </a:lnTo>
                  <a:lnTo>
                    <a:pt x="942" y="105"/>
                  </a:lnTo>
                  <a:lnTo>
                    <a:pt x="852" y="45"/>
                  </a:lnTo>
                  <a:lnTo>
                    <a:pt x="733" y="16"/>
                  </a:lnTo>
                  <a:lnTo>
                    <a:pt x="61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3"/>
            <p:cNvSpPr/>
            <p:nvPr/>
          </p:nvSpPr>
          <p:spPr>
            <a:xfrm>
              <a:off x="3751415" y="3604362"/>
              <a:ext cx="33263" cy="33263"/>
            </a:xfrm>
            <a:custGeom>
              <a:avLst/>
              <a:gdLst/>
              <a:ahLst/>
              <a:cxnLst/>
              <a:rect l="l" t="t" r="r" b="b"/>
              <a:pathLst>
                <a:path w="1211" h="1211" extrusionOk="0">
                  <a:moveTo>
                    <a:pt x="478" y="0"/>
                  </a:moveTo>
                  <a:lnTo>
                    <a:pt x="374" y="45"/>
                  </a:lnTo>
                  <a:lnTo>
                    <a:pt x="269" y="90"/>
                  </a:lnTo>
                  <a:lnTo>
                    <a:pt x="180" y="165"/>
                  </a:lnTo>
                  <a:lnTo>
                    <a:pt x="105" y="254"/>
                  </a:lnTo>
                  <a:lnTo>
                    <a:pt x="45" y="359"/>
                  </a:lnTo>
                  <a:lnTo>
                    <a:pt x="15" y="478"/>
                  </a:lnTo>
                  <a:lnTo>
                    <a:pt x="0" y="598"/>
                  </a:lnTo>
                  <a:lnTo>
                    <a:pt x="15" y="717"/>
                  </a:lnTo>
                  <a:lnTo>
                    <a:pt x="45" y="837"/>
                  </a:lnTo>
                  <a:lnTo>
                    <a:pt x="105" y="941"/>
                  </a:lnTo>
                  <a:lnTo>
                    <a:pt x="180" y="1031"/>
                  </a:lnTo>
                  <a:lnTo>
                    <a:pt x="269" y="1106"/>
                  </a:lnTo>
                  <a:lnTo>
                    <a:pt x="374" y="1151"/>
                  </a:lnTo>
                  <a:lnTo>
                    <a:pt x="478" y="1195"/>
                  </a:lnTo>
                  <a:lnTo>
                    <a:pt x="613" y="1210"/>
                  </a:lnTo>
                  <a:lnTo>
                    <a:pt x="732" y="1195"/>
                  </a:lnTo>
                  <a:lnTo>
                    <a:pt x="837" y="1151"/>
                  </a:lnTo>
                  <a:lnTo>
                    <a:pt x="941" y="1106"/>
                  </a:lnTo>
                  <a:lnTo>
                    <a:pt x="1031" y="1031"/>
                  </a:lnTo>
                  <a:lnTo>
                    <a:pt x="1106" y="941"/>
                  </a:lnTo>
                  <a:lnTo>
                    <a:pt x="1166" y="837"/>
                  </a:lnTo>
                  <a:lnTo>
                    <a:pt x="1195" y="717"/>
                  </a:lnTo>
                  <a:lnTo>
                    <a:pt x="1210" y="598"/>
                  </a:lnTo>
                  <a:lnTo>
                    <a:pt x="1195" y="478"/>
                  </a:lnTo>
                  <a:lnTo>
                    <a:pt x="1166" y="359"/>
                  </a:lnTo>
                  <a:lnTo>
                    <a:pt x="1106" y="254"/>
                  </a:lnTo>
                  <a:lnTo>
                    <a:pt x="1031" y="165"/>
                  </a:lnTo>
                  <a:lnTo>
                    <a:pt x="941" y="90"/>
                  </a:lnTo>
                  <a:lnTo>
                    <a:pt x="837" y="45"/>
                  </a:lnTo>
                  <a:lnTo>
                    <a:pt x="7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3"/>
            <p:cNvSpPr/>
            <p:nvPr/>
          </p:nvSpPr>
          <p:spPr>
            <a:xfrm>
              <a:off x="3714472" y="3728263"/>
              <a:ext cx="889672" cy="150632"/>
            </a:xfrm>
            <a:custGeom>
              <a:avLst/>
              <a:gdLst/>
              <a:ahLst/>
              <a:cxnLst/>
              <a:rect l="l" t="t" r="r" b="b"/>
              <a:pathLst>
                <a:path w="32390" h="5484" extrusionOk="0">
                  <a:moveTo>
                    <a:pt x="1" y="1"/>
                  </a:moveTo>
                  <a:lnTo>
                    <a:pt x="1" y="1480"/>
                  </a:lnTo>
                  <a:lnTo>
                    <a:pt x="1" y="1689"/>
                  </a:lnTo>
                  <a:lnTo>
                    <a:pt x="16" y="1898"/>
                  </a:lnTo>
                  <a:lnTo>
                    <a:pt x="45" y="2092"/>
                  </a:lnTo>
                  <a:lnTo>
                    <a:pt x="75" y="2287"/>
                  </a:lnTo>
                  <a:lnTo>
                    <a:pt x="120" y="2481"/>
                  </a:lnTo>
                  <a:lnTo>
                    <a:pt x="180" y="2675"/>
                  </a:lnTo>
                  <a:lnTo>
                    <a:pt x="240" y="2854"/>
                  </a:lnTo>
                  <a:lnTo>
                    <a:pt x="314" y="3034"/>
                  </a:lnTo>
                  <a:lnTo>
                    <a:pt x="389" y="3213"/>
                  </a:lnTo>
                  <a:lnTo>
                    <a:pt x="479" y="3392"/>
                  </a:lnTo>
                  <a:lnTo>
                    <a:pt x="568" y="3557"/>
                  </a:lnTo>
                  <a:lnTo>
                    <a:pt x="673" y="3721"/>
                  </a:lnTo>
                  <a:lnTo>
                    <a:pt x="792" y="3870"/>
                  </a:lnTo>
                  <a:lnTo>
                    <a:pt x="912" y="4035"/>
                  </a:lnTo>
                  <a:lnTo>
                    <a:pt x="1031" y="4169"/>
                  </a:lnTo>
                  <a:lnTo>
                    <a:pt x="1166" y="4318"/>
                  </a:lnTo>
                  <a:lnTo>
                    <a:pt x="1300" y="4438"/>
                  </a:lnTo>
                  <a:lnTo>
                    <a:pt x="1450" y="4572"/>
                  </a:lnTo>
                  <a:lnTo>
                    <a:pt x="1599" y="4692"/>
                  </a:lnTo>
                  <a:lnTo>
                    <a:pt x="1764" y="4797"/>
                  </a:lnTo>
                  <a:lnTo>
                    <a:pt x="1928" y="4901"/>
                  </a:lnTo>
                  <a:lnTo>
                    <a:pt x="2092" y="5006"/>
                  </a:lnTo>
                  <a:lnTo>
                    <a:pt x="2257" y="5095"/>
                  </a:lnTo>
                  <a:lnTo>
                    <a:pt x="2436" y="5170"/>
                  </a:lnTo>
                  <a:lnTo>
                    <a:pt x="2615" y="5245"/>
                  </a:lnTo>
                  <a:lnTo>
                    <a:pt x="2809" y="5304"/>
                  </a:lnTo>
                  <a:lnTo>
                    <a:pt x="2989" y="5364"/>
                  </a:lnTo>
                  <a:lnTo>
                    <a:pt x="3183" y="5409"/>
                  </a:lnTo>
                  <a:lnTo>
                    <a:pt x="3392" y="5439"/>
                  </a:lnTo>
                  <a:lnTo>
                    <a:pt x="3586" y="5469"/>
                  </a:lnTo>
                  <a:lnTo>
                    <a:pt x="3795" y="5484"/>
                  </a:lnTo>
                  <a:lnTo>
                    <a:pt x="28595" y="5484"/>
                  </a:lnTo>
                  <a:lnTo>
                    <a:pt x="28789" y="5469"/>
                  </a:lnTo>
                  <a:lnTo>
                    <a:pt x="28998" y="5439"/>
                  </a:lnTo>
                  <a:lnTo>
                    <a:pt x="29193" y="5409"/>
                  </a:lnTo>
                  <a:lnTo>
                    <a:pt x="29387" y="5364"/>
                  </a:lnTo>
                  <a:lnTo>
                    <a:pt x="29581" y="5304"/>
                  </a:lnTo>
                  <a:lnTo>
                    <a:pt x="29760" y="5245"/>
                  </a:lnTo>
                  <a:lnTo>
                    <a:pt x="29940" y="5170"/>
                  </a:lnTo>
                  <a:lnTo>
                    <a:pt x="30119" y="5095"/>
                  </a:lnTo>
                  <a:lnTo>
                    <a:pt x="30298" y="5006"/>
                  </a:lnTo>
                  <a:lnTo>
                    <a:pt x="30463" y="4901"/>
                  </a:lnTo>
                  <a:lnTo>
                    <a:pt x="30627" y="4797"/>
                  </a:lnTo>
                  <a:lnTo>
                    <a:pt x="30776" y="4692"/>
                  </a:lnTo>
                  <a:lnTo>
                    <a:pt x="30926" y="4572"/>
                  </a:lnTo>
                  <a:lnTo>
                    <a:pt x="31075" y="4438"/>
                  </a:lnTo>
                  <a:lnTo>
                    <a:pt x="31210" y="4318"/>
                  </a:lnTo>
                  <a:lnTo>
                    <a:pt x="31344" y="4169"/>
                  </a:lnTo>
                  <a:lnTo>
                    <a:pt x="31478" y="4035"/>
                  </a:lnTo>
                  <a:lnTo>
                    <a:pt x="31583" y="3870"/>
                  </a:lnTo>
                  <a:lnTo>
                    <a:pt x="31703" y="3721"/>
                  </a:lnTo>
                  <a:lnTo>
                    <a:pt x="31807" y="3557"/>
                  </a:lnTo>
                  <a:lnTo>
                    <a:pt x="31897" y="3392"/>
                  </a:lnTo>
                  <a:lnTo>
                    <a:pt x="31986" y="3213"/>
                  </a:lnTo>
                  <a:lnTo>
                    <a:pt x="32076" y="3034"/>
                  </a:lnTo>
                  <a:lnTo>
                    <a:pt x="32136" y="2854"/>
                  </a:lnTo>
                  <a:lnTo>
                    <a:pt x="32210" y="2675"/>
                  </a:lnTo>
                  <a:lnTo>
                    <a:pt x="32255" y="2481"/>
                  </a:lnTo>
                  <a:lnTo>
                    <a:pt x="32300" y="2287"/>
                  </a:lnTo>
                  <a:lnTo>
                    <a:pt x="32345" y="2092"/>
                  </a:lnTo>
                  <a:lnTo>
                    <a:pt x="32360" y="1898"/>
                  </a:lnTo>
                  <a:lnTo>
                    <a:pt x="32375" y="1689"/>
                  </a:lnTo>
                  <a:lnTo>
                    <a:pt x="32390" y="1480"/>
                  </a:lnTo>
                  <a:lnTo>
                    <a:pt x="32390" y="1"/>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3"/>
            <p:cNvSpPr/>
            <p:nvPr/>
          </p:nvSpPr>
          <p:spPr>
            <a:xfrm>
              <a:off x="4641445" y="1540769"/>
              <a:ext cx="281102" cy="280690"/>
            </a:xfrm>
            <a:custGeom>
              <a:avLst/>
              <a:gdLst/>
              <a:ahLst/>
              <a:cxnLst/>
              <a:rect l="l" t="t" r="r" b="b"/>
              <a:pathLst>
                <a:path w="10234" h="10219" extrusionOk="0">
                  <a:moveTo>
                    <a:pt x="9950" y="0"/>
                  </a:moveTo>
                  <a:lnTo>
                    <a:pt x="9905" y="15"/>
                  </a:lnTo>
                  <a:lnTo>
                    <a:pt x="9860" y="45"/>
                  </a:lnTo>
                  <a:lnTo>
                    <a:pt x="9816" y="75"/>
                  </a:lnTo>
                  <a:lnTo>
                    <a:pt x="75" y="9816"/>
                  </a:lnTo>
                  <a:lnTo>
                    <a:pt x="45" y="9860"/>
                  </a:lnTo>
                  <a:lnTo>
                    <a:pt x="30" y="9890"/>
                  </a:lnTo>
                  <a:lnTo>
                    <a:pt x="15" y="9935"/>
                  </a:lnTo>
                  <a:lnTo>
                    <a:pt x="0" y="9980"/>
                  </a:lnTo>
                  <a:lnTo>
                    <a:pt x="15" y="10025"/>
                  </a:lnTo>
                  <a:lnTo>
                    <a:pt x="30" y="10070"/>
                  </a:lnTo>
                  <a:lnTo>
                    <a:pt x="45" y="10114"/>
                  </a:lnTo>
                  <a:lnTo>
                    <a:pt x="75" y="10159"/>
                  </a:lnTo>
                  <a:lnTo>
                    <a:pt x="120" y="10189"/>
                  </a:lnTo>
                  <a:lnTo>
                    <a:pt x="150" y="10204"/>
                  </a:lnTo>
                  <a:lnTo>
                    <a:pt x="194" y="10219"/>
                  </a:lnTo>
                  <a:lnTo>
                    <a:pt x="299" y="10219"/>
                  </a:lnTo>
                  <a:lnTo>
                    <a:pt x="344" y="10204"/>
                  </a:lnTo>
                  <a:lnTo>
                    <a:pt x="374" y="10189"/>
                  </a:lnTo>
                  <a:lnTo>
                    <a:pt x="419" y="10159"/>
                  </a:lnTo>
                  <a:lnTo>
                    <a:pt x="10159" y="419"/>
                  </a:lnTo>
                  <a:lnTo>
                    <a:pt x="10189" y="374"/>
                  </a:lnTo>
                  <a:lnTo>
                    <a:pt x="10219" y="329"/>
                  </a:lnTo>
                  <a:lnTo>
                    <a:pt x="10219" y="284"/>
                  </a:lnTo>
                  <a:lnTo>
                    <a:pt x="10234" y="239"/>
                  </a:lnTo>
                  <a:lnTo>
                    <a:pt x="10219" y="195"/>
                  </a:lnTo>
                  <a:lnTo>
                    <a:pt x="10219" y="150"/>
                  </a:lnTo>
                  <a:lnTo>
                    <a:pt x="10189" y="105"/>
                  </a:lnTo>
                  <a:lnTo>
                    <a:pt x="10159" y="75"/>
                  </a:lnTo>
                  <a:lnTo>
                    <a:pt x="10114" y="45"/>
                  </a:lnTo>
                  <a:lnTo>
                    <a:pt x="10084" y="15"/>
                  </a:lnTo>
                  <a:lnTo>
                    <a:pt x="1004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3"/>
            <p:cNvSpPr/>
            <p:nvPr/>
          </p:nvSpPr>
          <p:spPr>
            <a:xfrm>
              <a:off x="4737056" y="1672060"/>
              <a:ext cx="51309" cy="51749"/>
            </a:xfrm>
            <a:custGeom>
              <a:avLst/>
              <a:gdLst/>
              <a:ahLst/>
              <a:cxnLst/>
              <a:rect l="l" t="t" r="r" b="b"/>
              <a:pathLst>
                <a:path w="1868" h="1884" extrusionOk="0">
                  <a:moveTo>
                    <a:pt x="837" y="1"/>
                  </a:moveTo>
                  <a:lnTo>
                    <a:pt x="747" y="16"/>
                  </a:lnTo>
                  <a:lnTo>
                    <a:pt x="658" y="46"/>
                  </a:lnTo>
                  <a:lnTo>
                    <a:pt x="568" y="76"/>
                  </a:lnTo>
                  <a:lnTo>
                    <a:pt x="404" y="165"/>
                  </a:lnTo>
                  <a:lnTo>
                    <a:pt x="269" y="285"/>
                  </a:lnTo>
                  <a:lnTo>
                    <a:pt x="150" y="419"/>
                  </a:lnTo>
                  <a:lnTo>
                    <a:pt x="75" y="569"/>
                  </a:lnTo>
                  <a:lnTo>
                    <a:pt x="45" y="658"/>
                  </a:lnTo>
                  <a:lnTo>
                    <a:pt x="15" y="748"/>
                  </a:lnTo>
                  <a:lnTo>
                    <a:pt x="0" y="838"/>
                  </a:lnTo>
                  <a:lnTo>
                    <a:pt x="0" y="942"/>
                  </a:lnTo>
                  <a:lnTo>
                    <a:pt x="0" y="1032"/>
                  </a:lnTo>
                  <a:lnTo>
                    <a:pt x="15" y="1136"/>
                  </a:lnTo>
                  <a:lnTo>
                    <a:pt x="45" y="1226"/>
                  </a:lnTo>
                  <a:lnTo>
                    <a:pt x="75" y="1301"/>
                  </a:lnTo>
                  <a:lnTo>
                    <a:pt x="150" y="1465"/>
                  </a:lnTo>
                  <a:lnTo>
                    <a:pt x="269" y="1599"/>
                  </a:lnTo>
                  <a:lnTo>
                    <a:pt x="404" y="1719"/>
                  </a:lnTo>
                  <a:lnTo>
                    <a:pt x="568" y="1809"/>
                  </a:lnTo>
                  <a:lnTo>
                    <a:pt x="658" y="1839"/>
                  </a:lnTo>
                  <a:lnTo>
                    <a:pt x="747" y="1853"/>
                  </a:lnTo>
                  <a:lnTo>
                    <a:pt x="837" y="1868"/>
                  </a:lnTo>
                  <a:lnTo>
                    <a:pt x="926" y="1883"/>
                  </a:lnTo>
                  <a:lnTo>
                    <a:pt x="1031" y="1868"/>
                  </a:lnTo>
                  <a:lnTo>
                    <a:pt x="1121" y="1853"/>
                  </a:lnTo>
                  <a:lnTo>
                    <a:pt x="1210" y="1839"/>
                  </a:lnTo>
                  <a:lnTo>
                    <a:pt x="1300" y="1809"/>
                  </a:lnTo>
                  <a:lnTo>
                    <a:pt x="1464" y="1719"/>
                  </a:lnTo>
                  <a:lnTo>
                    <a:pt x="1599" y="1599"/>
                  </a:lnTo>
                  <a:lnTo>
                    <a:pt x="1718" y="1465"/>
                  </a:lnTo>
                  <a:lnTo>
                    <a:pt x="1793" y="1301"/>
                  </a:lnTo>
                  <a:lnTo>
                    <a:pt x="1823" y="1226"/>
                  </a:lnTo>
                  <a:lnTo>
                    <a:pt x="1853" y="1136"/>
                  </a:lnTo>
                  <a:lnTo>
                    <a:pt x="1868" y="1032"/>
                  </a:lnTo>
                  <a:lnTo>
                    <a:pt x="1868" y="942"/>
                  </a:lnTo>
                  <a:lnTo>
                    <a:pt x="1868" y="838"/>
                  </a:lnTo>
                  <a:lnTo>
                    <a:pt x="1853" y="748"/>
                  </a:lnTo>
                  <a:lnTo>
                    <a:pt x="1823" y="658"/>
                  </a:lnTo>
                  <a:lnTo>
                    <a:pt x="1793" y="569"/>
                  </a:lnTo>
                  <a:lnTo>
                    <a:pt x="1718" y="419"/>
                  </a:lnTo>
                  <a:lnTo>
                    <a:pt x="1599" y="285"/>
                  </a:lnTo>
                  <a:lnTo>
                    <a:pt x="1464" y="165"/>
                  </a:lnTo>
                  <a:lnTo>
                    <a:pt x="1300" y="76"/>
                  </a:lnTo>
                  <a:lnTo>
                    <a:pt x="1210" y="46"/>
                  </a:lnTo>
                  <a:lnTo>
                    <a:pt x="1121" y="16"/>
                  </a:lnTo>
                  <a:lnTo>
                    <a:pt x="10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3"/>
            <p:cNvSpPr/>
            <p:nvPr/>
          </p:nvSpPr>
          <p:spPr>
            <a:xfrm>
              <a:off x="4782184" y="1340511"/>
              <a:ext cx="311481" cy="311481"/>
            </a:xfrm>
            <a:custGeom>
              <a:avLst/>
              <a:gdLst/>
              <a:ahLst/>
              <a:cxnLst/>
              <a:rect l="l" t="t" r="r" b="b"/>
              <a:pathLst>
                <a:path w="11340" h="11340" extrusionOk="0">
                  <a:moveTo>
                    <a:pt x="5379" y="1"/>
                  </a:moveTo>
                  <a:lnTo>
                    <a:pt x="5080" y="16"/>
                  </a:lnTo>
                  <a:lnTo>
                    <a:pt x="4796" y="61"/>
                  </a:lnTo>
                  <a:lnTo>
                    <a:pt x="4527" y="105"/>
                  </a:lnTo>
                  <a:lnTo>
                    <a:pt x="4243" y="165"/>
                  </a:lnTo>
                  <a:lnTo>
                    <a:pt x="3974" y="255"/>
                  </a:lnTo>
                  <a:lnTo>
                    <a:pt x="3721" y="344"/>
                  </a:lnTo>
                  <a:lnTo>
                    <a:pt x="3452" y="434"/>
                  </a:lnTo>
                  <a:lnTo>
                    <a:pt x="3213" y="554"/>
                  </a:lnTo>
                  <a:lnTo>
                    <a:pt x="2959" y="673"/>
                  </a:lnTo>
                  <a:lnTo>
                    <a:pt x="2720" y="808"/>
                  </a:lnTo>
                  <a:lnTo>
                    <a:pt x="2495" y="957"/>
                  </a:lnTo>
                  <a:lnTo>
                    <a:pt x="2271" y="1121"/>
                  </a:lnTo>
                  <a:lnTo>
                    <a:pt x="2062" y="1286"/>
                  </a:lnTo>
                  <a:lnTo>
                    <a:pt x="1853" y="1465"/>
                  </a:lnTo>
                  <a:lnTo>
                    <a:pt x="1659" y="1659"/>
                  </a:lnTo>
                  <a:lnTo>
                    <a:pt x="1465" y="1853"/>
                  </a:lnTo>
                  <a:lnTo>
                    <a:pt x="1285" y="2062"/>
                  </a:lnTo>
                  <a:lnTo>
                    <a:pt x="1121" y="2272"/>
                  </a:lnTo>
                  <a:lnTo>
                    <a:pt x="957" y="2496"/>
                  </a:lnTo>
                  <a:lnTo>
                    <a:pt x="822" y="2720"/>
                  </a:lnTo>
                  <a:lnTo>
                    <a:pt x="673" y="2959"/>
                  </a:lnTo>
                  <a:lnTo>
                    <a:pt x="553" y="3213"/>
                  </a:lnTo>
                  <a:lnTo>
                    <a:pt x="434" y="3452"/>
                  </a:lnTo>
                  <a:lnTo>
                    <a:pt x="344" y="3721"/>
                  </a:lnTo>
                  <a:lnTo>
                    <a:pt x="255" y="3975"/>
                  </a:lnTo>
                  <a:lnTo>
                    <a:pt x="180" y="4244"/>
                  </a:lnTo>
                  <a:lnTo>
                    <a:pt x="105" y="4527"/>
                  </a:lnTo>
                  <a:lnTo>
                    <a:pt x="60" y="4796"/>
                  </a:lnTo>
                  <a:lnTo>
                    <a:pt x="30" y="5080"/>
                  </a:lnTo>
                  <a:lnTo>
                    <a:pt x="1" y="5379"/>
                  </a:lnTo>
                  <a:lnTo>
                    <a:pt x="1" y="5663"/>
                  </a:lnTo>
                  <a:lnTo>
                    <a:pt x="1" y="5962"/>
                  </a:lnTo>
                  <a:lnTo>
                    <a:pt x="30" y="6246"/>
                  </a:lnTo>
                  <a:lnTo>
                    <a:pt x="60" y="6529"/>
                  </a:lnTo>
                  <a:lnTo>
                    <a:pt x="105" y="6813"/>
                  </a:lnTo>
                  <a:lnTo>
                    <a:pt x="180" y="7082"/>
                  </a:lnTo>
                  <a:lnTo>
                    <a:pt x="255" y="7351"/>
                  </a:lnTo>
                  <a:lnTo>
                    <a:pt x="344" y="7620"/>
                  </a:lnTo>
                  <a:lnTo>
                    <a:pt x="434" y="7874"/>
                  </a:lnTo>
                  <a:lnTo>
                    <a:pt x="553" y="8128"/>
                  </a:lnTo>
                  <a:lnTo>
                    <a:pt x="673" y="8367"/>
                  </a:lnTo>
                  <a:lnTo>
                    <a:pt x="822" y="8606"/>
                  </a:lnTo>
                  <a:lnTo>
                    <a:pt x="957" y="8830"/>
                  </a:lnTo>
                  <a:lnTo>
                    <a:pt x="1121" y="9054"/>
                  </a:lnTo>
                  <a:lnTo>
                    <a:pt x="1285" y="9278"/>
                  </a:lnTo>
                  <a:lnTo>
                    <a:pt x="1465" y="9472"/>
                  </a:lnTo>
                  <a:lnTo>
                    <a:pt x="1659" y="9682"/>
                  </a:lnTo>
                  <a:lnTo>
                    <a:pt x="1853" y="9861"/>
                  </a:lnTo>
                  <a:lnTo>
                    <a:pt x="2062" y="10040"/>
                  </a:lnTo>
                  <a:lnTo>
                    <a:pt x="2271" y="10205"/>
                  </a:lnTo>
                  <a:lnTo>
                    <a:pt x="2495" y="10369"/>
                  </a:lnTo>
                  <a:lnTo>
                    <a:pt x="2720" y="10518"/>
                  </a:lnTo>
                  <a:lnTo>
                    <a:pt x="2959" y="10653"/>
                  </a:lnTo>
                  <a:lnTo>
                    <a:pt x="3213" y="10772"/>
                  </a:lnTo>
                  <a:lnTo>
                    <a:pt x="3452" y="10892"/>
                  </a:lnTo>
                  <a:lnTo>
                    <a:pt x="3721" y="10996"/>
                  </a:lnTo>
                  <a:lnTo>
                    <a:pt x="3974" y="11086"/>
                  </a:lnTo>
                  <a:lnTo>
                    <a:pt x="4243" y="11161"/>
                  </a:lnTo>
                  <a:lnTo>
                    <a:pt x="4527" y="11220"/>
                  </a:lnTo>
                  <a:lnTo>
                    <a:pt x="4796" y="11280"/>
                  </a:lnTo>
                  <a:lnTo>
                    <a:pt x="5080" y="11310"/>
                  </a:lnTo>
                  <a:lnTo>
                    <a:pt x="5379" y="11325"/>
                  </a:lnTo>
                  <a:lnTo>
                    <a:pt x="5663" y="11340"/>
                  </a:lnTo>
                  <a:lnTo>
                    <a:pt x="5961" y="11325"/>
                  </a:lnTo>
                  <a:lnTo>
                    <a:pt x="6245" y="11310"/>
                  </a:lnTo>
                  <a:lnTo>
                    <a:pt x="6529" y="11280"/>
                  </a:lnTo>
                  <a:lnTo>
                    <a:pt x="6813" y="11220"/>
                  </a:lnTo>
                  <a:lnTo>
                    <a:pt x="7082" y="11161"/>
                  </a:lnTo>
                  <a:lnTo>
                    <a:pt x="7351" y="11086"/>
                  </a:lnTo>
                  <a:lnTo>
                    <a:pt x="7620" y="10996"/>
                  </a:lnTo>
                  <a:lnTo>
                    <a:pt x="7874" y="10892"/>
                  </a:lnTo>
                  <a:lnTo>
                    <a:pt x="8128" y="10772"/>
                  </a:lnTo>
                  <a:lnTo>
                    <a:pt x="8367" y="10653"/>
                  </a:lnTo>
                  <a:lnTo>
                    <a:pt x="8606" y="10518"/>
                  </a:lnTo>
                  <a:lnTo>
                    <a:pt x="8845" y="10369"/>
                  </a:lnTo>
                  <a:lnTo>
                    <a:pt x="9054" y="10205"/>
                  </a:lnTo>
                  <a:lnTo>
                    <a:pt x="9278" y="10040"/>
                  </a:lnTo>
                  <a:lnTo>
                    <a:pt x="9487" y="9861"/>
                  </a:lnTo>
                  <a:lnTo>
                    <a:pt x="9681" y="9682"/>
                  </a:lnTo>
                  <a:lnTo>
                    <a:pt x="9861" y="9472"/>
                  </a:lnTo>
                  <a:lnTo>
                    <a:pt x="10040" y="9278"/>
                  </a:lnTo>
                  <a:lnTo>
                    <a:pt x="10204" y="9054"/>
                  </a:lnTo>
                  <a:lnTo>
                    <a:pt x="10369" y="8830"/>
                  </a:lnTo>
                  <a:lnTo>
                    <a:pt x="10518" y="8606"/>
                  </a:lnTo>
                  <a:lnTo>
                    <a:pt x="10652" y="8367"/>
                  </a:lnTo>
                  <a:lnTo>
                    <a:pt x="10772" y="8128"/>
                  </a:lnTo>
                  <a:lnTo>
                    <a:pt x="10892" y="7874"/>
                  </a:lnTo>
                  <a:lnTo>
                    <a:pt x="10996" y="7620"/>
                  </a:lnTo>
                  <a:lnTo>
                    <a:pt x="11086" y="7351"/>
                  </a:lnTo>
                  <a:lnTo>
                    <a:pt x="11160" y="7082"/>
                  </a:lnTo>
                  <a:lnTo>
                    <a:pt x="11220" y="6813"/>
                  </a:lnTo>
                  <a:lnTo>
                    <a:pt x="11280" y="6529"/>
                  </a:lnTo>
                  <a:lnTo>
                    <a:pt x="11310" y="6246"/>
                  </a:lnTo>
                  <a:lnTo>
                    <a:pt x="11325" y="5962"/>
                  </a:lnTo>
                  <a:lnTo>
                    <a:pt x="11340" y="5663"/>
                  </a:lnTo>
                  <a:lnTo>
                    <a:pt x="11325" y="5379"/>
                  </a:lnTo>
                  <a:lnTo>
                    <a:pt x="11310" y="5080"/>
                  </a:lnTo>
                  <a:lnTo>
                    <a:pt x="11280" y="4796"/>
                  </a:lnTo>
                  <a:lnTo>
                    <a:pt x="11220" y="4527"/>
                  </a:lnTo>
                  <a:lnTo>
                    <a:pt x="11160" y="4244"/>
                  </a:lnTo>
                  <a:lnTo>
                    <a:pt x="11086" y="3975"/>
                  </a:lnTo>
                  <a:lnTo>
                    <a:pt x="10996" y="3721"/>
                  </a:lnTo>
                  <a:lnTo>
                    <a:pt x="10892" y="3452"/>
                  </a:lnTo>
                  <a:lnTo>
                    <a:pt x="10772" y="3213"/>
                  </a:lnTo>
                  <a:lnTo>
                    <a:pt x="10652" y="2959"/>
                  </a:lnTo>
                  <a:lnTo>
                    <a:pt x="10518" y="2720"/>
                  </a:lnTo>
                  <a:lnTo>
                    <a:pt x="10369" y="2496"/>
                  </a:lnTo>
                  <a:lnTo>
                    <a:pt x="10204" y="2272"/>
                  </a:lnTo>
                  <a:lnTo>
                    <a:pt x="10040" y="2062"/>
                  </a:lnTo>
                  <a:lnTo>
                    <a:pt x="9861" y="1853"/>
                  </a:lnTo>
                  <a:lnTo>
                    <a:pt x="9681" y="1659"/>
                  </a:lnTo>
                  <a:lnTo>
                    <a:pt x="9487" y="1465"/>
                  </a:lnTo>
                  <a:lnTo>
                    <a:pt x="9278" y="1286"/>
                  </a:lnTo>
                  <a:lnTo>
                    <a:pt x="9054" y="1121"/>
                  </a:lnTo>
                  <a:lnTo>
                    <a:pt x="8845" y="957"/>
                  </a:lnTo>
                  <a:lnTo>
                    <a:pt x="8606" y="808"/>
                  </a:lnTo>
                  <a:lnTo>
                    <a:pt x="8367" y="673"/>
                  </a:lnTo>
                  <a:lnTo>
                    <a:pt x="8128" y="554"/>
                  </a:lnTo>
                  <a:lnTo>
                    <a:pt x="7874" y="434"/>
                  </a:lnTo>
                  <a:lnTo>
                    <a:pt x="7620" y="344"/>
                  </a:lnTo>
                  <a:lnTo>
                    <a:pt x="7351" y="255"/>
                  </a:lnTo>
                  <a:lnTo>
                    <a:pt x="7082" y="165"/>
                  </a:lnTo>
                  <a:lnTo>
                    <a:pt x="6813" y="105"/>
                  </a:lnTo>
                  <a:lnTo>
                    <a:pt x="6529" y="61"/>
                  </a:lnTo>
                  <a:lnTo>
                    <a:pt x="6245" y="16"/>
                  </a:lnTo>
                  <a:lnTo>
                    <a:pt x="59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3"/>
            <p:cNvSpPr/>
            <p:nvPr/>
          </p:nvSpPr>
          <p:spPr>
            <a:xfrm>
              <a:off x="4883124" y="1397971"/>
              <a:ext cx="114512" cy="196585"/>
            </a:xfrm>
            <a:custGeom>
              <a:avLst/>
              <a:gdLst/>
              <a:ahLst/>
              <a:cxnLst/>
              <a:rect l="l" t="t" r="r" b="b"/>
              <a:pathLst>
                <a:path w="4169" h="7157" extrusionOk="0">
                  <a:moveTo>
                    <a:pt x="942" y="329"/>
                  </a:moveTo>
                  <a:lnTo>
                    <a:pt x="1076" y="374"/>
                  </a:lnTo>
                  <a:lnTo>
                    <a:pt x="1211" y="434"/>
                  </a:lnTo>
                  <a:lnTo>
                    <a:pt x="1360" y="508"/>
                  </a:lnTo>
                  <a:lnTo>
                    <a:pt x="1525" y="628"/>
                  </a:lnTo>
                  <a:lnTo>
                    <a:pt x="1689" y="762"/>
                  </a:lnTo>
                  <a:lnTo>
                    <a:pt x="1853" y="942"/>
                  </a:lnTo>
                  <a:lnTo>
                    <a:pt x="2032" y="1121"/>
                  </a:lnTo>
                  <a:lnTo>
                    <a:pt x="2197" y="1345"/>
                  </a:lnTo>
                  <a:lnTo>
                    <a:pt x="2376" y="1584"/>
                  </a:lnTo>
                  <a:lnTo>
                    <a:pt x="2540" y="1838"/>
                  </a:lnTo>
                  <a:lnTo>
                    <a:pt x="2720" y="2122"/>
                  </a:lnTo>
                  <a:lnTo>
                    <a:pt x="2884" y="2421"/>
                  </a:lnTo>
                  <a:lnTo>
                    <a:pt x="3048" y="2749"/>
                  </a:lnTo>
                  <a:lnTo>
                    <a:pt x="3198" y="3093"/>
                  </a:lnTo>
                  <a:lnTo>
                    <a:pt x="3347" y="3451"/>
                  </a:lnTo>
                  <a:lnTo>
                    <a:pt x="3467" y="3795"/>
                  </a:lnTo>
                  <a:lnTo>
                    <a:pt x="3571" y="4124"/>
                  </a:lnTo>
                  <a:lnTo>
                    <a:pt x="3661" y="4437"/>
                  </a:lnTo>
                  <a:lnTo>
                    <a:pt x="3721" y="4751"/>
                  </a:lnTo>
                  <a:lnTo>
                    <a:pt x="3780" y="5035"/>
                  </a:lnTo>
                  <a:lnTo>
                    <a:pt x="3810" y="5304"/>
                  </a:lnTo>
                  <a:lnTo>
                    <a:pt x="3825" y="5573"/>
                  </a:lnTo>
                  <a:lnTo>
                    <a:pt x="3840" y="5797"/>
                  </a:lnTo>
                  <a:lnTo>
                    <a:pt x="3825" y="6021"/>
                  </a:lnTo>
                  <a:lnTo>
                    <a:pt x="3795" y="6215"/>
                  </a:lnTo>
                  <a:lnTo>
                    <a:pt x="3751" y="6380"/>
                  </a:lnTo>
                  <a:lnTo>
                    <a:pt x="3691" y="6529"/>
                  </a:lnTo>
                  <a:lnTo>
                    <a:pt x="3631" y="6633"/>
                  </a:lnTo>
                  <a:lnTo>
                    <a:pt x="3541" y="6723"/>
                  </a:lnTo>
                  <a:lnTo>
                    <a:pt x="3452" y="6783"/>
                  </a:lnTo>
                  <a:lnTo>
                    <a:pt x="3347" y="6813"/>
                  </a:lnTo>
                  <a:lnTo>
                    <a:pt x="3228" y="6813"/>
                  </a:lnTo>
                  <a:lnTo>
                    <a:pt x="3093" y="6783"/>
                  </a:lnTo>
                  <a:lnTo>
                    <a:pt x="2959" y="6723"/>
                  </a:lnTo>
                  <a:lnTo>
                    <a:pt x="2809" y="6633"/>
                  </a:lnTo>
                  <a:lnTo>
                    <a:pt x="2645" y="6514"/>
                  </a:lnTo>
                  <a:lnTo>
                    <a:pt x="2481" y="6380"/>
                  </a:lnTo>
                  <a:lnTo>
                    <a:pt x="2316" y="6215"/>
                  </a:lnTo>
                  <a:lnTo>
                    <a:pt x="2137" y="6021"/>
                  </a:lnTo>
                  <a:lnTo>
                    <a:pt x="1973" y="5812"/>
                  </a:lnTo>
                  <a:lnTo>
                    <a:pt x="1793" y="5573"/>
                  </a:lnTo>
                  <a:lnTo>
                    <a:pt x="1629" y="5304"/>
                  </a:lnTo>
                  <a:lnTo>
                    <a:pt x="1450" y="5020"/>
                  </a:lnTo>
                  <a:lnTo>
                    <a:pt x="1285" y="4721"/>
                  </a:lnTo>
                  <a:lnTo>
                    <a:pt x="1121" y="4393"/>
                  </a:lnTo>
                  <a:lnTo>
                    <a:pt x="972" y="4049"/>
                  </a:lnTo>
                  <a:lnTo>
                    <a:pt x="822" y="3705"/>
                  </a:lnTo>
                  <a:lnTo>
                    <a:pt x="703" y="3362"/>
                  </a:lnTo>
                  <a:lnTo>
                    <a:pt x="598" y="3033"/>
                  </a:lnTo>
                  <a:lnTo>
                    <a:pt x="509" y="2704"/>
                  </a:lnTo>
                  <a:lnTo>
                    <a:pt x="449" y="2406"/>
                  </a:lnTo>
                  <a:lnTo>
                    <a:pt x="389" y="2107"/>
                  </a:lnTo>
                  <a:lnTo>
                    <a:pt x="359" y="1838"/>
                  </a:lnTo>
                  <a:lnTo>
                    <a:pt x="344" y="1584"/>
                  </a:lnTo>
                  <a:lnTo>
                    <a:pt x="329" y="1345"/>
                  </a:lnTo>
                  <a:lnTo>
                    <a:pt x="344" y="1136"/>
                  </a:lnTo>
                  <a:lnTo>
                    <a:pt x="374" y="942"/>
                  </a:lnTo>
                  <a:lnTo>
                    <a:pt x="419" y="762"/>
                  </a:lnTo>
                  <a:lnTo>
                    <a:pt x="479" y="628"/>
                  </a:lnTo>
                  <a:lnTo>
                    <a:pt x="539" y="508"/>
                  </a:lnTo>
                  <a:lnTo>
                    <a:pt x="628" y="419"/>
                  </a:lnTo>
                  <a:lnTo>
                    <a:pt x="718" y="359"/>
                  </a:lnTo>
                  <a:lnTo>
                    <a:pt x="822" y="329"/>
                  </a:lnTo>
                  <a:close/>
                  <a:moveTo>
                    <a:pt x="748" y="0"/>
                  </a:moveTo>
                  <a:lnTo>
                    <a:pt x="658" y="15"/>
                  </a:lnTo>
                  <a:lnTo>
                    <a:pt x="583" y="45"/>
                  </a:lnTo>
                  <a:lnTo>
                    <a:pt x="509" y="90"/>
                  </a:lnTo>
                  <a:lnTo>
                    <a:pt x="434" y="135"/>
                  </a:lnTo>
                  <a:lnTo>
                    <a:pt x="374" y="180"/>
                  </a:lnTo>
                  <a:lnTo>
                    <a:pt x="314" y="254"/>
                  </a:lnTo>
                  <a:lnTo>
                    <a:pt x="210" y="404"/>
                  </a:lnTo>
                  <a:lnTo>
                    <a:pt x="120" y="583"/>
                  </a:lnTo>
                  <a:lnTo>
                    <a:pt x="60" y="792"/>
                  </a:lnTo>
                  <a:lnTo>
                    <a:pt x="16" y="1031"/>
                  </a:lnTo>
                  <a:lnTo>
                    <a:pt x="1" y="1285"/>
                  </a:lnTo>
                  <a:lnTo>
                    <a:pt x="1" y="1584"/>
                  </a:lnTo>
                  <a:lnTo>
                    <a:pt x="16" y="1868"/>
                  </a:lnTo>
                  <a:lnTo>
                    <a:pt x="60" y="2182"/>
                  </a:lnTo>
                  <a:lnTo>
                    <a:pt x="120" y="2495"/>
                  </a:lnTo>
                  <a:lnTo>
                    <a:pt x="195" y="2824"/>
                  </a:lnTo>
                  <a:lnTo>
                    <a:pt x="285" y="3153"/>
                  </a:lnTo>
                  <a:lnTo>
                    <a:pt x="389" y="3496"/>
                  </a:lnTo>
                  <a:lnTo>
                    <a:pt x="524" y="3840"/>
                  </a:lnTo>
                  <a:lnTo>
                    <a:pt x="658" y="4183"/>
                  </a:lnTo>
                  <a:lnTo>
                    <a:pt x="807" y="4527"/>
                  </a:lnTo>
                  <a:lnTo>
                    <a:pt x="972" y="4856"/>
                  </a:lnTo>
                  <a:lnTo>
                    <a:pt x="1136" y="5154"/>
                  </a:lnTo>
                  <a:lnTo>
                    <a:pt x="1315" y="5453"/>
                  </a:lnTo>
                  <a:lnTo>
                    <a:pt x="1495" y="5737"/>
                  </a:lnTo>
                  <a:lnTo>
                    <a:pt x="1689" y="6006"/>
                  </a:lnTo>
                  <a:lnTo>
                    <a:pt x="1883" y="6245"/>
                  </a:lnTo>
                  <a:lnTo>
                    <a:pt x="2077" y="6454"/>
                  </a:lnTo>
                  <a:lnTo>
                    <a:pt x="2286" y="6663"/>
                  </a:lnTo>
                  <a:lnTo>
                    <a:pt x="2496" y="6828"/>
                  </a:lnTo>
                  <a:lnTo>
                    <a:pt x="2690" y="6962"/>
                  </a:lnTo>
                  <a:lnTo>
                    <a:pt x="2884" y="7067"/>
                  </a:lnTo>
                  <a:lnTo>
                    <a:pt x="3078" y="7127"/>
                  </a:lnTo>
                  <a:lnTo>
                    <a:pt x="3258" y="7156"/>
                  </a:lnTo>
                  <a:lnTo>
                    <a:pt x="3347" y="7156"/>
                  </a:lnTo>
                  <a:lnTo>
                    <a:pt x="3422" y="7141"/>
                  </a:lnTo>
                  <a:lnTo>
                    <a:pt x="3511" y="7127"/>
                  </a:lnTo>
                  <a:lnTo>
                    <a:pt x="3586" y="7097"/>
                  </a:lnTo>
                  <a:lnTo>
                    <a:pt x="3661" y="7067"/>
                  </a:lnTo>
                  <a:lnTo>
                    <a:pt x="3736" y="7022"/>
                  </a:lnTo>
                  <a:lnTo>
                    <a:pt x="3795" y="6962"/>
                  </a:lnTo>
                  <a:lnTo>
                    <a:pt x="3855" y="6902"/>
                  </a:lnTo>
                  <a:lnTo>
                    <a:pt x="3960" y="6753"/>
                  </a:lnTo>
                  <a:lnTo>
                    <a:pt x="4049" y="6574"/>
                  </a:lnTo>
                  <a:lnTo>
                    <a:pt x="4109" y="6365"/>
                  </a:lnTo>
                  <a:lnTo>
                    <a:pt x="4154" y="6126"/>
                  </a:lnTo>
                  <a:lnTo>
                    <a:pt x="4169" y="5857"/>
                  </a:lnTo>
                  <a:lnTo>
                    <a:pt x="4169" y="5558"/>
                  </a:lnTo>
                  <a:lnTo>
                    <a:pt x="4154" y="5274"/>
                  </a:lnTo>
                  <a:lnTo>
                    <a:pt x="4109" y="4960"/>
                  </a:lnTo>
                  <a:lnTo>
                    <a:pt x="4049" y="4647"/>
                  </a:lnTo>
                  <a:lnTo>
                    <a:pt x="3975" y="4318"/>
                  </a:lnTo>
                  <a:lnTo>
                    <a:pt x="3885" y="3989"/>
                  </a:lnTo>
                  <a:lnTo>
                    <a:pt x="3780" y="3646"/>
                  </a:lnTo>
                  <a:lnTo>
                    <a:pt x="3646" y="3302"/>
                  </a:lnTo>
                  <a:lnTo>
                    <a:pt x="3511" y="2958"/>
                  </a:lnTo>
                  <a:lnTo>
                    <a:pt x="3362" y="2630"/>
                  </a:lnTo>
                  <a:lnTo>
                    <a:pt x="3198" y="2301"/>
                  </a:lnTo>
                  <a:lnTo>
                    <a:pt x="3033" y="1987"/>
                  </a:lnTo>
                  <a:lnTo>
                    <a:pt x="2854" y="1689"/>
                  </a:lnTo>
                  <a:lnTo>
                    <a:pt x="2675" y="1405"/>
                  </a:lnTo>
                  <a:lnTo>
                    <a:pt x="2481" y="1151"/>
                  </a:lnTo>
                  <a:lnTo>
                    <a:pt x="2286" y="912"/>
                  </a:lnTo>
                  <a:lnTo>
                    <a:pt x="2092" y="688"/>
                  </a:lnTo>
                  <a:lnTo>
                    <a:pt x="1883" y="493"/>
                  </a:lnTo>
                  <a:lnTo>
                    <a:pt x="1674" y="314"/>
                  </a:lnTo>
                  <a:lnTo>
                    <a:pt x="1480" y="180"/>
                  </a:lnTo>
                  <a:lnTo>
                    <a:pt x="1285" y="90"/>
                  </a:lnTo>
                  <a:lnTo>
                    <a:pt x="1091" y="15"/>
                  </a:lnTo>
                  <a:lnTo>
                    <a:pt x="9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3"/>
            <p:cNvSpPr/>
            <p:nvPr/>
          </p:nvSpPr>
          <p:spPr>
            <a:xfrm>
              <a:off x="4863842" y="1411512"/>
              <a:ext cx="153076" cy="169090"/>
            </a:xfrm>
            <a:custGeom>
              <a:avLst/>
              <a:gdLst/>
              <a:ahLst/>
              <a:cxnLst/>
              <a:rect l="l" t="t" r="r" b="b"/>
              <a:pathLst>
                <a:path w="5573" h="6156" extrusionOk="0">
                  <a:moveTo>
                    <a:pt x="4811" y="344"/>
                  </a:moveTo>
                  <a:lnTo>
                    <a:pt x="4916" y="359"/>
                  </a:lnTo>
                  <a:lnTo>
                    <a:pt x="5005" y="389"/>
                  </a:lnTo>
                  <a:lnTo>
                    <a:pt x="5080" y="449"/>
                  </a:lnTo>
                  <a:lnTo>
                    <a:pt x="5140" y="523"/>
                  </a:lnTo>
                  <a:lnTo>
                    <a:pt x="5200" y="628"/>
                  </a:lnTo>
                  <a:lnTo>
                    <a:pt x="5229" y="762"/>
                  </a:lnTo>
                  <a:lnTo>
                    <a:pt x="5229" y="912"/>
                  </a:lnTo>
                  <a:lnTo>
                    <a:pt x="5229" y="1091"/>
                  </a:lnTo>
                  <a:lnTo>
                    <a:pt x="5200" y="1270"/>
                  </a:lnTo>
                  <a:lnTo>
                    <a:pt x="5140" y="1479"/>
                  </a:lnTo>
                  <a:lnTo>
                    <a:pt x="5065" y="1703"/>
                  </a:lnTo>
                  <a:lnTo>
                    <a:pt x="4960" y="1957"/>
                  </a:lnTo>
                  <a:lnTo>
                    <a:pt x="4841" y="2226"/>
                  </a:lnTo>
                  <a:lnTo>
                    <a:pt x="4692" y="2495"/>
                  </a:lnTo>
                  <a:lnTo>
                    <a:pt x="4527" y="2779"/>
                  </a:lnTo>
                  <a:lnTo>
                    <a:pt x="4348" y="3048"/>
                  </a:lnTo>
                  <a:lnTo>
                    <a:pt x="4154" y="3332"/>
                  </a:lnTo>
                  <a:lnTo>
                    <a:pt x="3930" y="3601"/>
                  </a:lnTo>
                  <a:lnTo>
                    <a:pt x="3706" y="3870"/>
                  </a:lnTo>
                  <a:lnTo>
                    <a:pt x="3467" y="4139"/>
                  </a:lnTo>
                  <a:lnTo>
                    <a:pt x="3227" y="4393"/>
                  </a:lnTo>
                  <a:lnTo>
                    <a:pt x="2974" y="4632"/>
                  </a:lnTo>
                  <a:lnTo>
                    <a:pt x="2734" y="4841"/>
                  </a:lnTo>
                  <a:lnTo>
                    <a:pt x="2481" y="5050"/>
                  </a:lnTo>
                  <a:lnTo>
                    <a:pt x="2241" y="5229"/>
                  </a:lnTo>
                  <a:lnTo>
                    <a:pt x="1987" y="5394"/>
                  </a:lnTo>
                  <a:lnTo>
                    <a:pt x="1748" y="5528"/>
                  </a:lnTo>
                  <a:lnTo>
                    <a:pt x="1539" y="5633"/>
                  </a:lnTo>
                  <a:lnTo>
                    <a:pt x="1345" y="5722"/>
                  </a:lnTo>
                  <a:lnTo>
                    <a:pt x="1166" y="5782"/>
                  </a:lnTo>
                  <a:lnTo>
                    <a:pt x="987" y="5812"/>
                  </a:lnTo>
                  <a:lnTo>
                    <a:pt x="837" y="5827"/>
                  </a:lnTo>
                  <a:lnTo>
                    <a:pt x="703" y="5812"/>
                  </a:lnTo>
                  <a:lnTo>
                    <a:pt x="598" y="5782"/>
                  </a:lnTo>
                  <a:lnTo>
                    <a:pt x="494" y="5722"/>
                  </a:lnTo>
                  <a:lnTo>
                    <a:pt x="434" y="5633"/>
                  </a:lnTo>
                  <a:lnTo>
                    <a:pt x="374" y="5528"/>
                  </a:lnTo>
                  <a:lnTo>
                    <a:pt x="344" y="5394"/>
                  </a:lnTo>
                  <a:lnTo>
                    <a:pt x="344" y="5244"/>
                  </a:lnTo>
                  <a:lnTo>
                    <a:pt x="359" y="5065"/>
                  </a:lnTo>
                  <a:lnTo>
                    <a:pt x="389" y="4871"/>
                  </a:lnTo>
                  <a:lnTo>
                    <a:pt x="434" y="4661"/>
                  </a:lnTo>
                  <a:lnTo>
                    <a:pt x="508" y="4437"/>
                  </a:lnTo>
                  <a:lnTo>
                    <a:pt x="613" y="4198"/>
                  </a:lnTo>
                  <a:lnTo>
                    <a:pt x="733" y="3959"/>
                  </a:lnTo>
                  <a:lnTo>
                    <a:pt x="867" y="3690"/>
                  </a:lnTo>
                  <a:lnTo>
                    <a:pt x="1031" y="3422"/>
                  </a:lnTo>
                  <a:lnTo>
                    <a:pt x="1211" y="3153"/>
                  </a:lnTo>
                  <a:lnTo>
                    <a:pt x="1405" y="2869"/>
                  </a:lnTo>
                  <a:lnTo>
                    <a:pt x="1629" y="2570"/>
                  </a:lnTo>
                  <a:lnTo>
                    <a:pt x="1868" y="2286"/>
                  </a:lnTo>
                  <a:lnTo>
                    <a:pt x="2107" y="2017"/>
                  </a:lnTo>
                  <a:lnTo>
                    <a:pt x="2346" y="1763"/>
                  </a:lnTo>
                  <a:lnTo>
                    <a:pt x="2600" y="1539"/>
                  </a:lnTo>
                  <a:lnTo>
                    <a:pt x="2839" y="1315"/>
                  </a:lnTo>
                  <a:lnTo>
                    <a:pt x="3093" y="1121"/>
                  </a:lnTo>
                  <a:lnTo>
                    <a:pt x="3332" y="927"/>
                  </a:lnTo>
                  <a:lnTo>
                    <a:pt x="3586" y="777"/>
                  </a:lnTo>
                  <a:lnTo>
                    <a:pt x="3825" y="628"/>
                  </a:lnTo>
                  <a:lnTo>
                    <a:pt x="4109" y="493"/>
                  </a:lnTo>
                  <a:lnTo>
                    <a:pt x="4273" y="434"/>
                  </a:lnTo>
                  <a:lnTo>
                    <a:pt x="4423" y="389"/>
                  </a:lnTo>
                  <a:lnTo>
                    <a:pt x="4557" y="359"/>
                  </a:lnTo>
                  <a:lnTo>
                    <a:pt x="4692" y="344"/>
                  </a:lnTo>
                  <a:close/>
                  <a:moveTo>
                    <a:pt x="4617" y="0"/>
                  </a:moveTo>
                  <a:lnTo>
                    <a:pt x="4408" y="45"/>
                  </a:lnTo>
                  <a:lnTo>
                    <a:pt x="4169" y="105"/>
                  </a:lnTo>
                  <a:lnTo>
                    <a:pt x="3930" y="210"/>
                  </a:lnTo>
                  <a:lnTo>
                    <a:pt x="3661" y="329"/>
                  </a:lnTo>
                  <a:lnTo>
                    <a:pt x="3407" y="478"/>
                  </a:lnTo>
                  <a:lnTo>
                    <a:pt x="3153" y="658"/>
                  </a:lnTo>
                  <a:lnTo>
                    <a:pt x="2899" y="837"/>
                  </a:lnTo>
                  <a:lnTo>
                    <a:pt x="2630" y="1046"/>
                  </a:lnTo>
                  <a:lnTo>
                    <a:pt x="2376" y="1285"/>
                  </a:lnTo>
                  <a:lnTo>
                    <a:pt x="2122" y="1524"/>
                  </a:lnTo>
                  <a:lnTo>
                    <a:pt x="1868" y="1793"/>
                  </a:lnTo>
                  <a:lnTo>
                    <a:pt x="1614" y="2062"/>
                  </a:lnTo>
                  <a:lnTo>
                    <a:pt x="1375" y="2346"/>
                  </a:lnTo>
                  <a:lnTo>
                    <a:pt x="1151" y="2630"/>
                  </a:lnTo>
                  <a:lnTo>
                    <a:pt x="942" y="2928"/>
                  </a:lnTo>
                  <a:lnTo>
                    <a:pt x="762" y="3212"/>
                  </a:lnTo>
                  <a:lnTo>
                    <a:pt x="583" y="3496"/>
                  </a:lnTo>
                  <a:lnTo>
                    <a:pt x="434" y="3780"/>
                  </a:lnTo>
                  <a:lnTo>
                    <a:pt x="299" y="4064"/>
                  </a:lnTo>
                  <a:lnTo>
                    <a:pt x="195" y="4333"/>
                  </a:lnTo>
                  <a:lnTo>
                    <a:pt x="105" y="4617"/>
                  </a:lnTo>
                  <a:lnTo>
                    <a:pt x="45" y="4871"/>
                  </a:lnTo>
                  <a:lnTo>
                    <a:pt x="1" y="5110"/>
                  </a:lnTo>
                  <a:lnTo>
                    <a:pt x="1" y="5334"/>
                  </a:lnTo>
                  <a:lnTo>
                    <a:pt x="30" y="5528"/>
                  </a:lnTo>
                  <a:lnTo>
                    <a:pt x="75" y="5707"/>
                  </a:lnTo>
                  <a:lnTo>
                    <a:pt x="120" y="5782"/>
                  </a:lnTo>
                  <a:lnTo>
                    <a:pt x="165" y="5857"/>
                  </a:lnTo>
                  <a:lnTo>
                    <a:pt x="225" y="5916"/>
                  </a:lnTo>
                  <a:lnTo>
                    <a:pt x="284" y="5976"/>
                  </a:lnTo>
                  <a:lnTo>
                    <a:pt x="389" y="6051"/>
                  </a:lnTo>
                  <a:lnTo>
                    <a:pt x="523" y="6111"/>
                  </a:lnTo>
                  <a:lnTo>
                    <a:pt x="673" y="6155"/>
                  </a:lnTo>
                  <a:lnTo>
                    <a:pt x="1001" y="6155"/>
                  </a:lnTo>
                  <a:lnTo>
                    <a:pt x="1196" y="6111"/>
                  </a:lnTo>
                  <a:lnTo>
                    <a:pt x="1390" y="6051"/>
                  </a:lnTo>
                  <a:lnTo>
                    <a:pt x="1599" y="5976"/>
                  </a:lnTo>
                  <a:lnTo>
                    <a:pt x="1913" y="5827"/>
                  </a:lnTo>
                  <a:lnTo>
                    <a:pt x="2167" y="5677"/>
                  </a:lnTo>
                  <a:lnTo>
                    <a:pt x="2421" y="5513"/>
                  </a:lnTo>
                  <a:lnTo>
                    <a:pt x="2675" y="5319"/>
                  </a:lnTo>
                  <a:lnTo>
                    <a:pt x="2944" y="5110"/>
                  </a:lnTo>
                  <a:lnTo>
                    <a:pt x="3198" y="4886"/>
                  </a:lnTo>
                  <a:lnTo>
                    <a:pt x="3452" y="4632"/>
                  </a:lnTo>
                  <a:lnTo>
                    <a:pt x="3706" y="4378"/>
                  </a:lnTo>
                  <a:lnTo>
                    <a:pt x="3960" y="4094"/>
                  </a:lnTo>
                  <a:lnTo>
                    <a:pt x="4199" y="3810"/>
                  </a:lnTo>
                  <a:lnTo>
                    <a:pt x="4423" y="3526"/>
                  </a:lnTo>
                  <a:lnTo>
                    <a:pt x="4632" y="3242"/>
                  </a:lnTo>
                  <a:lnTo>
                    <a:pt x="4811" y="2943"/>
                  </a:lnTo>
                  <a:lnTo>
                    <a:pt x="4990" y="2660"/>
                  </a:lnTo>
                  <a:lnTo>
                    <a:pt x="5140" y="2376"/>
                  </a:lnTo>
                  <a:lnTo>
                    <a:pt x="5274" y="2092"/>
                  </a:lnTo>
                  <a:lnTo>
                    <a:pt x="5379" y="1823"/>
                  </a:lnTo>
                  <a:lnTo>
                    <a:pt x="5468" y="1539"/>
                  </a:lnTo>
                  <a:lnTo>
                    <a:pt x="5528" y="1285"/>
                  </a:lnTo>
                  <a:lnTo>
                    <a:pt x="5573" y="1046"/>
                  </a:lnTo>
                  <a:lnTo>
                    <a:pt x="5573" y="822"/>
                  </a:lnTo>
                  <a:lnTo>
                    <a:pt x="5543" y="628"/>
                  </a:lnTo>
                  <a:lnTo>
                    <a:pt x="5498" y="463"/>
                  </a:lnTo>
                  <a:lnTo>
                    <a:pt x="5453" y="374"/>
                  </a:lnTo>
                  <a:lnTo>
                    <a:pt x="5409" y="314"/>
                  </a:lnTo>
                  <a:lnTo>
                    <a:pt x="5349" y="239"/>
                  </a:lnTo>
                  <a:lnTo>
                    <a:pt x="5289" y="180"/>
                  </a:lnTo>
                  <a:lnTo>
                    <a:pt x="5229" y="135"/>
                  </a:lnTo>
                  <a:lnTo>
                    <a:pt x="5155" y="90"/>
                  </a:lnTo>
                  <a:lnTo>
                    <a:pt x="5080" y="60"/>
                  </a:lnTo>
                  <a:lnTo>
                    <a:pt x="5005" y="30"/>
                  </a:lnTo>
                  <a:lnTo>
                    <a:pt x="48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3"/>
            <p:cNvSpPr/>
            <p:nvPr/>
          </p:nvSpPr>
          <p:spPr>
            <a:xfrm>
              <a:off x="4835112" y="1453371"/>
              <a:ext cx="210538" cy="85781"/>
            </a:xfrm>
            <a:custGeom>
              <a:avLst/>
              <a:gdLst/>
              <a:ahLst/>
              <a:cxnLst/>
              <a:rect l="l" t="t" r="r" b="b"/>
              <a:pathLst>
                <a:path w="7665" h="3123" extrusionOk="0">
                  <a:moveTo>
                    <a:pt x="3541" y="329"/>
                  </a:moveTo>
                  <a:lnTo>
                    <a:pt x="3900" y="344"/>
                  </a:lnTo>
                  <a:lnTo>
                    <a:pt x="4244" y="374"/>
                  </a:lnTo>
                  <a:lnTo>
                    <a:pt x="4602" y="404"/>
                  </a:lnTo>
                  <a:lnTo>
                    <a:pt x="4931" y="448"/>
                  </a:lnTo>
                  <a:lnTo>
                    <a:pt x="5259" y="508"/>
                  </a:lnTo>
                  <a:lnTo>
                    <a:pt x="5573" y="583"/>
                  </a:lnTo>
                  <a:lnTo>
                    <a:pt x="5872" y="672"/>
                  </a:lnTo>
                  <a:lnTo>
                    <a:pt x="6141" y="762"/>
                  </a:lnTo>
                  <a:lnTo>
                    <a:pt x="6395" y="867"/>
                  </a:lnTo>
                  <a:lnTo>
                    <a:pt x="6619" y="971"/>
                  </a:lnTo>
                  <a:lnTo>
                    <a:pt x="6798" y="1076"/>
                  </a:lnTo>
                  <a:lnTo>
                    <a:pt x="6963" y="1180"/>
                  </a:lnTo>
                  <a:lnTo>
                    <a:pt x="7097" y="1285"/>
                  </a:lnTo>
                  <a:lnTo>
                    <a:pt x="7202" y="1404"/>
                  </a:lnTo>
                  <a:lnTo>
                    <a:pt x="7261" y="1509"/>
                  </a:lnTo>
                  <a:lnTo>
                    <a:pt x="7306" y="1629"/>
                  </a:lnTo>
                  <a:lnTo>
                    <a:pt x="7321" y="1733"/>
                  </a:lnTo>
                  <a:lnTo>
                    <a:pt x="7306" y="1838"/>
                  </a:lnTo>
                  <a:lnTo>
                    <a:pt x="7246" y="1942"/>
                  </a:lnTo>
                  <a:lnTo>
                    <a:pt x="7157" y="2047"/>
                  </a:lnTo>
                  <a:lnTo>
                    <a:pt x="7052" y="2151"/>
                  </a:lnTo>
                  <a:lnTo>
                    <a:pt x="6903" y="2241"/>
                  </a:lnTo>
                  <a:lnTo>
                    <a:pt x="6739" y="2346"/>
                  </a:lnTo>
                  <a:lnTo>
                    <a:pt x="6544" y="2420"/>
                  </a:lnTo>
                  <a:lnTo>
                    <a:pt x="6320" y="2510"/>
                  </a:lnTo>
                  <a:lnTo>
                    <a:pt x="6051" y="2585"/>
                  </a:lnTo>
                  <a:lnTo>
                    <a:pt x="5767" y="2644"/>
                  </a:lnTo>
                  <a:lnTo>
                    <a:pt x="5469" y="2704"/>
                  </a:lnTo>
                  <a:lnTo>
                    <a:pt x="5140" y="2734"/>
                  </a:lnTo>
                  <a:lnTo>
                    <a:pt x="4811" y="2764"/>
                  </a:lnTo>
                  <a:lnTo>
                    <a:pt x="4483" y="2779"/>
                  </a:lnTo>
                  <a:lnTo>
                    <a:pt x="4124" y="2779"/>
                  </a:lnTo>
                  <a:lnTo>
                    <a:pt x="3766" y="2764"/>
                  </a:lnTo>
                  <a:lnTo>
                    <a:pt x="3392" y="2749"/>
                  </a:lnTo>
                  <a:lnTo>
                    <a:pt x="3033" y="2704"/>
                  </a:lnTo>
                  <a:lnTo>
                    <a:pt x="2690" y="2659"/>
                  </a:lnTo>
                  <a:lnTo>
                    <a:pt x="2361" y="2585"/>
                  </a:lnTo>
                  <a:lnTo>
                    <a:pt x="2062" y="2525"/>
                  </a:lnTo>
                  <a:lnTo>
                    <a:pt x="1779" y="2435"/>
                  </a:lnTo>
                  <a:lnTo>
                    <a:pt x="1510" y="2346"/>
                  </a:lnTo>
                  <a:lnTo>
                    <a:pt x="1271" y="2256"/>
                  </a:lnTo>
                  <a:lnTo>
                    <a:pt x="1061" y="2151"/>
                  </a:lnTo>
                  <a:lnTo>
                    <a:pt x="867" y="2047"/>
                  </a:lnTo>
                  <a:lnTo>
                    <a:pt x="718" y="1942"/>
                  </a:lnTo>
                  <a:lnTo>
                    <a:pt x="583" y="1823"/>
                  </a:lnTo>
                  <a:lnTo>
                    <a:pt x="479" y="1718"/>
                  </a:lnTo>
                  <a:lnTo>
                    <a:pt x="404" y="1599"/>
                  </a:lnTo>
                  <a:lnTo>
                    <a:pt x="359" y="1494"/>
                  </a:lnTo>
                  <a:lnTo>
                    <a:pt x="344" y="1375"/>
                  </a:lnTo>
                  <a:lnTo>
                    <a:pt x="359" y="1285"/>
                  </a:lnTo>
                  <a:lnTo>
                    <a:pt x="404" y="1210"/>
                  </a:lnTo>
                  <a:lnTo>
                    <a:pt x="464" y="1121"/>
                  </a:lnTo>
                  <a:lnTo>
                    <a:pt x="539" y="1031"/>
                  </a:lnTo>
                  <a:lnTo>
                    <a:pt x="628" y="956"/>
                  </a:lnTo>
                  <a:lnTo>
                    <a:pt x="748" y="867"/>
                  </a:lnTo>
                  <a:lnTo>
                    <a:pt x="897" y="792"/>
                  </a:lnTo>
                  <a:lnTo>
                    <a:pt x="1047" y="717"/>
                  </a:lnTo>
                  <a:lnTo>
                    <a:pt x="1345" y="613"/>
                  </a:lnTo>
                  <a:lnTo>
                    <a:pt x="1614" y="538"/>
                  </a:lnTo>
                  <a:lnTo>
                    <a:pt x="1898" y="463"/>
                  </a:lnTo>
                  <a:lnTo>
                    <a:pt x="2197" y="418"/>
                  </a:lnTo>
                  <a:lnTo>
                    <a:pt x="2526" y="374"/>
                  </a:lnTo>
                  <a:lnTo>
                    <a:pt x="2854" y="344"/>
                  </a:lnTo>
                  <a:lnTo>
                    <a:pt x="3183" y="329"/>
                  </a:lnTo>
                  <a:close/>
                  <a:moveTo>
                    <a:pt x="3168" y="0"/>
                  </a:moveTo>
                  <a:lnTo>
                    <a:pt x="2824" y="15"/>
                  </a:lnTo>
                  <a:lnTo>
                    <a:pt x="2481" y="45"/>
                  </a:lnTo>
                  <a:lnTo>
                    <a:pt x="2137" y="90"/>
                  </a:lnTo>
                  <a:lnTo>
                    <a:pt x="1823" y="135"/>
                  </a:lnTo>
                  <a:lnTo>
                    <a:pt x="1525" y="209"/>
                  </a:lnTo>
                  <a:lnTo>
                    <a:pt x="1241" y="284"/>
                  </a:lnTo>
                  <a:lnTo>
                    <a:pt x="972" y="389"/>
                  </a:lnTo>
                  <a:lnTo>
                    <a:pt x="733" y="493"/>
                  </a:lnTo>
                  <a:lnTo>
                    <a:pt x="524" y="628"/>
                  </a:lnTo>
                  <a:lnTo>
                    <a:pt x="344" y="747"/>
                  </a:lnTo>
                  <a:lnTo>
                    <a:pt x="210" y="897"/>
                  </a:lnTo>
                  <a:lnTo>
                    <a:pt x="105" y="1046"/>
                  </a:lnTo>
                  <a:lnTo>
                    <a:pt x="61" y="1121"/>
                  </a:lnTo>
                  <a:lnTo>
                    <a:pt x="31" y="1195"/>
                  </a:lnTo>
                  <a:lnTo>
                    <a:pt x="16" y="1285"/>
                  </a:lnTo>
                  <a:lnTo>
                    <a:pt x="1" y="1360"/>
                  </a:lnTo>
                  <a:lnTo>
                    <a:pt x="1" y="1449"/>
                  </a:lnTo>
                  <a:lnTo>
                    <a:pt x="16" y="1524"/>
                  </a:lnTo>
                  <a:lnTo>
                    <a:pt x="46" y="1614"/>
                  </a:lnTo>
                  <a:lnTo>
                    <a:pt x="75" y="1688"/>
                  </a:lnTo>
                  <a:lnTo>
                    <a:pt x="150" y="1853"/>
                  </a:lnTo>
                  <a:lnTo>
                    <a:pt x="285" y="2002"/>
                  </a:lnTo>
                  <a:lnTo>
                    <a:pt x="434" y="2151"/>
                  </a:lnTo>
                  <a:lnTo>
                    <a:pt x="643" y="2301"/>
                  </a:lnTo>
                  <a:lnTo>
                    <a:pt x="867" y="2435"/>
                  </a:lnTo>
                  <a:lnTo>
                    <a:pt x="1136" y="2555"/>
                  </a:lnTo>
                  <a:lnTo>
                    <a:pt x="1405" y="2674"/>
                  </a:lnTo>
                  <a:lnTo>
                    <a:pt x="1689" y="2764"/>
                  </a:lnTo>
                  <a:lnTo>
                    <a:pt x="2003" y="2854"/>
                  </a:lnTo>
                  <a:lnTo>
                    <a:pt x="2331" y="2928"/>
                  </a:lnTo>
                  <a:lnTo>
                    <a:pt x="2675" y="2988"/>
                  </a:lnTo>
                  <a:lnTo>
                    <a:pt x="3019" y="3048"/>
                  </a:lnTo>
                  <a:lnTo>
                    <a:pt x="3392" y="3078"/>
                  </a:lnTo>
                  <a:lnTo>
                    <a:pt x="3751" y="3108"/>
                  </a:lnTo>
                  <a:lnTo>
                    <a:pt x="4124" y="3123"/>
                  </a:lnTo>
                  <a:lnTo>
                    <a:pt x="4498" y="3123"/>
                  </a:lnTo>
                  <a:lnTo>
                    <a:pt x="4841" y="3108"/>
                  </a:lnTo>
                  <a:lnTo>
                    <a:pt x="5185" y="3078"/>
                  </a:lnTo>
                  <a:lnTo>
                    <a:pt x="5528" y="3033"/>
                  </a:lnTo>
                  <a:lnTo>
                    <a:pt x="5842" y="2973"/>
                  </a:lnTo>
                  <a:lnTo>
                    <a:pt x="6141" y="2913"/>
                  </a:lnTo>
                  <a:lnTo>
                    <a:pt x="6425" y="2824"/>
                  </a:lnTo>
                  <a:lnTo>
                    <a:pt x="6739" y="2704"/>
                  </a:lnTo>
                  <a:lnTo>
                    <a:pt x="6948" y="2615"/>
                  </a:lnTo>
                  <a:lnTo>
                    <a:pt x="7127" y="2510"/>
                  </a:lnTo>
                  <a:lnTo>
                    <a:pt x="7276" y="2391"/>
                  </a:lnTo>
                  <a:lnTo>
                    <a:pt x="7411" y="2271"/>
                  </a:lnTo>
                  <a:lnTo>
                    <a:pt x="7515" y="2151"/>
                  </a:lnTo>
                  <a:lnTo>
                    <a:pt x="7590" y="2017"/>
                  </a:lnTo>
                  <a:lnTo>
                    <a:pt x="7635" y="1883"/>
                  </a:lnTo>
                  <a:lnTo>
                    <a:pt x="7665" y="1748"/>
                  </a:lnTo>
                  <a:lnTo>
                    <a:pt x="7665" y="1658"/>
                  </a:lnTo>
                  <a:lnTo>
                    <a:pt x="7650" y="1584"/>
                  </a:lnTo>
                  <a:lnTo>
                    <a:pt x="7620" y="1494"/>
                  </a:lnTo>
                  <a:lnTo>
                    <a:pt x="7605" y="1419"/>
                  </a:lnTo>
                  <a:lnTo>
                    <a:pt x="7515" y="1255"/>
                  </a:lnTo>
                  <a:lnTo>
                    <a:pt x="7381" y="1106"/>
                  </a:lnTo>
                  <a:lnTo>
                    <a:pt x="7232" y="956"/>
                  </a:lnTo>
                  <a:lnTo>
                    <a:pt x="7022" y="822"/>
                  </a:lnTo>
                  <a:lnTo>
                    <a:pt x="6798" y="687"/>
                  </a:lnTo>
                  <a:lnTo>
                    <a:pt x="6529" y="553"/>
                  </a:lnTo>
                  <a:lnTo>
                    <a:pt x="6260" y="448"/>
                  </a:lnTo>
                  <a:lnTo>
                    <a:pt x="5977" y="344"/>
                  </a:lnTo>
                  <a:lnTo>
                    <a:pt x="5663" y="254"/>
                  </a:lnTo>
                  <a:lnTo>
                    <a:pt x="5334" y="179"/>
                  </a:lnTo>
                  <a:lnTo>
                    <a:pt x="4991" y="120"/>
                  </a:lnTo>
                  <a:lnTo>
                    <a:pt x="4647" y="75"/>
                  </a:lnTo>
                  <a:lnTo>
                    <a:pt x="4288" y="30"/>
                  </a:lnTo>
                  <a:lnTo>
                    <a:pt x="3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3"/>
            <p:cNvSpPr/>
            <p:nvPr/>
          </p:nvSpPr>
          <p:spPr>
            <a:xfrm>
              <a:off x="4917182" y="1473064"/>
              <a:ext cx="46393" cy="45981"/>
            </a:xfrm>
            <a:custGeom>
              <a:avLst/>
              <a:gdLst/>
              <a:ahLst/>
              <a:cxnLst/>
              <a:rect l="l" t="t" r="r" b="b"/>
              <a:pathLst>
                <a:path w="1689" h="1674" extrusionOk="0">
                  <a:moveTo>
                    <a:pt x="837" y="0"/>
                  </a:moveTo>
                  <a:lnTo>
                    <a:pt x="673" y="15"/>
                  </a:lnTo>
                  <a:lnTo>
                    <a:pt x="509" y="60"/>
                  </a:lnTo>
                  <a:lnTo>
                    <a:pt x="374" y="150"/>
                  </a:lnTo>
                  <a:lnTo>
                    <a:pt x="240" y="254"/>
                  </a:lnTo>
                  <a:lnTo>
                    <a:pt x="135" y="389"/>
                  </a:lnTo>
                  <a:lnTo>
                    <a:pt x="60" y="523"/>
                  </a:lnTo>
                  <a:lnTo>
                    <a:pt x="16" y="687"/>
                  </a:lnTo>
                  <a:lnTo>
                    <a:pt x="1" y="837"/>
                  </a:lnTo>
                  <a:lnTo>
                    <a:pt x="16" y="1001"/>
                  </a:lnTo>
                  <a:lnTo>
                    <a:pt x="75" y="1166"/>
                  </a:lnTo>
                  <a:lnTo>
                    <a:pt x="150" y="1315"/>
                  </a:lnTo>
                  <a:lnTo>
                    <a:pt x="255" y="1449"/>
                  </a:lnTo>
                  <a:lnTo>
                    <a:pt x="389" y="1539"/>
                  </a:lnTo>
                  <a:lnTo>
                    <a:pt x="539" y="1614"/>
                  </a:lnTo>
                  <a:lnTo>
                    <a:pt x="688" y="1659"/>
                  </a:lnTo>
                  <a:lnTo>
                    <a:pt x="852" y="1674"/>
                  </a:lnTo>
                  <a:lnTo>
                    <a:pt x="1017" y="1659"/>
                  </a:lnTo>
                  <a:lnTo>
                    <a:pt x="1181" y="1614"/>
                  </a:lnTo>
                  <a:lnTo>
                    <a:pt x="1330" y="1524"/>
                  </a:lnTo>
                  <a:lnTo>
                    <a:pt x="1450" y="1420"/>
                  </a:lnTo>
                  <a:lnTo>
                    <a:pt x="1554" y="1300"/>
                  </a:lnTo>
                  <a:lnTo>
                    <a:pt x="1629" y="1151"/>
                  </a:lnTo>
                  <a:lnTo>
                    <a:pt x="1674" y="1001"/>
                  </a:lnTo>
                  <a:lnTo>
                    <a:pt x="1689" y="837"/>
                  </a:lnTo>
                  <a:lnTo>
                    <a:pt x="1674" y="673"/>
                  </a:lnTo>
                  <a:lnTo>
                    <a:pt x="1614" y="508"/>
                  </a:lnTo>
                  <a:lnTo>
                    <a:pt x="1539" y="359"/>
                  </a:lnTo>
                  <a:lnTo>
                    <a:pt x="1435" y="239"/>
                  </a:lnTo>
                  <a:lnTo>
                    <a:pt x="1300" y="135"/>
                  </a:lnTo>
                  <a:lnTo>
                    <a:pt x="1166" y="60"/>
                  </a:lnTo>
                  <a:lnTo>
                    <a:pt x="1002" y="15"/>
                  </a:lnTo>
                  <a:lnTo>
                    <a:pt x="8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3"/>
            <p:cNvSpPr/>
            <p:nvPr/>
          </p:nvSpPr>
          <p:spPr>
            <a:xfrm>
              <a:off x="4873703" y="1407804"/>
              <a:ext cx="27110" cy="27110"/>
            </a:xfrm>
            <a:custGeom>
              <a:avLst/>
              <a:gdLst/>
              <a:ahLst/>
              <a:cxnLst/>
              <a:rect l="l" t="t" r="r" b="b"/>
              <a:pathLst>
                <a:path w="987" h="987" extrusionOk="0">
                  <a:moveTo>
                    <a:pt x="403" y="1"/>
                  </a:moveTo>
                  <a:lnTo>
                    <a:pt x="299" y="31"/>
                  </a:lnTo>
                  <a:lnTo>
                    <a:pt x="209" y="76"/>
                  </a:lnTo>
                  <a:lnTo>
                    <a:pt x="135" y="150"/>
                  </a:lnTo>
                  <a:lnTo>
                    <a:pt x="75" y="225"/>
                  </a:lnTo>
                  <a:lnTo>
                    <a:pt x="45" y="300"/>
                  </a:lnTo>
                  <a:lnTo>
                    <a:pt x="15" y="389"/>
                  </a:lnTo>
                  <a:lnTo>
                    <a:pt x="0" y="494"/>
                  </a:lnTo>
                  <a:lnTo>
                    <a:pt x="15" y="584"/>
                  </a:lnTo>
                  <a:lnTo>
                    <a:pt x="45" y="688"/>
                  </a:lnTo>
                  <a:lnTo>
                    <a:pt x="90" y="763"/>
                  </a:lnTo>
                  <a:lnTo>
                    <a:pt x="149" y="838"/>
                  </a:lnTo>
                  <a:lnTo>
                    <a:pt x="224" y="897"/>
                  </a:lnTo>
                  <a:lnTo>
                    <a:pt x="314" y="942"/>
                  </a:lnTo>
                  <a:lnTo>
                    <a:pt x="403" y="972"/>
                  </a:lnTo>
                  <a:lnTo>
                    <a:pt x="493" y="987"/>
                  </a:lnTo>
                  <a:lnTo>
                    <a:pt x="598" y="972"/>
                  </a:lnTo>
                  <a:lnTo>
                    <a:pt x="687" y="942"/>
                  </a:lnTo>
                  <a:lnTo>
                    <a:pt x="777" y="897"/>
                  </a:lnTo>
                  <a:lnTo>
                    <a:pt x="852" y="838"/>
                  </a:lnTo>
                  <a:lnTo>
                    <a:pt x="911" y="763"/>
                  </a:lnTo>
                  <a:lnTo>
                    <a:pt x="956" y="673"/>
                  </a:lnTo>
                  <a:lnTo>
                    <a:pt x="986" y="584"/>
                  </a:lnTo>
                  <a:lnTo>
                    <a:pt x="986" y="494"/>
                  </a:lnTo>
                  <a:lnTo>
                    <a:pt x="986" y="389"/>
                  </a:lnTo>
                  <a:lnTo>
                    <a:pt x="956" y="300"/>
                  </a:lnTo>
                  <a:lnTo>
                    <a:pt x="896" y="210"/>
                  </a:lnTo>
                  <a:lnTo>
                    <a:pt x="837" y="135"/>
                  </a:lnTo>
                  <a:lnTo>
                    <a:pt x="762" y="76"/>
                  </a:lnTo>
                  <a:lnTo>
                    <a:pt x="687" y="31"/>
                  </a:lnTo>
                  <a:lnTo>
                    <a:pt x="5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3"/>
            <p:cNvSpPr/>
            <p:nvPr/>
          </p:nvSpPr>
          <p:spPr>
            <a:xfrm>
              <a:off x="5020182" y="1474300"/>
              <a:ext cx="27110" cy="27110"/>
            </a:xfrm>
            <a:custGeom>
              <a:avLst/>
              <a:gdLst/>
              <a:ahLst/>
              <a:cxnLst/>
              <a:rect l="l" t="t" r="r" b="b"/>
              <a:pathLst>
                <a:path w="987" h="987" extrusionOk="0">
                  <a:moveTo>
                    <a:pt x="389" y="0"/>
                  </a:moveTo>
                  <a:lnTo>
                    <a:pt x="299" y="30"/>
                  </a:lnTo>
                  <a:lnTo>
                    <a:pt x="210" y="75"/>
                  </a:lnTo>
                  <a:lnTo>
                    <a:pt x="135" y="149"/>
                  </a:lnTo>
                  <a:lnTo>
                    <a:pt x="75" y="224"/>
                  </a:lnTo>
                  <a:lnTo>
                    <a:pt x="30" y="299"/>
                  </a:lnTo>
                  <a:lnTo>
                    <a:pt x="1" y="389"/>
                  </a:lnTo>
                  <a:lnTo>
                    <a:pt x="1" y="493"/>
                  </a:lnTo>
                  <a:lnTo>
                    <a:pt x="1" y="583"/>
                  </a:lnTo>
                  <a:lnTo>
                    <a:pt x="30" y="687"/>
                  </a:lnTo>
                  <a:lnTo>
                    <a:pt x="90" y="762"/>
                  </a:lnTo>
                  <a:lnTo>
                    <a:pt x="150" y="837"/>
                  </a:lnTo>
                  <a:lnTo>
                    <a:pt x="225" y="896"/>
                  </a:lnTo>
                  <a:lnTo>
                    <a:pt x="314" y="941"/>
                  </a:lnTo>
                  <a:lnTo>
                    <a:pt x="404" y="971"/>
                  </a:lnTo>
                  <a:lnTo>
                    <a:pt x="494" y="986"/>
                  </a:lnTo>
                  <a:lnTo>
                    <a:pt x="583" y="971"/>
                  </a:lnTo>
                  <a:lnTo>
                    <a:pt x="688" y="941"/>
                  </a:lnTo>
                  <a:lnTo>
                    <a:pt x="777" y="896"/>
                  </a:lnTo>
                  <a:lnTo>
                    <a:pt x="852" y="837"/>
                  </a:lnTo>
                  <a:lnTo>
                    <a:pt x="912" y="762"/>
                  </a:lnTo>
                  <a:lnTo>
                    <a:pt x="942" y="672"/>
                  </a:lnTo>
                  <a:lnTo>
                    <a:pt x="972" y="583"/>
                  </a:lnTo>
                  <a:lnTo>
                    <a:pt x="987" y="478"/>
                  </a:lnTo>
                  <a:lnTo>
                    <a:pt x="972" y="389"/>
                  </a:lnTo>
                  <a:lnTo>
                    <a:pt x="942" y="299"/>
                  </a:lnTo>
                  <a:lnTo>
                    <a:pt x="897" y="209"/>
                  </a:lnTo>
                  <a:lnTo>
                    <a:pt x="837" y="135"/>
                  </a:lnTo>
                  <a:lnTo>
                    <a:pt x="762" y="75"/>
                  </a:lnTo>
                  <a:lnTo>
                    <a:pt x="673" y="30"/>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3"/>
            <p:cNvSpPr/>
            <p:nvPr/>
          </p:nvSpPr>
          <p:spPr>
            <a:xfrm>
              <a:off x="4857690" y="1526816"/>
              <a:ext cx="27110" cy="27110"/>
            </a:xfrm>
            <a:custGeom>
              <a:avLst/>
              <a:gdLst/>
              <a:ahLst/>
              <a:cxnLst/>
              <a:rect l="l" t="t" r="r" b="b"/>
              <a:pathLst>
                <a:path w="987" h="987" extrusionOk="0">
                  <a:moveTo>
                    <a:pt x="493" y="0"/>
                  </a:moveTo>
                  <a:lnTo>
                    <a:pt x="404" y="15"/>
                  </a:lnTo>
                  <a:lnTo>
                    <a:pt x="299" y="45"/>
                  </a:lnTo>
                  <a:lnTo>
                    <a:pt x="210" y="90"/>
                  </a:lnTo>
                  <a:lnTo>
                    <a:pt x="135" y="150"/>
                  </a:lnTo>
                  <a:lnTo>
                    <a:pt x="75" y="224"/>
                  </a:lnTo>
                  <a:lnTo>
                    <a:pt x="30" y="314"/>
                  </a:lnTo>
                  <a:lnTo>
                    <a:pt x="15" y="404"/>
                  </a:lnTo>
                  <a:lnTo>
                    <a:pt x="0" y="493"/>
                  </a:lnTo>
                  <a:lnTo>
                    <a:pt x="15" y="583"/>
                  </a:lnTo>
                  <a:lnTo>
                    <a:pt x="45" y="688"/>
                  </a:lnTo>
                  <a:lnTo>
                    <a:pt x="90" y="777"/>
                  </a:lnTo>
                  <a:lnTo>
                    <a:pt x="150" y="852"/>
                  </a:lnTo>
                  <a:lnTo>
                    <a:pt x="225" y="912"/>
                  </a:lnTo>
                  <a:lnTo>
                    <a:pt x="314" y="956"/>
                  </a:lnTo>
                  <a:lnTo>
                    <a:pt x="404" y="971"/>
                  </a:lnTo>
                  <a:lnTo>
                    <a:pt x="493" y="986"/>
                  </a:lnTo>
                  <a:lnTo>
                    <a:pt x="598" y="971"/>
                  </a:lnTo>
                  <a:lnTo>
                    <a:pt x="688" y="942"/>
                  </a:lnTo>
                  <a:lnTo>
                    <a:pt x="777" y="897"/>
                  </a:lnTo>
                  <a:lnTo>
                    <a:pt x="852" y="837"/>
                  </a:lnTo>
                  <a:lnTo>
                    <a:pt x="912" y="762"/>
                  </a:lnTo>
                  <a:lnTo>
                    <a:pt x="957" y="673"/>
                  </a:lnTo>
                  <a:lnTo>
                    <a:pt x="986" y="583"/>
                  </a:lnTo>
                  <a:lnTo>
                    <a:pt x="986" y="493"/>
                  </a:lnTo>
                  <a:lnTo>
                    <a:pt x="972" y="389"/>
                  </a:lnTo>
                  <a:lnTo>
                    <a:pt x="942" y="299"/>
                  </a:lnTo>
                  <a:lnTo>
                    <a:pt x="897" y="210"/>
                  </a:lnTo>
                  <a:lnTo>
                    <a:pt x="837" y="135"/>
                  </a:lnTo>
                  <a:lnTo>
                    <a:pt x="762" y="75"/>
                  </a:lnTo>
                  <a:lnTo>
                    <a:pt x="673" y="30"/>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3"/>
            <p:cNvSpPr/>
            <p:nvPr/>
          </p:nvSpPr>
          <p:spPr>
            <a:xfrm>
              <a:off x="3358312" y="1540769"/>
              <a:ext cx="280690" cy="280690"/>
            </a:xfrm>
            <a:custGeom>
              <a:avLst/>
              <a:gdLst/>
              <a:ahLst/>
              <a:cxnLst/>
              <a:rect l="l" t="t" r="r" b="b"/>
              <a:pathLst>
                <a:path w="10219" h="10219" extrusionOk="0">
                  <a:moveTo>
                    <a:pt x="194" y="0"/>
                  </a:moveTo>
                  <a:lnTo>
                    <a:pt x="149" y="15"/>
                  </a:lnTo>
                  <a:lnTo>
                    <a:pt x="105" y="45"/>
                  </a:lnTo>
                  <a:lnTo>
                    <a:pt x="60" y="75"/>
                  </a:lnTo>
                  <a:lnTo>
                    <a:pt x="30" y="105"/>
                  </a:lnTo>
                  <a:lnTo>
                    <a:pt x="15" y="150"/>
                  </a:lnTo>
                  <a:lnTo>
                    <a:pt x="0" y="195"/>
                  </a:lnTo>
                  <a:lnTo>
                    <a:pt x="0" y="239"/>
                  </a:lnTo>
                  <a:lnTo>
                    <a:pt x="0" y="284"/>
                  </a:lnTo>
                  <a:lnTo>
                    <a:pt x="15" y="329"/>
                  </a:lnTo>
                  <a:lnTo>
                    <a:pt x="30" y="374"/>
                  </a:lnTo>
                  <a:lnTo>
                    <a:pt x="60" y="419"/>
                  </a:lnTo>
                  <a:lnTo>
                    <a:pt x="9800" y="10159"/>
                  </a:lnTo>
                  <a:lnTo>
                    <a:pt x="9845" y="10189"/>
                  </a:lnTo>
                  <a:lnTo>
                    <a:pt x="9890" y="10204"/>
                  </a:lnTo>
                  <a:lnTo>
                    <a:pt x="9935" y="10219"/>
                  </a:lnTo>
                  <a:lnTo>
                    <a:pt x="10025" y="10219"/>
                  </a:lnTo>
                  <a:lnTo>
                    <a:pt x="10069" y="10204"/>
                  </a:lnTo>
                  <a:lnTo>
                    <a:pt x="10114" y="10189"/>
                  </a:lnTo>
                  <a:lnTo>
                    <a:pt x="10144" y="10159"/>
                  </a:lnTo>
                  <a:lnTo>
                    <a:pt x="10174" y="10114"/>
                  </a:lnTo>
                  <a:lnTo>
                    <a:pt x="10204" y="10070"/>
                  </a:lnTo>
                  <a:lnTo>
                    <a:pt x="10219" y="10025"/>
                  </a:lnTo>
                  <a:lnTo>
                    <a:pt x="10219" y="9980"/>
                  </a:lnTo>
                  <a:lnTo>
                    <a:pt x="10219" y="9935"/>
                  </a:lnTo>
                  <a:lnTo>
                    <a:pt x="10204" y="9890"/>
                  </a:lnTo>
                  <a:lnTo>
                    <a:pt x="10174" y="9860"/>
                  </a:lnTo>
                  <a:lnTo>
                    <a:pt x="10144" y="9816"/>
                  </a:lnTo>
                  <a:lnTo>
                    <a:pt x="403" y="75"/>
                  </a:lnTo>
                  <a:lnTo>
                    <a:pt x="374" y="45"/>
                  </a:lnTo>
                  <a:lnTo>
                    <a:pt x="329" y="15"/>
                  </a:lnTo>
                  <a:lnTo>
                    <a:pt x="28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3"/>
            <p:cNvSpPr/>
            <p:nvPr/>
          </p:nvSpPr>
          <p:spPr>
            <a:xfrm>
              <a:off x="3492074" y="1672060"/>
              <a:ext cx="51721" cy="51749"/>
            </a:xfrm>
            <a:custGeom>
              <a:avLst/>
              <a:gdLst/>
              <a:ahLst/>
              <a:cxnLst/>
              <a:rect l="l" t="t" r="r" b="b"/>
              <a:pathLst>
                <a:path w="1883" h="1884" extrusionOk="0">
                  <a:moveTo>
                    <a:pt x="837" y="1"/>
                  </a:moveTo>
                  <a:lnTo>
                    <a:pt x="747" y="16"/>
                  </a:lnTo>
                  <a:lnTo>
                    <a:pt x="658" y="46"/>
                  </a:lnTo>
                  <a:lnTo>
                    <a:pt x="568" y="76"/>
                  </a:lnTo>
                  <a:lnTo>
                    <a:pt x="419" y="165"/>
                  </a:lnTo>
                  <a:lnTo>
                    <a:pt x="269" y="285"/>
                  </a:lnTo>
                  <a:lnTo>
                    <a:pt x="165" y="419"/>
                  </a:lnTo>
                  <a:lnTo>
                    <a:pt x="75" y="569"/>
                  </a:lnTo>
                  <a:lnTo>
                    <a:pt x="45" y="658"/>
                  </a:lnTo>
                  <a:lnTo>
                    <a:pt x="15" y="748"/>
                  </a:lnTo>
                  <a:lnTo>
                    <a:pt x="0" y="838"/>
                  </a:lnTo>
                  <a:lnTo>
                    <a:pt x="0" y="942"/>
                  </a:lnTo>
                  <a:lnTo>
                    <a:pt x="0" y="1032"/>
                  </a:lnTo>
                  <a:lnTo>
                    <a:pt x="15" y="1136"/>
                  </a:lnTo>
                  <a:lnTo>
                    <a:pt x="45" y="1226"/>
                  </a:lnTo>
                  <a:lnTo>
                    <a:pt x="75" y="1301"/>
                  </a:lnTo>
                  <a:lnTo>
                    <a:pt x="165" y="1465"/>
                  </a:lnTo>
                  <a:lnTo>
                    <a:pt x="269" y="1599"/>
                  </a:lnTo>
                  <a:lnTo>
                    <a:pt x="419" y="1719"/>
                  </a:lnTo>
                  <a:lnTo>
                    <a:pt x="568" y="1809"/>
                  </a:lnTo>
                  <a:lnTo>
                    <a:pt x="658" y="1839"/>
                  </a:lnTo>
                  <a:lnTo>
                    <a:pt x="747" y="1853"/>
                  </a:lnTo>
                  <a:lnTo>
                    <a:pt x="837" y="1868"/>
                  </a:lnTo>
                  <a:lnTo>
                    <a:pt x="942" y="1883"/>
                  </a:lnTo>
                  <a:lnTo>
                    <a:pt x="1031" y="1868"/>
                  </a:lnTo>
                  <a:lnTo>
                    <a:pt x="1121" y="1853"/>
                  </a:lnTo>
                  <a:lnTo>
                    <a:pt x="1210" y="1839"/>
                  </a:lnTo>
                  <a:lnTo>
                    <a:pt x="1300" y="1809"/>
                  </a:lnTo>
                  <a:lnTo>
                    <a:pt x="1464" y="1719"/>
                  </a:lnTo>
                  <a:lnTo>
                    <a:pt x="1599" y="1599"/>
                  </a:lnTo>
                  <a:lnTo>
                    <a:pt x="1718" y="1465"/>
                  </a:lnTo>
                  <a:lnTo>
                    <a:pt x="1808" y="1301"/>
                  </a:lnTo>
                  <a:lnTo>
                    <a:pt x="1838" y="1226"/>
                  </a:lnTo>
                  <a:lnTo>
                    <a:pt x="1853" y="1136"/>
                  </a:lnTo>
                  <a:lnTo>
                    <a:pt x="1868" y="1032"/>
                  </a:lnTo>
                  <a:lnTo>
                    <a:pt x="1883" y="942"/>
                  </a:lnTo>
                  <a:lnTo>
                    <a:pt x="1868" y="838"/>
                  </a:lnTo>
                  <a:lnTo>
                    <a:pt x="1853" y="748"/>
                  </a:lnTo>
                  <a:lnTo>
                    <a:pt x="1838" y="658"/>
                  </a:lnTo>
                  <a:lnTo>
                    <a:pt x="1808" y="569"/>
                  </a:lnTo>
                  <a:lnTo>
                    <a:pt x="1718" y="419"/>
                  </a:lnTo>
                  <a:lnTo>
                    <a:pt x="1599" y="285"/>
                  </a:lnTo>
                  <a:lnTo>
                    <a:pt x="1464" y="165"/>
                  </a:lnTo>
                  <a:lnTo>
                    <a:pt x="1300" y="76"/>
                  </a:lnTo>
                  <a:lnTo>
                    <a:pt x="1210" y="46"/>
                  </a:lnTo>
                  <a:lnTo>
                    <a:pt x="1121" y="16"/>
                  </a:lnTo>
                  <a:lnTo>
                    <a:pt x="1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3"/>
            <p:cNvSpPr/>
            <p:nvPr/>
          </p:nvSpPr>
          <p:spPr>
            <a:xfrm>
              <a:off x="3161760" y="1332326"/>
              <a:ext cx="311481" cy="311481"/>
            </a:xfrm>
            <a:custGeom>
              <a:avLst/>
              <a:gdLst/>
              <a:ahLst/>
              <a:cxnLst/>
              <a:rect l="l" t="t" r="r" b="b"/>
              <a:pathLst>
                <a:path w="11340" h="11340" extrusionOk="0">
                  <a:moveTo>
                    <a:pt x="5378" y="0"/>
                  </a:moveTo>
                  <a:lnTo>
                    <a:pt x="5094" y="30"/>
                  </a:lnTo>
                  <a:lnTo>
                    <a:pt x="4811" y="60"/>
                  </a:lnTo>
                  <a:lnTo>
                    <a:pt x="4527" y="105"/>
                  </a:lnTo>
                  <a:lnTo>
                    <a:pt x="4258" y="179"/>
                  </a:lnTo>
                  <a:lnTo>
                    <a:pt x="3989" y="254"/>
                  </a:lnTo>
                  <a:lnTo>
                    <a:pt x="3720" y="344"/>
                  </a:lnTo>
                  <a:lnTo>
                    <a:pt x="3466" y="433"/>
                  </a:lnTo>
                  <a:lnTo>
                    <a:pt x="3212" y="553"/>
                  </a:lnTo>
                  <a:lnTo>
                    <a:pt x="2973" y="672"/>
                  </a:lnTo>
                  <a:lnTo>
                    <a:pt x="2734" y="822"/>
                  </a:lnTo>
                  <a:lnTo>
                    <a:pt x="2495" y="956"/>
                  </a:lnTo>
                  <a:lnTo>
                    <a:pt x="2271" y="1120"/>
                  </a:lnTo>
                  <a:lnTo>
                    <a:pt x="2062" y="1285"/>
                  </a:lnTo>
                  <a:lnTo>
                    <a:pt x="1853" y="1464"/>
                  </a:lnTo>
                  <a:lnTo>
                    <a:pt x="1658" y="1658"/>
                  </a:lnTo>
                  <a:lnTo>
                    <a:pt x="1464" y="1853"/>
                  </a:lnTo>
                  <a:lnTo>
                    <a:pt x="1300" y="2062"/>
                  </a:lnTo>
                  <a:lnTo>
                    <a:pt x="1120" y="2271"/>
                  </a:lnTo>
                  <a:lnTo>
                    <a:pt x="971" y="2495"/>
                  </a:lnTo>
                  <a:lnTo>
                    <a:pt x="822" y="2719"/>
                  </a:lnTo>
                  <a:lnTo>
                    <a:pt x="687" y="2958"/>
                  </a:lnTo>
                  <a:lnTo>
                    <a:pt x="553" y="3212"/>
                  </a:lnTo>
                  <a:lnTo>
                    <a:pt x="448" y="3466"/>
                  </a:lnTo>
                  <a:lnTo>
                    <a:pt x="344" y="3720"/>
                  </a:lnTo>
                  <a:lnTo>
                    <a:pt x="254" y="3974"/>
                  </a:lnTo>
                  <a:lnTo>
                    <a:pt x="179" y="4243"/>
                  </a:lnTo>
                  <a:lnTo>
                    <a:pt x="120" y="4527"/>
                  </a:lnTo>
                  <a:lnTo>
                    <a:pt x="60" y="4796"/>
                  </a:lnTo>
                  <a:lnTo>
                    <a:pt x="30" y="5079"/>
                  </a:lnTo>
                  <a:lnTo>
                    <a:pt x="0" y="5378"/>
                  </a:lnTo>
                  <a:lnTo>
                    <a:pt x="0" y="5662"/>
                  </a:lnTo>
                  <a:lnTo>
                    <a:pt x="0" y="5961"/>
                  </a:lnTo>
                  <a:lnTo>
                    <a:pt x="30" y="6245"/>
                  </a:lnTo>
                  <a:lnTo>
                    <a:pt x="60" y="6529"/>
                  </a:lnTo>
                  <a:lnTo>
                    <a:pt x="120" y="6812"/>
                  </a:lnTo>
                  <a:lnTo>
                    <a:pt x="179" y="7081"/>
                  </a:lnTo>
                  <a:lnTo>
                    <a:pt x="254" y="7350"/>
                  </a:lnTo>
                  <a:lnTo>
                    <a:pt x="344" y="7619"/>
                  </a:lnTo>
                  <a:lnTo>
                    <a:pt x="448" y="7873"/>
                  </a:lnTo>
                  <a:lnTo>
                    <a:pt x="553" y="8127"/>
                  </a:lnTo>
                  <a:lnTo>
                    <a:pt x="687" y="8366"/>
                  </a:lnTo>
                  <a:lnTo>
                    <a:pt x="822" y="8605"/>
                  </a:lnTo>
                  <a:lnTo>
                    <a:pt x="971" y="8844"/>
                  </a:lnTo>
                  <a:lnTo>
                    <a:pt x="1120" y="9053"/>
                  </a:lnTo>
                  <a:lnTo>
                    <a:pt x="1300" y="9277"/>
                  </a:lnTo>
                  <a:lnTo>
                    <a:pt x="1464" y="9487"/>
                  </a:lnTo>
                  <a:lnTo>
                    <a:pt x="1658" y="9681"/>
                  </a:lnTo>
                  <a:lnTo>
                    <a:pt x="1853" y="9860"/>
                  </a:lnTo>
                  <a:lnTo>
                    <a:pt x="2062" y="10039"/>
                  </a:lnTo>
                  <a:lnTo>
                    <a:pt x="2271" y="10219"/>
                  </a:lnTo>
                  <a:lnTo>
                    <a:pt x="2495" y="10368"/>
                  </a:lnTo>
                  <a:lnTo>
                    <a:pt x="2734" y="10517"/>
                  </a:lnTo>
                  <a:lnTo>
                    <a:pt x="2973" y="10652"/>
                  </a:lnTo>
                  <a:lnTo>
                    <a:pt x="3212" y="10786"/>
                  </a:lnTo>
                  <a:lnTo>
                    <a:pt x="3466" y="10891"/>
                  </a:lnTo>
                  <a:lnTo>
                    <a:pt x="3720" y="10996"/>
                  </a:lnTo>
                  <a:lnTo>
                    <a:pt x="3989" y="11085"/>
                  </a:lnTo>
                  <a:lnTo>
                    <a:pt x="4258" y="11160"/>
                  </a:lnTo>
                  <a:lnTo>
                    <a:pt x="4527" y="11220"/>
                  </a:lnTo>
                  <a:lnTo>
                    <a:pt x="4811" y="11279"/>
                  </a:lnTo>
                  <a:lnTo>
                    <a:pt x="5094" y="11309"/>
                  </a:lnTo>
                  <a:lnTo>
                    <a:pt x="5378" y="11324"/>
                  </a:lnTo>
                  <a:lnTo>
                    <a:pt x="5677" y="11339"/>
                  </a:lnTo>
                  <a:lnTo>
                    <a:pt x="5961" y="11324"/>
                  </a:lnTo>
                  <a:lnTo>
                    <a:pt x="6245" y="11309"/>
                  </a:lnTo>
                  <a:lnTo>
                    <a:pt x="6529" y="11279"/>
                  </a:lnTo>
                  <a:lnTo>
                    <a:pt x="6812" y="11220"/>
                  </a:lnTo>
                  <a:lnTo>
                    <a:pt x="7081" y="11160"/>
                  </a:lnTo>
                  <a:lnTo>
                    <a:pt x="7350" y="11085"/>
                  </a:lnTo>
                  <a:lnTo>
                    <a:pt x="7619" y="10996"/>
                  </a:lnTo>
                  <a:lnTo>
                    <a:pt x="7873" y="10891"/>
                  </a:lnTo>
                  <a:lnTo>
                    <a:pt x="8127" y="10786"/>
                  </a:lnTo>
                  <a:lnTo>
                    <a:pt x="8366" y="10652"/>
                  </a:lnTo>
                  <a:lnTo>
                    <a:pt x="8605" y="10517"/>
                  </a:lnTo>
                  <a:lnTo>
                    <a:pt x="8844" y="10368"/>
                  </a:lnTo>
                  <a:lnTo>
                    <a:pt x="9068" y="10219"/>
                  </a:lnTo>
                  <a:lnTo>
                    <a:pt x="9278" y="10039"/>
                  </a:lnTo>
                  <a:lnTo>
                    <a:pt x="9487" y="9860"/>
                  </a:lnTo>
                  <a:lnTo>
                    <a:pt x="9681" y="9681"/>
                  </a:lnTo>
                  <a:lnTo>
                    <a:pt x="9875" y="9487"/>
                  </a:lnTo>
                  <a:lnTo>
                    <a:pt x="10039" y="9277"/>
                  </a:lnTo>
                  <a:lnTo>
                    <a:pt x="10219" y="9053"/>
                  </a:lnTo>
                  <a:lnTo>
                    <a:pt x="10368" y="8844"/>
                  </a:lnTo>
                  <a:lnTo>
                    <a:pt x="10517" y="8605"/>
                  </a:lnTo>
                  <a:lnTo>
                    <a:pt x="10652" y="8366"/>
                  </a:lnTo>
                  <a:lnTo>
                    <a:pt x="10786" y="8127"/>
                  </a:lnTo>
                  <a:lnTo>
                    <a:pt x="10891" y="7873"/>
                  </a:lnTo>
                  <a:lnTo>
                    <a:pt x="10996" y="7619"/>
                  </a:lnTo>
                  <a:lnTo>
                    <a:pt x="11085" y="7350"/>
                  </a:lnTo>
                  <a:lnTo>
                    <a:pt x="11160" y="7081"/>
                  </a:lnTo>
                  <a:lnTo>
                    <a:pt x="11220" y="6812"/>
                  </a:lnTo>
                  <a:lnTo>
                    <a:pt x="11279" y="6529"/>
                  </a:lnTo>
                  <a:lnTo>
                    <a:pt x="11309" y="6245"/>
                  </a:lnTo>
                  <a:lnTo>
                    <a:pt x="11339" y="5961"/>
                  </a:lnTo>
                  <a:lnTo>
                    <a:pt x="11339" y="5662"/>
                  </a:lnTo>
                  <a:lnTo>
                    <a:pt x="11339" y="5378"/>
                  </a:lnTo>
                  <a:lnTo>
                    <a:pt x="11309" y="5079"/>
                  </a:lnTo>
                  <a:lnTo>
                    <a:pt x="11279" y="4796"/>
                  </a:lnTo>
                  <a:lnTo>
                    <a:pt x="11220" y="4527"/>
                  </a:lnTo>
                  <a:lnTo>
                    <a:pt x="11160" y="4243"/>
                  </a:lnTo>
                  <a:lnTo>
                    <a:pt x="11085" y="3974"/>
                  </a:lnTo>
                  <a:lnTo>
                    <a:pt x="10996" y="3720"/>
                  </a:lnTo>
                  <a:lnTo>
                    <a:pt x="10891" y="3466"/>
                  </a:lnTo>
                  <a:lnTo>
                    <a:pt x="10786" y="3212"/>
                  </a:lnTo>
                  <a:lnTo>
                    <a:pt x="10652" y="2958"/>
                  </a:lnTo>
                  <a:lnTo>
                    <a:pt x="10517" y="2719"/>
                  </a:lnTo>
                  <a:lnTo>
                    <a:pt x="10368" y="2495"/>
                  </a:lnTo>
                  <a:lnTo>
                    <a:pt x="10219" y="2271"/>
                  </a:lnTo>
                  <a:lnTo>
                    <a:pt x="10039" y="2062"/>
                  </a:lnTo>
                  <a:lnTo>
                    <a:pt x="9875" y="1853"/>
                  </a:lnTo>
                  <a:lnTo>
                    <a:pt x="9681" y="1658"/>
                  </a:lnTo>
                  <a:lnTo>
                    <a:pt x="9487" y="1464"/>
                  </a:lnTo>
                  <a:lnTo>
                    <a:pt x="9278" y="1285"/>
                  </a:lnTo>
                  <a:lnTo>
                    <a:pt x="9068" y="1120"/>
                  </a:lnTo>
                  <a:lnTo>
                    <a:pt x="8844" y="956"/>
                  </a:lnTo>
                  <a:lnTo>
                    <a:pt x="8605" y="822"/>
                  </a:lnTo>
                  <a:lnTo>
                    <a:pt x="8366" y="672"/>
                  </a:lnTo>
                  <a:lnTo>
                    <a:pt x="8127" y="553"/>
                  </a:lnTo>
                  <a:lnTo>
                    <a:pt x="7873" y="433"/>
                  </a:lnTo>
                  <a:lnTo>
                    <a:pt x="7619" y="344"/>
                  </a:lnTo>
                  <a:lnTo>
                    <a:pt x="7350" y="254"/>
                  </a:lnTo>
                  <a:lnTo>
                    <a:pt x="7081" y="179"/>
                  </a:lnTo>
                  <a:lnTo>
                    <a:pt x="6812" y="105"/>
                  </a:lnTo>
                  <a:lnTo>
                    <a:pt x="6529" y="60"/>
                  </a:lnTo>
                  <a:lnTo>
                    <a:pt x="6245" y="30"/>
                  </a:lnTo>
                  <a:lnTo>
                    <a:pt x="59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3"/>
            <p:cNvSpPr/>
            <p:nvPr/>
          </p:nvSpPr>
          <p:spPr>
            <a:xfrm>
              <a:off x="3230674" y="1397559"/>
              <a:ext cx="179775" cy="179747"/>
            </a:xfrm>
            <a:custGeom>
              <a:avLst/>
              <a:gdLst/>
              <a:ahLst/>
              <a:cxnLst/>
              <a:rect l="l" t="t" r="r" b="b"/>
              <a:pathLst>
                <a:path w="6545" h="6544" extrusionOk="0">
                  <a:moveTo>
                    <a:pt x="3377" y="2301"/>
                  </a:moveTo>
                  <a:lnTo>
                    <a:pt x="3467" y="2316"/>
                  </a:lnTo>
                  <a:lnTo>
                    <a:pt x="3556" y="2346"/>
                  </a:lnTo>
                  <a:lnTo>
                    <a:pt x="3646" y="2376"/>
                  </a:lnTo>
                  <a:lnTo>
                    <a:pt x="3736" y="2421"/>
                  </a:lnTo>
                  <a:lnTo>
                    <a:pt x="3810" y="2465"/>
                  </a:lnTo>
                  <a:lnTo>
                    <a:pt x="3960" y="2585"/>
                  </a:lnTo>
                  <a:lnTo>
                    <a:pt x="4079" y="2734"/>
                  </a:lnTo>
                  <a:lnTo>
                    <a:pt x="4124" y="2809"/>
                  </a:lnTo>
                  <a:lnTo>
                    <a:pt x="4169" y="2899"/>
                  </a:lnTo>
                  <a:lnTo>
                    <a:pt x="4199" y="2988"/>
                  </a:lnTo>
                  <a:lnTo>
                    <a:pt x="4229" y="3078"/>
                  </a:lnTo>
                  <a:lnTo>
                    <a:pt x="4244" y="3183"/>
                  </a:lnTo>
                  <a:lnTo>
                    <a:pt x="4244" y="3272"/>
                  </a:lnTo>
                  <a:lnTo>
                    <a:pt x="4244" y="3377"/>
                  </a:lnTo>
                  <a:lnTo>
                    <a:pt x="4229" y="3466"/>
                  </a:lnTo>
                  <a:lnTo>
                    <a:pt x="4199" y="3571"/>
                  </a:lnTo>
                  <a:lnTo>
                    <a:pt x="4169" y="3646"/>
                  </a:lnTo>
                  <a:lnTo>
                    <a:pt x="4124" y="3735"/>
                  </a:lnTo>
                  <a:lnTo>
                    <a:pt x="4079" y="3825"/>
                  </a:lnTo>
                  <a:lnTo>
                    <a:pt x="3960" y="3959"/>
                  </a:lnTo>
                  <a:lnTo>
                    <a:pt x="3810" y="4079"/>
                  </a:lnTo>
                  <a:lnTo>
                    <a:pt x="3736" y="4124"/>
                  </a:lnTo>
                  <a:lnTo>
                    <a:pt x="3646" y="4169"/>
                  </a:lnTo>
                  <a:lnTo>
                    <a:pt x="3556" y="4198"/>
                  </a:lnTo>
                  <a:lnTo>
                    <a:pt x="3467" y="4228"/>
                  </a:lnTo>
                  <a:lnTo>
                    <a:pt x="3377" y="4243"/>
                  </a:lnTo>
                  <a:lnTo>
                    <a:pt x="3168" y="4243"/>
                  </a:lnTo>
                  <a:lnTo>
                    <a:pt x="3078" y="4228"/>
                  </a:lnTo>
                  <a:lnTo>
                    <a:pt x="2989" y="4198"/>
                  </a:lnTo>
                  <a:lnTo>
                    <a:pt x="2899" y="4169"/>
                  </a:lnTo>
                  <a:lnTo>
                    <a:pt x="2810" y="4124"/>
                  </a:lnTo>
                  <a:lnTo>
                    <a:pt x="2735" y="4079"/>
                  </a:lnTo>
                  <a:lnTo>
                    <a:pt x="2585" y="3959"/>
                  </a:lnTo>
                  <a:lnTo>
                    <a:pt x="2466" y="3825"/>
                  </a:lnTo>
                  <a:lnTo>
                    <a:pt x="2421" y="3735"/>
                  </a:lnTo>
                  <a:lnTo>
                    <a:pt x="2376" y="3646"/>
                  </a:lnTo>
                  <a:lnTo>
                    <a:pt x="2346" y="3571"/>
                  </a:lnTo>
                  <a:lnTo>
                    <a:pt x="2316" y="3466"/>
                  </a:lnTo>
                  <a:lnTo>
                    <a:pt x="2302" y="3377"/>
                  </a:lnTo>
                  <a:lnTo>
                    <a:pt x="2302" y="3272"/>
                  </a:lnTo>
                  <a:lnTo>
                    <a:pt x="2302" y="3183"/>
                  </a:lnTo>
                  <a:lnTo>
                    <a:pt x="2316" y="3078"/>
                  </a:lnTo>
                  <a:lnTo>
                    <a:pt x="2346" y="2988"/>
                  </a:lnTo>
                  <a:lnTo>
                    <a:pt x="2376" y="2899"/>
                  </a:lnTo>
                  <a:lnTo>
                    <a:pt x="2421" y="2809"/>
                  </a:lnTo>
                  <a:lnTo>
                    <a:pt x="2466" y="2734"/>
                  </a:lnTo>
                  <a:lnTo>
                    <a:pt x="2585" y="2585"/>
                  </a:lnTo>
                  <a:lnTo>
                    <a:pt x="2735" y="2465"/>
                  </a:lnTo>
                  <a:lnTo>
                    <a:pt x="2810" y="2421"/>
                  </a:lnTo>
                  <a:lnTo>
                    <a:pt x="2899" y="2376"/>
                  </a:lnTo>
                  <a:lnTo>
                    <a:pt x="2989" y="2346"/>
                  </a:lnTo>
                  <a:lnTo>
                    <a:pt x="3078" y="2316"/>
                  </a:lnTo>
                  <a:lnTo>
                    <a:pt x="3168" y="2301"/>
                  </a:lnTo>
                  <a:close/>
                  <a:moveTo>
                    <a:pt x="2824" y="0"/>
                  </a:moveTo>
                  <a:lnTo>
                    <a:pt x="2824" y="927"/>
                  </a:lnTo>
                  <a:lnTo>
                    <a:pt x="2600" y="986"/>
                  </a:lnTo>
                  <a:lnTo>
                    <a:pt x="2361" y="1061"/>
                  </a:lnTo>
                  <a:lnTo>
                    <a:pt x="2152" y="1166"/>
                  </a:lnTo>
                  <a:lnTo>
                    <a:pt x="1943" y="1285"/>
                  </a:lnTo>
                  <a:lnTo>
                    <a:pt x="1241" y="583"/>
                  </a:lnTo>
                  <a:lnTo>
                    <a:pt x="494" y="1345"/>
                  </a:lnTo>
                  <a:lnTo>
                    <a:pt x="1226" y="2062"/>
                  </a:lnTo>
                  <a:lnTo>
                    <a:pt x="1151" y="2197"/>
                  </a:lnTo>
                  <a:lnTo>
                    <a:pt x="1077" y="2346"/>
                  </a:lnTo>
                  <a:lnTo>
                    <a:pt x="1017" y="2495"/>
                  </a:lnTo>
                  <a:lnTo>
                    <a:pt x="972" y="2660"/>
                  </a:lnTo>
                  <a:lnTo>
                    <a:pt x="1" y="2660"/>
                  </a:lnTo>
                  <a:lnTo>
                    <a:pt x="1" y="3720"/>
                  </a:lnTo>
                  <a:lnTo>
                    <a:pt x="927" y="3720"/>
                  </a:lnTo>
                  <a:lnTo>
                    <a:pt x="987" y="3959"/>
                  </a:lnTo>
                  <a:lnTo>
                    <a:pt x="1062" y="4183"/>
                  </a:lnTo>
                  <a:lnTo>
                    <a:pt x="1166" y="4393"/>
                  </a:lnTo>
                  <a:lnTo>
                    <a:pt x="1286" y="4602"/>
                  </a:lnTo>
                  <a:lnTo>
                    <a:pt x="673" y="5214"/>
                  </a:lnTo>
                  <a:lnTo>
                    <a:pt x="1420" y="5961"/>
                  </a:lnTo>
                  <a:lnTo>
                    <a:pt x="2063" y="5319"/>
                  </a:lnTo>
                  <a:lnTo>
                    <a:pt x="2242" y="5423"/>
                  </a:lnTo>
                  <a:lnTo>
                    <a:pt x="2436" y="5498"/>
                  </a:lnTo>
                  <a:lnTo>
                    <a:pt x="2630" y="5573"/>
                  </a:lnTo>
                  <a:lnTo>
                    <a:pt x="2824" y="5618"/>
                  </a:lnTo>
                  <a:lnTo>
                    <a:pt x="2824" y="6544"/>
                  </a:lnTo>
                  <a:lnTo>
                    <a:pt x="3885" y="6544"/>
                  </a:lnTo>
                  <a:lnTo>
                    <a:pt x="3885" y="5573"/>
                  </a:lnTo>
                  <a:lnTo>
                    <a:pt x="4109" y="5513"/>
                  </a:lnTo>
                  <a:lnTo>
                    <a:pt x="4318" y="5423"/>
                  </a:lnTo>
                  <a:lnTo>
                    <a:pt x="4513" y="5304"/>
                  </a:lnTo>
                  <a:lnTo>
                    <a:pt x="4692" y="5184"/>
                  </a:lnTo>
                  <a:lnTo>
                    <a:pt x="5409" y="5887"/>
                  </a:lnTo>
                  <a:lnTo>
                    <a:pt x="6156" y="5140"/>
                  </a:lnTo>
                  <a:lnTo>
                    <a:pt x="5394" y="4378"/>
                  </a:lnTo>
                  <a:lnTo>
                    <a:pt x="5469" y="4213"/>
                  </a:lnTo>
                  <a:lnTo>
                    <a:pt x="5529" y="4064"/>
                  </a:lnTo>
                  <a:lnTo>
                    <a:pt x="5573" y="3885"/>
                  </a:lnTo>
                  <a:lnTo>
                    <a:pt x="5618" y="3720"/>
                  </a:lnTo>
                  <a:lnTo>
                    <a:pt x="6544" y="3720"/>
                  </a:lnTo>
                  <a:lnTo>
                    <a:pt x="6544" y="2660"/>
                  </a:lnTo>
                  <a:lnTo>
                    <a:pt x="5573" y="2660"/>
                  </a:lnTo>
                  <a:lnTo>
                    <a:pt x="5529" y="2495"/>
                  </a:lnTo>
                  <a:lnTo>
                    <a:pt x="5469" y="2346"/>
                  </a:lnTo>
                  <a:lnTo>
                    <a:pt x="5394" y="2197"/>
                  </a:lnTo>
                  <a:lnTo>
                    <a:pt x="5319" y="2062"/>
                  </a:lnTo>
                  <a:lnTo>
                    <a:pt x="6051" y="1345"/>
                  </a:lnTo>
                  <a:lnTo>
                    <a:pt x="5304" y="583"/>
                  </a:lnTo>
                  <a:lnTo>
                    <a:pt x="4587" y="1285"/>
                  </a:lnTo>
                  <a:lnTo>
                    <a:pt x="4438" y="1196"/>
                  </a:lnTo>
                  <a:lnTo>
                    <a:pt x="4259" y="1106"/>
                  </a:lnTo>
                  <a:lnTo>
                    <a:pt x="4079" y="1031"/>
                  </a:lnTo>
                  <a:lnTo>
                    <a:pt x="3885" y="971"/>
                  </a:lnTo>
                  <a:lnTo>
                    <a:pt x="38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3"/>
            <p:cNvSpPr/>
            <p:nvPr/>
          </p:nvSpPr>
          <p:spPr>
            <a:xfrm>
              <a:off x="4149022" y="1269125"/>
              <a:ext cx="12333" cy="373448"/>
            </a:xfrm>
            <a:custGeom>
              <a:avLst/>
              <a:gdLst/>
              <a:ahLst/>
              <a:cxnLst/>
              <a:rect l="l" t="t" r="r" b="b"/>
              <a:pathLst>
                <a:path w="449" h="13596" extrusionOk="0">
                  <a:moveTo>
                    <a:pt x="180" y="0"/>
                  </a:moveTo>
                  <a:lnTo>
                    <a:pt x="135" y="15"/>
                  </a:lnTo>
                  <a:lnTo>
                    <a:pt x="60" y="60"/>
                  </a:lnTo>
                  <a:lnTo>
                    <a:pt x="16" y="135"/>
                  </a:lnTo>
                  <a:lnTo>
                    <a:pt x="1" y="180"/>
                  </a:lnTo>
                  <a:lnTo>
                    <a:pt x="1" y="224"/>
                  </a:lnTo>
                  <a:lnTo>
                    <a:pt x="1" y="13371"/>
                  </a:lnTo>
                  <a:lnTo>
                    <a:pt x="1" y="13416"/>
                  </a:lnTo>
                  <a:lnTo>
                    <a:pt x="16" y="13446"/>
                  </a:lnTo>
                  <a:lnTo>
                    <a:pt x="60" y="13521"/>
                  </a:lnTo>
                  <a:lnTo>
                    <a:pt x="135" y="13565"/>
                  </a:lnTo>
                  <a:lnTo>
                    <a:pt x="180" y="13580"/>
                  </a:lnTo>
                  <a:lnTo>
                    <a:pt x="225" y="13595"/>
                  </a:lnTo>
                  <a:lnTo>
                    <a:pt x="270" y="13580"/>
                  </a:lnTo>
                  <a:lnTo>
                    <a:pt x="314" y="13565"/>
                  </a:lnTo>
                  <a:lnTo>
                    <a:pt x="374" y="13521"/>
                  </a:lnTo>
                  <a:lnTo>
                    <a:pt x="434" y="13446"/>
                  </a:lnTo>
                  <a:lnTo>
                    <a:pt x="449" y="13416"/>
                  </a:lnTo>
                  <a:lnTo>
                    <a:pt x="449" y="13371"/>
                  </a:lnTo>
                  <a:lnTo>
                    <a:pt x="449" y="224"/>
                  </a:lnTo>
                  <a:lnTo>
                    <a:pt x="449" y="180"/>
                  </a:lnTo>
                  <a:lnTo>
                    <a:pt x="434" y="135"/>
                  </a:lnTo>
                  <a:lnTo>
                    <a:pt x="374" y="60"/>
                  </a:lnTo>
                  <a:lnTo>
                    <a:pt x="314" y="15"/>
                  </a:lnTo>
                  <a:lnTo>
                    <a:pt x="27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3"/>
            <p:cNvSpPr/>
            <p:nvPr/>
          </p:nvSpPr>
          <p:spPr>
            <a:xfrm>
              <a:off x="4129329" y="1477157"/>
              <a:ext cx="51721" cy="51749"/>
            </a:xfrm>
            <a:custGeom>
              <a:avLst/>
              <a:gdLst/>
              <a:ahLst/>
              <a:cxnLst/>
              <a:rect l="l" t="t" r="r" b="b"/>
              <a:pathLst>
                <a:path w="1883" h="1884" extrusionOk="0">
                  <a:moveTo>
                    <a:pt x="942" y="1"/>
                  </a:moveTo>
                  <a:lnTo>
                    <a:pt x="837" y="16"/>
                  </a:lnTo>
                  <a:lnTo>
                    <a:pt x="748" y="31"/>
                  </a:lnTo>
                  <a:lnTo>
                    <a:pt x="658" y="45"/>
                  </a:lnTo>
                  <a:lnTo>
                    <a:pt x="568" y="75"/>
                  </a:lnTo>
                  <a:lnTo>
                    <a:pt x="419" y="165"/>
                  </a:lnTo>
                  <a:lnTo>
                    <a:pt x="270" y="285"/>
                  </a:lnTo>
                  <a:lnTo>
                    <a:pt x="165" y="419"/>
                  </a:lnTo>
                  <a:lnTo>
                    <a:pt x="75" y="583"/>
                  </a:lnTo>
                  <a:lnTo>
                    <a:pt x="45" y="658"/>
                  </a:lnTo>
                  <a:lnTo>
                    <a:pt x="16" y="748"/>
                  </a:lnTo>
                  <a:lnTo>
                    <a:pt x="1" y="852"/>
                  </a:lnTo>
                  <a:lnTo>
                    <a:pt x="1" y="942"/>
                  </a:lnTo>
                  <a:lnTo>
                    <a:pt x="1" y="1032"/>
                  </a:lnTo>
                  <a:lnTo>
                    <a:pt x="16" y="1136"/>
                  </a:lnTo>
                  <a:lnTo>
                    <a:pt x="45" y="1226"/>
                  </a:lnTo>
                  <a:lnTo>
                    <a:pt x="75" y="1300"/>
                  </a:lnTo>
                  <a:lnTo>
                    <a:pt x="165" y="1465"/>
                  </a:lnTo>
                  <a:lnTo>
                    <a:pt x="270" y="1599"/>
                  </a:lnTo>
                  <a:lnTo>
                    <a:pt x="419" y="1719"/>
                  </a:lnTo>
                  <a:lnTo>
                    <a:pt x="568" y="1808"/>
                  </a:lnTo>
                  <a:lnTo>
                    <a:pt x="658" y="1838"/>
                  </a:lnTo>
                  <a:lnTo>
                    <a:pt x="748" y="1868"/>
                  </a:lnTo>
                  <a:lnTo>
                    <a:pt x="837" y="1883"/>
                  </a:lnTo>
                  <a:lnTo>
                    <a:pt x="1031" y="1883"/>
                  </a:lnTo>
                  <a:lnTo>
                    <a:pt x="1121" y="1868"/>
                  </a:lnTo>
                  <a:lnTo>
                    <a:pt x="1226" y="1838"/>
                  </a:lnTo>
                  <a:lnTo>
                    <a:pt x="1300" y="1808"/>
                  </a:lnTo>
                  <a:lnTo>
                    <a:pt x="1465" y="1719"/>
                  </a:lnTo>
                  <a:lnTo>
                    <a:pt x="1599" y="1599"/>
                  </a:lnTo>
                  <a:lnTo>
                    <a:pt x="1719" y="1465"/>
                  </a:lnTo>
                  <a:lnTo>
                    <a:pt x="1808" y="1300"/>
                  </a:lnTo>
                  <a:lnTo>
                    <a:pt x="1838" y="1226"/>
                  </a:lnTo>
                  <a:lnTo>
                    <a:pt x="1853" y="1136"/>
                  </a:lnTo>
                  <a:lnTo>
                    <a:pt x="1868" y="1032"/>
                  </a:lnTo>
                  <a:lnTo>
                    <a:pt x="1883" y="942"/>
                  </a:lnTo>
                  <a:lnTo>
                    <a:pt x="1868" y="852"/>
                  </a:lnTo>
                  <a:lnTo>
                    <a:pt x="1853" y="748"/>
                  </a:lnTo>
                  <a:lnTo>
                    <a:pt x="1838" y="658"/>
                  </a:lnTo>
                  <a:lnTo>
                    <a:pt x="1808" y="583"/>
                  </a:lnTo>
                  <a:lnTo>
                    <a:pt x="1719" y="419"/>
                  </a:lnTo>
                  <a:lnTo>
                    <a:pt x="1599" y="285"/>
                  </a:lnTo>
                  <a:lnTo>
                    <a:pt x="1465" y="165"/>
                  </a:lnTo>
                  <a:lnTo>
                    <a:pt x="1300" y="75"/>
                  </a:lnTo>
                  <a:lnTo>
                    <a:pt x="1226" y="45"/>
                  </a:lnTo>
                  <a:lnTo>
                    <a:pt x="1121" y="31"/>
                  </a:lnTo>
                  <a:lnTo>
                    <a:pt x="1031" y="16"/>
                  </a:lnTo>
                  <a:lnTo>
                    <a:pt x="9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3"/>
            <p:cNvSpPr/>
            <p:nvPr/>
          </p:nvSpPr>
          <p:spPr>
            <a:xfrm>
              <a:off x="3999246" y="1088175"/>
              <a:ext cx="311893" cy="311481"/>
            </a:xfrm>
            <a:custGeom>
              <a:avLst/>
              <a:gdLst/>
              <a:ahLst/>
              <a:cxnLst/>
              <a:rect l="l" t="t" r="r" b="b"/>
              <a:pathLst>
                <a:path w="11355" h="11340" extrusionOk="0">
                  <a:moveTo>
                    <a:pt x="5678" y="0"/>
                  </a:moveTo>
                  <a:lnTo>
                    <a:pt x="5379" y="15"/>
                  </a:lnTo>
                  <a:lnTo>
                    <a:pt x="5095" y="30"/>
                  </a:lnTo>
                  <a:lnTo>
                    <a:pt x="4811" y="60"/>
                  </a:lnTo>
                  <a:lnTo>
                    <a:pt x="4527" y="120"/>
                  </a:lnTo>
                  <a:lnTo>
                    <a:pt x="4259" y="179"/>
                  </a:lnTo>
                  <a:lnTo>
                    <a:pt x="3990" y="254"/>
                  </a:lnTo>
                  <a:lnTo>
                    <a:pt x="3721" y="344"/>
                  </a:lnTo>
                  <a:lnTo>
                    <a:pt x="3467" y="448"/>
                  </a:lnTo>
                  <a:lnTo>
                    <a:pt x="3213" y="568"/>
                  </a:lnTo>
                  <a:lnTo>
                    <a:pt x="2974" y="687"/>
                  </a:lnTo>
                  <a:lnTo>
                    <a:pt x="2735" y="822"/>
                  </a:lnTo>
                  <a:lnTo>
                    <a:pt x="2511" y="971"/>
                  </a:lnTo>
                  <a:lnTo>
                    <a:pt x="2287" y="1135"/>
                  </a:lnTo>
                  <a:lnTo>
                    <a:pt x="2062" y="1300"/>
                  </a:lnTo>
                  <a:lnTo>
                    <a:pt x="1868" y="1479"/>
                  </a:lnTo>
                  <a:lnTo>
                    <a:pt x="1659" y="1658"/>
                  </a:lnTo>
                  <a:lnTo>
                    <a:pt x="1480" y="1853"/>
                  </a:lnTo>
                  <a:lnTo>
                    <a:pt x="1301" y="2062"/>
                  </a:lnTo>
                  <a:lnTo>
                    <a:pt x="1136" y="2286"/>
                  </a:lnTo>
                  <a:lnTo>
                    <a:pt x="972" y="2495"/>
                  </a:lnTo>
                  <a:lnTo>
                    <a:pt x="822" y="2734"/>
                  </a:lnTo>
                  <a:lnTo>
                    <a:pt x="688" y="2973"/>
                  </a:lnTo>
                  <a:lnTo>
                    <a:pt x="568" y="3212"/>
                  </a:lnTo>
                  <a:lnTo>
                    <a:pt x="449" y="3466"/>
                  </a:lnTo>
                  <a:lnTo>
                    <a:pt x="344" y="3720"/>
                  </a:lnTo>
                  <a:lnTo>
                    <a:pt x="255" y="3989"/>
                  </a:lnTo>
                  <a:lnTo>
                    <a:pt x="180" y="4258"/>
                  </a:lnTo>
                  <a:lnTo>
                    <a:pt x="120" y="4527"/>
                  </a:lnTo>
                  <a:lnTo>
                    <a:pt x="75" y="4811"/>
                  </a:lnTo>
                  <a:lnTo>
                    <a:pt x="31" y="5094"/>
                  </a:lnTo>
                  <a:lnTo>
                    <a:pt x="16" y="5378"/>
                  </a:lnTo>
                  <a:lnTo>
                    <a:pt x="1" y="5677"/>
                  </a:lnTo>
                  <a:lnTo>
                    <a:pt x="16" y="5961"/>
                  </a:lnTo>
                  <a:lnTo>
                    <a:pt x="31" y="6260"/>
                  </a:lnTo>
                  <a:lnTo>
                    <a:pt x="75" y="6544"/>
                  </a:lnTo>
                  <a:lnTo>
                    <a:pt x="120" y="6812"/>
                  </a:lnTo>
                  <a:lnTo>
                    <a:pt x="180" y="7096"/>
                  </a:lnTo>
                  <a:lnTo>
                    <a:pt x="255" y="7365"/>
                  </a:lnTo>
                  <a:lnTo>
                    <a:pt x="344" y="7619"/>
                  </a:lnTo>
                  <a:lnTo>
                    <a:pt x="449" y="7888"/>
                  </a:lnTo>
                  <a:lnTo>
                    <a:pt x="568" y="8127"/>
                  </a:lnTo>
                  <a:lnTo>
                    <a:pt x="688" y="8381"/>
                  </a:lnTo>
                  <a:lnTo>
                    <a:pt x="822" y="8620"/>
                  </a:lnTo>
                  <a:lnTo>
                    <a:pt x="972" y="8844"/>
                  </a:lnTo>
                  <a:lnTo>
                    <a:pt x="1136" y="9068"/>
                  </a:lnTo>
                  <a:lnTo>
                    <a:pt x="1301" y="9277"/>
                  </a:lnTo>
                  <a:lnTo>
                    <a:pt x="1480" y="9487"/>
                  </a:lnTo>
                  <a:lnTo>
                    <a:pt x="1659" y="9681"/>
                  </a:lnTo>
                  <a:lnTo>
                    <a:pt x="1868" y="9875"/>
                  </a:lnTo>
                  <a:lnTo>
                    <a:pt x="2062" y="10054"/>
                  </a:lnTo>
                  <a:lnTo>
                    <a:pt x="2287" y="10219"/>
                  </a:lnTo>
                  <a:lnTo>
                    <a:pt x="2511" y="10383"/>
                  </a:lnTo>
                  <a:lnTo>
                    <a:pt x="2735" y="10517"/>
                  </a:lnTo>
                  <a:lnTo>
                    <a:pt x="2974" y="10667"/>
                  </a:lnTo>
                  <a:lnTo>
                    <a:pt x="3213" y="10786"/>
                  </a:lnTo>
                  <a:lnTo>
                    <a:pt x="3467" y="10906"/>
                  </a:lnTo>
                  <a:lnTo>
                    <a:pt x="3721" y="10995"/>
                  </a:lnTo>
                  <a:lnTo>
                    <a:pt x="3990" y="11085"/>
                  </a:lnTo>
                  <a:lnTo>
                    <a:pt x="4259" y="11160"/>
                  </a:lnTo>
                  <a:lnTo>
                    <a:pt x="4527" y="11235"/>
                  </a:lnTo>
                  <a:lnTo>
                    <a:pt x="4811" y="11279"/>
                  </a:lnTo>
                  <a:lnTo>
                    <a:pt x="5095" y="11309"/>
                  </a:lnTo>
                  <a:lnTo>
                    <a:pt x="5379" y="11339"/>
                  </a:lnTo>
                  <a:lnTo>
                    <a:pt x="5962" y="11339"/>
                  </a:lnTo>
                  <a:lnTo>
                    <a:pt x="6260" y="11309"/>
                  </a:lnTo>
                  <a:lnTo>
                    <a:pt x="6544" y="11279"/>
                  </a:lnTo>
                  <a:lnTo>
                    <a:pt x="6813" y="11235"/>
                  </a:lnTo>
                  <a:lnTo>
                    <a:pt x="7097" y="11160"/>
                  </a:lnTo>
                  <a:lnTo>
                    <a:pt x="7366" y="11085"/>
                  </a:lnTo>
                  <a:lnTo>
                    <a:pt x="7620" y="10995"/>
                  </a:lnTo>
                  <a:lnTo>
                    <a:pt x="7889" y="10906"/>
                  </a:lnTo>
                  <a:lnTo>
                    <a:pt x="8128" y="10786"/>
                  </a:lnTo>
                  <a:lnTo>
                    <a:pt x="8382" y="10667"/>
                  </a:lnTo>
                  <a:lnTo>
                    <a:pt x="8621" y="10517"/>
                  </a:lnTo>
                  <a:lnTo>
                    <a:pt x="8845" y="10383"/>
                  </a:lnTo>
                  <a:lnTo>
                    <a:pt x="9069" y="10219"/>
                  </a:lnTo>
                  <a:lnTo>
                    <a:pt x="9278" y="10054"/>
                  </a:lnTo>
                  <a:lnTo>
                    <a:pt x="9487" y="9875"/>
                  </a:lnTo>
                  <a:lnTo>
                    <a:pt x="9682" y="9681"/>
                  </a:lnTo>
                  <a:lnTo>
                    <a:pt x="9876" y="9487"/>
                  </a:lnTo>
                  <a:lnTo>
                    <a:pt x="10055" y="9277"/>
                  </a:lnTo>
                  <a:lnTo>
                    <a:pt x="10219" y="9068"/>
                  </a:lnTo>
                  <a:lnTo>
                    <a:pt x="10384" y="8844"/>
                  </a:lnTo>
                  <a:lnTo>
                    <a:pt x="10533" y="8620"/>
                  </a:lnTo>
                  <a:lnTo>
                    <a:pt x="10668" y="8381"/>
                  </a:lnTo>
                  <a:lnTo>
                    <a:pt x="10787" y="8127"/>
                  </a:lnTo>
                  <a:lnTo>
                    <a:pt x="10907" y="7888"/>
                  </a:lnTo>
                  <a:lnTo>
                    <a:pt x="10996" y="7619"/>
                  </a:lnTo>
                  <a:lnTo>
                    <a:pt x="11086" y="7365"/>
                  </a:lnTo>
                  <a:lnTo>
                    <a:pt x="11176" y="7096"/>
                  </a:lnTo>
                  <a:lnTo>
                    <a:pt x="11235" y="6812"/>
                  </a:lnTo>
                  <a:lnTo>
                    <a:pt x="11280" y="6544"/>
                  </a:lnTo>
                  <a:lnTo>
                    <a:pt x="11325" y="6260"/>
                  </a:lnTo>
                  <a:lnTo>
                    <a:pt x="11340" y="5961"/>
                  </a:lnTo>
                  <a:lnTo>
                    <a:pt x="11355" y="5677"/>
                  </a:lnTo>
                  <a:lnTo>
                    <a:pt x="11340" y="5378"/>
                  </a:lnTo>
                  <a:lnTo>
                    <a:pt x="11325" y="5094"/>
                  </a:lnTo>
                  <a:lnTo>
                    <a:pt x="11280" y="4811"/>
                  </a:lnTo>
                  <a:lnTo>
                    <a:pt x="11235" y="4527"/>
                  </a:lnTo>
                  <a:lnTo>
                    <a:pt x="11176" y="4258"/>
                  </a:lnTo>
                  <a:lnTo>
                    <a:pt x="11086" y="3989"/>
                  </a:lnTo>
                  <a:lnTo>
                    <a:pt x="10996" y="3720"/>
                  </a:lnTo>
                  <a:lnTo>
                    <a:pt x="10907" y="3466"/>
                  </a:lnTo>
                  <a:lnTo>
                    <a:pt x="10787" y="3212"/>
                  </a:lnTo>
                  <a:lnTo>
                    <a:pt x="10668" y="2973"/>
                  </a:lnTo>
                  <a:lnTo>
                    <a:pt x="10533" y="2734"/>
                  </a:lnTo>
                  <a:lnTo>
                    <a:pt x="10384" y="2495"/>
                  </a:lnTo>
                  <a:lnTo>
                    <a:pt x="10219" y="2286"/>
                  </a:lnTo>
                  <a:lnTo>
                    <a:pt x="10055" y="2062"/>
                  </a:lnTo>
                  <a:lnTo>
                    <a:pt x="9876" y="1853"/>
                  </a:lnTo>
                  <a:lnTo>
                    <a:pt x="9682" y="1658"/>
                  </a:lnTo>
                  <a:lnTo>
                    <a:pt x="9487" y="1479"/>
                  </a:lnTo>
                  <a:lnTo>
                    <a:pt x="9278" y="1300"/>
                  </a:lnTo>
                  <a:lnTo>
                    <a:pt x="9069" y="1135"/>
                  </a:lnTo>
                  <a:lnTo>
                    <a:pt x="8845" y="971"/>
                  </a:lnTo>
                  <a:lnTo>
                    <a:pt x="8621" y="822"/>
                  </a:lnTo>
                  <a:lnTo>
                    <a:pt x="8382" y="687"/>
                  </a:lnTo>
                  <a:lnTo>
                    <a:pt x="8128" y="568"/>
                  </a:lnTo>
                  <a:lnTo>
                    <a:pt x="7889" y="448"/>
                  </a:lnTo>
                  <a:lnTo>
                    <a:pt x="7620" y="344"/>
                  </a:lnTo>
                  <a:lnTo>
                    <a:pt x="7366" y="254"/>
                  </a:lnTo>
                  <a:lnTo>
                    <a:pt x="7097" y="179"/>
                  </a:lnTo>
                  <a:lnTo>
                    <a:pt x="6813" y="120"/>
                  </a:lnTo>
                  <a:lnTo>
                    <a:pt x="6544" y="60"/>
                  </a:lnTo>
                  <a:lnTo>
                    <a:pt x="6260" y="30"/>
                  </a:lnTo>
                  <a:lnTo>
                    <a:pt x="5962" y="15"/>
                  </a:lnTo>
                  <a:lnTo>
                    <a:pt x="5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3"/>
            <p:cNvSpPr/>
            <p:nvPr/>
          </p:nvSpPr>
          <p:spPr>
            <a:xfrm>
              <a:off x="4067776" y="1152584"/>
              <a:ext cx="178127" cy="178127"/>
            </a:xfrm>
            <a:custGeom>
              <a:avLst/>
              <a:gdLst/>
              <a:ahLst/>
              <a:cxnLst/>
              <a:rect l="l" t="t" r="r" b="b"/>
              <a:pathLst>
                <a:path w="6485" h="6485" extrusionOk="0">
                  <a:moveTo>
                    <a:pt x="2585" y="329"/>
                  </a:moveTo>
                  <a:lnTo>
                    <a:pt x="2361" y="583"/>
                  </a:lnTo>
                  <a:lnTo>
                    <a:pt x="2167" y="852"/>
                  </a:lnTo>
                  <a:lnTo>
                    <a:pt x="2047" y="1031"/>
                  </a:lnTo>
                  <a:lnTo>
                    <a:pt x="1928" y="1240"/>
                  </a:lnTo>
                  <a:lnTo>
                    <a:pt x="1823" y="1435"/>
                  </a:lnTo>
                  <a:lnTo>
                    <a:pt x="1734" y="1644"/>
                  </a:lnTo>
                  <a:lnTo>
                    <a:pt x="733" y="1644"/>
                  </a:lnTo>
                  <a:lnTo>
                    <a:pt x="897" y="1405"/>
                  </a:lnTo>
                  <a:lnTo>
                    <a:pt x="1091" y="1181"/>
                  </a:lnTo>
                  <a:lnTo>
                    <a:pt x="1300" y="987"/>
                  </a:lnTo>
                  <a:lnTo>
                    <a:pt x="1525" y="807"/>
                  </a:lnTo>
                  <a:lnTo>
                    <a:pt x="1778" y="643"/>
                  </a:lnTo>
                  <a:lnTo>
                    <a:pt x="2032" y="523"/>
                  </a:lnTo>
                  <a:lnTo>
                    <a:pt x="2301" y="419"/>
                  </a:lnTo>
                  <a:lnTo>
                    <a:pt x="2585" y="329"/>
                  </a:lnTo>
                  <a:close/>
                  <a:moveTo>
                    <a:pt x="3123" y="269"/>
                  </a:moveTo>
                  <a:lnTo>
                    <a:pt x="3123" y="1644"/>
                  </a:lnTo>
                  <a:lnTo>
                    <a:pt x="2018" y="1644"/>
                  </a:lnTo>
                  <a:lnTo>
                    <a:pt x="2182" y="1315"/>
                  </a:lnTo>
                  <a:lnTo>
                    <a:pt x="2376" y="1001"/>
                  </a:lnTo>
                  <a:lnTo>
                    <a:pt x="2585" y="733"/>
                  </a:lnTo>
                  <a:lnTo>
                    <a:pt x="2765" y="523"/>
                  </a:lnTo>
                  <a:lnTo>
                    <a:pt x="2929" y="374"/>
                  </a:lnTo>
                  <a:lnTo>
                    <a:pt x="3033" y="269"/>
                  </a:lnTo>
                  <a:close/>
                  <a:moveTo>
                    <a:pt x="3497" y="269"/>
                  </a:moveTo>
                  <a:lnTo>
                    <a:pt x="3676" y="434"/>
                  </a:lnTo>
                  <a:lnTo>
                    <a:pt x="3795" y="568"/>
                  </a:lnTo>
                  <a:lnTo>
                    <a:pt x="3930" y="718"/>
                  </a:lnTo>
                  <a:lnTo>
                    <a:pt x="4079" y="912"/>
                  </a:lnTo>
                  <a:lnTo>
                    <a:pt x="4229" y="1121"/>
                  </a:lnTo>
                  <a:lnTo>
                    <a:pt x="4378" y="1375"/>
                  </a:lnTo>
                  <a:lnTo>
                    <a:pt x="4512" y="1644"/>
                  </a:lnTo>
                  <a:lnTo>
                    <a:pt x="3377" y="1644"/>
                  </a:lnTo>
                  <a:lnTo>
                    <a:pt x="3377" y="269"/>
                  </a:lnTo>
                  <a:close/>
                  <a:moveTo>
                    <a:pt x="3945" y="344"/>
                  </a:moveTo>
                  <a:lnTo>
                    <a:pt x="4229" y="419"/>
                  </a:lnTo>
                  <a:lnTo>
                    <a:pt x="4483" y="523"/>
                  </a:lnTo>
                  <a:lnTo>
                    <a:pt x="4737" y="658"/>
                  </a:lnTo>
                  <a:lnTo>
                    <a:pt x="4976" y="822"/>
                  </a:lnTo>
                  <a:lnTo>
                    <a:pt x="5200" y="987"/>
                  </a:lnTo>
                  <a:lnTo>
                    <a:pt x="5409" y="1196"/>
                  </a:lnTo>
                  <a:lnTo>
                    <a:pt x="5603" y="1405"/>
                  </a:lnTo>
                  <a:lnTo>
                    <a:pt x="5767" y="1644"/>
                  </a:lnTo>
                  <a:lnTo>
                    <a:pt x="4796" y="1644"/>
                  </a:lnTo>
                  <a:lnTo>
                    <a:pt x="4707" y="1435"/>
                  </a:lnTo>
                  <a:lnTo>
                    <a:pt x="4602" y="1240"/>
                  </a:lnTo>
                  <a:lnTo>
                    <a:pt x="4483" y="1031"/>
                  </a:lnTo>
                  <a:lnTo>
                    <a:pt x="4363" y="852"/>
                  </a:lnTo>
                  <a:lnTo>
                    <a:pt x="4154" y="583"/>
                  </a:lnTo>
                  <a:lnTo>
                    <a:pt x="3945" y="344"/>
                  </a:lnTo>
                  <a:close/>
                  <a:moveTo>
                    <a:pt x="1629" y="1913"/>
                  </a:moveTo>
                  <a:lnTo>
                    <a:pt x="1554" y="2182"/>
                  </a:lnTo>
                  <a:lnTo>
                    <a:pt x="1480" y="2466"/>
                  </a:lnTo>
                  <a:lnTo>
                    <a:pt x="1450" y="2749"/>
                  </a:lnTo>
                  <a:lnTo>
                    <a:pt x="1420" y="3048"/>
                  </a:lnTo>
                  <a:lnTo>
                    <a:pt x="270" y="3048"/>
                  </a:lnTo>
                  <a:lnTo>
                    <a:pt x="314" y="2749"/>
                  </a:lnTo>
                  <a:lnTo>
                    <a:pt x="374" y="2451"/>
                  </a:lnTo>
                  <a:lnTo>
                    <a:pt x="464" y="2182"/>
                  </a:lnTo>
                  <a:lnTo>
                    <a:pt x="583" y="1913"/>
                  </a:lnTo>
                  <a:close/>
                  <a:moveTo>
                    <a:pt x="3123" y="1913"/>
                  </a:moveTo>
                  <a:lnTo>
                    <a:pt x="3123" y="3048"/>
                  </a:lnTo>
                  <a:lnTo>
                    <a:pt x="1689" y="3048"/>
                  </a:lnTo>
                  <a:lnTo>
                    <a:pt x="1704" y="2749"/>
                  </a:lnTo>
                  <a:lnTo>
                    <a:pt x="1749" y="2466"/>
                  </a:lnTo>
                  <a:lnTo>
                    <a:pt x="1823" y="2182"/>
                  </a:lnTo>
                  <a:lnTo>
                    <a:pt x="1913" y="1913"/>
                  </a:lnTo>
                  <a:close/>
                  <a:moveTo>
                    <a:pt x="4617" y="1913"/>
                  </a:moveTo>
                  <a:lnTo>
                    <a:pt x="4707" y="2182"/>
                  </a:lnTo>
                  <a:lnTo>
                    <a:pt x="4781" y="2466"/>
                  </a:lnTo>
                  <a:lnTo>
                    <a:pt x="4826" y="2749"/>
                  </a:lnTo>
                  <a:lnTo>
                    <a:pt x="4841" y="3048"/>
                  </a:lnTo>
                  <a:lnTo>
                    <a:pt x="3377" y="3048"/>
                  </a:lnTo>
                  <a:lnTo>
                    <a:pt x="3377" y="1913"/>
                  </a:lnTo>
                  <a:close/>
                  <a:moveTo>
                    <a:pt x="5917" y="1913"/>
                  </a:moveTo>
                  <a:lnTo>
                    <a:pt x="6036" y="2182"/>
                  </a:lnTo>
                  <a:lnTo>
                    <a:pt x="6126" y="2451"/>
                  </a:lnTo>
                  <a:lnTo>
                    <a:pt x="6186" y="2749"/>
                  </a:lnTo>
                  <a:lnTo>
                    <a:pt x="6216" y="3048"/>
                  </a:lnTo>
                  <a:lnTo>
                    <a:pt x="5110" y="3048"/>
                  </a:lnTo>
                  <a:lnTo>
                    <a:pt x="5080" y="2749"/>
                  </a:lnTo>
                  <a:lnTo>
                    <a:pt x="5035" y="2466"/>
                  </a:lnTo>
                  <a:lnTo>
                    <a:pt x="4976" y="2182"/>
                  </a:lnTo>
                  <a:lnTo>
                    <a:pt x="4901" y="1913"/>
                  </a:lnTo>
                  <a:close/>
                  <a:moveTo>
                    <a:pt x="1420" y="3302"/>
                  </a:moveTo>
                  <a:lnTo>
                    <a:pt x="1435" y="3601"/>
                  </a:lnTo>
                  <a:lnTo>
                    <a:pt x="1465" y="3885"/>
                  </a:lnTo>
                  <a:lnTo>
                    <a:pt x="1525" y="4169"/>
                  </a:lnTo>
                  <a:lnTo>
                    <a:pt x="1584" y="4438"/>
                  </a:lnTo>
                  <a:lnTo>
                    <a:pt x="524" y="4438"/>
                  </a:lnTo>
                  <a:lnTo>
                    <a:pt x="419" y="4169"/>
                  </a:lnTo>
                  <a:lnTo>
                    <a:pt x="329" y="3885"/>
                  </a:lnTo>
                  <a:lnTo>
                    <a:pt x="285" y="3601"/>
                  </a:lnTo>
                  <a:lnTo>
                    <a:pt x="270" y="3302"/>
                  </a:lnTo>
                  <a:close/>
                  <a:moveTo>
                    <a:pt x="3123" y="3302"/>
                  </a:moveTo>
                  <a:lnTo>
                    <a:pt x="3123" y="4438"/>
                  </a:lnTo>
                  <a:lnTo>
                    <a:pt x="1853" y="4438"/>
                  </a:lnTo>
                  <a:lnTo>
                    <a:pt x="1778" y="4169"/>
                  </a:lnTo>
                  <a:lnTo>
                    <a:pt x="1734" y="3885"/>
                  </a:lnTo>
                  <a:lnTo>
                    <a:pt x="1704" y="3601"/>
                  </a:lnTo>
                  <a:lnTo>
                    <a:pt x="1689" y="3302"/>
                  </a:lnTo>
                  <a:close/>
                  <a:moveTo>
                    <a:pt x="4841" y="3302"/>
                  </a:moveTo>
                  <a:lnTo>
                    <a:pt x="4826" y="3601"/>
                  </a:lnTo>
                  <a:lnTo>
                    <a:pt x="4796" y="3885"/>
                  </a:lnTo>
                  <a:lnTo>
                    <a:pt x="4737" y="4169"/>
                  </a:lnTo>
                  <a:lnTo>
                    <a:pt x="4677" y="4438"/>
                  </a:lnTo>
                  <a:lnTo>
                    <a:pt x="3377" y="4438"/>
                  </a:lnTo>
                  <a:lnTo>
                    <a:pt x="3377" y="3302"/>
                  </a:lnTo>
                  <a:close/>
                  <a:moveTo>
                    <a:pt x="6230" y="3302"/>
                  </a:moveTo>
                  <a:lnTo>
                    <a:pt x="6201" y="3601"/>
                  </a:lnTo>
                  <a:lnTo>
                    <a:pt x="6156" y="3885"/>
                  </a:lnTo>
                  <a:lnTo>
                    <a:pt x="6081" y="4169"/>
                  </a:lnTo>
                  <a:lnTo>
                    <a:pt x="5977" y="4438"/>
                  </a:lnTo>
                  <a:lnTo>
                    <a:pt x="4946" y="4438"/>
                  </a:lnTo>
                  <a:lnTo>
                    <a:pt x="5005" y="4169"/>
                  </a:lnTo>
                  <a:lnTo>
                    <a:pt x="5050" y="3885"/>
                  </a:lnTo>
                  <a:lnTo>
                    <a:pt x="5095" y="3601"/>
                  </a:lnTo>
                  <a:lnTo>
                    <a:pt x="5110" y="3302"/>
                  </a:lnTo>
                  <a:close/>
                  <a:moveTo>
                    <a:pt x="5842" y="4692"/>
                  </a:moveTo>
                  <a:lnTo>
                    <a:pt x="5678" y="4960"/>
                  </a:lnTo>
                  <a:lnTo>
                    <a:pt x="5484" y="5214"/>
                  </a:lnTo>
                  <a:lnTo>
                    <a:pt x="5274" y="5438"/>
                  </a:lnTo>
                  <a:lnTo>
                    <a:pt x="5035" y="5633"/>
                  </a:lnTo>
                  <a:lnTo>
                    <a:pt x="4766" y="5797"/>
                  </a:lnTo>
                  <a:lnTo>
                    <a:pt x="4497" y="5946"/>
                  </a:lnTo>
                  <a:lnTo>
                    <a:pt x="4214" y="6066"/>
                  </a:lnTo>
                  <a:lnTo>
                    <a:pt x="3900" y="6156"/>
                  </a:lnTo>
                  <a:lnTo>
                    <a:pt x="3900" y="6156"/>
                  </a:lnTo>
                  <a:lnTo>
                    <a:pt x="4109" y="5946"/>
                  </a:lnTo>
                  <a:lnTo>
                    <a:pt x="4303" y="5737"/>
                  </a:lnTo>
                  <a:lnTo>
                    <a:pt x="4468" y="5498"/>
                  </a:lnTo>
                  <a:lnTo>
                    <a:pt x="4617" y="5244"/>
                  </a:lnTo>
                  <a:lnTo>
                    <a:pt x="4751" y="4975"/>
                  </a:lnTo>
                  <a:lnTo>
                    <a:pt x="4856" y="4692"/>
                  </a:lnTo>
                  <a:close/>
                  <a:moveTo>
                    <a:pt x="1659" y="4692"/>
                  </a:moveTo>
                  <a:lnTo>
                    <a:pt x="1778" y="4975"/>
                  </a:lnTo>
                  <a:lnTo>
                    <a:pt x="1913" y="5244"/>
                  </a:lnTo>
                  <a:lnTo>
                    <a:pt x="2062" y="5498"/>
                  </a:lnTo>
                  <a:lnTo>
                    <a:pt x="2227" y="5737"/>
                  </a:lnTo>
                  <a:lnTo>
                    <a:pt x="2421" y="5961"/>
                  </a:lnTo>
                  <a:lnTo>
                    <a:pt x="2630" y="6156"/>
                  </a:lnTo>
                  <a:lnTo>
                    <a:pt x="2316" y="6081"/>
                  </a:lnTo>
                  <a:lnTo>
                    <a:pt x="2032" y="5961"/>
                  </a:lnTo>
                  <a:lnTo>
                    <a:pt x="1749" y="5812"/>
                  </a:lnTo>
                  <a:lnTo>
                    <a:pt x="1480" y="5648"/>
                  </a:lnTo>
                  <a:lnTo>
                    <a:pt x="1241" y="5438"/>
                  </a:lnTo>
                  <a:lnTo>
                    <a:pt x="1017" y="5214"/>
                  </a:lnTo>
                  <a:lnTo>
                    <a:pt x="822" y="4975"/>
                  </a:lnTo>
                  <a:lnTo>
                    <a:pt x="643" y="4692"/>
                  </a:lnTo>
                  <a:close/>
                  <a:moveTo>
                    <a:pt x="3123" y="4692"/>
                  </a:moveTo>
                  <a:lnTo>
                    <a:pt x="3123" y="6200"/>
                  </a:lnTo>
                  <a:lnTo>
                    <a:pt x="3018" y="6141"/>
                  </a:lnTo>
                  <a:lnTo>
                    <a:pt x="2899" y="6051"/>
                  </a:lnTo>
                  <a:lnTo>
                    <a:pt x="2750" y="5917"/>
                  </a:lnTo>
                  <a:lnTo>
                    <a:pt x="2585" y="5752"/>
                  </a:lnTo>
                  <a:lnTo>
                    <a:pt x="2421" y="5558"/>
                  </a:lnTo>
                  <a:lnTo>
                    <a:pt x="2257" y="5304"/>
                  </a:lnTo>
                  <a:lnTo>
                    <a:pt x="2092" y="5020"/>
                  </a:lnTo>
                  <a:lnTo>
                    <a:pt x="2018" y="4871"/>
                  </a:lnTo>
                  <a:lnTo>
                    <a:pt x="1943" y="4692"/>
                  </a:lnTo>
                  <a:close/>
                  <a:moveTo>
                    <a:pt x="4587" y="4692"/>
                  </a:moveTo>
                  <a:lnTo>
                    <a:pt x="4483" y="4931"/>
                  </a:lnTo>
                  <a:lnTo>
                    <a:pt x="4363" y="5155"/>
                  </a:lnTo>
                  <a:lnTo>
                    <a:pt x="4244" y="5364"/>
                  </a:lnTo>
                  <a:lnTo>
                    <a:pt x="4094" y="5558"/>
                  </a:lnTo>
                  <a:lnTo>
                    <a:pt x="3975" y="5707"/>
                  </a:lnTo>
                  <a:lnTo>
                    <a:pt x="3870" y="5827"/>
                  </a:lnTo>
                  <a:lnTo>
                    <a:pt x="3661" y="6021"/>
                  </a:lnTo>
                  <a:lnTo>
                    <a:pt x="3482" y="6141"/>
                  </a:lnTo>
                  <a:lnTo>
                    <a:pt x="3377" y="6215"/>
                  </a:lnTo>
                  <a:lnTo>
                    <a:pt x="3377" y="4692"/>
                  </a:lnTo>
                  <a:close/>
                  <a:moveTo>
                    <a:pt x="3243" y="1"/>
                  </a:moveTo>
                  <a:lnTo>
                    <a:pt x="2914" y="15"/>
                  </a:lnTo>
                  <a:lnTo>
                    <a:pt x="2600" y="60"/>
                  </a:lnTo>
                  <a:lnTo>
                    <a:pt x="2286" y="150"/>
                  </a:lnTo>
                  <a:lnTo>
                    <a:pt x="1988" y="254"/>
                  </a:lnTo>
                  <a:lnTo>
                    <a:pt x="1704" y="389"/>
                  </a:lnTo>
                  <a:lnTo>
                    <a:pt x="1435" y="553"/>
                  </a:lnTo>
                  <a:lnTo>
                    <a:pt x="1181" y="747"/>
                  </a:lnTo>
                  <a:lnTo>
                    <a:pt x="957" y="957"/>
                  </a:lnTo>
                  <a:lnTo>
                    <a:pt x="748" y="1181"/>
                  </a:lnTo>
                  <a:lnTo>
                    <a:pt x="553" y="1435"/>
                  </a:lnTo>
                  <a:lnTo>
                    <a:pt x="404" y="1704"/>
                  </a:lnTo>
                  <a:lnTo>
                    <a:pt x="255" y="1987"/>
                  </a:lnTo>
                  <a:lnTo>
                    <a:pt x="150" y="2271"/>
                  </a:lnTo>
                  <a:lnTo>
                    <a:pt x="75" y="2585"/>
                  </a:lnTo>
                  <a:lnTo>
                    <a:pt x="16" y="2914"/>
                  </a:lnTo>
                  <a:lnTo>
                    <a:pt x="1" y="3242"/>
                  </a:lnTo>
                  <a:lnTo>
                    <a:pt x="16" y="3571"/>
                  </a:lnTo>
                  <a:lnTo>
                    <a:pt x="75" y="3900"/>
                  </a:lnTo>
                  <a:lnTo>
                    <a:pt x="150" y="4199"/>
                  </a:lnTo>
                  <a:lnTo>
                    <a:pt x="255" y="4497"/>
                  </a:lnTo>
                  <a:lnTo>
                    <a:pt x="404" y="4781"/>
                  </a:lnTo>
                  <a:lnTo>
                    <a:pt x="553" y="5050"/>
                  </a:lnTo>
                  <a:lnTo>
                    <a:pt x="748" y="5304"/>
                  </a:lnTo>
                  <a:lnTo>
                    <a:pt x="957" y="5528"/>
                  </a:lnTo>
                  <a:lnTo>
                    <a:pt x="1181" y="5737"/>
                  </a:lnTo>
                  <a:lnTo>
                    <a:pt x="1435" y="5931"/>
                  </a:lnTo>
                  <a:lnTo>
                    <a:pt x="1704" y="6096"/>
                  </a:lnTo>
                  <a:lnTo>
                    <a:pt x="1988" y="6230"/>
                  </a:lnTo>
                  <a:lnTo>
                    <a:pt x="2286" y="6335"/>
                  </a:lnTo>
                  <a:lnTo>
                    <a:pt x="2600" y="6410"/>
                  </a:lnTo>
                  <a:lnTo>
                    <a:pt x="2914" y="6469"/>
                  </a:lnTo>
                  <a:lnTo>
                    <a:pt x="3243" y="6484"/>
                  </a:lnTo>
                  <a:lnTo>
                    <a:pt x="3571" y="6469"/>
                  </a:lnTo>
                  <a:lnTo>
                    <a:pt x="3900" y="6410"/>
                  </a:lnTo>
                  <a:lnTo>
                    <a:pt x="4214" y="6335"/>
                  </a:lnTo>
                  <a:lnTo>
                    <a:pt x="4512" y="6230"/>
                  </a:lnTo>
                  <a:lnTo>
                    <a:pt x="4796" y="6096"/>
                  </a:lnTo>
                  <a:lnTo>
                    <a:pt x="5065" y="5931"/>
                  </a:lnTo>
                  <a:lnTo>
                    <a:pt x="5304" y="5737"/>
                  </a:lnTo>
                  <a:lnTo>
                    <a:pt x="5543" y="5528"/>
                  </a:lnTo>
                  <a:lnTo>
                    <a:pt x="5752" y="5304"/>
                  </a:lnTo>
                  <a:lnTo>
                    <a:pt x="5932" y="5050"/>
                  </a:lnTo>
                  <a:lnTo>
                    <a:pt x="6096" y="4781"/>
                  </a:lnTo>
                  <a:lnTo>
                    <a:pt x="6230" y="4497"/>
                  </a:lnTo>
                  <a:lnTo>
                    <a:pt x="6350" y="4199"/>
                  </a:lnTo>
                  <a:lnTo>
                    <a:pt x="6425" y="3900"/>
                  </a:lnTo>
                  <a:lnTo>
                    <a:pt x="6470" y="3571"/>
                  </a:lnTo>
                  <a:lnTo>
                    <a:pt x="6484" y="3242"/>
                  </a:lnTo>
                  <a:lnTo>
                    <a:pt x="6470" y="2914"/>
                  </a:lnTo>
                  <a:lnTo>
                    <a:pt x="6425" y="2585"/>
                  </a:lnTo>
                  <a:lnTo>
                    <a:pt x="6350" y="2271"/>
                  </a:lnTo>
                  <a:lnTo>
                    <a:pt x="6230" y="1987"/>
                  </a:lnTo>
                  <a:lnTo>
                    <a:pt x="6096" y="1704"/>
                  </a:lnTo>
                  <a:lnTo>
                    <a:pt x="5932" y="1435"/>
                  </a:lnTo>
                  <a:lnTo>
                    <a:pt x="5752" y="1181"/>
                  </a:lnTo>
                  <a:lnTo>
                    <a:pt x="5543" y="957"/>
                  </a:lnTo>
                  <a:lnTo>
                    <a:pt x="5304" y="747"/>
                  </a:lnTo>
                  <a:lnTo>
                    <a:pt x="5065" y="553"/>
                  </a:lnTo>
                  <a:lnTo>
                    <a:pt x="4796" y="389"/>
                  </a:lnTo>
                  <a:lnTo>
                    <a:pt x="4512" y="254"/>
                  </a:lnTo>
                  <a:lnTo>
                    <a:pt x="4214" y="150"/>
                  </a:lnTo>
                  <a:lnTo>
                    <a:pt x="3900" y="60"/>
                  </a:lnTo>
                  <a:lnTo>
                    <a:pt x="3571" y="15"/>
                  </a:lnTo>
                  <a:lnTo>
                    <a:pt x="32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5CA6E5B-2719-744F-D96C-5332B7A2A046}"/>
              </a:ext>
            </a:extLst>
          </p:cNvPr>
          <p:cNvPicPr>
            <a:picLocks noChangeAspect="1"/>
          </p:cNvPicPr>
          <p:nvPr/>
        </p:nvPicPr>
        <p:blipFill>
          <a:blip r:embed="rId4"/>
          <a:stretch>
            <a:fillRect/>
          </a:stretch>
        </p:blipFill>
        <p:spPr>
          <a:xfrm>
            <a:off x="2750574" y="1198012"/>
            <a:ext cx="4704735" cy="34034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7"/>
          <p:cNvSpPr txBox="1">
            <a:spLocks noGrp="1"/>
          </p:cNvSpPr>
          <p:nvPr>
            <p:ph type="ctrTitle"/>
          </p:nvPr>
        </p:nvSpPr>
        <p:spPr>
          <a:xfrm>
            <a:off x="1201796" y="1615119"/>
            <a:ext cx="3856800" cy="105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a:t>
            </a:r>
            <a:br>
              <a:rPr lang="en" dirty="0"/>
            </a:br>
            <a:r>
              <a:rPr lang="en" dirty="0"/>
              <a:t>You </a:t>
            </a:r>
            <a:endParaRPr dirty="0"/>
          </a:p>
        </p:txBody>
      </p:sp>
      <p:sp>
        <p:nvSpPr>
          <p:cNvPr id="602" name="Google Shape;602;p37"/>
          <p:cNvSpPr txBox="1"/>
          <p:nvPr/>
        </p:nvSpPr>
        <p:spPr>
          <a:xfrm>
            <a:off x="715100" y="4014775"/>
            <a:ext cx="3856800" cy="28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chemeClr val="dk1"/>
                </a:solidFill>
                <a:latin typeface="Golos Text"/>
                <a:ea typeface="Golos Text"/>
                <a:cs typeface="Golos Text"/>
                <a:sym typeface="Golos Text"/>
              </a:rPr>
              <a:t>Please, keep this slide as attribution</a:t>
            </a:r>
            <a:endParaRPr sz="1000" b="1">
              <a:solidFill>
                <a:schemeClr val="dk1"/>
              </a:solidFill>
              <a:latin typeface="Golos Text"/>
              <a:ea typeface="Golos Text"/>
              <a:cs typeface="Golos Text"/>
              <a:sym typeface="Golos Text"/>
            </a:endParaRPr>
          </a:p>
        </p:txBody>
      </p:sp>
      <p:cxnSp>
        <p:nvCxnSpPr>
          <p:cNvPr id="624" name="Google Shape;624;p37"/>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625" name="Google Shape;625;p37"/>
          <p:cNvGrpSpPr/>
          <p:nvPr/>
        </p:nvGrpSpPr>
        <p:grpSpPr>
          <a:xfrm>
            <a:off x="4902098" y="535097"/>
            <a:ext cx="3683753" cy="4073629"/>
            <a:chOff x="4825898" y="535097"/>
            <a:chExt cx="3683753" cy="4073629"/>
          </a:xfrm>
        </p:grpSpPr>
        <p:grpSp>
          <p:nvGrpSpPr>
            <p:cNvPr id="626" name="Google Shape;626;p37"/>
            <p:cNvGrpSpPr/>
            <p:nvPr/>
          </p:nvGrpSpPr>
          <p:grpSpPr>
            <a:xfrm>
              <a:off x="5416996" y="1013447"/>
              <a:ext cx="2303759" cy="3595278"/>
              <a:chOff x="5416996" y="1013447"/>
              <a:chExt cx="2303759" cy="3595278"/>
            </a:xfrm>
          </p:grpSpPr>
          <p:sp>
            <p:nvSpPr>
              <p:cNvPr id="627" name="Google Shape;627;p3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37"/>
            <p:cNvGrpSpPr/>
            <p:nvPr/>
          </p:nvGrpSpPr>
          <p:grpSpPr>
            <a:xfrm>
              <a:off x="4825898" y="1492688"/>
              <a:ext cx="1147199" cy="637372"/>
              <a:chOff x="315275" y="3124950"/>
              <a:chExt cx="658175" cy="365675"/>
            </a:xfrm>
          </p:grpSpPr>
          <p:sp>
            <p:nvSpPr>
              <p:cNvPr id="750" name="Google Shape;750;p3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37"/>
            <p:cNvGrpSpPr/>
            <p:nvPr/>
          </p:nvGrpSpPr>
          <p:grpSpPr>
            <a:xfrm>
              <a:off x="7112551" y="535097"/>
              <a:ext cx="1397100" cy="760518"/>
              <a:chOff x="238125" y="2409350"/>
              <a:chExt cx="760575" cy="414000"/>
            </a:xfrm>
          </p:grpSpPr>
          <p:sp>
            <p:nvSpPr>
              <p:cNvPr id="757" name="Google Shape;757;p3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Rectangle 3">
            <a:extLst>
              <a:ext uri="{FF2B5EF4-FFF2-40B4-BE49-F238E27FC236}">
                <a16:creationId xmlns:a16="http://schemas.microsoft.com/office/drawing/2014/main" id="{EB103A2A-F9C5-89B5-B49E-0BB55D512AF4}"/>
              </a:ext>
            </a:extLst>
          </p:cNvPr>
          <p:cNvSpPr/>
          <p:nvPr/>
        </p:nvSpPr>
        <p:spPr>
          <a:xfrm>
            <a:off x="486697" y="3368730"/>
            <a:ext cx="3923071" cy="1135626"/>
          </a:xfrm>
          <a:prstGeom prst="rect">
            <a:avLst/>
          </a:prstGeom>
          <a:solidFill>
            <a:srgbClr val="F7F9FA"/>
          </a:solidFill>
          <a:ln>
            <a:solidFill>
              <a:srgbClr val="F7F8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7"/>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AI Tech Infographics</a:t>
            </a:r>
            <a:endParaRPr/>
          </a:p>
        </p:txBody>
      </p:sp>
      <p:sp>
        <p:nvSpPr>
          <p:cNvPr id="314" name="Google Shape;314;p17"/>
          <p:cNvSpPr txBox="1"/>
          <p:nvPr/>
        </p:nvSpPr>
        <p:spPr>
          <a:xfrm>
            <a:off x="3072000" y="4841650"/>
            <a:ext cx="3000000" cy="16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Montserrat"/>
                <a:ea typeface="Montserrat"/>
                <a:cs typeface="Montserrat"/>
                <a:sym typeface="Montserrat"/>
              </a:rPr>
              <a:t>This template has been created by </a:t>
            </a:r>
            <a:r>
              <a:rPr lang="en" sz="8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endParaRPr sz="800" b="1">
              <a:solidFill>
                <a:schemeClr val="dk1"/>
              </a:solidFill>
              <a:latin typeface="Montserrat"/>
              <a:ea typeface="Montserrat"/>
              <a:cs typeface="Montserrat"/>
              <a:sym typeface="Montserrat"/>
            </a:endParaRPr>
          </a:p>
        </p:txBody>
      </p:sp>
      <p:sp>
        <p:nvSpPr>
          <p:cNvPr id="315" name="Google Shape;315;p17"/>
          <p:cNvSpPr txBox="1"/>
          <p:nvPr/>
        </p:nvSpPr>
        <p:spPr>
          <a:xfrm>
            <a:off x="592185" y="2475859"/>
            <a:ext cx="1869600" cy="72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Saturn has a high number of moons, like Jupiter</a:t>
            </a:r>
            <a:endParaRPr sz="1200">
              <a:solidFill>
                <a:schemeClr val="dk1"/>
              </a:solidFill>
              <a:latin typeface="Montserrat Medium"/>
              <a:ea typeface="Montserrat Medium"/>
              <a:cs typeface="Montserrat Medium"/>
              <a:sym typeface="Montserrat Medium"/>
            </a:endParaRPr>
          </a:p>
        </p:txBody>
      </p:sp>
      <p:cxnSp>
        <p:nvCxnSpPr>
          <p:cNvPr id="316" name="Google Shape;316;p17"/>
          <p:cNvCxnSpPr>
            <a:stCxn id="315" idx="0"/>
            <a:endCxn id="317" idx="1"/>
          </p:cNvCxnSpPr>
          <p:nvPr/>
        </p:nvCxnSpPr>
        <p:spPr>
          <a:xfrm rot="-5400000">
            <a:off x="1529835" y="1418809"/>
            <a:ext cx="1054200" cy="1059900"/>
          </a:xfrm>
          <a:prstGeom prst="bentConnector2">
            <a:avLst/>
          </a:prstGeom>
          <a:noFill/>
          <a:ln w="9525" cap="flat" cmpd="sng">
            <a:solidFill>
              <a:schemeClr val="dk1"/>
            </a:solidFill>
            <a:prstDash val="solid"/>
            <a:round/>
            <a:headEnd type="none" w="med" len="med"/>
            <a:tailEnd type="diamond" w="med" len="med"/>
          </a:ln>
        </p:spPr>
      </p:cxnSp>
      <p:cxnSp>
        <p:nvCxnSpPr>
          <p:cNvPr id="318" name="Google Shape;318;p17"/>
          <p:cNvCxnSpPr>
            <a:stCxn id="315" idx="2"/>
            <a:endCxn id="319" idx="1"/>
          </p:cNvCxnSpPr>
          <p:nvPr/>
        </p:nvCxnSpPr>
        <p:spPr>
          <a:xfrm rot="-5400000" flipH="1">
            <a:off x="1529835" y="3199609"/>
            <a:ext cx="1054200" cy="1059900"/>
          </a:xfrm>
          <a:prstGeom prst="bentConnector2">
            <a:avLst/>
          </a:prstGeom>
          <a:noFill/>
          <a:ln w="9525" cap="flat" cmpd="sng">
            <a:solidFill>
              <a:schemeClr val="dk1"/>
            </a:solidFill>
            <a:prstDash val="solid"/>
            <a:round/>
            <a:headEnd type="none" w="med" len="med"/>
            <a:tailEnd type="diamond" w="med" len="med"/>
          </a:ln>
        </p:spPr>
      </p:cxnSp>
      <p:grpSp>
        <p:nvGrpSpPr>
          <p:cNvPr id="320" name="Google Shape;320;p17"/>
          <p:cNvGrpSpPr/>
          <p:nvPr/>
        </p:nvGrpSpPr>
        <p:grpSpPr>
          <a:xfrm>
            <a:off x="2586907" y="3241819"/>
            <a:ext cx="1383900" cy="1233300"/>
            <a:chOff x="2586907" y="3244413"/>
            <a:chExt cx="1383900" cy="1233300"/>
          </a:xfrm>
        </p:grpSpPr>
        <p:sp>
          <p:nvSpPr>
            <p:cNvPr id="321" name="Google Shape;321;p17"/>
            <p:cNvSpPr/>
            <p:nvPr/>
          </p:nvSpPr>
          <p:spPr>
            <a:xfrm rot="5400000">
              <a:off x="2880597" y="3267963"/>
              <a:ext cx="796500" cy="7494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319" name="Google Shape;319;p17"/>
            <p:cNvSpPr txBox="1"/>
            <p:nvPr/>
          </p:nvSpPr>
          <p:spPr>
            <a:xfrm>
              <a:off x="2586907" y="4040913"/>
              <a:ext cx="1383900" cy="43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Phase 2</a:t>
              </a:r>
              <a:endParaRPr sz="1600">
                <a:solidFill>
                  <a:schemeClr val="dk1"/>
                </a:solidFill>
                <a:latin typeface="Montserrat SemiBold"/>
                <a:ea typeface="Montserrat SemiBold"/>
                <a:cs typeface="Montserrat SemiBold"/>
                <a:sym typeface="Montserrat SemiBold"/>
              </a:endParaRPr>
            </a:p>
          </p:txBody>
        </p:sp>
        <p:grpSp>
          <p:nvGrpSpPr>
            <p:cNvPr id="322" name="Google Shape;322;p17"/>
            <p:cNvGrpSpPr/>
            <p:nvPr/>
          </p:nvGrpSpPr>
          <p:grpSpPr>
            <a:xfrm>
              <a:off x="3137842" y="3424267"/>
              <a:ext cx="282011" cy="436791"/>
              <a:chOff x="8304703" y="4130056"/>
              <a:chExt cx="393321" cy="609192"/>
            </a:xfrm>
          </p:grpSpPr>
          <p:sp>
            <p:nvSpPr>
              <p:cNvPr id="323" name="Google Shape;323;p17"/>
              <p:cNvSpPr/>
              <p:nvPr/>
            </p:nvSpPr>
            <p:spPr>
              <a:xfrm>
                <a:off x="8357363" y="4130056"/>
                <a:ext cx="59326" cy="59129"/>
              </a:xfrm>
              <a:custGeom>
                <a:avLst/>
                <a:gdLst/>
                <a:ahLst/>
                <a:cxnLst/>
                <a:rect l="l" t="t" r="r" b="b"/>
                <a:pathLst>
                  <a:path w="59326" h="59129" extrusionOk="0">
                    <a:moveTo>
                      <a:pt x="44453" y="0"/>
                    </a:moveTo>
                    <a:lnTo>
                      <a:pt x="14873" y="0"/>
                    </a:lnTo>
                    <a:cubicBezTo>
                      <a:pt x="6671" y="0"/>
                      <a:pt x="0" y="6671"/>
                      <a:pt x="0" y="14873"/>
                    </a:cubicBezTo>
                    <a:lnTo>
                      <a:pt x="0" y="44257"/>
                    </a:lnTo>
                    <a:cubicBezTo>
                      <a:pt x="0" y="52457"/>
                      <a:pt x="6673" y="59130"/>
                      <a:pt x="14873" y="59130"/>
                    </a:cubicBezTo>
                    <a:lnTo>
                      <a:pt x="44453" y="59130"/>
                    </a:lnTo>
                    <a:cubicBezTo>
                      <a:pt x="52655" y="59130"/>
                      <a:pt x="59326" y="52458"/>
                      <a:pt x="59326" y="44257"/>
                    </a:cubicBezTo>
                    <a:lnTo>
                      <a:pt x="59326" y="14873"/>
                    </a:lnTo>
                    <a:cubicBezTo>
                      <a:pt x="59326" y="6671"/>
                      <a:pt x="52655" y="0"/>
                      <a:pt x="44453" y="0"/>
                    </a:cubicBezTo>
                    <a:close/>
                    <a:moveTo>
                      <a:pt x="41479" y="41282"/>
                    </a:moveTo>
                    <a:lnTo>
                      <a:pt x="17847" y="41282"/>
                    </a:lnTo>
                    <a:lnTo>
                      <a:pt x="17847" y="17847"/>
                    </a:lnTo>
                    <a:lnTo>
                      <a:pt x="41479" y="17847"/>
                    </a:lnTo>
                    <a:lnTo>
                      <a:pt x="41479" y="412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7"/>
              <p:cNvSpPr/>
              <p:nvPr/>
            </p:nvSpPr>
            <p:spPr>
              <a:xfrm>
                <a:off x="8575508" y="4148041"/>
                <a:ext cx="59327" cy="59129"/>
              </a:xfrm>
              <a:custGeom>
                <a:avLst/>
                <a:gdLst/>
                <a:ahLst/>
                <a:cxnLst/>
                <a:rect l="l" t="t" r="r" b="b"/>
                <a:pathLst>
                  <a:path w="59327" h="59129" extrusionOk="0">
                    <a:moveTo>
                      <a:pt x="44454" y="0"/>
                    </a:moveTo>
                    <a:lnTo>
                      <a:pt x="14873" y="0"/>
                    </a:lnTo>
                    <a:cubicBezTo>
                      <a:pt x="6673" y="0"/>
                      <a:pt x="0" y="6671"/>
                      <a:pt x="0" y="14873"/>
                    </a:cubicBezTo>
                    <a:lnTo>
                      <a:pt x="0" y="44256"/>
                    </a:lnTo>
                    <a:cubicBezTo>
                      <a:pt x="0" y="52457"/>
                      <a:pt x="6673" y="59130"/>
                      <a:pt x="14873" y="59130"/>
                    </a:cubicBezTo>
                    <a:lnTo>
                      <a:pt x="44454" y="59130"/>
                    </a:lnTo>
                    <a:cubicBezTo>
                      <a:pt x="52656" y="59130"/>
                      <a:pt x="59327" y="52458"/>
                      <a:pt x="59327" y="44257"/>
                    </a:cubicBezTo>
                    <a:lnTo>
                      <a:pt x="59327" y="14873"/>
                    </a:lnTo>
                    <a:cubicBezTo>
                      <a:pt x="59327" y="6671"/>
                      <a:pt x="52656" y="0"/>
                      <a:pt x="44454" y="0"/>
                    </a:cubicBezTo>
                    <a:close/>
                    <a:moveTo>
                      <a:pt x="41480" y="41281"/>
                    </a:moveTo>
                    <a:lnTo>
                      <a:pt x="17847" y="41281"/>
                    </a:lnTo>
                    <a:lnTo>
                      <a:pt x="17847" y="17847"/>
                    </a:lnTo>
                    <a:lnTo>
                      <a:pt x="41480" y="17847"/>
                    </a:lnTo>
                    <a:lnTo>
                      <a:pt x="41480" y="412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7"/>
              <p:cNvSpPr/>
              <p:nvPr/>
            </p:nvSpPr>
            <p:spPr>
              <a:xfrm>
                <a:off x="8402013" y="4189877"/>
                <a:ext cx="88488" cy="88180"/>
              </a:xfrm>
              <a:custGeom>
                <a:avLst/>
                <a:gdLst/>
                <a:ahLst/>
                <a:cxnLst/>
                <a:rect l="l" t="t" r="r" b="b"/>
                <a:pathLst>
                  <a:path w="88488" h="88180" extrusionOk="0">
                    <a:moveTo>
                      <a:pt x="73616" y="0"/>
                    </a:moveTo>
                    <a:lnTo>
                      <a:pt x="44036" y="0"/>
                    </a:lnTo>
                    <a:cubicBezTo>
                      <a:pt x="35834" y="0"/>
                      <a:pt x="29163" y="6671"/>
                      <a:pt x="29163" y="14873"/>
                    </a:cubicBezTo>
                    <a:lnTo>
                      <a:pt x="29163" y="29052"/>
                    </a:lnTo>
                    <a:lnTo>
                      <a:pt x="14873" y="29052"/>
                    </a:lnTo>
                    <a:cubicBezTo>
                      <a:pt x="6671" y="29052"/>
                      <a:pt x="0" y="35725"/>
                      <a:pt x="0" y="43925"/>
                    </a:cubicBezTo>
                    <a:lnTo>
                      <a:pt x="0" y="73308"/>
                    </a:lnTo>
                    <a:cubicBezTo>
                      <a:pt x="0" y="81509"/>
                      <a:pt x="6671" y="88181"/>
                      <a:pt x="14873" y="88181"/>
                    </a:cubicBezTo>
                    <a:lnTo>
                      <a:pt x="44454" y="88181"/>
                    </a:lnTo>
                    <a:cubicBezTo>
                      <a:pt x="52656" y="88181"/>
                      <a:pt x="59327" y="81509"/>
                      <a:pt x="59327" y="73308"/>
                    </a:cubicBezTo>
                    <a:lnTo>
                      <a:pt x="59327" y="59130"/>
                    </a:lnTo>
                    <a:lnTo>
                      <a:pt x="73616" y="59130"/>
                    </a:lnTo>
                    <a:cubicBezTo>
                      <a:pt x="81817" y="59130"/>
                      <a:pt x="88489" y="52458"/>
                      <a:pt x="88489" y="44257"/>
                    </a:cubicBezTo>
                    <a:lnTo>
                      <a:pt x="88489" y="14873"/>
                    </a:lnTo>
                    <a:cubicBezTo>
                      <a:pt x="88489" y="6671"/>
                      <a:pt x="81817" y="0"/>
                      <a:pt x="73616" y="0"/>
                    </a:cubicBezTo>
                    <a:close/>
                    <a:moveTo>
                      <a:pt x="70641" y="41282"/>
                    </a:moveTo>
                    <a:lnTo>
                      <a:pt x="56353" y="41282"/>
                    </a:lnTo>
                    <a:cubicBezTo>
                      <a:pt x="48151" y="41282"/>
                      <a:pt x="41480" y="47954"/>
                      <a:pt x="41480" y="56155"/>
                    </a:cubicBezTo>
                    <a:lnTo>
                      <a:pt x="41480" y="70334"/>
                    </a:lnTo>
                    <a:lnTo>
                      <a:pt x="17847" y="70334"/>
                    </a:lnTo>
                    <a:lnTo>
                      <a:pt x="17847" y="46900"/>
                    </a:lnTo>
                    <a:lnTo>
                      <a:pt x="32137" y="46900"/>
                    </a:lnTo>
                    <a:cubicBezTo>
                      <a:pt x="40339" y="46900"/>
                      <a:pt x="47010" y="40228"/>
                      <a:pt x="47010" y="32027"/>
                    </a:cubicBezTo>
                    <a:lnTo>
                      <a:pt x="47010" y="17847"/>
                    </a:lnTo>
                    <a:lnTo>
                      <a:pt x="70641" y="17847"/>
                    </a:lnTo>
                    <a:lnTo>
                      <a:pt x="70641" y="412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7"/>
              <p:cNvSpPr/>
              <p:nvPr/>
            </p:nvSpPr>
            <p:spPr>
              <a:xfrm>
                <a:off x="8304703" y="4201996"/>
                <a:ext cx="392602" cy="537252"/>
              </a:xfrm>
              <a:custGeom>
                <a:avLst/>
                <a:gdLst/>
                <a:ahLst/>
                <a:cxnLst/>
                <a:rect l="l" t="t" r="r" b="b"/>
                <a:pathLst>
                  <a:path w="392602" h="537252" extrusionOk="0">
                    <a:moveTo>
                      <a:pt x="383679" y="435522"/>
                    </a:moveTo>
                    <a:cubicBezTo>
                      <a:pt x="388607" y="435522"/>
                      <a:pt x="392602" y="431526"/>
                      <a:pt x="392602" y="426598"/>
                    </a:cubicBezTo>
                    <a:lnTo>
                      <a:pt x="392602" y="341122"/>
                    </a:lnTo>
                    <a:cubicBezTo>
                      <a:pt x="392602" y="332922"/>
                      <a:pt x="385930" y="326249"/>
                      <a:pt x="377729" y="326249"/>
                    </a:cubicBezTo>
                    <a:lnTo>
                      <a:pt x="232044" y="326249"/>
                    </a:lnTo>
                    <a:cubicBezTo>
                      <a:pt x="231076" y="326232"/>
                      <a:pt x="228869" y="325320"/>
                      <a:pt x="228174" y="324652"/>
                    </a:cubicBezTo>
                    <a:lnTo>
                      <a:pt x="218696" y="315209"/>
                    </a:lnTo>
                    <a:cubicBezTo>
                      <a:pt x="222220" y="312486"/>
                      <a:pt x="224503" y="308233"/>
                      <a:pt x="224503" y="303445"/>
                    </a:cubicBezTo>
                    <a:lnTo>
                      <a:pt x="224503" y="264502"/>
                    </a:lnTo>
                    <a:cubicBezTo>
                      <a:pt x="224591" y="264110"/>
                      <a:pt x="224996" y="263411"/>
                      <a:pt x="225292" y="263138"/>
                    </a:cubicBezTo>
                    <a:lnTo>
                      <a:pt x="314927" y="211584"/>
                    </a:lnTo>
                    <a:cubicBezTo>
                      <a:pt x="320507" y="208374"/>
                      <a:pt x="324558" y="201372"/>
                      <a:pt x="324558" y="194933"/>
                    </a:cubicBezTo>
                    <a:lnTo>
                      <a:pt x="324558" y="162456"/>
                    </a:lnTo>
                    <a:cubicBezTo>
                      <a:pt x="324558" y="154254"/>
                      <a:pt x="317887" y="147583"/>
                      <a:pt x="309685" y="147583"/>
                    </a:cubicBezTo>
                    <a:lnTo>
                      <a:pt x="284724" y="147583"/>
                    </a:lnTo>
                    <a:lnTo>
                      <a:pt x="284724" y="112320"/>
                    </a:lnTo>
                    <a:lnTo>
                      <a:pt x="294227" y="112320"/>
                    </a:lnTo>
                    <a:cubicBezTo>
                      <a:pt x="299155" y="112320"/>
                      <a:pt x="303151" y="108325"/>
                      <a:pt x="303151" y="103396"/>
                    </a:cubicBezTo>
                    <a:cubicBezTo>
                      <a:pt x="303151" y="98468"/>
                      <a:pt x="299155" y="94473"/>
                      <a:pt x="294227" y="94473"/>
                    </a:cubicBezTo>
                    <a:lnTo>
                      <a:pt x="281749" y="94473"/>
                    </a:lnTo>
                    <a:cubicBezTo>
                      <a:pt x="273548" y="94473"/>
                      <a:pt x="266877" y="101144"/>
                      <a:pt x="266877" y="109345"/>
                    </a:cubicBezTo>
                    <a:lnTo>
                      <a:pt x="266877" y="147583"/>
                    </a:lnTo>
                    <a:lnTo>
                      <a:pt x="245527" y="147583"/>
                    </a:lnTo>
                    <a:lnTo>
                      <a:pt x="245527" y="76062"/>
                    </a:lnTo>
                    <a:lnTo>
                      <a:pt x="251394" y="76062"/>
                    </a:lnTo>
                    <a:cubicBezTo>
                      <a:pt x="259596" y="76062"/>
                      <a:pt x="266267" y="69391"/>
                      <a:pt x="266267" y="61189"/>
                    </a:cubicBezTo>
                    <a:lnTo>
                      <a:pt x="266267" y="31805"/>
                    </a:lnTo>
                    <a:cubicBezTo>
                      <a:pt x="266267" y="23604"/>
                      <a:pt x="259596" y="16932"/>
                      <a:pt x="251394" y="16932"/>
                    </a:cubicBezTo>
                    <a:lnTo>
                      <a:pt x="221813" y="16932"/>
                    </a:lnTo>
                    <a:cubicBezTo>
                      <a:pt x="213611" y="16932"/>
                      <a:pt x="206940" y="23604"/>
                      <a:pt x="206940" y="31805"/>
                    </a:cubicBezTo>
                    <a:lnTo>
                      <a:pt x="206940" y="61188"/>
                    </a:lnTo>
                    <a:cubicBezTo>
                      <a:pt x="206940" y="69390"/>
                      <a:pt x="213611" y="76061"/>
                      <a:pt x="221813" y="76061"/>
                    </a:cubicBezTo>
                    <a:lnTo>
                      <a:pt x="227680" y="76061"/>
                    </a:lnTo>
                    <a:lnTo>
                      <a:pt x="227680" y="147582"/>
                    </a:lnTo>
                    <a:lnTo>
                      <a:pt x="187737" y="147582"/>
                    </a:lnTo>
                    <a:lnTo>
                      <a:pt x="187737" y="116700"/>
                    </a:lnTo>
                    <a:cubicBezTo>
                      <a:pt x="187737" y="108498"/>
                      <a:pt x="181066" y="101827"/>
                      <a:pt x="172864" y="101827"/>
                    </a:cubicBezTo>
                    <a:lnTo>
                      <a:pt x="121050" y="101827"/>
                    </a:lnTo>
                    <a:cubicBezTo>
                      <a:pt x="120464" y="94157"/>
                      <a:pt x="114051" y="88091"/>
                      <a:pt x="106234" y="88091"/>
                    </a:cubicBezTo>
                    <a:lnTo>
                      <a:pt x="38587" y="88091"/>
                    </a:lnTo>
                    <a:lnTo>
                      <a:pt x="38587" y="59130"/>
                    </a:lnTo>
                    <a:lnTo>
                      <a:pt x="44454" y="59130"/>
                    </a:lnTo>
                    <a:cubicBezTo>
                      <a:pt x="52656" y="59130"/>
                      <a:pt x="59327" y="52458"/>
                      <a:pt x="59327" y="44257"/>
                    </a:cubicBezTo>
                    <a:lnTo>
                      <a:pt x="59327" y="14873"/>
                    </a:lnTo>
                    <a:cubicBezTo>
                      <a:pt x="59327" y="6671"/>
                      <a:pt x="52656" y="0"/>
                      <a:pt x="44454" y="0"/>
                    </a:cubicBezTo>
                    <a:lnTo>
                      <a:pt x="14873" y="0"/>
                    </a:lnTo>
                    <a:cubicBezTo>
                      <a:pt x="6671" y="0"/>
                      <a:pt x="0" y="6671"/>
                      <a:pt x="0" y="14873"/>
                    </a:cubicBezTo>
                    <a:lnTo>
                      <a:pt x="0" y="44257"/>
                    </a:lnTo>
                    <a:cubicBezTo>
                      <a:pt x="0" y="52458"/>
                      <a:pt x="6671" y="59130"/>
                      <a:pt x="14873" y="59130"/>
                    </a:cubicBezTo>
                    <a:lnTo>
                      <a:pt x="20740" y="59130"/>
                    </a:lnTo>
                    <a:lnTo>
                      <a:pt x="20740" y="91066"/>
                    </a:lnTo>
                    <a:cubicBezTo>
                      <a:pt x="20740" y="99268"/>
                      <a:pt x="27411" y="105939"/>
                      <a:pt x="35613" y="105939"/>
                    </a:cubicBezTo>
                    <a:lnTo>
                      <a:pt x="103259" y="105939"/>
                    </a:lnTo>
                    <a:lnTo>
                      <a:pt x="103259" y="147583"/>
                    </a:lnTo>
                    <a:lnTo>
                      <a:pt x="83638" y="147583"/>
                    </a:lnTo>
                    <a:cubicBezTo>
                      <a:pt x="75436" y="147583"/>
                      <a:pt x="68765" y="154254"/>
                      <a:pt x="68765" y="162456"/>
                    </a:cubicBezTo>
                    <a:lnTo>
                      <a:pt x="68764" y="194932"/>
                    </a:lnTo>
                    <a:cubicBezTo>
                      <a:pt x="68764" y="201370"/>
                      <a:pt x="72815" y="208374"/>
                      <a:pt x="78396" y="211583"/>
                    </a:cubicBezTo>
                    <a:lnTo>
                      <a:pt x="168030" y="263137"/>
                    </a:lnTo>
                    <a:cubicBezTo>
                      <a:pt x="168325" y="263408"/>
                      <a:pt x="168731" y="264108"/>
                      <a:pt x="168819" y="264500"/>
                    </a:cubicBezTo>
                    <a:lnTo>
                      <a:pt x="168819" y="303444"/>
                    </a:lnTo>
                    <a:cubicBezTo>
                      <a:pt x="168819" y="308231"/>
                      <a:pt x="171102" y="312486"/>
                      <a:pt x="174627" y="315207"/>
                    </a:cubicBezTo>
                    <a:lnTo>
                      <a:pt x="165151" y="324649"/>
                    </a:lnTo>
                    <a:cubicBezTo>
                      <a:pt x="164454" y="325320"/>
                      <a:pt x="162246" y="326231"/>
                      <a:pt x="161283" y="326248"/>
                    </a:cubicBezTo>
                    <a:lnTo>
                      <a:pt x="15593" y="326248"/>
                    </a:lnTo>
                    <a:cubicBezTo>
                      <a:pt x="7391" y="326248"/>
                      <a:pt x="720" y="332920"/>
                      <a:pt x="720" y="341121"/>
                    </a:cubicBezTo>
                    <a:lnTo>
                      <a:pt x="720" y="522379"/>
                    </a:lnTo>
                    <a:cubicBezTo>
                      <a:pt x="720" y="530581"/>
                      <a:pt x="7391" y="537252"/>
                      <a:pt x="15593" y="537252"/>
                    </a:cubicBezTo>
                    <a:lnTo>
                      <a:pt x="377729" y="537252"/>
                    </a:lnTo>
                    <a:cubicBezTo>
                      <a:pt x="385931" y="537252"/>
                      <a:pt x="392602" y="530581"/>
                      <a:pt x="392602" y="522379"/>
                    </a:cubicBezTo>
                    <a:lnTo>
                      <a:pt x="392602" y="486090"/>
                    </a:lnTo>
                    <a:cubicBezTo>
                      <a:pt x="392602" y="481161"/>
                      <a:pt x="388607" y="477166"/>
                      <a:pt x="383679" y="477166"/>
                    </a:cubicBezTo>
                    <a:cubicBezTo>
                      <a:pt x="378750" y="477166"/>
                      <a:pt x="374755" y="481161"/>
                      <a:pt x="374755" y="486090"/>
                    </a:cubicBezTo>
                    <a:lnTo>
                      <a:pt x="374755" y="519405"/>
                    </a:lnTo>
                    <a:lnTo>
                      <a:pt x="18567" y="519405"/>
                    </a:lnTo>
                    <a:lnTo>
                      <a:pt x="18567" y="344097"/>
                    </a:lnTo>
                    <a:lnTo>
                      <a:pt x="161281" y="344097"/>
                    </a:lnTo>
                    <a:cubicBezTo>
                      <a:pt x="166956" y="344097"/>
                      <a:pt x="173725" y="341300"/>
                      <a:pt x="177743" y="337297"/>
                    </a:cubicBezTo>
                    <a:lnTo>
                      <a:pt x="196661" y="318451"/>
                    </a:lnTo>
                    <a:lnTo>
                      <a:pt x="215578" y="337297"/>
                    </a:lnTo>
                    <a:cubicBezTo>
                      <a:pt x="219597" y="341300"/>
                      <a:pt x="226366" y="344097"/>
                      <a:pt x="232041" y="344097"/>
                    </a:cubicBezTo>
                    <a:lnTo>
                      <a:pt x="374755" y="344097"/>
                    </a:lnTo>
                    <a:lnTo>
                      <a:pt x="374755" y="426598"/>
                    </a:lnTo>
                    <a:cubicBezTo>
                      <a:pt x="374755" y="431526"/>
                      <a:pt x="378750" y="435522"/>
                      <a:pt x="383679" y="435522"/>
                    </a:cubicBezTo>
                    <a:close/>
                    <a:moveTo>
                      <a:pt x="17849" y="41282"/>
                    </a:moveTo>
                    <a:lnTo>
                      <a:pt x="17849" y="17847"/>
                    </a:lnTo>
                    <a:lnTo>
                      <a:pt x="41481" y="17847"/>
                    </a:lnTo>
                    <a:lnTo>
                      <a:pt x="41481" y="41282"/>
                    </a:lnTo>
                    <a:lnTo>
                      <a:pt x="17849" y="41282"/>
                    </a:lnTo>
                    <a:close/>
                    <a:moveTo>
                      <a:pt x="224787" y="58214"/>
                    </a:moveTo>
                    <a:lnTo>
                      <a:pt x="224787" y="34780"/>
                    </a:lnTo>
                    <a:lnTo>
                      <a:pt x="248420" y="34780"/>
                    </a:lnTo>
                    <a:lnTo>
                      <a:pt x="248420" y="58214"/>
                    </a:lnTo>
                    <a:lnTo>
                      <a:pt x="224787" y="58214"/>
                    </a:lnTo>
                    <a:close/>
                    <a:moveTo>
                      <a:pt x="121107" y="119675"/>
                    </a:moveTo>
                    <a:lnTo>
                      <a:pt x="169890" y="119675"/>
                    </a:lnTo>
                    <a:lnTo>
                      <a:pt x="169890" y="147583"/>
                    </a:lnTo>
                    <a:lnTo>
                      <a:pt x="121107" y="147583"/>
                    </a:lnTo>
                    <a:lnTo>
                      <a:pt x="121107" y="119675"/>
                    </a:lnTo>
                    <a:close/>
                    <a:moveTo>
                      <a:pt x="206654" y="264377"/>
                    </a:moveTo>
                    <a:lnTo>
                      <a:pt x="206654" y="300468"/>
                    </a:lnTo>
                    <a:lnTo>
                      <a:pt x="186666" y="300468"/>
                    </a:lnTo>
                    <a:lnTo>
                      <a:pt x="186666" y="264377"/>
                    </a:lnTo>
                    <a:cubicBezTo>
                      <a:pt x="186666" y="257939"/>
                      <a:pt x="182616" y="250936"/>
                      <a:pt x="177035" y="247726"/>
                    </a:cubicBezTo>
                    <a:lnTo>
                      <a:pt x="147606" y="230801"/>
                    </a:lnTo>
                    <a:lnTo>
                      <a:pt x="180003" y="230801"/>
                    </a:lnTo>
                    <a:cubicBezTo>
                      <a:pt x="184932" y="230801"/>
                      <a:pt x="188927" y="226805"/>
                      <a:pt x="188927" y="221877"/>
                    </a:cubicBezTo>
                    <a:cubicBezTo>
                      <a:pt x="188927" y="216949"/>
                      <a:pt x="184932" y="212953"/>
                      <a:pt x="180003" y="212953"/>
                    </a:cubicBezTo>
                    <a:lnTo>
                      <a:pt x="120141" y="212953"/>
                    </a:lnTo>
                    <a:cubicBezTo>
                      <a:pt x="119169" y="212953"/>
                      <a:pt x="118236" y="213116"/>
                      <a:pt x="117360" y="213404"/>
                    </a:cubicBezTo>
                    <a:lnTo>
                      <a:pt x="87400" y="196172"/>
                    </a:lnTo>
                    <a:cubicBezTo>
                      <a:pt x="87105" y="195901"/>
                      <a:pt x="86699" y="195201"/>
                      <a:pt x="86611" y="194810"/>
                    </a:cubicBezTo>
                    <a:lnTo>
                      <a:pt x="86612" y="165430"/>
                    </a:lnTo>
                    <a:lnTo>
                      <a:pt x="103259" y="165430"/>
                    </a:lnTo>
                    <a:lnTo>
                      <a:pt x="103259" y="183331"/>
                    </a:lnTo>
                    <a:cubicBezTo>
                      <a:pt x="103259" y="188260"/>
                      <a:pt x="107255" y="192255"/>
                      <a:pt x="112183" y="192255"/>
                    </a:cubicBezTo>
                    <a:cubicBezTo>
                      <a:pt x="117111" y="192255"/>
                      <a:pt x="121107" y="188260"/>
                      <a:pt x="121107" y="183331"/>
                    </a:cubicBezTo>
                    <a:lnTo>
                      <a:pt x="121107" y="165430"/>
                    </a:lnTo>
                    <a:lnTo>
                      <a:pt x="169890" y="165430"/>
                    </a:lnTo>
                    <a:lnTo>
                      <a:pt x="169890" y="183331"/>
                    </a:lnTo>
                    <a:cubicBezTo>
                      <a:pt x="169890" y="188260"/>
                      <a:pt x="173885" y="192255"/>
                      <a:pt x="178814" y="192255"/>
                    </a:cubicBezTo>
                    <a:cubicBezTo>
                      <a:pt x="183742" y="192255"/>
                      <a:pt x="187737" y="188260"/>
                      <a:pt x="187737" y="183331"/>
                    </a:cubicBezTo>
                    <a:lnTo>
                      <a:pt x="187737" y="165430"/>
                    </a:lnTo>
                    <a:lnTo>
                      <a:pt x="227680" y="165430"/>
                    </a:lnTo>
                    <a:lnTo>
                      <a:pt x="227680" y="183331"/>
                    </a:lnTo>
                    <a:cubicBezTo>
                      <a:pt x="227680" y="188260"/>
                      <a:pt x="231675" y="192255"/>
                      <a:pt x="236604" y="192255"/>
                    </a:cubicBezTo>
                    <a:cubicBezTo>
                      <a:pt x="241532" y="192255"/>
                      <a:pt x="245527" y="188260"/>
                      <a:pt x="245527" y="183331"/>
                    </a:cubicBezTo>
                    <a:lnTo>
                      <a:pt x="245527" y="165430"/>
                    </a:lnTo>
                    <a:lnTo>
                      <a:pt x="266877" y="165430"/>
                    </a:lnTo>
                    <a:lnTo>
                      <a:pt x="266877" y="183873"/>
                    </a:lnTo>
                    <a:cubicBezTo>
                      <a:pt x="266877" y="188801"/>
                      <a:pt x="270872" y="192797"/>
                      <a:pt x="275800" y="192797"/>
                    </a:cubicBezTo>
                    <a:cubicBezTo>
                      <a:pt x="280729" y="192797"/>
                      <a:pt x="284724" y="188801"/>
                      <a:pt x="284724" y="183873"/>
                    </a:cubicBezTo>
                    <a:lnTo>
                      <a:pt x="284724" y="165430"/>
                    </a:lnTo>
                    <a:lnTo>
                      <a:pt x="306711" y="165430"/>
                    </a:lnTo>
                    <a:lnTo>
                      <a:pt x="306711" y="194810"/>
                    </a:lnTo>
                    <a:cubicBezTo>
                      <a:pt x="306623" y="195201"/>
                      <a:pt x="306218" y="195901"/>
                      <a:pt x="305922" y="196172"/>
                    </a:cubicBezTo>
                    <a:lnTo>
                      <a:pt x="276702" y="212977"/>
                    </a:lnTo>
                    <a:cubicBezTo>
                      <a:pt x="276593" y="212974"/>
                      <a:pt x="276489" y="212952"/>
                      <a:pt x="276379" y="212952"/>
                    </a:cubicBezTo>
                    <a:lnTo>
                      <a:pt x="234734" y="212952"/>
                    </a:lnTo>
                    <a:cubicBezTo>
                      <a:pt x="229806" y="212952"/>
                      <a:pt x="225811" y="216948"/>
                      <a:pt x="225811" y="221876"/>
                    </a:cubicBezTo>
                    <a:cubicBezTo>
                      <a:pt x="225811" y="226804"/>
                      <a:pt x="229806" y="230800"/>
                      <a:pt x="234734" y="230800"/>
                    </a:cubicBezTo>
                    <a:lnTo>
                      <a:pt x="245715" y="230800"/>
                    </a:lnTo>
                    <a:lnTo>
                      <a:pt x="216286" y="247726"/>
                    </a:lnTo>
                    <a:cubicBezTo>
                      <a:pt x="210706" y="250936"/>
                      <a:pt x="206654" y="257939"/>
                      <a:pt x="206654" y="2643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7"/>
              <p:cNvSpPr/>
              <p:nvPr/>
            </p:nvSpPr>
            <p:spPr>
              <a:xfrm>
                <a:off x="8348157" y="4574305"/>
                <a:ext cx="64411" cy="17847"/>
              </a:xfrm>
              <a:custGeom>
                <a:avLst/>
                <a:gdLst/>
                <a:ahLst/>
                <a:cxnLst/>
                <a:rect l="l" t="t" r="r" b="b"/>
                <a:pathLst>
                  <a:path w="64411" h="17847" extrusionOk="0">
                    <a:moveTo>
                      <a:pt x="55488" y="0"/>
                    </a:moveTo>
                    <a:lnTo>
                      <a:pt x="8924" y="0"/>
                    </a:lnTo>
                    <a:cubicBezTo>
                      <a:pt x="3995" y="0"/>
                      <a:pt x="0" y="3995"/>
                      <a:pt x="0" y="8924"/>
                    </a:cubicBezTo>
                    <a:cubicBezTo>
                      <a:pt x="0" y="13852"/>
                      <a:pt x="3995" y="17847"/>
                      <a:pt x="8924" y="17847"/>
                    </a:cubicBezTo>
                    <a:lnTo>
                      <a:pt x="55488" y="17847"/>
                    </a:lnTo>
                    <a:cubicBezTo>
                      <a:pt x="60416" y="17847"/>
                      <a:pt x="64411" y="13852"/>
                      <a:pt x="64411" y="8924"/>
                    </a:cubicBezTo>
                    <a:cubicBezTo>
                      <a:pt x="64411" y="3994"/>
                      <a:pt x="60416" y="0"/>
                      <a:pt x="5548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7"/>
              <p:cNvSpPr/>
              <p:nvPr/>
            </p:nvSpPr>
            <p:spPr>
              <a:xfrm>
                <a:off x="8348157" y="4608412"/>
                <a:ext cx="64411" cy="17847"/>
              </a:xfrm>
              <a:custGeom>
                <a:avLst/>
                <a:gdLst/>
                <a:ahLst/>
                <a:cxnLst/>
                <a:rect l="l" t="t" r="r" b="b"/>
                <a:pathLst>
                  <a:path w="64411" h="17847" extrusionOk="0">
                    <a:moveTo>
                      <a:pt x="55488" y="0"/>
                    </a:moveTo>
                    <a:lnTo>
                      <a:pt x="8924" y="0"/>
                    </a:lnTo>
                    <a:cubicBezTo>
                      <a:pt x="3995" y="0"/>
                      <a:pt x="0" y="3995"/>
                      <a:pt x="0" y="8924"/>
                    </a:cubicBezTo>
                    <a:cubicBezTo>
                      <a:pt x="0" y="13852"/>
                      <a:pt x="3995" y="17847"/>
                      <a:pt x="8924" y="17847"/>
                    </a:cubicBezTo>
                    <a:lnTo>
                      <a:pt x="55488" y="17847"/>
                    </a:lnTo>
                    <a:cubicBezTo>
                      <a:pt x="60416" y="17847"/>
                      <a:pt x="64411" y="13852"/>
                      <a:pt x="64411" y="8924"/>
                    </a:cubicBezTo>
                    <a:cubicBezTo>
                      <a:pt x="64411" y="3995"/>
                      <a:pt x="60416" y="0"/>
                      <a:pt x="5548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7"/>
              <p:cNvSpPr/>
              <p:nvPr/>
            </p:nvSpPr>
            <p:spPr>
              <a:xfrm>
                <a:off x="8348157" y="4642521"/>
                <a:ext cx="64411" cy="17847"/>
              </a:xfrm>
              <a:custGeom>
                <a:avLst/>
                <a:gdLst/>
                <a:ahLst/>
                <a:cxnLst/>
                <a:rect l="l" t="t" r="r" b="b"/>
                <a:pathLst>
                  <a:path w="64411" h="17847" extrusionOk="0">
                    <a:moveTo>
                      <a:pt x="55488" y="0"/>
                    </a:moveTo>
                    <a:lnTo>
                      <a:pt x="8924" y="0"/>
                    </a:lnTo>
                    <a:cubicBezTo>
                      <a:pt x="3995" y="0"/>
                      <a:pt x="0" y="3995"/>
                      <a:pt x="0" y="8924"/>
                    </a:cubicBezTo>
                    <a:cubicBezTo>
                      <a:pt x="0" y="13852"/>
                      <a:pt x="3995" y="17847"/>
                      <a:pt x="8924" y="17847"/>
                    </a:cubicBezTo>
                    <a:lnTo>
                      <a:pt x="55488" y="17847"/>
                    </a:lnTo>
                    <a:cubicBezTo>
                      <a:pt x="60416" y="17847"/>
                      <a:pt x="64411" y="13852"/>
                      <a:pt x="64411" y="8924"/>
                    </a:cubicBezTo>
                    <a:cubicBezTo>
                      <a:pt x="64411" y="3995"/>
                      <a:pt x="60416" y="0"/>
                      <a:pt x="5548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17"/>
              <p:cNvSpPr/>
              <p:nvPr/>
            </p:nvSpPr>
            <p:spPr>
              <a:xfrm>
                <a:off x="8348157" y="4676629"/>
                <a:ext cx="64411" cy="17847"/>
              </a:xfrm>
              <a:custGeom>
                <a:avLst/>
                <a:gdLst/>
                <a:ahLst/>
                <a:cxnLst/>
                <a:rect l="l" t="t" r="r" b="b"/>
                <a:pathLst>
                  <a:path w="64411" h="17847" extrusionOk="0">
                    <a:moveTo>
                      <a:pt x="55488" y="0"/>
                    </a:moveTo>
                    <a:lnTo>
                      <a:pt x="8924" y="0"/>
                    </a:lnTo>
                    <a:cubicBezTo>
                      <a:pt x="3995" y="0"/>
                      <a:pt x="0" y="3995"/>
                      <a:pt x="0" y="8924"/>
                    </a:cubicBezTo>
                    <a:cubicBezTo>
                      <a:pt x="0" y="13852"/>
                      <a:pt x="3995" y="17847"/>
                      <a:pt x="8924" y="17847"/>
                    </a:cubicBezTo>
                    <a:lnTo>
                      <a:pt x="55488" y="17847"/>
                    </a:lnTo>
                    <a:cubicBezTo>
                      <a:pt x="60416" y="17847"/>
                      <a:pt x="64411" y="13852"/>
                      <a:pt x="64411" y="8924"/>
                    </a:cubicBezTo>
                    <a:cubicBezTo>
                      <a:pt x="64411" y="3995"/>
                      <a:pt x="60416" y="0"/>
                      <a:pt x="5548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17"/>
              <p:cNvSpPr/>
              <p:nvPr/>
            </p:nvSpPr>
            <p:spPr>
              <a:xfrm>
                <a:off x="8431722" y="4574305"/>
                <a:ext cx="113764" cy="17847"/>
              </a:xfrm>
              <a:custGeom>
                <a:avLst/>
                <a:gdLst/>
                <a:ahLst/>
                <a:cxnLst/>
                <a:rect l="l" t="t" r="r" b="b"/>
                <a:pathLst>
                  <a:path w="113764" h="17847" extrusionOk="0">
                    <a:moveTo>
                      <a:pt x="104841" y="0"/>
                    </a:moveTo>
                    <a:lnTo>
                      <a:pt x="8924" y="0"/>
                    </a:lnTo>
                    <a:cubicBezTo>
                      <a:pt x="3995" y="0"/>
                      <a:pt x="0" y="3995"/>
                      <a:pt x="0" y="8924"/>
                    </a:cubicBezTo>
                    <a:cubicBezTo>
                      <a:pt x="0" y="13852"/>
                      <a:pt x="3995" y="17847"/>
                      <a:pt x="8924" y="17847"/>
                    </a:cubicBezTo>
                    <a:lnTo>
                      <a:pt x="104841" y="17847"/>
                    </a:lnTo>
                    <a:cubicBezTo>
                      <a:pt x="109769" y="17847"/>
                      <a:pt x="113764" y="13852"/>
                      <a:pt x="113764" y="8924"/>
                    </a:cubicBezTo>
                    <a:cubicBezTo>
                      <a:pt x="113764" y="3995"/>
                      <a:pt x="109769" y="0"/>
                      <a:pt x="10484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7"/>
              <p:cNvSpPr/>
              <p:nvPr/>
            </p:nvSpPr>
            <p:spPr>
              <a:xfrm>
                <a:off x="8559744" y="4574305"/>
                <a:ext cx="94828" cy="17847"/>
              </a:xfrm>
              <a:custGeom>
                <a:avLst/>
                <a:gdLst/>
                <a:ahLst/>
                <a:cxnLst/>
                <a:rect l="l" t="t" r="r" b="b"/>
                <a:pathLst>
                  <a:path w="94828" h="17847" extrusionOk="0">
                    <a:moveTo>
                      <a:pt x="85905" y="0"/>
                    </a:moveTo>
                    <a:lnTo>
                      <a:pt x="8924" y="0"/>
                    </a:lnTo>
                    <a:cubicBezTo>
                      <a:pt x="3995" y="0"/>
                      <a:pt x="0" y="3995"/>
                      <a:pt x="0" y="8924"/>
                    </a:cubicBezTo>
                    <a:cubicBezTo>
                      <a:pt x="0" y="13852"/>
                      <a:pt x="3995" y="17847"/>
                      <a:pt x="8924" y="17847"/>
                    </a:cubicBezTo>
                    <a:lnTo>
                      <a:pt x="85905" y="17847"/>
                    </a:lnTo>
                    <a:cubicBezTo>
                      <a:pt x="90833" y="17847"/>
                      <a:pt x="94828" y="13852"/>
                      <a:pt x="94828" y="8924"/>
                    </a:cubicBezTo>
                    <a:cubicBezTo>
                      <a:pt x="94828" y="3994"/>
                      <a:pt x="90833" y="0"/>
                      <a:pt x="8590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7"/>
              <p:cNvSpPr/>
              <p:nvPr/>
            </p:nvSpPr>
            <p:spPr>
              <a:xfrm>
                <a:off x="8431722" y="4608412"/>
                <a:ext cx="220713" cy="17847"/>
              </a:xfrm>
              <a:custGeom>
                <a:avLst/>
                <a:gdLst/>
                <a:ahLst/>
                <a:cxnLst/>
                <a:rect l="l" t="t" r="r" b="b"/>
                <a:pathLst>
                  <a:path w="220713" h="17847" extrusionOk="0">
                    <a:moveTo>
                      <a:pt x="211790" y="0"/>
                    </a:moveTo>
                    <a:lnTo>
                      <a:pt x="8924" y="0"/>
                    </a:lnTo>
                    <a:cubicBezTo>
                      <a:pt x="3995" y="0"/>
                      <a:pt x="0" y="3995"/>
                      <a:pt x="0" y="8924"/>
                    </a:cubicBezTo>
                    <a:cubicBezTo>
                      <a:pt x="0" y="13852"/>
                      <a:pt x="3995" y="17847"/>
                      <a:pt x="8924" y="17847"/>
                    </a:cubicBezTo>
                    <a:lnTo>
                      <a:pt x="211790" y="17847"/>
                    </a:lnTo>
                    <a:cubicBezTo>
                      <a:pt x="216718" y="17847"/>
                      <a:pt x="220713" y="13852"/>
                      <a:pt x="220713" y="8924"/>
                    </a:cubicBezTo>
                    <a:cubicBezTo>
                      <a:pt x="220713" y="3995"/>
                      <a:pt x="216718" y="0"/>
                      <a:pt x="21179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7"/>
              <p:cNvSpPr/>
              <p:nvPr/>
            </p:nvSpPr>
            <p:spPr>
              <a:xfrm>
                <a:off x="8431722" y="4642521"/>
                <a:ext cx="76928" cy="17847"/>
              </a:xfrm>
              <a:custGeom>
                <a:avLst/>
                <a:gdLst/>
                <a:ahLst/>
                <a:cxnLst/>
                <a:rect l="l" t="t" r="r" b="b"/>
                <a:pathLst>
                  <a:path w="76928" h="17847" extrusionOk="0">
                    <a:moveTo>
                      <a:pt x="68005" y="0"/>
                    </a:moveTo>
                    <a:lnTo>
                      <a:pt x="8924" y="0"/>
                    </a:lnTo>
                    <a:cubicBezTo>
                      <a:pt x="3995" y="0"/>
                      <a:pt x="0" y="3995"/>
                      <a:pt x="0" y="8924"/>
                    </a:cubicBezTo>
                    <a:cubicBezTo>
                      <a:pt x="0" y="13852"/>
                      <a:pt x="3995" y="17847"/>
                      <a:pt x="8924" y="17847"/>
                    </a:cubicBezTo>
                    <a:lnTo>
                      <a:pt x="68005" y="17847"/>
                    </a:lnTo>
                    <a:cubicBezTo>
                      <a:pt x="72933" y="17847"/>
                      <a:pt x="76928" y="13852"/>
                      <a:pt x="76928" y="8924"/>
                    </a:cubicBezTo>
                    <a:cubicBezTo>
                      <a:pt x="76928" y="3995"/>
                      <a:pt x="72933" y="0"/>
                      <a:pt x="6800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7"/>
              <p:cNvSpPr/>
              <p:nvPr/>
            </p:nvSpPr>
            <p:spPr>
              <a:xfrm>
                <a:off x="8521896" y="4642521"/>
                <a:ext cx="76928" cy="17847"/>
              </a:xfrm>
              <a:custGeom>
                <a:avLst/>
                <a:gdLst/>
                <a:ahLst/>
                <a:cxnLst/>
                <a:rect l="l" t="t" r="r" b="b"/>
                <a:pathLst>
                  <a:path w="76928" h="17847" extrusionOk="0">
                    <a:moveTo>
                      <a:pt x="68005" y="0"/>
                    </a:moveTo>
                    <a:lnTo>
                      <a:pt x="8924" y="0"/>
                    </a:lnTo>
                    <a:cubicBezTo>
                      <a:pt x="3995" y="0"/>
                      <a:pt x="0" y="3995"/>
                      <a:pt x="0" y="8924"/>
                    </a:cubicBezTo>
                    <a:cubicBezTo>
                      <a:pt x="0" y="13852"/>
                      <a:pt x="3995" y="17847"/>
                      <a:pt x="8924" y="17847"/>
                    </a:cubicBezTo>
                    <a:lnTo>
                      <a:pt x="68005" y="17847"/>
                    </a:lnTo>
                    <a:cubicBezTo>
                      <a:pt x="72933" y="17847"/>
                      <a:pt x="76928" y="13852"/>
                      <a:pt x="76928" y="8924"/>
                    </a:cubicBezTo>
                    <a:cubicBezTo>
                      <a:pt x="76928" y="3995"/>
                      <a:pt x="72933" y="0"/>
                      <a:pt x="6800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17"/>
              <p:cNvSpPr/>
              <p:nvPr/>
            </p:nvSpPr>
            <p:spPr>
              <a:xfrm>
                <a:off x="8613107" y="4642521"/>
                <a:ext cx="39328" cy="17847"/>
              </a:xfrm>
              <a:custGeom>
                <a:avLst/>
                <a:gdLst/>
                <a:ahLst/>
                <a:cxnLst/>
                <a:rect l="l" t="t" r="r" b="b"/>
                <a:pathLst>
                  <a:path w="39328" h="17847" extrusionOk="0">
                    <a:moveTo>
                      <a:pt x="30405" y="0"/>
                    </a:moveTo>
                    <a:lnTo>
                      <a:pt x="8924" y="0"/>
                    </a:lnTo>
                    <a:cubicBezTo>
                      <a:pt x="3995" y="0"/>
                      <a:pt x="0" y="3995"/>
                      <a:pt x="0" y="8924"/>
                    </a:cubicBezTo>
                    <a:cubicBezTo>
                      <a:pt x="0" y="13852"/>
                      <a:pt x="3995" y="17847"/>
                      <a:pt x="8924" y="17847"/>
                    </a:cubicBezTo>
                    <a:lnTo>
                      <a:pt x="30405" y="17847"/>
                    </a:lnTo>
                    <a:cubicBezTo>
                      <a:pt x="35333" y="17847"/>
                      <a:pt x="39329" y="13852"/>
                      <a:pt x="39329" y="8924"/>
                    </a:cubicBezTo>
                    <a:cubicBezTo>
                      <a:pt x="39329" y="3995"/>
                      <a:pt x="35333" y="0"/>
                      <a:pt x="3040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7"/>
              <p:cNvSpPr/>
              <p:nvPr/>
            </p:nvSpPr>
            <p:spPr>
              <a:xfrm>
                <a:off x="8431722" y="4676629"/>
                <a:ext cx="220713" cy="17847"/>
              </a:xfrm>
              <a:custGeom>
                <a:avLst/>
                <a:gdLst/>
                <a:ahLst/>
                <a:cxnLst/>
                <a:rect l="l" t="t" r="r" b="b"/>
                <a:pathLst>
                  <a:path w="220713" h="17847" extrusionOk="0">
                    <a:moveTo>
                      <a:pt x="211790" y="0"/>
                    </a:moveTo>
                    <a:lnTo>
                      <a:pt x="8924" y="0"/>
                    </a:lnTo>
                    <a:cubicBezTo>
                      <a:pt x="3995" y="0"/>
                      <a:pt x="0" y="3995"/>
                      <a:pt x="0" y="8924"/>
                    </a:cubicBezTo>
                    <a:cubicBezTo>
                      <a:pt x="0" y="13852"/>
                      <a:pt x="3995" y="17847"/>
                      <a:pt x="8924" y="17847"/>
                    </a:cubicBezTo>
                    <a:lnTo>
                      <a:pt x="211790" y="17847"/>
                    </a:lnTo>
                    <a:cubicBezTo>
                      <a:pt x="216718" y="17847"/>
                      <a:pt x="220713" y="13852"/>
                      <a:pt x="220713" y="8924"/>
                    </a:cubicBezTo>
                    <a:cubicBezTo>
                      <a:pt x="220713" y="3995"/>
                      <a:pt x="216718" y="0"/>
                      <a:pt x="21179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17"/>
              <p:cNvSpPr/>
              <p:nvPr/>
            </p:nvSpPr>
            <p:spPr>
              <a:xfrm>
                <a:off x="8637600" y="4207308"/>
                <a:ext cx="60424" cy="107008"/>
              </a:xfrm>
              <a:custGeom>
                <a:avLst/>
                <a:gdLst/>
                <a:ahLst/>
                <a:cxnLst/>
                <a:rect l="l" t="t" r="r" b="b"/>
                <a:pathLst>
                  <a:path w="60424" h="107008" extrusionOk="0">
                    <a:moveTo>
                      <a:pt x="45551" y="0"/>
                    </a:moveTo>
                    <a:lnTo>
                      <a:pt x="15970" y="0"/>
                    </a:lnTo>
                    <a:cubicBezTo>
                      <a:pt x="7768" y="0"/>
                      <a:pt x="1097" y="6673"/>
                      <a:pt x="1097" y="14873"/>
                    </a:cubicBezTo>
                    <a:lnTo>
                      <a:pt x="1097" y="44257"/>
                    </a:lnTo>
                    <a:cubicBezTo>
                      <a:pt x="1097" y="52458"/>
                      <a:pt x="7768" y="59130"/>
                      <a:pt x="15970" y="59130"/>
                    </a:cubicBezTo>
                    <a:lnTo>
                      <a:pt x="20967" y="59130"/>
                    </a:lnTo>
                    <a:lnTo>
                      <a:pt x="20967" y="89161"/>
                    </a:lnTo>
                    <a:lnTo>
                      <a:pt x="8924" y="89161"/>
                    </a:lnTo>
                    <a:cubicBezTo>
                      <a:pt x="3995" y="89161"/>
                      <a:pt x="0" y="93157"/>
                      <a:pt x="0" y="98085"/>
                    </a:cubicBezTo>
                    <a:cubicBezTo>
                      <a:pt x="0" y="103013"/>
                      <a:pt x="3995" y="107009"/>
                      <a:pt x="8924" y="107009"/>
                    </a:cubicBezTo>
                    <a:lnTo>
                      <a:pt x="23942" y="107009"/>
                    </a:lnTo>
                    <a:cubicBezTo>
                      <a:pt x="32142" y="107009"/>
                      <a:pt x="38815" y="100337"/>
                      <a:pt x="38815" y="92136"/>
                    </a:cubicBezTo>
                    <a:lnTo>
                      <a:pt x="38815" y="59130"/>
                    </a:lnTo>
                    <a:lnTo>
                      <a:pt x="45551" y="59130"/>
                    </a:lnTo>
                    <a:cubicBezTo>
                      <a:pt x="53753" y="59130"/>
                      <a:pt x="60424" y="52458"/>
                      <a:pt x="60424" y="44257"/>
                    </a:cubicBezTo>
                    <a:lnTo>
                      <a:pt x="60424" y="14873"/>
                    </a:lnTo>
                    <a:cubicBezTo>
                      <a:pt x="60424" y="6673"/>
                      <a:pt x="53753" y="0"/>
                      <a:pt x="45551" y="0"/>
                    </a:cubicBezTo>
                    <a:close/>
                    <a:moveTo>
                      <a:pt x="42577" y="41282"/>
                    </a:moveTo>
                    <a:lnTo>
                      <a:pt x="18944" y="41282"/>
                    </a:lnTo>
                    <a:lnTo>
                      <a:pt x="18944" y="17847"/>
                    </a:lnTo>
                    <a:lnTo>
                      <a:pt x="42577" y="17847"/>
                    </a:lnTo>
                    <a:lnTo>
                      <a:pt x="42577" y="412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39" name="Google Shape;339;p17"/>
          <p:cNvGrpSpPr/>
          <p:nvPr/>
        </p:nvGrpSpPr>
        <p:grpSpPr>
          <a:xfrm>
            <a:off x="2586907" y="1203200"/>
            <a:ext cx="1383900" cy="1233300"/>
            <a:chOff x="2586907" y="1202200"/>
            <a:chExt cx="1383900" cy="1233300"/>
          </a:xfrm>
        </p:grpSpPr>
        <p:sp>
          <p:nvSpPr>
            <p:cNvPr id="340" name="Google Shape;340;p17"/>
            <p:cNvSpPr/>
            <p:nvPr/>
          </p:nvSpPr>
          <p:spPr>
            <a:xfrm rot="5400000">
              <a:off x="2880597" y="1662550"/>
              <a:ext cx="796500" cy="7494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317" name="Google Shape;317;p17"/>
            <p:cNvSpPr txBox="1"/>
            <p:nvPr/>
          </p:nvSpPr>
          <p:spPr>
            <a:xfrm>
              <a:off x="2586907" y="1202200"/>
              <a:ext cx="13839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Phase 1</a:t>
              </a:r>
              <a:endParaRPr sz="1600">
                <a:solidFill>
                  <a:schemeClr val="dk1"/>
                </a:solidFill>
                <a:latin typeface="Montserrat SemiBold"/>
                <a:ea typeface="Montserrat SemiBold"/>
                <a:cs typeface="Montserrat SemiBold"/>
                <a:sym typeface="Montserrat SemiBold"/>
              </a:endParaRPr>
            </a:p>
          </p:txBody>
        </p:sp>
        <p:grpSp>
          <p:nvGrpSpPr>
            <p:cNvPr id="341" name="Google Shape;341;p17"/>
            <p:cNvGrpSpPr/>
            <p:nvPr/>
          </p:nvGrpSpPr>
          <p:grpSpPr>
            <a:xfrm>
              <a:off x="3092706" y="1846999"/>
              <a:ext cx="372283" cy="380501"/>
              <a:chOff x="7241199" y="4130056"/>
              <a:chExt cx="596035" cy="609192"/>
            </a:xfrm>
          </p:grpSpPr>
          <p:sp>
            <p:nvSpPr>
              <p:cNvPr id="342" name="Google Shape;342;p17"/>
              <p:cNvSpPr/>
              <p:nvPr/>
            </p:nvSpPr>
            <p:spPr>
              <a:xfrm>
                <a:off x="7279347" y="4172734"/>
                <a:ext cx="500028" cy="540507"/>
              </a:xfrm>
              <a:custGeom>
                <a:avLst/>
                <a:gdLst/>
                <a:ahLst/>
                <a:cxnLst/>
                <a:rect l="l" t="t" r="r" b="b"/>
                <a:pathLst>
                  <a:path w="500028" h="540507" extrusionOk="0">
                    <a:moveTo>
                      <a:pt x="446706" y="245235"/>
                    </a:moveTo>
                    <a:lnTo>
                      <a:pt x="446706" y="109499"/>
                    </a:lnTo>
                    <a:cubicBezTo>
                      <a:pt x="446706" y="60076"/>
                      <a:pt x="406461" y="19868"/>
                      <a:pt x="356993" y="19868"/>
                    </a:cubicBezTo>
                    <a:cubicBezTo>
                      <a:pt x="346335" y="19868"/>
                      <a:pt x="336107" y="21743"/>
                      <a:pt x="326615" y="25167"/>
                    </a:cubicBezTo>
                    <a:cubicBezTo>
                      <a:pt x="316828" y="10041"/>
                      <a:pt x="299812" y="1"/>
                      <a:pt x="280482" y="1"/>
                    </a:cubicBezTo>
                    <a:lnTo>
                      <a:pt x="263439" y="1"/>
                    </a:lnTo>
                    <a:cubicBezTo>
                      <a:pt x="258511" y="1"/>
                      <a:pt x="254515" y="3997"/>
                      <a:pt x="254515" y="8925"/>
                    </a:cubicBezTo>
                    <a:cubicBezTo>
                      <a:pt x="254515" y="13853"/>
                      <a:pt x="258511" y="17849"/>
                      <a:pt x="263439" y="17849"/>
                    </a:cubicBezTo>
                    <a:lnTo>
                      <a:pt x="280479" y="17849"/>
                    </a:lnTo>
                    <a:cubicBezTo>
                      <a:pt x="300915" y="17849"/>
                      <a:pt x="317542" y="34455"/>
                      <a:pt x="317542" y="54867"/>
                    </a:cubicBezTo>
                    <a:lnTo>
                      <a:pt x="317542" y="78313"/>
                    </a:lnTo>
                    <a:cubicBezTo>
                      <a:pt x="305552" y="77417"/>
                      <a:pt x="291859" y="76903"/>
                      <a:pt x="276123" y="76903"/>
                    </a:cubicBezTo>
                    <a:lnTo>
                      <a:pt x="274344" y="76903"/>
                    </a:lnTo>
                    <a:cubicBezTo>
                      <a:pt x="237118" y="76903"/>
                      <a:pt x="190025" y="79112"/>
                      <a:pt x="156005" y="96333"/>
                    </a:cubicBezTo>
                    <a:cubicBezTo>
                      <a:pt x="141473" y="103690"/>
                      <a:pt x="130037" y="113228"/>
                      <a:pt x="121610" y="125059"/>
                    </a:cubicBezTo>
                    <a:lnTo>
                      <a:pt x="121610" y="54865"/>
                    </a:lnTo>
                    <a:cubicBezTo>
                      <a:pt x="121610" y="34454"/>
                      <a:pt x="138237" y="17847"/>
                      <a:pt x="158673" y="17847"/>
                    </a:cubicBezTo>
                    <a:lnTo>
                      <a:pt x="202758" y="17847"/>
                    </a:lnTo>
                    <a:cubicBezTo>
                      <a:pt x="207686" y="17847"/>
                      <a:pt x="211681" y="13852"/>
                      <a:pt x="211681" y="8924"/>
                    </a:cubicBezTo>
                    <a:cubicBezTo>
                      <a:pt x="211681" y="3995"/>
                      <a:pt x="207686" y="0"/>
                      <a:pt x="202758" y="0"/>
                    </a:cubicBezTo>
                    <a:lnTo>
                      <a:pt x="158675" y="0"/>
                    </a:lnTo>
                    <a:cubicBezTo>
                      <a:pt x="128397" y="0"/>
                      <a:pt x="103764" y="24613"/>
                      <a:pt x="103764" y="54865"/>
                    </a:cubicBezTo>
                    <a:lnTo>
                      <a:pt x="103764" y="152412"/>
                    </a:lnTo>
                    <a:lnTo>
                      <a:pt x="78078" y="152412"/>
                    </a:lnTo>
                    <a:cubicBezTo>
                      <a:pt x="77432" y="152357"/>
                      <a:pt x="76060" y="151668"/>
                      <a:pt x="75670" y="151233"/>
                    </a:cubicBezTo>
                    <a:lnTo>
                      <a:pt x="55203" y="123739"/>
                    </a:lnTo>
                    <a:cubicBezTo>
                      <a:pt x="59035" y="121045"/>
                      <a:pt x="61550" y="116600"/>
                      <a:pt x="61550" y="111570"/>
                    </a:cubicBezTo>
                    <a:lnTo>
                      <a:pt x="61550" y="79810"/>
                    </a:lnTo>
                    <a:cubicBezTo>
                      <a:pt x="61550" y="71609"/>
                      <a:pt x="54879" y="64937"/>
                      <a:pt x="46677" y="64937"/>
                    </a:cubicBezTo>
                    <a:lnTo>
                      <a:pt x="14873" y="64937"/>
                    </a:lnTo>
                    <a:cubicBezTo>
                      <a:pt x="6671" y="64937"/>
                      <a:pt x="0" y="71609"/>
                      <a:pt x="0" y="79810"/>
                    </a:cubicBezTo>
                    <a:lnTo>
                      <a:pt x="0" y="111570"/>
                    </a:lnTo>
                    <a:cubicBezTo>
                      <a:pt x="0" y="119772"/>
                      <a:pt x="6671" y="126443"/>
                      <a:pt x="14873" y="126443"/>
                    </a:cubicBezTo>
                    <a:lnTo>
                      <a:pt x="34967" y="126443"/>
                    </a:lnTo>
                    <a:lnTo>
                      <a:pt x="61352" y="161891"/>
                    </a:lnTo>
                    <a:cubicBezTo>
                      <a:pt x="64961" y="166739"/>
                      <a:pt x="71967" y="170259"/>
                      <a:pt x="78011" y="170259"/>
                    </a:cubicBezTo>
                    <a:lnTo>
                      <a:pt x="103764" y="170259"/>
                    </a:lnTo>
                    <a:lnTo>
                      <a:pt x="103764" y="245238"/>
                    </a:lnTo>
                    <a:cubicBezTo>
                      <a:pt x="73873" y="248176"/>
                      <a:pt x="50442" y="273431"/>
                      <a:pt x="50442" y="304056"/>
                    </a:cubicBezTo>
                    <a:lnTo>
                      <a:pt x="50442" y="309481"/>
                    </a:lnTo>
                    <a:cubicBezTo>
                      <a:pt x="50442" y="341679"/>
                      <a:pt x="76345" y="367929"/>
                      <a:pt x="108422" y="368558"/>
                    </a:cubicBezTo>
                    <a:cubicBezTo>
                      <a:pt x="121702" y="424099"/>
                      <a:pt x="162265" y="469170"/>
                      <a:pt x="215119" y="488783"/>
                    </a:cubicBezTo>
                    <a:lnTo>
                      <a:pt x="215119" y="525634"/>
                    </a:lnTo>
                    <a:cubicBezTo>
                      <a:pt x="215119" y="533835"/>
                      <a:pt x="221790" y="540507"/>
                      <a:pt x="229992" y="540507"/>
                    </a:cubicBezTo>
                    <a:lnTo>
                      <a:pt x="258680" y="540507"/>
                    </a:lnTo>
                    <a:cubicBezTo>
                      <a:pt x="263608" y="540507"/>
                      <a:pt x="267604" y="536511"/>
                      <a:pt x="267604" y="531583"/>
                    </a:cubicBezTo>
                    <a:cubicBezTo>
                      <a:pt x="267604" y="526655"/>
                      <a:pt x="263608" y="522659"/>
                      <a:pt x="258680" y="522659"/>
                    </a:cubicBezTo>
                    <a:lnTo>
                      <a:pt x="232968" y="522659"/>
                    </a:lnTo>
                    <a:lnTo>
                      <a:pt x="232968" y="494303"/>
                    </a:lnTo>
                    <a:cubicBezTo>
                      <a:pt x="246221" y="497614"/>
                      <a:pt x="260080" y="499384"/>
                      <a:pt x="274345" y="499384"/>
                    </a:cubicBezTo>
                    <a:lnTo>
                      <a:pt x="276124" y="499384"/>
                    </a:lnTo>
                    <a:cubicBezTo>
                      <a:pt x="276125" y="499384"/>
                      <a:pt x="276125" y="499384"/>
                      <a:pt x="276127" y="499384"/>
                    </a:cubicBezTo>
                    <a:cubicBezTo>
                      <a:pt x="290095" y="499384"/>
                      <a:pt x="304012" y="497652"/>
                      <a:pt x="317501" y="494295"/>
                    </a:cubicBezTo>
                    <a:lnTo>
                      <a:pt x="317501" y="522660"/>
                    </a:lnTo>
                    <a:lnTo>
                      <a:pt x="312222" y="522660"/>
                    </a:lnTo>
                    <a:cubicBezTo>
                      <a:pt x="307294" y="522660"/>
                      <a:pt x="303298" y="526656"/>
                      <a:pt x="303298" y="531584"/>
                    </a:cubicBezTo>
                    <a:cubicBezTo>
                      <a:pt x="303298" y="536512"/>
                      <a:pt x="307294" y="540508"/>
                      <a:pt x="312222" y="540508"/>
                    </a:cubicBezTo>
                    <a:lnTo>
                      <a:pt x="320476" y="540508"/>
                    </a:lnTo>
                    <a:cubicBezTo>
                      <a:pt x="328677" y="540508"/>
                      <a:pt x="335349" y="533836"/>
                      <a:pt x="335349" y="525635"/>
                    </a:cubicBezTo>
                    <a:lnTo>
                      <a:pt x="335349" y="488791"/>
                    </a:lnTo>
                    <a:cubicBezTo>
                      <a:pt x="342305" y="486225"/>
                      <a:pt x="349095" y="483223"/>
                      <a:pt x="355650" y="479766"/>
                    </a:cubicBezTo>
                    <a:cubicBezTo>
                      <a:pt x="360009" y="477467"/>
                      <a:pt x="361679" y="472069"/>
                      <a:pt x="359380" y="467709"/>
                    </a:cubicBezTo>
                    <a:cubicBezTo>
                      <a:pt x="357081" y="463350"/>
                      <a:pt x="351685" y="461680"/>
                      <a:pt x="347323" y="463978"/>
                    </a:cubicBezTo>
                    <a:cubicBezTo>
                      <a:pt x="325546" y="475463"/>
                      <a:pt x="300925" y="481535"/>
                      <a:pt x="276124" y="481534"/>
                    </a:cubicBezTo>
                    <a:lnTo>
                      <a:pt x="274345" y="481534"/>
                    </a:lnTo>
                    <a:cubicBezTo>
                      <a:pt x="190128" y="481534"/>
                      <a:pt x="121611" y="413089"/>
                      <a:pt x="121611" y="328959"/>
                    </a:cubicBezTo>
                    <a:lnTo>
                      <a:pt x="121611" y="189654"/>
                    </a:lnTo>
                    <a:cubicBezTo>
                      <a:pt x="121611" y="182750"/>
                      <a:pt x="122060" y="176296"/>
                      <a:pt x="122956" y="170258"/>
                    </a:cubicBezTo>
                    <a:lnTo>
                      <a:pt x="146761" y="170258"/>
                    </a:lnTo>
                    <a:cubicBezTo>
                      <a:pt x="151689" y="170258"/>
                      <a:pt x="155685" y="166262"/>
                      <a:pt x="155685" y="161334"/>
                    </a:cubicBezTo>
                    <a:cubicBezTo>
                      <a:pt x="155685" y="156406"/>
                      <a:pt x="151689" y="152410"/>
                      <a:pt x="146761" y="152410"/>
                    </a:cubicBezTo>
                    <a:lnTo>
                      <a:pt x="127358" y="152410"/>
                    </a:lnTo>
                    <a:cubicBezTo>
                      <a:pt x="133844" y="134532"/>
                      <a:pt x="145916" y="121441"/>
                      <a:pt x="164067" y="112253"/>
                    </a:cubicBezTo>
                    <a:cubicBezTo>
                      <a:pt x="187985" y="100147"/>
                      <a:pt x="221996" y="94747"/>
                      <a:pt x="274346" y="94747"/>
                    </a:cubicBezTo>
                    <a:lnTo>
                      <a:pt x="276125" y="94747"/>
                    </a:lnTo>
                    <a:cubicBezTo>
                      <a:pt x="328476" y="94747"/>
                      <a:pt x="362487" y="100147"/>
                      <a:pt x="386404" y="112253"/>
                    </a:cubicBezTo>
                    <a:cubicBezTo>
                      <a:pt x="415369" y="126914"/>
                      <a:pt x="428859" y="151509"/>
                      <a:pt x="428859" y="189653"/>
                    </a:cubicBezTo>
                    <a:lnTo>
                      <a:pt x="428859" y="328958"/>
                    </a:lnTo>
                    <a:cubicBezTo>
                      <a:pt x="428859" y="364484"/>
                      <a:pt x="416370" y="399076"/>
                      <a:pt x="393693" y="426359"/>
                    </a:cubicBezTo>
                    <a:cubicBezTo>
                      <a:pt x="390543" y="430149"/>
                      <a:pt x="391061" y="435775"/>
                      <a:pt x="394852" y="438925"/>
                    </a:cubicBezTo>
                    <a:cubicBezTo>
                      <a:pt x="398642" y="442074"/>
                      <a:pt x="404270" y="441558"/>
                      <a:pt x="407418" y="437766"/>
                    </a:cubicBezTo>
                    <a:cubicBezTo>
                      <a:pt x="424192" y="417585"/>
                      <a:pt x="435970" y="393825"/>
                      <a:pt x="442019" y="368556"/>
                    </a:cubicBezTo>
                    <a:cubicBezTo>
                      <a:pt x="474109" y="367941"/>
                      <a:pt x="500028" y="341685"/>
                      <a:pt x="500028" y="309477"/>
                    </a:cubicBezTo>
                    <a:lnTo>
                      <a:pt x="500028" y="304053"/>
                    </a:lnTo>
                    <a:cubicBezTo>
                      <a:pt x="500028" y="273428"/>
                      <a:pt x="476597" y="248174"/>
                      <a:pt x="446706" y="245235"/>
                    </a:cubicBezTo>
                    <a:close/>
                    <a:moveTo>
                      <a:pt x="43701" y="108597"/>
                    </a:moveTo>
                    <a:lnTo>
                      <a:pt x="17847" y="108597"/>
                    </a:lnTo>
                    <a:lnTo>
                      <a:pt x="17847" y="82786"/>
                    </a:lnTo>
                    <a:lnTo>
                      <a:pt x="43701" y="82786"/>
                    </a:lnTo>
                    <a:lnTo>
                      <a:pt x="43701" y="108597"/>
                    </a:lnTo>
                    <a:close/>
                    <a:moveTo>
                      <a:pt x="68289" y="309480"/>
                    </a:moveTo>
                    <a:lnTo>
                      <a:pt x="68289" y="304055"/>
                    </a:lnTo>
                    <a:cubicBezTo>
                      <a:pt x="68289" y="283283"/>
                      <a:pt x="83740" y="266056"/>
                      <a:pt x="103764" y="263214"/>
                    </a:cubicBezTo>
                    <a:lnTo>
                      <a:pt x="103764" y="288296"/>
                    </a:lnTo>
                    <a:lnTo>
                      <a:pt x="103764" y="297843"/>
                    </a:lnTo>
                    <a:lnTo>
                      <a:pt x="93650" y="297843"/>
                    </a:lnTo>
                    <a:cubicBezTo>
                      <a:pt x="88722" y="297843"/>
                      <a:pt x="84727" y="301838"/>
                      <a:pt x="84727" y="306767"/>
                    </a:cubicBezTo>
                    <a:cubicBezTo>
                      <a:pt x="84727" y="311695"/>
                      <a:pt x="88722" y="315690"/>
                      <a:pt x="93650" y="315690"/>
                    </a:cubicBezTo>
                    <a:lnTo>
                      <a:pt x="103764" y="315690"/>
                    </a:lnTo>
                    <a:lnTo>
                      <a:pt x="103764" y="328958"/>
                    </a:lnTo>
                    <a:cubicBezTo>
                      <a:pt x="103764" y="336251"/>
                      <a:pt x="104227" y="343437"/>
                      <a:pt x="105120" y="350492"/>
                    </a:cubicBezTo>
                    <a:cubicBezTo>
                      <a:pt x="84441" y="348256"/>
                      <a:pt x="68289" y="330719"/>
                      <a:pt x="68289" y="309480"/>
                    </a:cubicBezTo>
                    <a:close/>
                    <a:moveTo>
                      <a:pt x="428856" y="125056"/>
                    </a:moveTo>
                    <a:cubicBezTo>
                      <a:pt x="420430" y="113225"/>
                      <a:pt x="408995" y="103687"/>
                      <a:pt x="394462" y="96331"/>
                    </a:cubicBezTo>
                    <a:cubicBezTo>
                      <a:pt x="382685" y="90370"/>
                      <a:pt x="365807" y="83829"/>
                      <a:pt x="335389" y="80061"/>
                    </a:cubicBezTo>
                    <a:lnTo>
                      <a:pt x="335389" y="54865"/>
                    </a:lnTo>
                    <a:cubicBezTo>
                      <a:pt x="335389" y="50291"/>
                      <a:pt x="334817" y="45847"/>
                      <a:pt x="333756" y="41595"/>
                    </a:cubicBezTo>
                    <a:cubicBezTo>
                      <a:pt x="341051" y="39095"/>
                      <a:pt x="348859" y="37714"/>
                      <a:pt x="356991" y="37714"/>
                    </a:cubicBezTo>
                    <a:cubicBezTo>
                      <a:pt x="396618" y="37714"/>
                      <a:pt x="428856" y="69916"/>
                      <a:pt x="428856" y="109498"/>
                    </a:cubicBezTo>
                    <a:lnTo>
                      <a:pt x="428856" y="125056"/>
                    </a:lnTo>
                    <a:close/>
                    <a:moveTo>
                      <a:pt x="482179" y="309480"/>
                    </a:moveTo>
                    <a:cubicBezTo>
                      <a:pt x="482179" y="330726"/>
                      <a:pt x="466015" y="348269"/>
                      <a:pt x="445325" y="350495"/>
                    </a:cubicBezTo>
                    <a:cubicBezTo>
                      <a:pt x="446236" y="343380"/>
                      <a:pt x="446704" y="336188"/>
                      <a:pt x="446704" y="328959"/>
                    </a:cubicBezTo>
                    <a:lnTo>
                      <a:pt x="446704" y="315692"/>
                    </a:lnTo>
                    <a:lnTo>
                      <a:pt x="456816" y="315692"/>
                    </a:lnTo>
                    <a:cubicBezTo>
                      <a:pt x="461745" y="315692"/>
                      <a:pt x="465740" y="311696"/>
                      <a:pt x="465740" y="306768"/>
                    </a:cubicBezTo>
                    <a:cubicBezTo>
                      <a:pt x="465740" y="301840"/>
                      <a:pt x="461745" y="297844"/>
                      <a:pt x="456816" y="297844"/>
                    </a:cubicBezTo>
                    <a:lnTo>
                      <a:pt x="446704" y="297844"/>
                    </a:lnTo>
                    <a:lnTo>
                      <a:pt x="446704" y="263214"/>
                    </a:lnTo>
                    <a:cubicBezTo>
                      <a:pt x="466729" y="266056"/>
                      <a:pt x="482179" y="283283"/>
                      <a:pt x="482179" y="304055"/>
                    </a:cubicBezTo>
                    <a:lnTo>
                      <a:pt x="482179" y="30948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17"/>
              <p:cNvSpPr/>
              <p:nvPr/>
            </p:nvSpPr>
            <p:spPr>
              <a:xfrm>
                <a:off x="7537403" y="4443991"/>
                <a:ext cx="48476" cy="80317"/>
              </a:xfrm>
              <a:custGeom>
                <a:avLst/>
                <a:gdLst/>
                <a:ahLst/>
                <a:cxnLst/>
                <a:rect l="l" t="t" r="r" b="b"/>
                <a:pathLst>
                  <a:path w="48476" h="80317" extrusionOk="0">
                    <a:moveTo>
                      <a:pt x="39552" y="62470"/>
                    </a:moveTo>
                    <a:lnTo>
                      <a:pt x="20822" y="62470"/>
                    </a:lnTo>
                    <a:cubicBezTo>
                      <a:pt x="19210" y="62470"/>
                      <a:pt x="17847" y="61107"/>
                      <a:pt x="17847" y="59495"/>
                    </a:cubicBezTo>
                    <a:lnTo>
                      <a:pt x="17847" y="8924"/>
                    </a:lnTo>
                    <a:cubicBezTo>
                      <a:pt x="17847" y="3995"/>
                      <a:pt x="13852" y="0"/>
                      <a:pt x="8924" y="0"/>
                    </a:cubicBezTo>
                    <a:cubicBezTo>
                      <a:pt x="3995" y="0"/>
                      <a:pt x="0" y="3995"/>
                      <a:pt x="0" y="8924"/>
                    </a:cubicBezTo>
                    <a:lnTo>
                      <a:pt x="0" y="59495"/>
                    </a:lnTo>
                    <a:cubicBezTo>
                      <a:pt x="0" y="70976"/>
                      <a:pt x="9341" y="80317"/>
                      <a:pt x="20822" y="80317"/>
                    </a:cubicBezTo>
                    <a:lnTo>
                      <a:pt x="39552" y="80317"/>
                    </a:lnTo>
                    <a:cubicBezTo>
                      <a:pt x="44481" y="80317"/>
                      <a:pt x="48476" y="76322"/>
                      <a:pt x="48476" y="71393"/>
                    </a:cubicBezTo>
                    <a:cubicBezTo>
                      <a:pt x="48476" y="66465"/>
                      <a:pt x="44481" y="62470"/>
                      <a:pt x="39552" y="624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17"/>
              <p:cNvSpPr/>
              <p:nvPr/>
            </p:nvSpPr>
            <p:spPr>
              <a:xfrm>
                <a:off x="7579420" y="4413548"/>
                <a:ext cx="119520" cy="79693"/>
              </a:xfrm>
              <a:custGeom>
                <a:avLst/>
                <a:gdLst/>
                <a:ahLst/>
                <a:cxnLst/>
                <a:rect l="l" t="t" r="r" b="b"/>
                <a:pathLst>
                  <a:path w="119520" h="79693" extrusionOk="0">
                    <a:moveTo>
                      <a:pt x="117223" y="31810"/>
                    </a:moveTo>
                    <a:cubicBezTo>
                      <a:pt x="104730" y="11891"/>
                      <a:pt x="83248" y="0"/>
                      <a:pt x="59758" y="0"/>
                    </a:cubicBezTo>
                    <a:cubicBezTo>
                      <a:pt x="36271" y="0"/>
                      <a:pt x="14790" y="11891"/>
                      <a:pt x="2296" y="31810"/>
                    </a:cubicBezTo>
                    <a:cubicBezTo>
                      <a:pt x="-765" y="36691"/>
                      <a:pt x="-766" y="42999"/>
                      <a:pt x="2296" y="47886"/>
                    </a:cubicBezTo>
                    <a:cubicBezTo>
                      <a:pt x="14790" y="67804"/>
                      <a:pt x="36271" y="79694"/>
                      <a:pt x="59757" y="79694"/>
                    </a:cubicBezTo>
                    <a:cubicBezTo>
                      <a:pt x="83247" y="79694"/>
                      <a:pt x="104729" y="67802"/>
                      <a:pt x="117221" y="47887"/>
                    </a:cubicBezTo>
                    <a:cubicBezTo>
                      <a:pt x="120288" y="43000"/>
                      <a:pt x="120286" y="36688"/>
                      <a:pt x="117223" y="31810"/>
                    </a:cubicBezTo>
                    <a:close/>
                    <a:moveTo>
                      <a:pt x="18355" y="39847"/>
                    </a:moveTo>
                    <a:cubicBezTo>
                      <a:pt x="24441" y="30833"/>
                      <a:pt x="33103" y="24234"/>
                      <a:pt x="43032" y="20724"/>
                    </a:cubicBezTo>
                    <a:cubicBezTo>
                      <a:pt x="37698" y="25390"/>
                      <a:pt x="34307" y="32222"/>
                      <a:pt x="34307" y="39846"/>
                    </a:cubicBezTo>
                    <a:cubicBezTo>
                      <a:pt x="34307" y="47471"/>
                      <a:pt x="37698" y="54305"/>
                      <a:pt x="43033" y="58972"/>
                    </a:cubicBezTo>
                    <a:cubicBezTo>
                      <a:pt x="33103" y="55460"/>
                      <a:pt x="24440" y="48860"/>
                      <a:pt x="18355" y="39847"/>
                    </a:cubicBezTo>
                    <a:close/>
                    <a:moveTo>
                      <a:pt x="59758" y="47435"/>
                    </a:moveTo>
                    <a:cubicBezTo>
                      <a:pt x="55566" y="47434"/>
                      <a:pt x="52155" y="44030"/>
                      <a:pt x="52155" y="39846"/>
                    </a:cubicBezTo>
                    <a:cubicBezTo>
                      <a:pt x="52155" y="35663"/>
                      <a:pt x="55567" y="32260"/>
                      <a:pt x="59758" y="32260"/>
                    </a:cubicBezTo>
                    <a:cubicBezTo>
                      <a:pt x="63951" y="32260"/>
                      <a:pt x="67363" y="35663"/>
                      <a:pt x="67363" y="39846"/>
                    </a:cubicBezTo>
                    <a:cubicBezTo>
                      <a:pt x="67363" y="44031"/>
                      <a:pt x="63951" y="47435"/>
                      <a:pt x="59758" y="47435"/>
                    </a:cubicBezTo>
                    <a:close/>
                    <a:moveTo>
                      <a:pt x="76484" y="58970"/>
                    </a:moveTo>
                    <a:cubicBezTo>
                      <a:pt x="81819" y="54305"/>
                      <a:pt x="85210" y="47471"/>
                      <a:pt x="85210" y="39845"/>
                    </a:cubicBezTo>
                    <a:cubicBezTo>
                      <a:pt x="85210" y="32222"/>
                      <a:pt x="81819" y="25390"/>
                      <a:pt x="76485" y="20723"/>
                    </a:cubicBezTo>
                    <a:cubicBezTo>
                      <a:pt x="86414" y="24233"/>
                      <a:pt x="95076" y="30832"/>
                      <a:pt x="101162" y="39847"/>
                    </a:cubicBezTo>
                    <a:cubicBezTo>
                      <a:pt x="95077" y="48862"/>
                      <a:pt x="86414" y="55460"/>
                      <a:pt x="76484" y="589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17"/>
              <p:cNvSpPr/>
              <p:nvPr/>
            </p:nvSpPr>
            <p:spPr>
              <a:xfrm>
                <a:off x="7410224" y="4413548"/>
                <a:ext cx="119520" cy="79693"/>
              </a:xfrm>
              <a:custGeom>
                <a:avLst/>
                <a:gdLst/>
                <a:ahLst/>
                <a:cxnLst/>
                <a:rect l="l" t="t" r="r" b="b"/>
                <a:pathLst>
                  <a:path w="119520" h="79693" extrusionOk="0">
                    <a:moveTo>
                      <a:pt x="117223" y="31809"/>
                    </a:moveTo>
                    <a:cubicBezTo>
                      <a:pt x="104731" y="11891"/>
                      <a:pt x="83249" y="0"/>
                      <a:pt x="59759" y="0"/>
                    </a:cubicBezTo>
                    <a:cubicBezTo>
                      <a:pt x="36271" y="0"/>
                      <a:pt x="14789" y="11891"/>
                      <a:pt x="2297" y="31808"/>
                    </a:cubicBezTo>
                    <a:cubicBezTo>
                      <a:pt x="-765" y="36690"/>
                      <a:pt x="-766" y="42999"/>
                      <a:pt x="2297" y="47886"/>
                    </a:cubicBezTo>
                    <a:cubicBezTo>
                      <a:pt x="14789" y="67804"/>
                      <a:pt x="36272" y="79694"/>
                      <a:pt x="59759" y="79694"/>
                    </a:cubicBezTo>
                    <a:cubicBezTo>
                      <a:pt x="83249" y="79694"/>
                      <a:pt x="104730" y="67802"/>
                      <a:pt x="117223" y="47885"/>
                    </a:cubicBezTo>
                    <a:cubicBezTo>
                      <a:pt x="120287" y="43000"/>
                      <a:pt x="120287" y="36688"/>
                      <a:pt x="117223" y="31809"/>
                    </a:cubicBezTo>
                    <a:close/>
                    <a:moveTo>
                      <a:pt x="18357" y="39847"/>
                    </a:moveTo>
                    <a:cubicBezTo>
                      <a:pt x="24441" y="30833"/>
                      <a:pt x="33103" y="24234"/>
                      <a:pt x="43032" y="20723"/>
                    </a:cubicBezTo>
                    <a:cubicBezTo>
                      <a:pt x="37698" y="25389"/>
                      <a:pt x="34309" y="32222"/>
                      <a:pt x="34309" y="39845"/>
                    </a:cubicBezTo>
                    <a:cubicBezTo>
                      <a:pt x="34309" y="47471"/>
                      <a:pt x="37700" y="54304"/>
                      <a:pt x="43035" y="58970"/>
                    </a:cubicBezTo>
                    <a:cubicBezTo>
                      <a:pt x="33105" y="55460"/>
                      <a:pt x="24441" y="48860"/>
                      <a:pt x="18357" y="39847"/>
                    </a:cubicBezTo>
                    <a:close/>
                    <a:moveTo>
                      <a:pt x="59760" y="47435"/>
                    </a:moveTo>
                    <a:cubicBezTo>
                      <a:pt x="55567" y="47435"/>
                      <a:pt x="52156" y="44031"/>
                      <a:pt x="52156" y="39846"/>
                    </a:cubicBezTo>
                    <a:cubicBezTo>
                      <a:pt x="52156" y="35663"/>
                      <a:pt x="55567" y="32260"/>
                      <a:pt x="59760" y="32260"/>
                    </a:cubicBezTo>
                    <a:cubicBezTo>
                      <a:pt x="63953" y="32260"/>
                      <a:pt x="67364" y="35663"/>
                      <a:pt x="67364" y="39846"/>
                    </a:cubicBezTo>
                    <a:cubicBezTo>
                      <a:pt x="67364" y="44031"/>
                      <a:pt x="63953" y="47435"/>
                      <a:pt x="59760" y="47435"/>
                    </a:cubicBezTo>
                    <a:close/>
                    <a:moveTo>
                      <a:pt x="76485" y="58970"/>
                    </a:moveTo>
                    <a:cubicBezTo>
                      <a:pt x="81819" y="54304"/>
                      <a:pt x="85210" y="47471"/>
                      <a:pt x="85210" y="39845"/>
                    </a:cubicBezTo>
                    <a:cubicBezTo>
                      <a:pt x="85211" y="32222"/>
                      <a:pt x="81821" y="25390"/>
                      <a:pt x="76487" y="20724"/>
                    </a:cubicBezTo>
                    <a:cubicBezTo>
                      <a:pt x="86415" y="24236"/>
                      <a:pt x="95077" y="30833"/>
                      <a:pt x="101163" y="39847"/>
                    </a:cubicBezTo>
                    <a:cubicBezTo>
                      <a:pt x="95078" y="48862"/>
                      <a:pt x="86415" y="55460"/>
                      <a:pt x="76485" y="589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17"/>
              <p:cNvSpPr/>
              <p:nvPr/>
            </p:nvSpPr>
            <p:spPr>
              <a:xfrm>
                <a:off x="7414385" y="4373530"/>
                <a:ext cx="114074" cy="29358"/>
              </a:xfrm>
              <a:custGeom>
                <a:avLst/>
                <a:gdLst/>
                <a:ahLst/>
                <a:cxnLst/>
                <a:rect l="l" t="t" r="r" b="b"/>
                <a:pathLst>
                  <a:path w="114074" h="29358" extrusionOk="0">
                    <a:moveTo>
                      <a:pt x="109200" y="12482"/>
                    </a:moveTo>
                    <a:cubicBezTo>
                      <a:pt x="76538" y="-4161"/>
                      <a:pt x="37538" y="-4161"/>
                      <a:pt x="4875" y="12482"/>
                    </a:cubicBezTo>
                    <a:cubicBezTo>
                      <a:pt x="483" y="14719"/>
                      <a:pt x="-1263" y="20093"/>
                      <a:pt x="974" y="24483"/>
                    </a:cubicBezTo>
                    <a:cubicBezTo>
                      <a:pt x="3215" y="28875"/>
                      <a:pt x="8587" y="30619"/>
                      <a:pt x="12978" y="28384"/>
                    </a:cubicBezTo>
                    <a:cubicBezTo>
                      <a:pt x="40568" y="14327"/>
                      <a:pt x="73510" y="14327"/>
                      <a:pt x="101098" y="28384"/>
                    </a:cubicBezTo>
                    <a:cubicBezTo>
                      <a:pt x="102395" y="29045"/>
                      <a:pt x="103779" y="29358"/>
                      <a:pt x="105143" y="29358"/>
                    </a:cubicBezTo>
                    <a:cubicBezTo>
                      <a:pt x="108391" y="29358"/>
                      <a:pt x="111525" y="27577"/>
                      <a:pt x="113100" y="24483"/>
                    </a:cubicBezTo>
                    <a:cubicBezTo>
                      <a:pt x="115337" y="20093"/>
                      <a:pt x="113592" y="14719"/>
                      <a:pt x="109200" y="124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17"/>
              <p:cNvSpPr/>
              <p:nvPr/>
            </p:nvSpPr>
            <p:spPr>
              <a:xfrm>
                <a:off x="7498966" y="4557182"/>
                <a:ext cx="111230" cy="17847"/>
              </a:xfrm>
              <a:custGeom>
                <a:avLst/>
                <a:gdLst/>
                <a:ahLst/>
                <a:cxnLst/>
                <a:rect l="l" t="t" r="r" b="b"/>
                <a:pathLst>
                  <a:path w="111230" h="17847" extrusionOk="0">
                    <a:moveTo>
                      <a:pt x="102306" y="0"/>
                    </a:moveTo>
                    <a:lnTo>
                      <a:pt x="8924" y="0"/>
                    </a:lnTo>
                    <a:cubicBezTo>
                      <a:pt x="3995" y="0"/>
                      <a:pt x="0" y="3995"/>
                      <a:pt x="0" y="8924"/>
                    </a:cubicBezTo>
                    <a:cubicBezTo>
                      <a:pt x="0" y="13852"/>
                      <a:pt x="3995" y="17847"/>
                      <a:pt x="8924" y="17847"/>
                    </a:cubicBezTo>
                    <a:lnTo>
                      <a:pt x="102306" y="17847"/>
                    </a:lnTo>
                    <a:cubicBezTo>
                      <a:pt x="107235" y="17847"/>
                      <a:pt x="111230" y="13853"/>
                      <a:pt x="111230" y="8924"/>
                    </a:cubicBezTo>
                    <a:cubicBezTo>
                      <a:pt x="111230" y="3995"/>
                      <a:pt x="107235" y="0"/>
                      <a:pt x="10230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17"/>
              <p:cNvSpPr/>
              <p:nvPr/>
            </p:nvSpPr>
            <p:spPr>
              <a:xfrm>
                <a:off x="7524329" y="4586866"/>
                <a:ext cx="60505" cy="17847"/>
              </a:xfrm>
              <a:custGeom>
                <a:avLst/>
                <a:gdLst/>
                <a:ahLst/>
                <a:cxnLst/>
                <a:rect l="l" t="t" r="r" b="b"/>
                <a:pathLst>
                  <a:path w="60505" h="17847" extrusionOk="0">
                    <a:moveTo>
                      <a:pt x="51582" y="0"/>
                    </a:moveTo>
                    <a:lnTo>
                      <a:pt x="8924" y="0"/>
                    </a:lnTo>
                    <a:cubicBezTo>
                      <a:pt x="3995" y="0"/>
                      <a:pt x="0" y="3995"/>
                      <a:pt x="0" y="8924"/>
                    </a:cubicBezTo>
                    <a:cubicBezTo>
                      <a:pt x="0" y="13852"/>
                      <a:pt x="3995" y="17847"/>
                      <a:pt x="8924" y="17847"/>
                    </a:cubicBezTo>
                    <a:lnTo>
                      <a:pt x="51582" y="17847"/>
                    </a:lnTo>
                    <a:cubicBezTo>
                      <a:pt x="56510" y="17847"/>
                      <a:pt x="60505" y="13852"/>
                      <a:pt x="60505" y="8924"/>
                    </a:cubicBezTo>
                    <a:cubicBezTo>
                      <a:pt x="60505" y="3995"/>
                      <a:pt x="56510" y="0"/>
                      <a:pt x="5158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17"/>
              <p:cNvSpPr/>
              <p:nvPr/>
            </p:nvSpPr>
            <p:spPr>
              <a:xfrm>
                <a:off x="7578182" y="4373530"/>
                <a:ext cx="114074" cy="29358"/>
              </a:xfrm>
              <a:custGeom>
                <a:avLst/>
                <a:gdLst/>
                <a:ahLst/>
                <a:cxnLst/>
                <a:rect l="l" t="t" r="r" b="b"/>
                <a:pathLst>
                  <a:path w="114074" h="29358" extrusionOk="0">
                    <a:moveTo>
                      <a:pt x="109200" y="12482"/>
                    </a:moveTo>
                    <a:cubicBezTo>
                      <a:pt x="76538" y="-4161"/>
                      <a:pt x="37537" y="-4161"/>
                      <a:pt x="4875" y="12482"/>
                    </a:cubicBezTo>
                    <a:cubicBezTo>
                      <a:pt x="483" y="14719"/>
                      <a:pt x="-1263" y="20093"/>
                      <a:pt x="974" y="24483"/>
                    </a:cubicBezTo>
                    <a:cubicBezTo>
                      <a:pt x="3212" y="28875"/>
                      <a:pt x="8587" y="30619"/>
                      <a:pt x="12977" y="28384"/>
                    </a:cubicBezTo>
                    <a:cubicBezTo>
                      <a:pt x="40567" y="14327"/>
                      <a:pt x="73509" y="14327"/>
                      <a:pt x="101097" y="28384"/>
                    </a:cubicBezTo>
                    <a:cubicBezTo>
                      <a:pt x="102394" y="29045"/>
                      <a:pt x="103778" y="29358"/>
                      <a:pt x="105141" y="29358"/>
                    </a:cubicBezTo>
                    <a:cubicBezTo>
                      <a:pt x="108390" y="29358"/>
                      <a:pt x="111524" y="27577"/>
                      <a:pt x="113100" y="24483"/>
                    </a:cubicBezTo>
                    <a:cubicBezTo>
                      <a:pt x="115337" y="20093"/>
                      <a:pt x="113592" y="14719"/>
                      <a:pt x="109200" y="124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7"/>
              <p:cNvSpPr/>
              <p:nvPr/>
            </p:nvSpPr>
            <p:spPr>
              <a:xfrm>
                <a:off x="7241199" y="4570126"/>
                <a:ext cx="169273" cy="169122"/>
              </a:xfrm>
              <a:custGeom>
                <a:avLst/>
                <a:gdLst/>
                <a:ahLst/>
                <a:cxnLst/>
                <a:rect l="l" t="t" r="r" b="b"/>
                <a:pathLst>
                  <a:path w="169273" h="169122" extrusionOk="0">
                    <a:moveTo>
                      <a:pt x="160350" y="151275"/>
                    </a:moveTo>
                    <a:lnTo>
                      <a:pt x="17847" y="151275"/>
                    </a:lnTo>
                    <a:lnTo>
                      <a:pt x="17847" y="8924"/>
                    </a:lnTo>
                    <a:cubicBezTo>
                      <a:pt x="17847" y="3995"/>
                      <a:pt x="13852" y="0"/>
                      <a:pt x="8924" y="0"/>
                    </a:cubicBezTo>
                    <a:cubicBezTo>
                      <a:pt x="3995" y="0"/>
                      <a:pt x="0" y="3995"/>
                      <a:pt x="0" y="8924"/>
                    </a:cubicBezTo>
                    <a:lnTo>
                      <a:pt x="0" y="154250"/>
                    </a:lnTo>
                    <a:cubicBezTo>
                      <a:pt x="0" y="162451"/>
                      <a:pt x="6671" y="169122"/>
                      <a:pt x="14873" y="169122"/>
                    </a:cubicBezTo>
                    <a:lnTo>
                      <a:pt x="160350" y="169122"/>
                    </a:lnTo>
                    <a:cubicBezTo>
                      <a:pt x="165278" y="169122"/>
                      <a:pt x="169274" y="165127"/>
                      <a:pt x="169274" y="160199"/>
                    </a:cubicBezTo>
                    <a:cubicBezTo>
                      <a:pt x="169274" y="155270"/>
                      <a:pt x="165279" y="151275"/>
                      <a:pt x="160350" y="1512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7"/>
              <p:cNvSpPr/>
              <p:nvPr/>
            </p:nvSpPr>
            <p:spPr>
              <a:xfrm>
                <a:off x="7241199" y="4130056"/>
                <a:ext cx="169273" cy="169122"/>
              </a:xfrm>
              <a:custGeom>
                <a:avLst/>
                <a:gdLst/>
                <a:ahLst/>
                <a:cxnLst/>
                <a:rect l="l" t="t" r="r" b="b"/>
                <a:pathLst>
                  <a:path w="169273" h="169122" extrusionOk="0">
                    <a:moveTo>
                      <a:pt x="160350" y="0"/>
                    </a:moveTo>
                    <a:lnTo>
                      <a:pt x="14873" y="0"/>
                    </a:lnTo>
                    <a:cubicBezTo>
                      <a:pt x="6671" y="0"/>
                      <a:pt x="0" y="6671"/>
                      <a:pt x="0" y="14873"/>
                    </a:cubicBezTo>
                    <a:lnTo>
                      <a:pt x="0" y="160199"/>
                    </a:lnTo>
                    <a:cubicBezTo>
                      <a:pt x="0" y="165127"/>
                      <a:pt x="3995" y="169122"/>
                      <a:pt x="8924" y="169122"/>
                    </a:cubicBezTo>
                    <a:cubicBezTo>
                      <a:pt x="13852" y="169122"/>
                      <a:pt x="17847" y="165127"/>
                      <a:pt x="17847" y="160199"/>
                    </a:cubicBezTo>
                    <a:lnTo>
                      <a:pt x="17847" y="17847"/>
                    </a:lnTo>
                    <a:lnTo>
                      <a:pt x="160350" y="17847"/>
                    </a:lnTo>
                    <a:cubicBezTo>
                      <a:pt x="165278" y="17847"/>
                      <a:pt x="169274" y="13852"/>
                      <a:pt x="169274" y="8924"/>
                    </a:cubicBezTo>
                    <a:cubicBezTo>
                      <a:pt x="169274" y="3995"/>
                      <a:pt x="165278" y="0"/>
                      <a:pt x="16035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7"/>
              <p:cNvSpPr/>
              <p:nvPr/>
            </p:nvSpPr>
            <p:spPr>
              <a:xfrm>
                <a:off x="7667961" y="4570126"/>
                <a:ext cx="169273" cy="169122"/>
              </a:xfrm>
              <a:custGeom>
                <a:avLst/>
                <a:gdLst/>
                <a:ahLst/>
                <a:cxnLst/>
                <a:rect l="l" t="t" r="r" b="b"/>
                <a:pathLst>
                  <a:path w="169273" h="169122" extrusionOk="0">
                    <a:moveTo>
                      <a:pt x="160350" y="0"/>
                    </a:moveTo>
                    <a:cubicBezTo>
                      <a:pt x="155422" y="0"/>
                      <a:pt x="151426" y="3995"/>
                      <a:pt x="151426" y="8924"/>
                    </a:cubicBezTo>
                    <a:lnTo>
                      <a:pt x="151426" y="151275"/>
                    </a:lnTo>
                    <a:lnTo>
                      <a:pt x="8924" y="151275"/>
                    </a:lnTo>
                    <a:cubicBezTo>
                      <a:pt x="3995" y="151275"/>
                      <a:pt x="0" y="155270"/>
                      <a:pt x="0" y="160199"/>
                    </a:cubicBezTo>
                    <a:cubicBezTo>
                      <a:pt x="0" y="165127"/>
                      <a:pt x="3995" y="169122"/>
                      <a:pt x="8924" y="169122"/>
                    </a:cubicBezTo>
                    <a:lnTo>
                      <a:pt x="154401" y="169122"/>
                    </a:lnTo>
                    <a:cubicBezTo>
                      <a:pt x="162602" y="169122"/>
                      <a:pt x="169274" y="162451"/>
                      <a:pt x="169274" y="154250"/>
                    </a:cubicBezTo>
                    <a:lnTo>
                      <a:pt x="169274" y="8924"/>
                    </a:lnTo>
                    <a:cubicBezTo>
                      <a:pt x="169274" y="3995"/>
                      <a:pt x="165278" y="0"/>
                      <a:pt x="16035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7"/>
              <p:cNvSpPr/>
              <p:nvPr/>
            </p:nvSpPr>
            <p:spPr>
              <a:xfrm>
                <a:off x="7667961" y="4130056"/>
                <a:ext cx="169273" cy="169122"/>
              </a:xfrm>
              <a:custGeom>
                <a:avLst/>
                <a:gdLst/>
                <a:ahLst/>
                <a:cxnLst/>
                <a:rect l="l" t="t" r="r" b="b"/>
                <a:pathLst>
                  <a:path w="169273" h="169122" extrusionOk="0">
                    <a:moveTo>
                      <a:pt x="154401" y="0"/>
                    </a:moveTo>
                    <a:lnTo>
                      <a:pt x="8924" y="0"/>
                    </a:lnTo>
                    <a:cubicBezTo>
                      <a:pt x="3995" y="0"/>
                      <a:pt x="0" y="3995"/>
                      <a:pt x="0" y="8924"/>
                    </a:cubicBezTo>
                    <a:cubicBezTo>
                      <a:pt x="0" y="13852"/>
                      <a:pt x="3995" y="17847"/>
                      <a:pt x="8924" y="17847"/>
                    </a:cubicBezTo>
                    <a:lnTo>
                      <a:pt x="151426" y="17847"/>
                    </a:lnTo>
                    <a:lnTo>
                      <a:pt x="151426" y="160199"/>
                    </a:lnTo>
                    <a:cubicBezTo>
                      <a:pt x="151426" y="165127"/>
                      <a:pt x="155422" y="169122"/>
                      <a:pt x="160350" y="169122"/>
                    </a:cubicBezTo>
                    <a:cubicBezTo>
                      <a:pt x="165278" y="169122"/>
                      <a:pt x="169274" y="165127"/>
                      <a:pt x="169274" y="160199"/>
                    </a:cubicBezTo>
                    <a:lnTo>
                      <a:pt x="169274" y="14873"/>
                    </a:lnTo>
                    <a:cubicBezTo>
                      <a:pt x="169274" y="6671"/>
                      <a:pt x="162601" y="0"/>
                      <a:pt x="1544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7"/>
              <p:cNvSpPr/>
              <p:nvPr/>
            </p:nvSpPr>
            <p:spPr>
              <a:xfrm>
                <a:off x="7622110" y="4600378"/>
                <a:ext cx="175697" cy="96036"/>
              </a:xfrm>
              <a:custGeom>
                <a:avLst/>
                <a:gdLst/>
                <a:ahLst/>
                <a:cxnLst/>
                <a:rect l="l" t="t" r="r" b="b"/>
                <a:pathLst>
                  <a:path w="175697" h="96036" extrusionOk="0">
                    <a:moveTo>
                      <a:pt x="166774" y="78190"/>
                    </a:moveTo>
                    <a:lnTo>
                      <a:pt x="93145" y="78190"/>
                    </a:lnTo>
                    <a:cubicBezTo>
                      <a:pt x="92181" y="78172"/>
                      <a:pt x="89981" y="77261"/>
                      <a:pt x="89289" y="76595"/>
                    </a:cubicBezTo>
                    <a:lnTo>
                      <a:pt x="15231" y="2610"/>
                    </a:lnTo>
                    <a:cubicBezTo>
                      <a:pt x="11745" y="-873"/>
                      <a:pt x="6094" y="-869"/>
                      <a:pt x="2610" y="2616"/>
                    </a:cubicBezTo>
                    <a:cubicBezTo>
                      <a:pt x="-872" y="6104"/>
                      <a:pt x="-870" y="11753"/>
                      <a:pt x="2616" y="15237"/>
                    </a:cubicBezTo>
                    <a:lnTo>
                      <a:pt x="76675" y="89222"/>
                    </a:lnTo>
                    <a:cubicBezTo>
                      <a:pt x="80692" y="93234"/>
                      <a:pt x="87462" y="96037"/>
                      <a:pt x="93140" y="96037"/>
                    </a:cubicBezTo>
                    <a:lnTo>
                      <a:pt x="166774" y="96037"/>
                    </a:lnTo>
                    <a:cubicBezTo>
                      <a:pt x="171702" y="96037"/>
                      <a:pt x="175697" y="92042"/>
                      <a:pt x="175697" y="87113"/>
                    </a:cubicBezTo>
                    <a:cubicBezTo>
                      <a:pt x="175697" y="82185"/>
                      <a:pt x="171702" y="78190"/>
                      <a:pt x="166774" y="7819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7"/>
              <p:cNvSpPr/>
              <p:nvPr/>
            </p:nvSpPr>
            <p:spPr>
              <a:xfrm>
                <a:off x="7728658" y="4645715"/>
                <a:ext cx="69148" cy="17847"/>
              </a:xfrm>
              <a:custGeom>
                <a:avLst/>
                <a:gdLst/>
                <a:ahLst/>
                <a:cxnLst/>
                <a:rect l="l" t="t" r="r" b="b"/>
                <a:pathLst>
                  <a:path w="69148" h="17847" extrusionOk="0">
                    <a:moveTo>
                      <a:pt x="60224" y="0"/>
                    </a:moveTo>
                    <a:lnTo>
                      <a:pt x="8924" y="0"/>
                    </a:lnTo>
                    <a:cubicBezTo>
                      <a:pt x="3995" y="0"/>
                      <a:pt x="0" y="3995"/>
                      <a:pt x="0" y="8924"/>
                    </a:cubicBezTo>
                    <a:cubicBezTo>
                      <a:pt x="0" y="13852"/>
                      <a:pt x="3995" y="17847"/>
                      <a:pt x="8924" y="17847"/>
                    </a:cubicBezTo>
                    <a:lnTo>
                      <a:pt x="60224" y="17847"/>
                    </a:lnTo>
                    <a:cubicBezTo>
                      <a:pt x="65153" y="17847"/>
                      <a:pt x="69148" y="13852"/>
                      <a:pt x="69148" y="8924"/>
                    </a:cubicBezTo>
                    <a:cubicBezTo>
                      <a:pt x="69148" y="3995"/>
                      <a:pt x="65154" y="0"/>
                      <a:pt x="602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7"/>
              <p:cNvSpPr/>
              <p:nvPr/>
            </p:nvSpPr>
            <p:spPr>
              <a:xfrm>
                <a:off x="7728658" y="4615490"/>
                <a:ext cx="69148" cy="17847"/>
              </a:xfrm>
              <a:custGeom>
                <a:avLst/>
                <a:gdLst/>
                <a:ahLst/>
                <a:cxnLst/>
                <a:rect l="l" t="t" r="r" b="b"/>
                <a:pathLst>
                  <a:path w="69148" h="17847" extrusionOk="0">
                    <a:moveTo>
                      <a:pt x="60224" y="0"/>
                    </a:moveTo>
                    <a:lnTo>
                      <a:pt x="8924" y="0"/>
                    </a:lnTo>
                    <a:cubicBezTo>
                      <a:pt x="3995" y="0"/>
                      <a:pt x="0" y="3995"/>
                      <a:pt x="0" y="8924"/>
                    </a:cubicBezTo>
                    <a:cubicBezTo>
                      <a:pt x="0" y="13852"/>
                      <a:pt x="3995" y="17847"/>
                      <a:pt x="8924" y="17847"/>
                    </a:cubicBezTo>
                    <a:lnTo>
                      <a:pt x="60224" y="17847"/>
                    </a:lnTo>
                    <a:cubicBezTo>
                      <a:pt x="65153" y="17847"/>
                      <a:pt x="69148" y="13852"/>
                      <a:pt x="69148" y="8924"/>
                    </a:cubicBezTo>
                    <a:cubicBezTo>
                      <a:pt x="69148" y="3995"/>
                      <a:pt x="65154" y="0"/>
                      <a:pt x="602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7"/>
              <p:cNvSpPr/>
              <p:nvPr/>
            </p:nvSpPr>
            <p:spPr>
              <a:xfrm>
                <a:off x="7280132" y="4631512"/>
                <a:ext cx="64949" cy="64902"/>
              </a:xfrm>
              <a:custGeom>
                <a:avLst/>
                <a:gdLst/>
                <a:ahLst/>
                <a:cxnLst/>
                <a:rect l="l" t="t" r="r" b="b"/>
                <a:pathLst>
                  <a:path w="64949" h="64902" extrusionOk="0">
                    <a:moveTo>
                      <a:pt x="50076" y="0"/>
                    </a:moveTo>
                    <a:lnTo>
                      <a:pt x="14873" y="0"/>
                    </a:lnTo>
                    <a:cubicBezTo>
                      <a:pt x="6671" y="0"/>
                      <a:pt x="0" y="6671"/>
                      <a:pt x="0" y="14873"/>
                    </a:cubicBezTo>
                    <a:lnTo>
                      <a:pt x="0" y="50030"/>
                    </a:lnTo>
                    <a:cubicBezTo>
                      <a:pt x="0" y="58231"/>
                      <a:pt x="6671" y="64903"/>
                      <a:pt x="14873" y="64903"/>
                    </a:cubicBezTo>
                    <a:lnTo>
                      <a:pt x="50076" y="64903"/>
                    </a:lnTo>
                    <a:cubicBezTo>
                      <a:pt x="58278" y="64903"/>
                      <a:pt x="64949" y="58231"/>
                      <a:pt x="64949" y="50030"/>
                    </a:cubicBezTo>
                    <a:lnTo>
                      <a:pt x="64949" y="14873"/>
                    </a:lnTo>
                    <a:cubicBezTo>
                      <a:pt x="64949" y="6671"/>
                      <a:pt x="58278" y="0"/>
                      <a:pt x="50076" y="0"/>
                    </a:cubicBezTo>
                    <a:close/>
                    <a:moveTo>
                      <a:pt x="47102" y="47055"/>
                    </a:moveTo>
                    <a:lnTo>
                      <a:pt x="17847" y="47055"/>
                    </a:lnTo>
                    <a:lnTo>
                      <a:pt x="17847" y="17847"/>
                    </a:lnTo>
                    <a:lnTo>
                      <a:pt x="47102" y="17847"/>
                    </a:lnTo>
                    <a:lnTo>
                      <a:pt x="47102" y="4705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7"/>
              <p:cNvSpPr/>
              <p:nvPr/>
            </p:nvSpPr>
            <p:spPr>
              <a:xfrm>
                <a:off x="7280132" y="4605217"/>
                <a:ext cx="64949" cy="17847"/>
              </a:xfrm>
              <a:custGeom>
                <a:avLst/>
                <a:gdLst/>
                <a:ahLst/>
                <a:cxnLst/>
                <a:rect l="l" t="t" r="r" b="b"/>
                <a:pathLst>
                  <a:path w="64949" h="17847" extrusionOk="0">
                    <a:moveTo>
                      <a:pt x="56026" y="0"/>
                    </a:moveTo>
                    <a:lnTo>
                      <a:pt x="8924" y="0"/>
                    </a:lnTo>
                    <a:cubicBezTo>
                      <a:pt x="3995" y="0"/>
                      <a:pt x="0" y="3995"/>
                      <a:pt x="0" y="8924"/>
                    </a:cubicBezTo>
                    <a:cubicBezTo>
                      <a:pt x="0" y="13852"/>
                      <a:pt x="3994" y="17847"/>
                      <a:pt x="8924" y="17847"/>
                    </a:cubicBezTo>
                    <a:lnTo>
                      <a:pt x="56026" y="17847"/>
                    </a:lnTo>
                    <a:cubicBezTo>
                      <a:pt x="60954" y="17847"/>
                      <a:pt x="64949" y="13852"/>
                      <a:pt x="64949" y="8924"/>
                    </a:cubicBezTo>
                    <a:cubicBezTo>
                      <a:pt x="64949" y="3995"/>
                      <a:pt x="60954" y="0"/>
                      <a:pt x="5602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7"/>
              <p:cNvSpPr/>
              <p:nvPr/>
            </p:nvSpPr>
            <p:spPr>
              <a:xfrm>
                <a:off x="7280132" y="4577850"/>
                <a:ext cx="64949" cy="17847"/>
              </a:xfrm>
              <a:custGeom>
                <a:avLst/>
                <a:gdLst/>
                <a:ahLst/>
                <a:cxnLst/>
                <a:rect l="l" t="t" r="r" b="b"/>
                <a:pathLst>
                  <a:path w="64949" h="17847" extrusionOk="0">
                    <a:moveTo>
                      <a:pt x="56026" y="0"/>
                    </a:moveTo>
                    <a:lnTo>
                      <a:pt x="8924" y="0"/>
                    </a:lnTo>
                    <a:cubicBezTo>
                      <a:pt x="3995" y="0"/>
                      <a:pt x="0" y="3995"/>
                      <a:pt x="0" y="8924"/>
                    </a:cubicBezTo>
                    <a:cubicBezTo>
                      <a:pt x="0" y="13852"/>
                      <a:pt x="3994" y="17847"/>
                      <a:pt x="8924" y="17847"/>
                    </a:cubicBezTo>
                    <a:lnTo>
                      <a:pt x="56026" y="17847"/>
                    </a:lnTo>
                    <a:cubicBezTo>
                      <a:pt x="60954" y="17847"/>
                      <a:pt x="64949" y="13852"/>
                      <a:pt x="64949" y="8924"/>
                    </a:cubicBezTo>
                    <a:cubicBezTo>
                      <a:pt x="64949" y="3995"/>
                      <a:pt x="60954" y="0"/>
                      <a:pt x="5602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7"/>
              <p:cNvSpPr/>
              <p:nvPr/>
            </p:nvSpPr>
            <p:spPr>
              <a:xfrm>
                <a:off x="7279347" y="4166048"/>
                <a:ext cx="61548" cy="61504"/>
              </a:xfrm>
              <a:custGeom>
                <a:avLst/>
                <a:gdLst/>
                <a:ahLst/>
                <a:cxnLst/>
                <a:rect l="l" t="t" r="r" b="b"/>
                <a:pathLst>
                  <a:path w="61548" h="61504" extrusionOk="0">
                    <a:moveTo>
                      <a:pt x="46676" y="0"/>
                    </a:moveTo>
                    <a:lnTo>
                      <a:pt x="14873" y="0"/>
                    </a:lnTo>
                    <a:cubicBezTo>
                      <a:pt x="6671" y="0"/>
                      <a:pt x="0" y="6671"/>
                      <a:pt x="0" y="14873"/>
                    </a:cubicBezTo>
                    <a:lnTo>
                      <a:pt x="0" y="46632"/>
                    </a:lnTo>
                    <a:cubicBezTo>
                      <a:pt x="0" y="54833"/>
                      <a:pt x="6671" y="61505"/>
                      <a:pt x="14873" y="61505"/>
                    </a:cubicBezTo>
                    <a:lnTo>
                      <a:pt x="46676" y="61505"/>
                    </a:lnTo>
                    <a:cubicBezTo>
                      <a:pt x="54877" y="61505"/>
                      <a:pt x="61549" y="54833"/>
                      <a:pt x="61549" y="46632"/>
                    </a:cubicBezTo>
                    <a:lnTo>
                      <a:pt x="61549" y="14873"/>
                    </a:lnTo>
                    <a:cubicBezTo>
                      <a:pt x="61549" y="6671"/>
                      <a:pt x="54877" y="0"/>
                      <a:pt x="46676" y="0"/>
                    </a:cubicBezTo>
                    <a:close/>
                    <a:moveTo>
                      <a:pt x="43701" y="43656"/>
                    </a:moveTo>
                    <a:lnTo>
                      <a:pt x="17847" y="43656"/>
                    </a:lnTo>
                    <a:lnTo>
                      <a:pt x="17847" y="17847"/>
                    </a:lnTo>
                    <a:lnTo>
                      <a:pt x="43701" y="17847"/>
                    </a:lnTo>
                    <a:lnTo>
                      <a:pt x="43701" y="4365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7"/>
              <p:cNvSpPr/>
              <p:nvPr/>
            </p:nvSpPr>
            <p:spPr>
              <a:xfrm>
                <a:off x="7728669" y="4166048"/>
                <a:ext cx="69138" cy="17847"/>
              </a:xfrm>
              <a:custGeom>
                <a:avLst/>
                <a:gdLst/>
                <a:ahLst/>
                <a:cxnLst/>
                <a:rect l="l" t="t" r="r" b="b"/>
                <a:pathLst>
                  <a:path w="69138" h="17847" extrusionOk="0">
                    <a:moveTo>
                      <a:pt x="60215" y="0"/>
                    </a:moveTo>
                    <a:lnTo>
                      <a:pt x="8924" y="0"/>
                    </a:lnTo>
                    <a:cubicBezTo>
                      <a:pt x="3995" y="0"/>
                      <a:pt x="0" y="3995"/>
                      <a:pt x="0" y="8924"/>
                    </a:cubicBezTo>
                    <a:cubicBezTo>
                      <a:pt x="0" y="13852"/>
                      <a:pt x="3994" y="17847"/>
                      <a:pt x="8924" y="17847"/>
                    </a:cubicBezTo>
                    <a:lnTo>
                      <a:pt x="60215" y="17847"/>
                    </a:lnTo>
                    <a:cubicBezTo>
                      <a:pt x="65143" y="17847"/>
                      <a:pt x="69139" y="13852"/>
                      <a:pt x="69139" y="8924"/>
                    </a:cubicBezTo>
                    <a:cubicBezTo>
                      <a:pt x="69139" y="3995"/>
                      <a:pt x="65143" y="0"/>
                      <a:pt x="602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7"/>
              <p:cNvSpPr/>
              <p:nvPr/>
            </p:nvSpPr>
            <p:spPr>
              <a:xfrm>
                <a:off x="7728669" y="4192450"/>
                <a:ext cx="69138" cy="17847"/>
              </a:xfrm>
              <a:custGeom>
                <a:avLst/>
                <a:gdLst/>
                <a:ahLst/>
                <a:cxnLst/>
                <a:rect l="l" t="t" r="r" b="b"/>
                <a:pathLst>
                  <a:path w="69138" h="17847" extrusionOk="0">
                    <a:moveTo>
                      <a:pt x="60215" y="0"/>
                    </a:moveTo>
                    <a:lnTo>
                      <a:pt x="8924" y="0"/>
                    </a:lnTo>
                    <a:cubicBezTo>
                      <a:pt x="3995" y="0"/>
                      <a:pt x="0" y="3995"/>
                      <a:pt x="0" y="8924"/>
                    </a:cubicBezTo>
                    <a:cubicBezTo>
                      <a:pt x="0" y="13852"/>
                      <a:pt x="3994" y="17847"/>
                      <a:pt x="8924" y="17847"/>
                    </a:cubicBezTo>
                    <a:lnTo>
                      <a:pt x="60215" y="17847"/>
                    </a:lnTo>
                    <a:cubicBezTo>
                      <a:pt x="65143" y="17847"/>
                      <a:pt x="69139" y="13852"/>
                      <a:pt x="69139" y="8924"/>
                    </a:cubicBezTo>
                    <a:cubicBezTo>
                      <a:pt x="69139" y="3995"/>
                      <a:pt x="65143" y="0"/>
                      <a:pt x="602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7"/>
              <p:cNvSpPr/>
              <p:nvPr/>
            </p:nvSpPr>
            <p:spPr>
              <a:xfrm>
                <a:off x="7728669" y="4218853"/>
                <a:ext cx="69138" cy="17847"/>
              </a:xfrm>
              <a:custGeom>
                <a:avLst/>
                <a:gdLst/>
                <a:ahLst/>
                <a:cxnLst/>
                <a:rect l="l" t="t" r="r" b="b"/>
                <a:pathLst>
                  <a:path w="69138" h="17847" extrusionOk="0">
                    <a:moveTo>
                      <a:pt x="60215" y="0"/>
                    </a:moveTo>
                    <a:lnTo>
                      <a:pt x="8924" y="0"/>
                    </a:lnTo>
                    <a:cubicBezTo>
                      <a:pt x="3995" y="0"/>
                      <a:pt x="0" y="3995"/>
                      <a:pt x="0" y="8924"/>
                    </a:cubicBezTo>
                    <a:cubicBezTo>
                      <a:pt x="0" y="13852"/>
                      <a:pt x="3994" y="17847"/>
                      <a:pt x="8924" y="17847"/>
                    </a:cubicBezTo>
                    <a:lnTo>
                      <a:pt x="60215" y="17847"/>
                    </a:lnTo>
                    <a:cubicBezTo>
                      <a:pt x="65143" y="17847"/>
                      <a:pt x="69139" y="13852"/>
                      <a:pt x="69139" y="8924"/>
                    </a:cubicBezTo>
                    <a:cubicBezTo>
                      <a:pt x="69139" y="3995"/>
                      <a:pt x="65143" y="0"/>
                      <a:pt x="602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7"/>
              <p:cNvSpPr/>
              <p:nvPr/>
            </p:nvSpPr>
            <p:spPr>
              <a:xfrm>
                <a:off x="7728331" y="4568505"/>
                <a:ext cx="17847" cy="33317"/>
              </a:xfrm>
              <a:custGeom>
                <a:avLst/>
                <a:gdLst/>
                <a:ahLst/>
                <a:cxnLst/>
                <a:rect l="l" t="t" r="r" b="b"/>
                <a:pathLst>
                  <a:path w="17847" h="33317" extrusionOk="0">
                    <a:moveTo>
                      <a:pt x="8924" y="0"/>
                    </a:moveTo>
                    <a:cubicBezTo>
                      <a:pt x="3995" y="0"/>
                      <a:pt x="0" y="3995"/>
                      <a:pt x="0" y="8924"/>
                    </a:cubicBezTo>
                    <a:lnTo>
                      <a:pt x="0" y="24394"/>
                    </a:lnTo>
                    <a:cubicBezTo>
                      <a:pt x="0" y="29322"/>
                      <a:pt x="3995" y="33318"/>
                      <a:pt x="8924" y="33318"/>
                    </a:cubicBezTo>
                    <a:cubicBezTo>
                      <a:pt x="13852" y="33318"/>
                      <a:pt x="17847" y="29322"/>
                      <a:pt x="17847" y="24394"/>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7"/>
              <p:cNvSpPr/>
              <p:nvPr/>
            </p:nvSpPr>
            <p:spPr>
              <a:xfrm>
                <a:off x="7753981" y="4568505"/>
                <a:ext cx="17847" cy="33317"/>
              </a:xfrm>
              <a:custGeom>
                <a:avLst/>
                <a:gdLst/>
                <a:ahLst/>
                <a:cxnLst/>
                <a:rect l="l" t="t" r="r" b="b"/>
                <a:pathLst>
                  <a:path w="17847" h="33317" extrusionOk="0">
                    <a:moveTo>
                      <a:pt x="8924" y="0"/>
                    </a:moveTo>
                    <a:cubicBezTo>
                      <a:pt x="3995" y="0"/>
                      <a:pt x="0" y="3995"/>
                      <a:pt x="0" y="8924"/>
                    </a:cubicBezTo>
                    <a:lnTo>
                      <a:pt x="0" y="24394"/>
                    </a:lnTo>
                    <a:cubicBezTo>
                      <a:pt x="0" y="29322"/>
                      <a:pt x="3995" y="33318"/>
                      <a:pt x="8924" y="33318"/>
                    </a:cubicBezTo>
                    <a:cubicBezTo>
                      <a:pt x="13852" y="33318"/>
                      <a:pt x="17847" y="29322"/>
                      <a:pt x="17847" y="24394"/>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7"/>
              <p:cNvSpPr/>
              <p:nvPr/>
            </p:nvSpPr>
            <p:spPr>
              <a:xfrm>
                <a:off x="7779632" y="4568505"/>
                <a:ext cx="17847" cy="33317"/>
              </a:xfrm>
              <a:custGeom>
                <a:avLst/>
                <a:gdLst/>
                <a:ahLst/>
                <a:cxnLst/>
                <a:rect l="l" t="t" r="r" b="b"/>
                <a:pathLst>
                  <a:path w="17847" h="33317" extrusionOk="0">
                    <a:moveTo>
                      <a:pt x="8924" y="0"/>
                    </a:moveTo>
                    <a:cubicBezTo>
                      <a:pt x="3995" y="0"/>
                      <a:pt x="0" y="3995"/>
                      <a:pt x="0" y="8924"/>
                    </a:cubicBezTo>
                    <a:lnTo>
                      <a:pt x="0" y="24394"/>
                    </a:lnTo>
                    <a:cubicBezTo>
                      <a:pt x="0" y="29322"/>
                      <a:pt x="3995" y="33318"/>
                      <a:pt x="8924" y="33318"/>
                    </a:cubicBezTo>
                    <a:cubicBezTo>
                      <a:pt x="13852" y="33318"/>
                      <a:pt x="17847" y="29322"/>
                      <a:pt x="17847" y="24394"/>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67" name="Google Shape;367;p17"/>
          <p:cNvSpPr txBox="1"/>
          <p:nvPr/>
        </p:nvSpPr>
        <p:spPr>
          <a:xfrm>
            <a:off x="3970800" y="1365500"/>
            <a:ext cx="4582500" cy="1071000"/>
          </a:xfrm>
          <a:prstGeom prst="rect">
            <a:avLst/>
          </a:prstGeom>
          <a:noFill/>
          <a:ln>
            <a:noFill/>
          </a:ln>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Mercury is the smallest planet of them all</a:t>
            </a:r>
            <a:endParaRPr sz="1200">
              <a:solidFill>
                <a:schemeClr val="dk1"/>
              </a:solidFill>
              <a:latin typeface="Montserrat Medium"/>
              <a:ea typeface="Montserrat Medium"/>
              <a:cs typeface="Montserrat Medium"/>
              <a:sym typeface="Montserrat Medium"/>
            </a:endParaRPr>
          </a:p>
          <a:p>
            <a:pPr marL="457200" lvl="0" indent="-304800" algn="l" rtl="0">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Venus is the second planet from the Sun</a:t>
            </a:r>
            <a:endParaRPr sz="1200">
              <a:solidFill>
                <a:schemeClr val="dk1"/>
              </a:solidFill>
              <a:latin typeface="Montserrat Medium"/>
              <a:ea typeface="Montserrat Medium"/>
              <a:cs typeface="Montserrat Medium"/>
              <a:sym typeface="Montserrat Medium"/>
            </a:endParaRPr>
          </a:p>
          <a:p>
            <a:pPr marL="457200" lvl="0" indent="-304800" algn="l" rtl="0">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Earth is the only planet known to harbor life</a:t>
            </a:r>
            <a:endParaRPr sz="1200">
              <a:solidFill>
                <a:schemeClr val="dk1"/>
              </a:solidFill>
              <a:latin typeface="Montserrat Medium"/>
              <a:ea typeface="Montserrat Medium"/>
              <a:cs typeface="Montserrat Medium"/>
              <a:sym typeface="Montserrat Medium"/>
            </a:endParaRPr>
          </a:p>
          <a:p>
            <a:pPr marL="457200" lvl="0" indent="-304800" algn="l" rtl="0">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Despite being red, Mars is a very cold planet</a:t>
            </a:r>
            <a:endParaRPr sz="1200">
              <a:solidFill>
                <a:schemeClr val="dk1"/>
              </a:solidFill>
              <a:latin typeface="Montserrat Medium"/>
              <a:ea typeface="Montserrat Medium"/>
              <a:cs typeface="Montserrat Medium"/>
              <a:sym typeface="Montserrat Medium"/>
            </a:endParaRPr>
          </a:p>
          <a:p>
            <a:pPr marL="457200" lvl="0" indent="-304800" algn="l" rtl="0">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Pluto is now considered a dwarf planet</a:t>
            </a:r>
            <a:endParaRPr sz="1200">
              <a:solidFill>
                <a:schemeClr val="dk1"/>
              </a:solidFill>
              <a:latin typeface="Montserrat Medium"/>
              <a:ea typeface="Montserrat Medium"/>
              <a:cs typeface="Montserrat Medium"/>
              <a:sym typeface="Montserrat Medium"/>
            </a:endParaRPr>
          </a:p>
        </p:txBody>
      </p:sp>
      <p:sp>
        <p:nvSpPr>
          <p:cNvPr id="368" name="Google Shape;368;p17"/>
          <p:cNvSpPr txBox="1"/>
          <p:nvPr/>
        </p:nvSpPr>
        <p:spPr>
          <a:xfrm>
            <a:off x="3970800" y="3241819"/>
            <a:ext cx="4582500" cy="1071000"/>
          </a:xfrm>
          <a:prstGeom prst="rect">
            <a:avLst/>
          </a:prstGeom>
          <a:noFill/>
          <a:ln>
            <a:noFill/>
          </a:ln>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Mercury is the closest planet to the Sun</a:t>
            </a:r>
            <a:endParaRPr sz="1200">
              <a:solidFill>
                <a:schemeClr val="dk1"/>
              </a:solidFill>
              <a:latin typeface="Montserrat Medium"/>
              <a:ea typeface="Montserrat Medium"/>
              <a:cs typeface="Montserrat Medium"/>
              <a:sym typeface="Montserrat Medium"/>
            </a:endParaRPr>
          </a:p>
          <a:p>
            <a:pPr marL="457200" lvl="0" indent="-304800" algn="l" rtl="0">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Venus has a very beautiful name</a:t>
            </a:r>
            <a:endParaRPr sz="1200">
              <a:solidFill>
                <a:schemeClr val="dk1"/>
              </a:solidFill>
              <a:latin typeface="Montserrat Medium"/>
              <a:ea typeface="Montserrat Medium"/>
              <a:cs typeface="Montserrat Medium"/>
              <a:sym typeface="Montserrat Medium"/>
            </a:endParaRPr>
          </a:p>
          <a:p>
            <a:pPr marL="457200" lvl="0" indent="-304800" algn="l" rtl="0">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All the humans life on Planet Earth</a:t>
            </a:r>
            <a:endParaRPr sz="1200">
              <a:solidFill>
                <a:schemeClr val="dk1"/>
              </a:solidFill>
              <a:latin typeface="Montserrat Medium"/>
              <a:ea typeface="Montserrat Medium"/>
              <a:cs typeface="Montserrat Medium"/>
              <a:sym typeface="Montserrat Medium"/>
            </a:endParaRPr>
          </a:p>
          <a:p>
            <a:pPr marL="457200" lvl="0" indent="-304800" algn="l" rtl="0">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Mars is full of iron oxide dust</a:t>
            </a:r>
            <a:endParaRPr sz="1200">
              <a:solidFill>
                <a:schemeClr val="dk1"/>
              </a:solidFill>
              <a:latin typeface="Montserrat Medium"/>
              <a:ea typeface="Montserrat Medium"/>
              <a:cs typeface="Montserrat Medium"/>
              <a:sym typeface="Montserrat Medium"/>
            </a:endParaRPr>
          </a:p>
          <a:p>
            <a:pPr marL="457200" lvl="0" indent="-304800" algn="l" rtl="0">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Saturn has a high number of moons, like Jupiter</a:t>
            </a:r>
            <a:endParaRPr sz="12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cxnSp>
        <p:nvCxnSpPr>
          <p:cNvPr id="373" name="Google Shape;373;p18"/>
          <p:cNvCxnSpPr>
            <a:stCxn id="374" idx="0"/>
            <a:endCxn id="375" idx="3"/>
          </p:cNvCxnSpPr>
          <p:nvPr/>
        </p:nvCxnSpPr>
        <p:spPr>
          <a:xfrm rot="10800000" flipH="1">
            <a:off x="2264254" y="1760144"/>
            <a:ext cx="1908600" cy="2079000"/>
          </a:xfrm>
          <a:prstGeom prst="bentConnector3">
            <a:avLst>
              <a:gd name="adj1" fmla="val 50000"/>
            </a:avLst>
          </a:prstGeom>
          <a:noFill/>
          <a:ln w="9525" cap="flat" cmpd="sng">
            <a:solidFill>
              <a:schemeClr val="dk1"/>
            </a:solidFill>
            <a:prstDash val="solid"/>
            <a:round/>
            <a:headEnd type="diamond" w="med" len="med"/>
            <a:tailEnd type="diamond" w="med" len="med"/>
          </a:ln>
        </p:spPr>
      </p:cxnSp>
      <p:sp>
        <p:nvSpPr>
          <p:cNvPr id="376" name="Google Shape;376;p18"/>
          <p:cNvSpPr txBox="1">
            <a:spLocks noGrp="1"/>
          </p:cNvSpPr>
          <p:nvPr>
            <p:ph type="title"/>
          </p:nvPr>
        </p:nvSpPr>
        <p:spPr>
          <a:xfrm>
            <a:off x="497907" y="251586"/>
            <a:ext cx="8238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AI Tech Infographics</a:t>
            </a:r>
            <a:endParaRPr/>
          </a:p>
        </p:txBody>
      </p:sp>
      <p:sp>
        <p:nvSpPr>
          <p:cNvPr id="377" name="Google Shape;377;p18"/>
          <p:cNvSpPr txBox="1"/>
          <p:nvPr/>
        </p:nvSpPr>
        <p:spPr>
          <a:xfrm>
            <a:off x="3072000" y="4841650"/>
            <a:ext cx="3000000" cy="16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Montserrat"/>
                <a:ea typeface="Montserrat"/>
                <a:cs typeface="Montserrat"/>
                <a:sym typeface="Montserrat"/>
              </a:rPr>
              <a:t>This template has been created by </a:t>
            </a:r>
            <a:r>
              <a:rPr lang="en" sz="8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endParaRPr sz="800" b="1">
              <a:solidFill>
                <a:schemeClr val="dk1"/>
              </a:solidFill>
              <a:latin typeface="Montserrat"/>
              <a:ea typeface="Montserrat"/>
              <a:cs typeface="Montserrat"/>
              <a:sym typeface="Montserrat"/>
            </a:endParaRPr>
          </a:p>
        </p:txBody>
      </p:sp>
      <p:sp>
        <p:nvSpPr>
          <p:cNvPr id="375" name="Google Shape;375;p18"/>
          <p:cNvSpPr/>
          <p:nvPr/>
        </p:nvSpPr>
        <p:spPr>
          <a:xfrm>
            <a:off x="4172854" y="1412325"/>
            <a:ext cx="796500" cy="695400"/>
          </a:xfrm>
          <a:prstGeom prst="hexagon">
            <a:avLst>
              <a:gd name="adj" fmla="val 25000"/>
              <a:gd name="vf" fmla="val 11547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378" name="Google Shape;378;p18"/>
          <p:cNvSpPr txBox="1"/>
          <p:nvPr/>
        </p:nvSpPr>
        <p:spPr>
          <a:xfrm>
            <a:off x="3544340" y="2270506"/>
            <a:ext cx="20535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Venus</a:t>
            </a:r>
            <a:endParaRPr sz="1600">
              <a:solidFill>
                <a:schemeClr val="dk1"/>
              </a:solidFill>
              <a:latin typeface="Montserrat SemiBold"/>
              <a:ea typeface="Montserrat SemiBold"/>
              <a:cs typeface="Montserrat SemiBold"/>
              <a:sym typeface="Montserrat SemiBold"/>
            </a:endParaRPr>
          </a:p>
        </p:txBody>
      </p:sp>
      <p:sp>
        <p:nvSpPr>
          <p:cNvPr id="379" name="Google Shape;379;p18"/>
          <p:cNvSpPr txBox="1"/>
          <p:nvPr/>
        </p:nvSpPr>
        <p:spPr>
          <a:xfrm>
            <a:off x="3544351" y="2598794"/>
            <a:ext cx="2053500" cy="7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Venus has a beautiful name and is the second planet from the Sun</a:t>
            </a:r>
            <a:endParaRPr sz="1200">
              <a:solidFill>
                <a:schemeClr val="dk1"/>
              </a:solidFill>
              <a:latin typeface="Montserrat Medium"/>
              <a:ea typeface="Montserrat Medium"/>
              <a:cs typeface="Montserrat Medium"/>
              <a:sym typeface="Montserrat Medium"/>
            </a:endParaRPr>
          </a:p>
        </p:txBody>
      </p:sp>
      <p:sp>
        <p:nvSpPr>
          <p:cNvPr id="380" name="Google Shape;380;p18"/>
          <p:cNvSpPr txBox="1"/>
          <p:nvPr/>
        </p:nvSpPr>
        <p:spPr>
          <a:xfrm>
            <a:off x="839240" y="2270500"/>
            <a:ext cx="20535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Mercury</a:t>
            </a:r>
            <a:endParaRPr sz="1600">
              <a:solidFill>
                <a:schemeClr val="dk1"/>
              </a:solidFill>
              <a:latin typeface="Montserrat SemiBold"/>
              <a:ea typeface="Montserrat SemiBold"/>
              <a:cs typeface="Montserrat SemiBold"/>
              <a:sym typeface="Montserrat SemiBold"/>
            </a:endParaRPr>
          </a:p>
        </p:txBody>
      </p:sp>
      <p:sp>
        <p:nvSpPr>
          <p:cNvPr id="381" name="Google Shape;381;p18"/>
          <p:cNvSpPr txBox="1"/>
          <p:nvPr/>
        </p:nvSpPr>
        <p:spPr>
          <a:xfrm>
            <a:off x="839251" y="2598788"/>
            <a:ext cx="2053500" cy="7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Montserrat Medium"/>
                <a:ea typeface="Montserrat Medium"/>
                <a:cs typeface="Montserrat Medium"/>
                <a:sym typeface="Montserrat Medium"/>
              </a:rPr>
              <a:t>Mercury is the closest planet to the Sun and the smallest of them all</a:t>
            </a:r>
            <a:endParaRPr sz="1200" dirty="0">
              <a:solidFill>
                <a:schemeClr val="dk1"/>
              </a:solidFill>
              <a:latin typeface="Montserrat Medium"/>
              <a:ea typeface="Montserrat Medium"/>
              <a:cs typeface="Montserrat Medium"/>
              <a:sym typeface="Montserrat Medium"/>
            </a:endParaRPr>
          </a:p>
        </p:txBody>
      </p:sp>
      <p:sp>
        <p:nvSpPr>
          <p:cNvPr id="382" name="Google Shape;382;p18"/>
          <p:cNvSpPr txBox="1"/>
          <p:nvPr/>
        </p:nvSpPr>
        <p:spPr>
          <a:xfrm>
            <a:off x="6249440" y="2270500"/>
            <a:ext cx="20535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Jupiter</a:t>
            </a:r>
            <a:endParaRPr sz="1600">
              <a:solidFill>
                <a:schemeClr val="dk1"/>
              </a:solidFill>
              <a:latin typeface="Montserrat SemiBold"/>
              <a:ea typeface="Montserrat SemiBold"/>
              <a:cs typeface="Montserrat SemiBold"/>
              <a:sym typeface="Montserrat SemiBold"/>
            </a:endParaRPr>
          </a:p>
        </p:txBody>
      </p:sp>
      <p:sp>
        <p:nvSpPr>
          <p:cNvPr id="383" name="Google Shape;383;p18"/>
          <p:cNvSpPr txBox="1"/>
          <p:nvPr/>
        </p:nvSpPr>
        <p:spPr>
          <a:xfrm>
            <a:off x="6249451" y="2598788"/>
            <a:ext cx="2053500" cy="7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Jupiter is a gas giant and the biggest planet in the Solar System</a:t>
            </a:r>
            <a:endParaRPr sz="1200">
              <a:solidFill>
                <a:schemeClr val="dk1"/>
              </a:solidFill>
              <a:latin typeface="Montserrat Medium"/>
              <a:ea typeface="Montserrat Medium"/>
              <a:cs typeface="Montserrat Medium"/>
              <a:sym typeface="Montserrat Medium"/>
            </a:endParaRPr>
          </a:p>
        </p:txBody>
      </p:sp>
      <p:sp>
        <p:nvSpPr>
          <p:cNvPr id="374" name="Google Shape;374;p18"/>
          <p:cNvSpPr/>
          <p:nvPr/>
        </p:nvSpPr>
        <p:spPr>
          <a:xfrm>
            <a:off x="1467754" y="3491444"/>
            <a:ext cx="796500" cy="6954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384" name="Google Shape;384;p18"/>
          <p:cNvSpPr/>
          <p:nvPr/>
        </p:nvSpPr>
        <p:spPr>
          <a:xfrm>
            <a:off x="6877946" y="3491444"/>
            <a:ext cx="796500" cy="695400"/>
          </a:xfrm>
          <a:prstGeom prst="hexagon">
            <a:avLst>
              <a:gd name="adj" fmla="val 25000"/>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cxnSp>
        <p:nvCxnSpPr>
          <p:cNvPr id="385" name="Google Shape;385;p18"/>
          <p:cNvCxnSpPr>
            <a:stCxn id="375" idx="0"/>
            <a:endCxn id="384" idx="3"/>
          </p:cNvCxnSpPr>
          <p:nvPr/>
        </p:nvCxnSpPr>
        <p:spPr>
          <a:xfrm>
            <a:off x="4969354" y="1760025"/>
            <a:ext cx="1908600" cy="2079000"/>
          </a:xfrm>
          <a:prstGeom prst="bentConnector3">
            <a:avLst>
              <a:gd name="adj1" fmla="val 50000"/>
            </a:avLst>
          </a:prstGeom>
          <a:noFill/>
          <a:ln w="9525" cap="flat" cmpd="sng">
            <a:solidFill>
              <a:schemeClr val="dk1"/>
            </a:solidFill>
            <a:prstDash val="solid"/>
            <a:round/>
            <a:headEnd type="diamond" w="med" len="med"/>
            <a:tailEnd type="diamond" w="med" len="med"/>
          </a:ln>
        </p:spPr>
      </p:cxnSp>
      <p:grpSp>
        <p:nvGrpSpPr>
          <p:cNvPr id="386" name="Google Shape;386;p18"/>
          <p:cNvGrpSpPr/>
          <p:nvPr/>
        </p:nvGrpSpPr>
        <p:grpSpPr>
          <a:xfrm>
            <a:off x="1637410" y="3636659"/>
            <a:ext cx="457199" cy="414871"/>
            <a:chOff x="1461747" y="3132211"/>
            <a:chExt cx="609192" cy="560333"/>
          </a:xfrm>
        </p:grpSpPr>
        <p:sp>
          <p:nvSpPr>
            <p:cNvPr id="387" name="Google Shape;387;p18"/>
            <p:cNvSpPr/>
            <p:nvPr/>
          </p:nvSpPr>
          <p:spPr>
            <a:xfrm>
              <a:off x="1831817" y="3173087"/>
              <a:ext cx="52383" cy="62698"/>
            </a:xfrm>
            <a:custGeom>
              <a:avLst/>
              <a:gdLst/>
              <a:ahLst/>
              <a:cxnLst/>
              <a:rect l="l" t="t" r="r" b="b"/>
              <a:pathLst>
                <a:path w="52383" h="62698" extrusionOk="0">
                  <a:moveTo>
                    <a:pt x="26192" y="0"/>
                  </a:moveTo>
                  <a:cubicBezTo>
                    <a:pt x="11750" y="0"/>
                    <a:pt x="0" y="11764"/>
                    <a:pt x="0" y="26223"/>
                  </a:cubicBezTo>
                  <a:lnTo>
                    <a:pt x="0" y="36475"/>
                  </a:lnTo>
                  <a:cubicBezTo>
                    <a:pt x="0" y="50934"/>
                    <a:pt x="11750" y="62698"/>
                    <a:pt x="26192" y="62698"/>
                  </a:cubicBezTo>
                  <a:cubicBezTo>
                    <a:pt x="40634" y="62698"/>
                    <a:pt x="52383" y="50934"/>
                    <a:pt x="52383" y="36475"/>
                  </a:cubicBezTo>
                  <a:lnTo>
                    <a:pt x="52383" y="26223"/>
                  </a:lnTo>
                  <a:cubicBezTo>
                    <a:pt x="52383" y="11764"/>
                    <a:pt x="40634" y="0"/>
                    <a:pt x="26192" y="0"/>
                  </a:cubicBezTo>
                  <a:close/>
                  <a:moveTo>
                    <a:pt x="34536" y="36475"/>
                  </a:moveTo>
                  <a:cubicBezTo>
                    <a:pt x="34536" y="41094"/>
                    <a:pt x="30793" y="44851"/>
                    <a:pt x="26192" y="44851"/>
                  </a:cubicBezTo>
                  <a:cubicBezTo>
                    <a:pt x="21591" y="44851"/>
                    <a:pt x="17847" y="41094"/>
                    <a:pt x="17847" y="36475"/>
                  </a:cubicBezTo>
                  <a:lnTo>
                    <a:pt x="17847" y="26223"/>
                  </a:lnTo>
                  <a:cubicBezTo>
                    <a:pt x="17847" y="21604"/>
                    <a:pt x="21591" y="17847"/>
                    <a:pt x="26192" y="17847"/>
                  </a:cubicBezTo>
                  <a:cubicBezTo>
                    <a:pt x="30793" y="17847"/>
                    <a:pt x="34536" y="21604"/>
                    <a:pt x="34536" y="26223"/>
                  </a:cubicBezTo>
                  <a:lnTo>
                    <a:pt x="34536" y="364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18"/>
            <p:cNvSpPr/>
            <p:nvPr/>
          </p:nvSpPr>
          <p:spPr>
            <a:xfrm>
              <a:off x="1959721" y="3173087"/>
              <a:ext cx="52382" cy="62698"/>
            </a:xfrm>
            <a:custGeom>
              <a:avLst/>
              <a:gdLst/>
              <a:ahLst/>
              <a:cxnLst/>
              <a:rect l="l" t="t" r="r" b="b"/>
              <a:pathLst>
                <a:path w="52382" h="62698" extrusionOk="0">
                  <a:moveTo>
                    <a:pt x="26191" y="0"/>
                  </a:moveTo>
                  <a:cubicBezTo>
                    <a:pt x="11748" y="0"/>
                    <a:pt x="0" y="11764"/>
                    <a:pt x="0" y="26223"/>
                  </a:cubicBezTo>
                  <a:lnTo>
                    <a:pt x="0" y="36475"/>
                  </a:lnTo>
                  <a:cubicBezTo>
                    <a:pt x="0" y="50934"/>
                    <a:pt x="11748" y="62698"/>
                    <a:pt x="26191" y="62698"/>
                  </a:cubicBezTo>
                  <a:cubicBezTo>
                    <a:pt x="40633" y="62698"/>
                    <a:pt x="52382" y="50934"/>
                    <a:pt x="52382" y="36475"/>
                  </a:cubicBezTo>
                  <a:lnTo>
                    <a:pt x="52382" y="26223"/>
                  </a:lnTo>
                  <a:cubicBezTo>
                    <a:pt x="52382" y="11763"/>
                    <a:pt x="40633" y="0"/>
                    <a:pt x="26191" y="0"/>
                  </a:cubicBezTo>
                  <a:close/>
                  <a:moveTo>
                    <a:pt x="34535" y="36475"/>
                  </a:moveTo>
                  <a:cubicBezTo>
                    <a:pt x="34535" y="41094"/>
                    <a:pt x="30792" y="44851"/>
                    <a:pt x="26191" y="44851"/>
                  </a:cubicBezTo>
                  <a:cubicBezTo>
                    <a:pt x="21591" y="44851"/>
                    <a:pt x="17847" y="41094"/>
                    <a:pt x="17847" y="36475"/>
                  </a:cubicBezTo>
                  <a:lnTo>
                    <a:pt x="17847" y="26223"/>
                  </a:lnTo>
                  <a:cubicBezTo>
                    <a:pt x="17847" y="21604"/>
                    <a:pt x="21591" y="17847"/>
                    <a:pt x="26191" y="17847"/>
                  </a:cubicBezTo>
                  <a:cubicBezTo>
                    <a:pt x="30792" y="17847"/>
                    <a:pt x="34535" y="21604"/>
                    <a:pt x="34535" y="26223"/>
                  </a:cubicBezTo>
                  <a:lnTo>
                    <a:pt x="34535" y="364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18"/>
            <p:cNvSpPr/>
            <p:nvPr/>
          </p:nvSpPr>
          <p:spPr>
            <a:xfrm>
              <a:off x="2018557" y="3173087"/>
              <a:ext cx="52382" cy="62698"/>
            </a:xfrm>
            <a:custGeom>
              <a:avLst/>
              <a:gdLst/>
              <a:ahLst/>
              <a:cxnLst/>
              <a:rect l="l" t="t" r="r" b="b"/>
              <a:pathLst>
                <a:path w="52382" h="62698" extrusionOk="0">
                  <a:moveTo>
                    <a:pt x="26189" y="0"/>
                  </a:moveTo>
                  <a:cubicBezTo>
                    <a:pt x="11748" y="0"/>
                    <a:pt x="0" y="11764"/>
                    <a:pt x="0" y="26223"/>
                  </a:cubicBezTo>
                  <a:lnTo>
                    <a:pt x="0" y="36475"/>
                  </a:lnTo>
                  <a:cubicBezTo>
                    <a:pt x="0" y="50934"/>
                    <a:pt x="11748" y="62698"/>
                    <a:pt x="26189" y="62698"/>
                  </a:cubicBezTo>
                  <a:cubicBezTo>
                    <a:pt x="40633" y="62698"/>
                    <a:pt x="52382" y="50934"/>
                    <a:pt x="52382" y="36475"/>
                  </a:cubicBezTo>
                  <a:lnTo>
                    <a:pt x="52382" y="26223"/>
                  </a:lnTo>
                  <a:cubicBezTo>
                    <a:pt x="52382" y="11763"/>
                    <a:pt x="40633" y="0"/>
                    <a:pt x="26189" y="0"/>
                  </a:cubicBezTo>
                  <a:close/>
                  <a:moveTo>
                    <a:pt x="34535" y="36475"/>
                  </a:moveTo>
                  <a:cubicBezTo>
                    <a:pt x="34535" y="41094"/>
                    <a:pt x="30790" y="44851"/>
                    <a:pt x="26189" y="44851"/>
                  </a:cubicBezTo>
                  <a:cubicBezTo>
                    <a:pt x="21589" y="44851"/>
                    <a:pt x="17847" y="41094"/>
                    <a:pt x="17847" y="36475"/>
                  </a:cubicBezTo>
                  <a:lnTo>
                    <a:pt x="17847" y="26223"/>
                  </a:lnTo>
                  <a:cubicBezTo>
                    <a:pt x="17847" y="21604"/>
                    <a:pt x="21589" y="17847"/>
                    <a:pt x="26189" y="17847"/>
                  </a:cubicBezTo>
                  <a:cubicBezTo>
                    <a:pt x="30790" y="17847"/>
                    <a:pt x="34535" y="21604"/>
                    <a:pt x="34535" y="26223"/>
                  </a:cubicBezTo>
                  <a:lnTo>
                    <a:pt x="34535" y="364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18"/>
            <p:cNvSpPr/>
            <p:nvPr/>
          </p:nvSpPr>
          <p:spPr>
            <a:xfrm>
              <a:off x="1888097" y="3173087"/>
              <a:ext cx="27438" cy="62698"/>
            </a:xfrm>
            <a:custGeom>
              <a:avLst/>
              <a:gdLst/>
              <a:ahLst/>
              <a:cxnLst/>
              <a:rect l="l" t="t" r="r" b="b"/>
              <a:pathLst>
                <a:path w="27438" h="62698" extrusionOk="0">
                  <a:moveTo>
                    <a:pt x="18515" y="0"/>
                  </a:moveTo>
                  <a:lnTo>
                    <a:pt x="8924" y="0"/>
                  </a:lnTo>
                  <a:cubicBezTo>
                    <a:pt x="3994" y="0"/>
                    <a:pt x="0" y="3994"/>
                    <a:pt x="0" y="8924"/>
                  </a:cubicBezTo>
                  <a:cubicBezTo>
                    <a:pt x="0" y="13853"/>
                    <a:pt x="3994" y="17847"/>
                    <a:pt x="8924" y="17847"/>
                  </a:cubicBezTo>
                  <a:lnTo>
                    <a:pt x="9591" y="17847"/>
                  </a:lnTo>
                  <a:lnTo>
                    <a:pt x="9591" y="53774"/>
                  </a:lnTo>
                  <a:cubicBezTo>
                    <a:pt x="9591" y="58704"/>
                    <a:pt x="13585" y="62698"/>
                    <a:pt x="18515" y="62698"/>
                  </a:cubicBezTo>
                  <a:cubicBezTo>
                    <a:pt x="23444" y="62698"/>
                    <a:pt x="27439" y="58704"/>
                    <a:pt x="27439" y="53774"/>
                  </a:cubicBezTo>
                  <a:lnTo>
                    <a:pt x="27439" y="8924"/>
                  </a:lnTo>
                  <a:cubicBezTo>
                    <a:pt x="27439" y="3994"/>
                    <a:pt x="23444" y="0"/>
                    <a:pt x="1851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18"/>
            <p:cNvSpPr/>
            <p:nvPr/>
          </p:nvSpPr>
          <p:spPr>
            <a:xfrm>
              <a:off x="1923270" y="3173087"/>
              <a:ext cx="27441" cy="62698"/>
            </a:xfrm>
            <a:custGeom>
              <a:avLst/>
              <a:gdLst/>
              <a:ahLst/>
              <a:cxnLst/>
              <a:rect l="l" t="t" r="r" b="b"/>
              <a:pathLst>
                <a:path w="27441" h="62698" extrusionOk="0">
                  <a:moveTo>
                    <a:pt x="18517" y="0"/>
                  </a:moveTo>
                  <a:lnTo>
                    <a:pt x="8924" y="0"/>
                  </a:lnTo>
                  <a:cubicBezTo>
                    <a:pt x="3995" y="0"/>
                    <a:pt x="0" y="3994"/>
                    <a:pt x="0" y="8924"/>
                  </a:cubicBezTo>
                  <a:cubicBezTo>
                    <a:pt x="0" y="13853"/>
                    <a:pt x="3994" y="17847"/>
                    <a:pt x="8924" y="17847"/>
                  </a:cubicBezTo>
                  <a:lnTo>
                    <a:pt x="9594" y="17847"/>
                  </a:lnTo>
                  <a:lnTo>
                    <a:pt x="9594" y="53774"/>
                  </a:lnTo>
                  <a:cubicBezTo>
                    <a:pt x="9594" y="58704"/>
                    <a:pt x="13589" y="62698"/>
                    <a:pt x="18517" y="62698"/>
                  </a:cubicBezTo>
                  <a:cubicBezTo>
                    <a:pt x="23447" y="62698"/>
                    <a:pt x="27441" y="58704"/>
                    <a:pt x="27441" y="53774"/>
                  </a:cubicBezTo>
                  <a:lnTo>
                    <a:pt x="27441" y="8924"/>
                  </a:lnTo>
                  <a:cubicBezTo>
                    <a:pt x="27441" y="3994"/>
                    <a:pt x="23447" y="0"/>
                    <a:pt x="185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18"/>
            <p:cNvSpPr/>
            <p:nvPr/>
          </p:nvSpPr>
          <p:spPr>
            <a:xfrm>
              <a:off x="2018557" y="3253383"/>
              <a:ext cx="52382" cy="62700"/>
            </a:xfrm>
            <a:custGeom>
              <a:avLst/>
              <a:gdLst/>
              <a:ahLst/>
              <a:cxnLst/>
              <a:rect l="l" t="t" r="r" b="b"/>
              <a:pathLst>
                <a:path w="52382" h="62700" extrusionOk="0">
                  <a:moveTo>
                    <a:pt x="26189" y="0"/>
                  </a:moveTo>
                  <a:cubicBezTo>
                    <a:pt x="11748" y="0"/>
                    <a:pt x="0" y="11765"/>
                    <a:pt x="0" y="26225"/>
                  </a:cubicBezTo>
                  <a:lnTo>
                    <a:pt x="0" y="36478"/>
                  </a:lnTo>
                  <a:cubicBezTo>
                    <a:pt x="0" y="50937"/>
                    <a:pt x="11748" y="62700"/>
                    <a:pt x="26189" y="62700"/>
                  </a:cubicBezTo>
                  <a:cubicBezTo>
                    <a:pt x="40633" y="62700"/>
                    <a:pt x="52382" y="50937"/>
                    <a:pt x="52382" y="36478"/>
                  </a:cubicBezTo>
                  <a:lnTo>
                    <a:pt x="52382" y="26225"/>
                  </a:lnTo>
                  <a:cubicBezTo>
                    <a:pt x="52382" y="11765"/>
                    <a:pt x="40633" y="0"/>
                    <a:pt x="26189" y="0"/>
                  </a:cubicBezTo>
                  <a:close/>
                  <a:moveTo>
                    <a:pt x="34535" y="36478"/>
                  </a:moveTo>
                  <a:cubicBezTo>
                    <a:pt x="34535" y="41097"/>
                    <a:pt x="30790" y="44853"/>
                    <a:pt x="26189" y="44853"/>
                  </a:cubicBezTo>
                  <a:cubicBezTo>
                    <a:pt x="21589" y="44853"/>
                    <a:pt x="17847" y="41097"/>
                    <a:pt x="17847" y="36478"/>
                  </a:cubicBezTo>
                  <a:lnTo>
                    <a:pt x="17847" y="26225"/>
                  </a:lnTo>
                  <a:cubicBezTo>
                    <a:pt x="17847" y="21605"/>
                    <a:pt x="21589" y="17847"/>
                    <a:pt x="26189" y="17847"/>
                  </a:cubicBezTo>
                  <a:cubicBezTo>
                    <a:pt x="30790" y="17847"/>
                    <a:pt x="34535" y="21605"/>
                    <a:pt x="34535" y="26225"/>
                  </a:cubicBezTo>
                  <a:lnTo>
                    <a:pt x="34535" y="364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18"/>
            <p:cNvSpPr/>
            <p:nvPr/>
          </p:nvSpPr>
          <p:spPr>
            <a:xfrm>
              <a:off x="1925146" y="3253383"/>
              <a:ext cx="52382" cy="62700"/>
            </a:xfrm>
            <a:custGeom>
              <a:avLst/>
              <a:gdLst/>
              <a:ahLst/>
              <a:cxnLst/>
              <a:rect l="l" t="t" r="r" b="b"/>
              <a:pathLst>
                <a:path w="52382" h="62700" extrusionOk="0">
                  <a:moveTo>
                    <a:pt x="26189" y="0"/>
                  </a:moveTo>
                  <a:cubicBezTo>
                    <a:pt x="11748" y="0"/>
                    <a:pt x="0" y="11765"/>
                    <a:pt x="0" y="26225"/>
                  </a:cubicBezTo>
                  <a:lnTo>
                    <a:pt x="0" y="36478"/>
                  </a:lnTo>
                  <a:cubicBezTo>
                    <a:pt x="0" y="50937"/>
                    <a:pt x="11748" y="62700"/>
                    <a:pt x="26189" y="62700"/>
                  </a:cubicBezTo>
                  <a:cubicBezTo>
                    <a:pt x="40633" y="62700"/>
                    <a:pt x="52382" y="50937"/>
                    <a:pt x="52382" y="36478"/>
                  </a:cubicBezTo>
                  <a:lnTo>
                    <a:pt x="52382" y="26225"/>
                  </a:lnTo>
                  <a:cubicBezTo>
                    <a:pt x="52382" y="11765"/>
                    <a:pt x="40633" y="0"/>
                    <a:pt x="26189" y="0"/>
                  </a:cubicBezTo>
                  <a:close/>
                  <a:moveTo>
                    <a:pt x="34535" y="36478"/>
                  </a:moveTo>
                  <a:cubicBezTo>
                    <a:pt x="34535" y="41097"/>
                    <a:pt x="30792" y="44853"/>
                    <a:pt x="26189" y="44853"/>
                  </a:cubicBezTo>
                  <a:cubicBezTo>
                    <a:pt x="21589" y="44853"/>
                    <a:pt x="17847" y="41097"/>
                    <a:pt x="17847" y="36478"/>
                  </a:cubicBezTo>
                  <a:lnTo>
                    <a:pt x="17847" y="26225"/>
                  </a:lnTo>
                  <a:cubicBezTo>
                    <a:pt x="17847" y="21605"/>
                    <a:pt x="21589" y="17847"/>
                    <a:pt x="26189" y="17847"/>
                  </a:cubicBezTo>
                  <a:cubicBezTo>
                    <a:pt x="30790" y="17847"/>
                    <a:pt x="34535" y="21605"/>
                    <a:pt x="34535" y="26225"/>
                  </a:cubicBezTo>
                  <a:lnTo>
                    <a:pt x="34535" y="364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18"/>
            <p:cNvSpPr/>
            <p:nvPr/>
          </p:nvSpPr>
          <p:spPr>
            <a:xfrm>
              <a:off x="1982333" y="3253383"/>
              <a:ext cx="27438" cy="62700"/>
            </a:xfrm>
            <a:custGeom>
              <a:avLst/>
              <a:gdLst/>
              <a:ahLst/>
              <a:cxnLst/>
              <a:rect l="l" t="t" r="r" b="b"/>
              <a:pathLst>
                <a:path w="27438" h="62700" extrusionOk="0">
                  <a:moveTo>
                    <a:pt x="18515" y="0"/>
                  </a:moveTo>
                  <a:lnTo>
                    <a:pt x="8924" y="0"/>
                  </a:lnTo>
                  <a:cubicBezTo>
                    <a:pt x="3994" y="0"/>
                    <a:pt x="0" y="3994"/>
                    <a:pt x="0" y="8924"/>
                  </a:cubicBezTo>
                  <a:cubicBezTo>
                    <a:pt x="0" y="13853"/>
                    <a:pt x="3994" y="17847"/>
                    <a:pt x="8924" y="17847"/>
                  </a:cubicBezTo>
                  <a:lnTo>
                    <a:pt x="9591" y="17847"/>
                  </a:lnTo>
                  <a:lnTo>
                    <a:pt x="9591" y="53777"/>
                  </a:lnTo>
                  <a:cubicBezTo>
                    <a:pt x="9591" y="58706"/>
                    <a:pt x="13585" y="62700"/>
                    <a:pt x="18515" y="62700"/>
                  </a:cubicBezTo>
                  <a:cubicBezTo>
                    <a:pt x="23444" y="62700"/>
                    <a:pt x="27439" y="58706"/>
                    <a:pt x="27439" y="53777"/>
                  </a:cubicBezTo>
                  <a:lnTo>
                    <a:pt x="27439" y="8924"/>
                  </a:lnTo>
                  <a:cubicBezTo>
                    <a:pt x="27439" y="3994"/>
                    <a:pt x="23443" y="0"/>
                    <a:pt x="1851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18"/>
            <p:cNvSpPr/>
            <p:nvPr/>
          </p:nvSpPr>
          <p:spPr>
            <a:xfrm>
              <a:off x="1853809" y="3253383"/>
              <a:ext cx="27439" cy="62700"/>
            </a:xfrm>
            <a:custGeom>
              <a:avLst/>
              <a:gdLst/>
              <a:ahLst/>
              <a:cxnLst/>
              <a:rect l="l" t="t" r="r" b="b"/>
              <a:pathLst>
                <a:path w="27439" h="62700" extrusionOk="0">
                  <a:moveTo>
                    <a:pt x="18516" y="0"/>
                  </a:moveTo>
                  <a:lnTo>
                    <a:pt x="8924" y="0"/>
                  </a:lnTo>
                  <a:cubicBezTo>
                    <a:pt x="3994" y="0"/>
                    <a:pt x="0" y="3994"/>
                    <a:pt x="0" y="8924"/>
                  </a:cubicBezTo>
                  <a:cubicBezTo>
                    <a:pt x="0" y="13853"/>
                    <a:pt x="3994" y="17847"/>
                    <a:pt x="8924" y="17847"/>
                  </a:cubicBezTo>
                  <a:lnTo>
                    <a:pt x="9592" y="17847"/>
                  </a:lnTo>
                  <a:lnTo>
                    <a:pt x="9592" y="53777"/>
                  </a:lnTo>
                  <a:cubicBezTo>
                    <a:pt x="9592" y="58706"/>
                    <a:pt x="13588" y="62700"/>
                    <a:pt x="18516" y="62700"/>
                  </a:cubicBezTo>
                  <a:cubicBezTo>
                    <a:pt x="23446" y="62700"/>
                    <a:pt x="27440" y="58706"/>
                    <a:pt x="27440" y="53777"/>
                  </a:cubicBezTo>
                  <a:lnTo>
                    <a:pt x="27440" y="8924"/>
                  </a:lnTo>
                  <a:cubicBezTo>
                    <a:pt x="27440" y="3994"/>
                    <a:pt x="23446" y="0"/>
                    <a:pt x="1851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18"/>
            <p:cNvSpPr/>
            <p:nvPr/>
          </p:nvSpPr>
          <p:spPr>
            <a:xfrm>
              <a:off x="1888982" y="3253383"/>
              <a:ext cx="27441" cy="62700"/>
            </a:xfrm>
            <a:custGeom>
              <a:avLst/>
              <a:gdLst/>
              <a:ahLst/>
              <a:cxnLst/>
              <a:rect l="l" t="t" r="r" b="b"/>
              <a:pathLst>
                <a:path w="27441" h="62700" extrusionOk="0">
                  <a:moveTo>
                    <a:pt x="18517" y="0"/>
                  </a:moveTo>
                  <a:lnTo>
                    <a:pt x="8924" y="0"/>
                  </a:lnTo>
                  <a:cubicBezTo>
                    <a:pt x="3994" y="0"/>
                    <a:pt x="0" y="3994"/>
                    <a:pt x="0" y="8924"/>
                  </a:cubicBezTo>
                  <a:cubicBezTo>
                    <a:pt x="0" y="13853"/>
                    <a:pt x="3994" y="17847"/>
                    <a:pt x="8924" y="17847"/>
                  </a:cubicBezTo>
                  <a:lnTo>
                    <a:pt x="9594" y="17847"/>
                  </a:lnTo>
                  <a:lnTo>
                    <a:pt x="9594" y="53777"/>
                  </a:lnTo>
                  <a:cubicBezTo>
                    <a:pt x="9594" y="58706"/>
                    <a:pt x="13588" y="62700"/>
                    <a:pt x="18517" y="62700"/>
                  </a:cubicBezTo>
                  <a:cubicBezTo>
                    <a:pt x="23447" y="62700"/>
                    <a:pt x="27441" y="58706"/>
                    <a:pt x="27441" y="53777"/>
                  </a:cubicBezTo>
                  <a:lnTo>
                    <a:pt x="27441" y="8924"/>
                  </a:lnTo>
                  <a:cubicBezTo>
                    <a:pt x="27441" y="3994"/>
                    <a:pt x="23446" y="0"/>
                    <a:pt x="185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18"/>
            <p:cNvSpPr/>
            <p:nvPr/>
          </p:nvSpPr>
          <p:spPr>
            <a:xfrm>
              <a:off x="1461747" y="3132211"/>
              <a:ext cx="445357" cy="560333"/>
            </a:xfrm>
            <a:custGeom>
              <a:avLst/>
              <a:gdLst/>
              <a:ahLst/>
              <a:cxnLst/>
              <a:rect l="l" t="t" r="r" b="b"/>
              <a:pathLst>
                <a:path w="445357" h="560333" extrusionOk="0">
                  <a:moveTo>
                    <a:pt x="441560" y="268948"/>
                  </a:moveTo>
                  <a:lnTo>
                    <a:pt x="388612" y="179355"/>
                  </a:lnTo>
                  <a:cubicBezTo>
                    <a:pt x="385238" y="131614"/>
                    <a:pt x="364414" y="87111"/>
                    <a:pt x="329823" y="53829"/>
                  </a:cubicBezTo>
                  <a:cubicBezTo>
                    <a:pt x="326272" y="50411"/>
                    <a:pt x="320622" y="50520"/>
                    <a:pt x="317206" y="54072"/>
                  </a:cubicBezTo>
                  <a:cubicBezTo>
                    <a:pt x="313789" y="57623"/>
                    <a:pt x="313899" y="63272"/>
                    <a:pt x="317449" y="66689"/>
                  </a:cubicBezTo>
                  <a:cubicBezTo>
                    <a:pt x="349323" y="97357"/>
                    <a:pt x="368319" y="138518"/>
                    <a:pt x="370938" y="182589"/>
                  </a:cubicBezTo>
                  <a:cubicBezTo>
                    <a:pt x="371021" y="184005"/>
                    <a:pt x="371441" y="185380"/>
                    <a:pt x="372162" y="186600"/>
                  </a:cubicBezTo>
                  <a:lnTo>
                    <a:pt x="426194" y="278025"/>
                  </a:lnTo>
                  <a:cubicBezTo>
                    <a:pt x="427569" y="280356"/>
                    <a:pt x="427567" y="281721"/>
                    <a:pt x="427543" y="281868"/>
                  </a:cubicBezTo>
                  <a:cubicBezTo>
                    <a:pt x="427377" y="282053"/>
                    <a:pt x="426213" y="282742"/>
                    <a:pt x="423531" y="282742"/>
                  </a:cubicBezTo>
                  <a:lnTo>
                    <a:pt x="380188" y="282742"/>
                  </a:lnTo>
                  <a:cubicBezTo>
                    <a:pt x="375258" y="282742"/>
                    <a:pt x="371264" y="286736"/>
                    <a:pt x="371264" y="291665"/>
                  </a:cubicBezTo>
                  <a:lnTo>
                    <a:pt x="371264" y="346830"/>
                  </a:lnTo>
                  <a:lnTo>
                    <a:pt x="309512" y="346830"/>
                  </a:lnTo>
                  <a:cubicBezTo>
                    <a:pt x="304582" y="346830"/>
                    <a:pt x="300588" y="350824"/>
                    <a:pt x="300588" y="355753"/>
                  </a:cubicBezTo>
                  <a:cubicBezTo>
                    <a:pt x="300588" y="360683"/>
                    <a:pt x="304582" y="364677"/>
                    <a:pt x="309512" y="364677"/>
                  </a:cubicBezTo>
                  <a:lnTo>
                    <a:pt x="371264" y="364677"/>
                  </a:lnTo>
                  <a:lnTo>
                    <a:pt x="371264" y="403442"/>
                  </a:lnTo>
                  <a:cubicBezTo>
                    <a:pt x="371264" y="417647"/>
                    <a:pt x="359738" y="429201"/>
                    <a:pt x="345571" y="429201"/>
                  </a:cubicBezTo>
                  <a:lnTo>
                    <a:pt x="220085" y="429201"/>
                  </a:lnTo>
                  <a:cubicBezTo>
                    <a:pt x="205918" y="429201"/>
                    <a:pt x="194391" y="417646"/>
                    <a:pt x="194391" y="403442"/>
                  </a:cubicBezTo>
                  <a:lnTo>
                    <a:pt x="194391" y="377102"/>
                  </a:lnTo>
                  <a:cubicBezTo>
                    <a:pt x="194391" y="372375"/>
                    <a:pt x="190704" y="368468"/>
                    <a:pt x="185986" y="368194"/>
                  </a:cubicBezTo>
                  <a:cubicBezTo>
                    <a:pt x="181888" y="367956"/>
                    <a:pt x="177831" y="367569"/>
                    <a:pt x="173818" y="367054"/>
                  </a:cubicBezTo>
                  <a:lnTo>
                    <a:pt x="173818" y="278703"/>
                  </a:lnTo>
                  <a:cubicBezTo>
                    <a:pt x="173835" y="277738"/>
                    <a:pt x="174746" y="275536"/>
                    <a:pt x="175413" y="274845"/>
                  </a:cubicBezTo>
                  <a:lnTo>
                    <a:pt x="185434" y="264805"/>
                  </a:lnTo>
                  <a:cubicBezTo>
                    <a:pt x="189444" y="260787"/>
                    <a:pt x="192244" y="254018"/>
                    <a:pt x="192244" y="248341"/>
                  </a:cubicBezTo>
                  <a:lnTo>
                    <a:pt x="192244" y="229003"/>
                  </a:lnTo>
                  <a:cubicBezTo>
                    <a:pt x="192244" y="224074"/>
                    <a:pt x="188250" y="220079"/>
                    <a:pt x="183321" y="220079"/>
                  </a:cubicBezTo>
                  <a:cubicBezTo>
                    <a:pt x="178391" y="220079"/>
                    <a:pt x="174397" y="224074"/>
                    <a:pt x="174397" y="229003"/>
                  </a:cubicBezTo>
                  <a:lnTo>
                    <a:pt x="174397" y="248339"/>
                  </a:lnTo>
                  <a:cubicBezTo>
                    <a:pt x="174379" y="249303"/>
                    <a:pt x="173469" y="251506"/>
                    <a:pt x="172801" y="252198"/>
                  </a:cubicBezTo>
                  <a:lnTo>
                    <a:pt x="162781" y="262239"/>
                  </a:lnTo>
                  <a:cubicBezTo>
                    <a:pt x="158771" y="266257"/>
                    <a:pt x="155970" y="273026"/>
                    <a:pt x="155970" y="278702"/>
                  </a:cubicBezTo>
                  <a:lnTo>
                    <a:pt x="155970" y="363817"/>
                  </a:lnTo>
                  <a:cubicBezTo>
                    <a:pt x="152078" y="362899"/>
                    <a:pt x="148236" y="361854"/>
                    <a:pt x="144451" y="360679"/>
                  </a:cubicBezTo>
                  <a:lnTo>
                    <a:pt x="144451" y="225808"/>
                  </a:lnTo>
                  <a:cubicBezTo>
                    <a:pt x="154187" y="222169"/>
                    <a:pt x="161149" y="212793"/>
                    <a:pt x="161149" y="201793"/>
                  </a:cubicBezTo>
                  <a:cubicBezTo>
                    <a:pt x="161149" y="187647"/>
                    <a:pt x="149656" y="176139"/>
                    <a:pt x="135528" y="176139"/>
                  </a:cubicBezTo>
                  <a:cubicBezTo>
                    <a:pt x="121398" y="176139"/>
                    <a:pt x="109905" y="187647"/>
                    <a:pt x="109905" y="201793"/>
                  </a:cubicBezTo>
                  <a:cubicBezTo>
                    <a:pt x="109905" y="212793"/>
                    <a:pt x="116869" y="222171"/>
                    <a:pt x="126604" y="225808"/>
                  </a:cubicBezTo>
                  <a:lnTo>
                    <a:pt x="126604" y="354035"/>
                  </a:lnTo>
                  <a:cubicBezTo>
                    <a:pt x="122186" y="352111"/>
                    <a:pt x="117861" y="350016"/>
                    <a:pt x="113644" y="347747"/>
                  </a:cubicBezTo>
                  <a:lnTo>
                    <a:pt x="113644" y="258222"/>
                  </a:lnTo>
                  <a:cubicBezTo>
                    <a:pt x="113644" y="252546"/>
                    <a:pt x="110843" y="245776"/>
                    <a:pt x="106834" y="241758"/>
                  </a:cubicBezTo>
                  <a:lnTo>
                    <a:pt x="88466" y="223355"/>
                  </a:lnTo>
                  <a:cubicBezTo>
                    <a:pt x="87796" y="222660"/>
                    <a:pt x="86886" y="220456"/>
                    <a:pt x="86868" y="219496"/>
                  </a:cubicBezTo>
                  <a:lnTo>
                    <a:pt x="86868" y="162351"/>
                  </a:lnTo>
                  <a:cubicBezTo>
                    <a:pt x="96604" y="158711"/>
                    <a:pt x="103566" y="149334"/>
                    <a:pt x="103566" y="138333"/>
                  </a:cubicBezTo>
                  <a:cubicBezTo>
                    <a:pt x="103566" y="124187"/>
                    <a:pt x="92073" y="112679"/>
                    <a:pt x="77945" y="112679"/>
                  </a:cubicBezTo>
                  <a:cubicBezTo>
                    <a:pt x="63817" y="112679"/>
                    <a:pt x="52323" y="124187"/>
                    <a:pt x="52323" y="138333"/>
                  </a:cubicBezTo>
                  <a:cubicBezTo>
                    <a:pt x="52323" y="149334"/>
                    <a:pt x="59286" y="158713"/>
                    <a:pt x="69021" y="162351"/>
                  </a:cubicBezTo>
                  <a:lnTo>
                    <a:pt x="69021" y="219496"/>
                  </a:lnTo>
                  <a:cubicBezTo>
                    <a:pt x="69021" y="225173"/>
                    <a:pt x="71822" y="231942"/>
                    <a:pt x="75831" y="235960"/>
                  </a:cubicBezTo>
                  <a:lnTo>
                    <a:pt x="94199" y="254363"/>
                  </a:lnTo>
                  <a:cubicBezTo>
                    <a:pt x="94869" y="255058"/>
                    <a:pt x="95779" y="257260"/>
                    <a:pt x="95797" y="258222"/>
                  </a:cubicBezTo>
                  <a:lnTo>
                    <a:pt x="95797" y="336703"/>
                  </a:lnTo>
                  <a:cubicBezTo>
                    <a:pt x="50645" y="304877"/>
                    <a:pt x="21307" y="252252"/>
                    <a:pt x="21307" y="193176"/>
                  </a:cubicBezTo>
                  <a:cubicBezTo>
                    <a:pt x="21307" y="123069"/>
                    <a:pt x="62592" y="62452"/>
                    <a:pt x="122075" y="34422"/>
                  </a:cubicBezTo>
                  <a:lnTo>
                    <a:pt x="122075" y="74894"/>
                  </a:lnTo>
                  <a:cubicBezTo>
                    <a:pt x="112339" y="78532"/>
                    <a:pt x="105376" y="87909"/>
                    <a:pt x="105376" y="98911"/>
                  </a:cubicBezTo>
                  <a:cubicBezTo>
                    <a:pt x="105376" y="113056"/>
                    <a:pt x="116870" y="124565"/>
                    <a:pt x="130999" y="124565"/>
                  </a:cubicBezTo>
                  <a:cubicBezTo>
                    <a:pt x="145127" y="124565"/>
                    <a:pt x="156621" y="113056"/>
                    <a:pt x="156621" y="98911"/>
                  </a:cubicBezTo>
                  <a:cubicBezTo>
                    <a:pt x="156621" y="87911"/>
                    <a:pt x="149657" y="78534"/>
                    <a:pt x="139923" y="74894"/>
                  </a:cubicBezTo>
                  <a:lnTo>
                    <a:pt x="139923" y="27182"/>
                  </a:lnTo>
                  <a:cubicBezTo>
                    <a:pt x="157616" y="21134"/>
                    <a:pt x="176576" y="17847"/>
                    <a:pt x="196285" y="17847"/>
                  </a:cubicBezTo>
                  <a:cubicBezTo>
                    <a:pt x="223756" y="17847"/>
                    <a:pt x="250045" y="24041"/>
                    <a:pt x="274425" y="36257"/>
                  </a:cubicBezTo>
                  <a:cubicBezTo>
                    <a:pt x="278832" y="38467"/>
                    <a:pt x="284194" y="36681"/>
                    <a:pt x="286399" y="32275"/>
                  </a:cubicBezTo>
                  <a:cubicBezTo>
                    <a:pt x="288606" y="27869"/>
                    <a:pt x="286825" y="22508"/>
                    <a:pt x="282418" y="20301"/>
                  </a:cubicBezTo>
                  <a:cubicBezTo>
                    <a:pt x="255535" y="6831"/>
                    <a:pt x="226556" y="0"/>
                    <a:pt x="196284" y="0"/>
                  </a:cubicBezTo>
                  <a:cubicBezTo>
                    <a:pt x="89959" y="0"/>
                    <a:pt x="3459" y="86658"/>
                    <a:pt x="3459" y="193175"/>
                  </a:cubicBezTo>
                  <a:cubicBezTo>
                    <a:pt x="3459" y="259315"/>
                    <a:pt x="36844" y="318113"/>
                    <a:pt x="87976" y="352988"/>
                  </a:cubicBezTo>
                  <a:lnTo>
                    <a:pt x="87976" y="383092"/>
                  </a:lnTo>
                  <a:lnTo>
                    <a:pt x="77877" y="383092"/>
                  </a:lnTo>
                  <a:cubicBezTo>
                    <a:pt x="69675" y="383092"/>
                    <a:pt x="63004" y="389763"/>
                    <a:pt x="63004" y="397965"/>
                  </a:cubicBezTo>
                  <a:lnTo>
                    <a:pt x="63004" y="406958"/>
                  </a:lnTo>
                  <a:cubicBezTo>
                    <a:pt x="62002" y="407141"/>
                    <a:pt x="60629" y="407323"/>
                    <a:pt x="59355" y="407323"/>
                  </a:cubicBezTo>
                  <a:cubicBezTo>
                    <a:pt x="59290" y="407323"/>
                    <a:pt x="59231" y="407323"/>
                    <a:pt x="59173" y="407322"/>
                  </a:cubicBezTo>
                  <a:lnTo>
                    <a:pt x="53835" y="401934"/>
                  </a:lnTo>
                  <a:cubicBezTo>
                    <a:pt x="51032" y="399105"/>
                    <a:pt x="47295" y="397546"/>
                    <a:pt x="43309" y="397546"/>
                  </a:cubicBezTo>
                  <a:cubicBezTo>
                    <a:pt x="39323" y="397546"/>
                    <a:pt x="35584" y="399105"/>
                    <a:pt x="32782" y="401934"/>
                  </a:cubicBezTo>
                  <a:lnTo>
                    <a:pt x="18626" y="416226"/>
                  </a:lnTo>
                  <a:cubicBezTo>
                    <a:pt x="12887" y="422020"/>
                    <a:pt x="12887" y="431448"/>
                    <a:pt x="18626" y="437241"/>
                  </a:cubicBezTo>
                  <a:lnTo>
                    <a:pt x="24909" y="443583"/>
                  </a:lnTo>
                  <a:cubicBezTo>
                    <a:pt x="24183" y="444641"/>
                    <a:pt x="23151" y="445919"/>
                    <a:pt x="22352" y="446705"/>
                  </a:cubicBezTo>
                  <a:lnTo>
                    <a:pt x="14873" y="446705"/>
                  </a:lnTo>
                  <a:cubicBezTo>
                    <a:pt x="6671" y="446705"/>
                    <a:pt x="0" y="453376"/>
                    <a:pt x="0" y="461578"/>
                  </a:cubicBezTo>
                  <a:lnTo>
                    <a:pt x="0" y="481849"/>
                  </a:lnTo>
                  <a:cubicBezTo>
                    <a:pt x="0" y="490051"/>
                    <a:pt x="6671" y="496722"/>
                    <a:pt x="14873" y="496722"/>
                  </a:cubicBezTo>
                  <a:lnTo>
                    <a:pt x="23635" y="496722"/>
                  </a:lnTo>
                  <a:cubicBezTo>
                    <a:pt x="23861" y="497990"/>
                    <a:pt x="24025" y="499636"/>
                    <a:pt x="24006" y="500754"/>
                  </a:cubicBezTo>
                  <a:lnTo>
                    <a:pt x="18626" y="506185"/>
                  </a:lnTo>
                  <a:cubicBezTo>
                    <a:pt x="12887" y="511978"/>
                    <a:pt x="12887" y="521406"/>
                    <a:pt x="18624" y="527198"/>
                  </a:cubicBezTo>
                  <a:lnTo>
                    <a:pt x="32782" y="541496"/>
                  </a:lnTo>
                  <a:cubicBezTo>
                    <a:pt x="35584" y="544326"/>
                    <a:pt x="39323" y="545885"/>
                    <a:pt x="43309" y="545885"/>
                  </a:cubicBezTo>
                  <a:cubicBezTo>
                    <a:pt x="47295" y="545885"/>
                    <a:pt x="51032" y="544326"/>
                    <a:pt x="53836" y="541496"/>
                  </a:cubicBezTo>
                  <a:lnTo>
                    <a:pt x="60023" y="535247"/>
                  </a:lnTo>
                  <a:cubicBezTo>
                    <a:pt x="61051" y="535976"/>
                    <a:pt x="62258" y="536972"/>
                    <a:pt x="63005" y="537745"/>
                  </a:cubicBezTo>
                  <a:lnTo>
                    <a:pt x="63005" y="545461"/>
                  </a:lnTo>
                  <a:cubicBezTo>
                    <a:pt x="63005" y="553662"/>
                    <a:pt x="69676" y="560334"/>
                    <a:pt x="77878" y="560334"/>
                  </a:cubicBezTo>
                  <a:lnTo>
                    <a:pt x="97842" y="560334"/>
                  </a:lnTo>
                  <a:cubicBezTo>
                    <a:pt x="106044" y="560334"/>
                    <a:pt x="112715" y="553662"/>
                    <a:pt x="112715" y="545461"/>
                  </a:cubicBezTo>
                  <a:lnTo>
                    <a:pt x="112715" y="536469"/>
                  </a:lnTo>
                  <a:cubicBezTo>
                    <a:pt x="113717" y="536286"/>
                    <a:pt x="115091" y="536103"/>
                    <a:pt x="116367" y="536103"/>
                  </a:cubicBezTo>
                  <a:cubicBezTo>
                    <a:pt x="116430" y="536103"/>
                    <a:pt x="116489" y="536104"/>
                    <a:pt x="116546" y="536104"/>
                  </a:cubicBezTo>
                  <a:lnTo>
                    <a:pt x="121885" y="541496"/>
                  </a:lnTo>
                  <a:cubicBezTo>
                    <a:pt x="124687" y="544326"/>
                    <a:pt x="128425" y="545885"/>
                    <a:pt x="132411" y="545885"/>
                  </a:cubicBezTo>
                  <a:cubicBezTo>
                    <a:pt x="136397" y="545885"/>
                    <a:pt x="140135" y="544326"/>
                    <a:pt x="142939" y="541496"/>
                  </a:cubicBezTo>
                  <a:lnTo>
                    <a:pt x="157097" y="527201"/>
                  </a:lnTo>
                  <a:cubicBezTo>
                    <a:pt x="161141" y="523116"/>
                    <a:pt x="162323" y="517232"/>
                    <a:pt x="160665" y="512083"/>
                  </a:cubicBezTo>
                  <a:lnTo>
                    <a:pt x="187993" y="512083"/>
                  </a:lnTo>
                  <a:cubicBezTo>
                    <a:pt x="192923" y="512083"/>
                    <a:pt x="196917" y="508088"/>
                    <a:pt x="196917" y="503159"/>
                  </a:cubicBezTo>
                  <a:cubicBezTo>
                    <a:pt x="196917" y="498229"/>
                    <a:pt x="192923" y="494235"/>
                    <a:pt x="187993" y="494235"/>
                  </a:cubicBezTo>
                  <a:lnTo>
                    <a:pt x="169071" y="494235"/>
                  </a:lnTo>
                  <a:cubicBezTo>
                    <a:pt x="173077" y="491568"/>
                    <a:pt x="175725" y="487015"/>
                    <a:pt x="175725" y="481851"/>
                  </a:cubicBezTo>
                  <a:lnTo>
                    <a:pt x="175725" y="461580"/>
                  </a:lnTo>
                  <a:cubicBezTo>
                    <a:pt x="175725" y="453379"/>
                    <a:pt x="169053" y="446707"/>
                    <a:pt x="160852" y="446707"/>
                  </a:cubicBezTo>
                  <a:lnTo>
                    <a:pt x="152088" y="446707"/>
                  </a:lnTo>
                  <a:cubicBezTo>
                    <a:pt x="151860" y="445439"/>
                    <a:pt x="151699" y="443792"/>
                    <a:pt x="151719" y="442674"/>
                  </a:cubicBezTo>
                  <a:lnTo>
                    <a:pt x="157100" y="437241"/>
                  </a:lnTo>
                  <a:cubicBezTo>
                    <a:pt x="162834" y="431449"/>
                    <a:pt x="162834" y="422023"/>
                    <a:pt x="157098" y="416229"/>
                  </a:cubicBezTo>
                  <a:lnTo>
                    <a:pt x="142941" y="401939"/>
                  </a:lnTo>
                  <a:cubicBezTo>
                    <a:pt x="140139" y="399108"/>
                    <a:pt x="136400" y="397548"/>
                    <a:pt x="132413" y="397548"/>
                  </a:cubicBezTo>
                  <a:cubicBezTo>
                    <a:pt x="128425" y="397548"/>
                    <a:pt x="124687" y="399108"/>
                    <a:pt x="121886" y="401937"/>
                  </a:cubicBezTo>
                  <a:lnTo>
                    <a:pt x="115698" y="408182"/>
                  </a:lnTo>
                  <a:cubicBezTo>
                    <a:pt x="114670" y="407453"/>
                    <a:pt x="113462" y="406458"/>
                    <a:pt x="112715" y="405686"/>
                  </a:cubicBezTo>
                  <a:lnTo>
                    <a:pt x="112715" y="397968"/>
                  </a:lnTo>
                  <a:cubicBezTo>
                    <a:pt x="112715" y="392706"/>
                    <a:pt x="109961" y="388085"/>
                    <a:pt x="105825" y="385441"/>
                  </a:cubicBezTo>
                  <a:lnTo>
                    <a:pt x="105825" y="363799"/>
                  </a:lnTo>
                  <a:cubicBezTo>
                    <a:pt x="127269" y="375239"/>
                    <a:pt x="151149" y="382759"/>
                    <a:pt x="176543" y="385344"/>
                  </a:cubicBezTo>
                  <a:lnTo>
                    <a:pt x="176543" y="403446"/>
                  </a:lnTo>
                  <a:cubicBezTo>
                    <a:pt x="176543" y="427492"/>
                    <a:pt x="196076" y="447054"/>
                    <a:pt x="220085" y="447054"/>
                  </a:cubicBezTo>
                  <a:lnTo>
                    <a:pt x="260786" y="447054"/>
                  </a:lnTo>
                  <a:lnTo>
                    <a:pt x="260786" y="494235"/>
                  </a:lnTo>
                  <a:lnTo>
                    <a:pt x="241536" y="494235"/>
                  </a:lnTo>
                  <a:cubicBezTo>
                    <a:pt x="236606" y="494235"/>
                    <a:pt x="232612" y="498229"/>
                    <a:pt x="232612" y="503159"/>
                  </a:cubicBezTo>
                  <a:cubicBezTo>
                    <a:pt x="232612" y="508088"/>
                    <a:pt x="236606" y="512083"/>
                    <a:pt x="241536" y="512083"/>
                  </a:cubicBezTo>
                  <a:lnTo>
                    <a:pt x="263760" y="512083"/>
                  </a:lnTo>
                  <a:cubicBezTo>
                    <a:pt x="271962" y="512083"/>
                    <a:pt x="278633" y="505411"/>
                    <a:pt x="278633" y="497210"/>
                  </a:cubicBezTo>
                  <a:lnTo>
                    <a:pt x="278633" y="447051"/>
                  </a:lnTo>
                  <a:lnTo>
                    <a:pt x="345572" y="447051"/>
                  </a:lnTo>
                  <a:cubicBezTo>
                    <a:pt x="369580" y="447051"/>
                    <a:pt x="389113" y="427489"/>
                    <a:pt x="389113" y="403444"/>
                  </a:cubicBezTo>
                  <a:lnTo>
                    <a:pt x="389113" y="300592"/>
                  </a:lnTo>
                  <a:lnTo>
                    <a:pt x="423532" y="300592"/>
                  </a:lnTo>
                  <a:cubicBezTo>
                    <a:pt x="432347" y="300592"/>
                    <a:pt x="439449" y="297008"/>
                    <a:pt x="443015" y="290760"/>
                  </a:cubicBezTo>
                  <a:cubicBezTo>
                    <a:pt x="446585" y="284505"/>
                    <a:pt x="446055" y="276556"/>
                    <a:pt x="441560" y="268948"/>
                  </a:cubicBezTo>
                  <a:close/>
                  <a:moveTo>
                    <a:pt x="77946" y="146141"/>
                  </a:moveTo>
                  <a:cubicBezTo>
                    <a:pt x="73659" y="146141"/>
                    <a:pt x="70171" y="142638"/>
                    <a:pt x="70171" y="138332"/>
                  </a:cubicBezTo>
                  <a:cubicBezTo>
                    <a:pt x="70171" y="134028"/>
                    <a:pt x="73659" y="130526"/>
                    <a:pt x="77946" y="130526"/>
                  </a:cubicBezTo>
                  <a:cubicBezTo>
                    <a:pt x="82232" y="130526"/>
                    <a:pt x="85720" y="134027"/>
                    <a:pt x="85720" y="138332"/>
                  </a:cubicBezTo>
                  <a:cubicBezTo>
                    <a:pt x="85720" y="142637"/>
                    <a:pt x="82232" y="146141"/>
                    <a:pt x="77946" y="146141"/>
                  </a:cubicBezTo>
                  <a:close/>
                  <a:moveTo>
                    <a:pt x="131000" y="91103"/>
                  </a:moveTo>
                  <a:cubicBezTo>
                    <a:pt x="135287" y="91103"/>
                    <a:pt x="138775" y="94605"/>
                    <a:pt x="138775" y="98909"/>
                  </a:cubicBezTo>
                  <a:cubicBezTo>
                    <a:pt x="138775" y="103213"/>
                    <a:pt x="135286" y="106716"/>
                    <a:pt x="131000" y="106716"/>
                  </a:cubicBezTo>
                  <a:cubicBezTo>
                    <a:pt x="126712" y="106716"/>
                    <a:pt x="123225" y="103214"/>
                    <a:pt x="123225" y="98909"/>
                  </a:cubicBezTo>
                  <a:cubicBezTo>
                    <a:pt x="123225" y="94606"/>
                    <a:pt x="126713" y="91103"/>
                    <a:pt x="131000" y="91103"/>
                  </a:cubicBezTo>
                  <a:close/>
                  <a:moveTo>
                    <a:pt x="109035" y="424969"/>
                  </a:moveTo>
                  <a:cubicBezTo>
                    <a:pt x="110980" y="425933"/>
                    <a:pt x="113141" y="426422"/>
                    <a:pt x="115458" y="426422"/>
                  </a:cubicBezTo>
                  <a:cubicBezTo>
                    <a:pt x="120024" y="426422"/>
                    <a:pt x="124682" y="424471"/>
                    <a:pt x="127919" y="421203"/>
                  </a:cubicBezTo>
                  <a:lnTo>
                    <a:pt x="132413" y="416667"/>
                  </a:lnTo>
                  <a:lnTo>
                    <a:pt x="142385" y="426733"/>
                  </a:lnTo>
                  <a:lnTo>
                    <a:pt x="137770" y="431391"/>
                  </a:lnTo>
                  <a:cubicBezTo>
                    <a:pt x="130593" y="438640"/>
                    <a:pt x="135453" y="453639"/>
                    <a:pt x="135504" y="453789"/>
                  </a:cubicBezTo>
                  <a:cubicBezTo>
                    <a:pt x="137636" y="460025"/>
                    <a:pt x="144368" y="464551"/>
                    <a:pt x="151512" y="464551"/>
                  </a:cubicBezTo>
                  <a:lnTo>
                    <a:pt x="157877" y="464551"/>
                  </a:lnTo>
                  <a:lnTo>
                    <a:pt x="157877" y="478873"/>
                  </a:lnTo>
                  <a:lnTo>
                    <a:pt x="151512" y="478873"/>
                  </a:lnTo>
                  <a:cubicBezTo>
                    <a:pt x="141291" y="478873"/>
                    <a:pt x="134125" y="493047"/>
                    <a:pt x="134055" y="493189"/>
                  </a:cubicBezTo>
                  <a:cubicBezTo>
                    <a:pt x="131205" y="499058"/>
                    <a:pt x="132770" y="506983"/>
                    <a:pt x="137773" y="512035"/>
                  </a:cubicBezTo>
                  <a:lnTo>
                    <a:pt x="142385" y="516691"/>
                  </a:lnTo>
                  <a:lnTo>
                    <a:pt x="132413" y="526759"/>
                  </a:lnTo>
                  <a:lnTo>
                    <a:pt x="127919" y="522219"/>
                  </a:lnTo>
                  <a:cubicBezTo>
                    <a:pt x="125275" y="519550"/>
                    <a:pt x="121496" y="518252"/>
                    <a:pt x="116368" y="518252"/>
                  </a:cubicBezTo>
                  <a:cubicBezTo>
                    <a:pt x="112194" y="518252"/>
                    <a:pt x="107828" y="519111"/>
                    <a:pt x="105539" y="519908"/>
                  </a:cubicBezTo>
                  <a:cubicBezTo>
                    <a:pt x="99357" y="522062"/>
                    <a:pt x="94868" y="528794"/>
                    <a:pt x="94868" y="535915"/>
                  </a:cubicBezTo>
                  <a:lnTo>
                    <a:pt x="94868" y="542483"/>
                  </a:lnTo>
                  <a:lnTo>
                    <a:pt x="80853" y="542483"/>
                  </a:lnTo>
                  <a:lnTo>
                    <a:pt x="80853" y="535915"/>
                  </a:lnTo>
                  <a:cubicBezTo>
                    <a:pt x="80853" y="525751"/>
                    <a:pt x="66830" y="518523"/>
                    <a:pt x="66689" y="518453"/>
                  </a:cubicBezTo>
                  <a:cubicBezTo>
                    <a:pt x="64743" y="517489"/>
                    <a:pt x="62583" y="517000"/>
                    <a:pt x="60266" y="517000"/>
                  </a:cubicBezTo>
                  <a:cubicBezTo>
                    <a:pt x="55700" y="517000"/>
                    <a:pt x="51040" y="518952"/>
                    <a:pt x="47803" y="522220"/>
                  </a:cubicBezTo>
                  <a:lnTo>
                    <a:pt x="43310" y="526759"/>
                  </a:lnTo>
                  <a:lnTo>
                    <a:pt x="33339" y="516691"/>
                  </a:lnTo>
                  <a:lnTo>
                    <a:pt x="37956" y="512032"/>
                  </a:lnTo>
                  <a:cubicBezTo>
                    <a:pt x="45124" y="504789"/>
                    <a:pt x="40271" y="489788"/>
                    <a:pt x="40221" y="489642"/>
                  </a:cubicBezTo>
                  <a:cubicBezTo>
                    <a:pt x="38092" y="483403"/>
                    <a:pt x="31360" y="478873"/>
                    <a:pt x="24213" y="478873"/>
                  </a:cubicBezTo>
                  <a:lnTo>
                    <a:pt x="17847" y="478873"/>
                  </a:lnTo>
                  <a:lnTo>
                    <a:pt x="17847" y="464551"/>
                  </a:lnTo>
                  <a:lnTo>
                    <a:pt x="24213" y="464551"/>
                  </a:lnTo>
                  <a:cubicBezTo>
                    <a:pt x="34430" y="464551"/>
                    <a:pt x="41599" y="450379"/>
                    <a:pt x="41669" y="450236"/>
                  </a:cubicBezTo>
                  <a:cubicBezTo>
                    <a:pt x="44520" y="444368"/>
                    <a:pt x="42958" y="436443"/>
                    <a:pt x="37953" y="431388"/>
                  </a:cubicBezTo>
                  <a:lnTo>
                    <a:pt x="33340" y="426733"/>
                  </a:lnTo>
                  <a:lnTo>
                    <a:pt x="43310" y="416667"/>
                  </a:lnTo>
                  <a:lnTo>
                    <a:pt x="47801" y="421201"/>
                  </a:lnTo>
                  <a:cubicBezTo>
                    <a:pt x="50446" y="423872"/>
                    <a:pt x="54225" y="425170"/>
                    <a:pt x="59356" y="425170"/>
                  </a:cubicBezTo>
                  <a:cubicBezTo>
                    <a:pt x="63530" y="425170"/>
                    <a:pt x="67894" y="424312"/>
                    <a:pt x="70183" y="423515"/>
                  </a:cubicBezTo>
                  <a:cubicBezTo>
                    <a:pt x="76366" y="421363"/>
                    <a:pt x="80854" y="414632"/>
                    <a:pt x="80854" y="407510"/>
                  </a:cubicBezTo>
                  <a:lnTo>
                    <a:pt x="80854" y="400941"/>
                  </a:lnTo>
                  <a:lnTo>
                    <a:pt x="94869" y="400941"/>
                  </a:lnTo>
                  <a:lnTo>
                    <a:pt x="94869" y="407510"/>
                  </a:lnTo>
                  <a:cubicBezTo>
                    <a:pt x="94868" y="417668"/>
                    <a:pt x="108892" y="424899"/>
                    <a:pt x="109035" y="424969"/>
                  </a:cubicBezTo>
                  <a:close/>
                  <a:moveTo>
                    <a:pt x="135526" y="209599"/>
                  </a:moveTo>
                  <a:cubicBezTo>
                    <a:pt x="131238" y="209599"/>
                    <a:pt x="127751" y="206098"/>
                    <a:pt x="127751" y="201793"/>
                  </a:cubicBezTo>
                  <a:cubicBezTo>
                    <a:pt x="127751" y="197489"/>
                    <a:pt x="131239" y="193986"/>
                    <a:pt x="135526" y="193986"/>
                  </a:cubicBezTo>
                  <a:cubicBezTo>
                    <a:pt x="139813" y="193986"/>
                    <a:pt x="143301" y="197488"/>
                    <a:pt x="143301" y="201793"/>
                  </a:cubicBezTo>
                  <a:cubicBezTo>
                    <a:pt x="143301" y="206096"/>
                    <a:pt x="139812" y="209599"/>
                    <a:pt x="135526" y="2095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18"/>
            <p:cNvSpPr/>
            <p:nvPr/>
          </p:nvSpPr>
          <p:spPr>
            <a:xfrm>
              <a:off x="1763778" y="3288283"/>
              <a:ext cx="17847" cy="52531"/>
            </a:xfrm>
            <a:custGeom>
              <a:avLst/>
              <a:gdLst/>
              <a:ahLst/>
              <a:cxnLst/>
              <a:rect l="l" t="t" r="r" b="b"/>
              <a:pathLst>
                <a:path w="17847" h="52531" extrusionOk="0">
                  <a:moveTo>
                    <a:pt x="8924" y="0"/>
                  </a:moveTo>
                  <a:cubicBezTo>
                    <a:pt x="3994" y="0"/>
                    <a:pt x="0" y="3994"/>
                    <a:pt x="0" y="8924"/>
                  </a:cubicBezTo>
                  <a:lnTo>
                    <a:pt x="0" y="43607"/>
                  </a:lnTo>
                  <a:cubicBezTo>
                    <a:pt x="0" y="48537"/>
                    <a:pt x="3994" y="52531"/>
                    <a:pt x="8924" y="52531"/>
                  </a:cubicBezTo>
                  <a:cubicBezTo>
                    <a:pt x="13852" y="52531"/>
                    <a:pt x="17847" y="48537"/>
                    <a:pt x="17847" y="43607"/>
                  </a:cubicBezTo>
                  <a:lnTo>
                    <a:pt x="17847" y="8924"/>
                  </a:lnTo>
                  <a:cubicBezTo>
                    <a:pt x="17847" y="3994"/>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18"/>
            <p:cNvSpPr/>
            <p:nvPr/>
          </p:nvSpPr>
          <p:spPr>
            <a:xfrm>
              <a:off x="1502692" y="3556644"/>
              <a:ext cx="93833" cy="94558"/>
            </a:xfrm>
            <a:custGeom>
              <a:avLst/>
              <a:gdLst/>
              <a:ahLst/>
              <a:cxnLst/>
              <a:rect l="l" t="t" r="r" b="b"/>
              <a:pathLst>
                <a:path w="93833" h="94558" extrusionOk="0">
                  <a:moveTo>
                    <a:pt x="46916" y="0"/>
                  </a:moveTo>
                  <a:cubicBezTo>
                    <a:pt x="21047" y="0"/>
                    <a:pt x="0" y="21209"/>
                    <a:pt x="0" y="47279"/>
                  </a:cubicBezTo>
                  <a:cubicBezTo>
                    <a:pt x="0" y="73349"/>
                    <a:pt x="21046" y="94558"/>
                    <a:pt x="46916" y="94558"/>
                  </a:cubicBezTo>
                  <a:cubicBezTo>
                    <a:pt x="72787" y="94558"/>
                    <a:pt x="93834" y="73349"/>
                    <a:pt x="93834" y="47279"/>
                  </a:cubicBezTo>
                  <a:cubicBezTo>
                    <a:pt x="93834" y="21209"/>
                    <a:pt x="72788" y="0"/>
                    <a:pt x="46916" y="0"/>
                  </a:cubicBezTo>
                  <a:close/>
                  <a:moveTo>
                    <a:pt x="46915" y="76711"/>
                  </a:moveTo>
                  <a:cubicBezTo>
                    <a:pt x="30887" y="76711"/>
                    <a:pt x="17846" y="63507"/>
                    <a:pt x="17846" y="47279"/>
                  </a:cubicBezTo>
                  <a:cubicBezTo>
                    <a:pt x="17846" y="31050"/>
                    <a:pt x="30887" y="17847"/>
                    <a:pt x="46915" y="17847"/>
                  </a:cubicBezTo>
                  <a:cubicBezTo>
                    <a:pt x="62944" y="17847"/>
                    <a:pt x="75985" y="31051"/>
                    <a:pt x="75985" y="47279"/>
                  </a:cubicBezTo>
                  <a:cubicBezTo>
                    <a:pt x="75985" y="63508"/>
                    <a:pt x="62944" y="76711"/>
                    <a:pt x="46915" y="767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18"/>
            <p:cNvSpPr/>
            <p:nvPr/>
          </p:nvSpPr>
          <p:spPr>
            <a:xfrm>
              <a:off x="1524624" y="3578785"/>
              <a:ext cx="49968" cy="50277"/>
            </a:xfrm>
            <a:custGeom>
              <a:avLst/>
              <a:gdLst/>
              <a:ahLst/>
              <a:cxnLst/>
              <a:rect l="l" t="t" r="r" b="b"/>
              <a:pathLst>
                <a:path w="49968" h="50277" extrusionOk="0">
                  <a:moveTo>
                    <a:pt x="24984" y="0"/>
                  </a:moveTo>
                  <a:cubicBezTo>
                    <a:pt x="11208" y="0"/>
                    <a:pt x="0" y="11277"/>
                    <a:pt x="0" y="25138"/>
                  </a:cubicBezTo>
                  <a:cubicBezTo>
                    <a:pt x="0" y="38999"/>
                    <a:pt x="11208" y="50277"/>
                    <a:pt x="24984" y="50277"/>
                  </a:cubicBezTo>
                  <a:cubicBezTo>
                    <a:pt x="38760" y="50277"/>
                    <a:pt x="49968" y="38999"/>
                    <a:pt x="49968" y="25138"/>
                  </a:cubicBezTo>
                  <a:cubicBezTo>
                    <a:pt x="49968" y="11277"/>
                    <a:pt x="38760" y="0"/>
                    <a:pt x="24984" y="0"/>
                  </a:cubicBezTo>
                  <a:close/>
                  <a:moveTo>
                    <a:pt x="24984" y="32430"/>
                  </a:moveTo>
                  <a:cubicBezTo>
                    <a:pt x="21048" y="32430"/>
                    <a:pt x="17847" y="29159"/>
                    <a:pt x="17847" y="25138"/>
                  </a:cubicBezTo>
                  <a:cubicBezTo>
                    <a:pt x="17847" y="21118"/>
                    <a:pt x="21048" y="17847"/>
                    <a:pt x="24984" y="17847"/>
                  </a:cubicBezTo>
                  <a:cubicBezTo>
                    <a:pt x="28919" y="17847"/>
                    <a:pt x="32121" y="21118"/>
                    <a:pt x="32121" y="25138"/>
                  </a:cubicBezTo>
                  <a:cubicBezTo>
                    <a:pt x="32121" y="29159"/>
                    <a:pt x="28920" y="32430"/>
                    <a:pt x="24984" y="32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18"/>
            <p:cNvSpPr/>
            <p:nvPr/>
          </p:nvSpPr>
          <p:spPr>
            <a:xfrm>
              <a:off x="1619442" y="3240850"/>
              <a:ext cx="51243" cy="79315"/>
            </a:xfrm>
            <a:custGeom>
              <a:avLst/>
              <a:gdLst/>
              <a:ahLst/>
              <a:cxnLst/>
              <a:rect l="l" t="t" r="r" b="b"/>
              <a:pathLst>
                <a:path w="51243" h="79315" extrusionOk="0">
                  <a:moveTo>
                    <a:pt x="25623" y="0"/>
                  </a:moveTo>
                  <a:cubicBezTo>
                    <a:pt x="11494" y="0"/>
                    <a:pt x="0" y="11509"/>
                    <a:pt x="0" y="25656"/>
                  </a:cubicBezTo>
                  <a:cubicBezTo>
                    <a:pt x="0" y="36656"/>
                    <a:pt x="6964" y="46035"/>
                    <a:pt x="16699" y="49673"/>
                  </a:cubicBezTo>
                  <a:lnTo>
                    <a:pt x="16699" y="70392"/>
                  </a:lnTo>
                  <a:cubicBezTo>
                    <a:pt x="16699" y="75321"/>
                    <a:pt x="20695" y="79315"/>
                    <a:pt x="25623" y="79315"/>
                  </a:cubicBezTo>
                  <a:cubicBezTo>
                    <a:pt x="30552" y="79315"/>
                    <a:pt x="34547" y="75321"/>
                    <a:pt x="34547" y="70392"/>
                  </a:cubicBezTo>
                  <a:lnTo>
                    <a:pt x="34547" y="49673"/>
                  </a:lnTo>
                  <a:cubicBezTo>
                    <a:pt x="44281" y="46033"/>
                    <a:pt x="51244" y="36657"/>
                    <a:pt x="51244" y="25656"/>
                  </a:cubicBezTo>
                  <a:cubicBezTo>
                    <a:pt x="51244" y="11509"/>
                    <a:pt x="39750" y="0"/>
                    <a:pt x="25623" y="0"/>
                  </a:cubicBezTo>
                  <a:close/>
                  <a:moveTo>
                    <a:pt x="25623" y="33464"/>
                  </a:moveTo>
                  <a:cubicBezTo>
                    <a:pt x="21335" y="33464"/>
                    <a:pt x="17847" y="29962"/>
                    <a:pt x="17847" y="25657"/>
                  </a:cubicBezTo>
                  <a:cubicBezTo>
                    <a:pt x="17847" y="21352"/>
                    <a:pt x="21336" y="17849"/>
                    <a:pt x="25623" y="17849"/>
                  </a:cubicBezTo>
                  <a:cubicBezTo>
                    <a:pt x="29909" y="17849"/>
                    <a:pt x="33396" y="21352"/>
                    <a:pt x="33396" y="25657"/>
                  </a:cubicBezTo>
                  <a:cubicBezTo>
                    <a:pt x="33396" y="29961"/>
                    <a:pt x="29909" y="33464"/>
                    <a:pt x="25623" y="334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2" name="Google Shape;402;p18"/>
          <p:cNvGrpSpPr/>
          <p:nvPr/>
        </p:nvGrpSpPr>
        <p:grpSpPr>
          <a:xfrm>
            <a:off x="7068760" y="3615495"/>
            <a:ext cx="414871" cy="457199"/>
            <a:chOff x="10146732" y="2118887"/>
            <a:chExt cx="557847" cy="609192"/>
          </a:xfrm>
        </p:grpSpPr>
        <p:sp>
          <p:nvSpPr>
            <p:cNvPr id="403" name="Google Shape;403;p18"/>
            <p:cNvSpPr/>
            <p:nvPr/>
          </p:nvSpPr>
          <p:spPr>
            <a:xfrm>
              <a:off x="10573983" y="2251806"/>
              <a:ext cx="121792" cy="121793"/>
            </a:xfrm>
            <a:custGeom>
              <a:avLst/>
              <a:gdLst/>
              <a:ahLst/>
              <a:cxnLst/>
              <a:rect l="l" t="t" r="r" b="b"/>
              <a:pathLst>
                <a:path w="121792" h="121793" extrusionOk="0">
                  <a:moveTo>
                    <a:pt x="112869" y="0"/>
                  </a:moveTo>
                  <a:lnTo>
                    <a:pt x="8924" y="0"/>
                  </a:lnTo>
                  <a:cubicBezTo>
                    <a:pt x="3994" y="0"/>
                    <a:pt x="0" y="3995"/>
                    <a:pt x="0" y="8924"/>
                  </a:cubicBezTo>
                  <a:cubicBezTo>
                    <a:pt x="0" y="13852"/>
                    <a:pt x="3994" y="17847"/>
                    <a:pt x="8924" y="17847"/>
                  </a:cubicBezTo>
                  <a:lnTo>
                    <a:pt x="103945" y="17847"/>
                  </a:lnTo>
                  <a:lnTo>
                    <a:pt x="103945" y="112870"/>
                  </a:lnTo>
                  <a:cubicBezTo>
                    <a:pt x="103945" y="117798"/>
                    <a:pt x="107940" y="121793"/>
                    <a:pt x="112869" y="121793"/>
                  </a:cubicBezTo>
                  <a:cubicBezTo>
                    <a:pt x="117798" y="121793"/>
                    <a:pt x="121792" y="117798"/>
                    <a:pt x="121792" y="112870"/>
                  </a:cubicBezTo>
                  <a:lnTo>
                    <a:pt x="121792" y="8924"/>
                  </a:lnTo>
                  <a:cubicBezTo>
                    <a:pt x="121792" y="3995"/>
                    <a:pt x="117798" y="0"/>
                    <a:pt x="11286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18"/>
            <p:cNvSpPr/>
            <p:nvPr/>
          </p:nvSpPr>
          <p:spPr>
            <a:xfrm>
              <a:off x="10155537" y="2251806"/>
              <a:ext cx="121792" cy="121793"/>
            </a:xfrm>
            <a:custGeom>
              <a:avLst/>
              <a:gdLst/>
              <a:ahLst/>
              <a:cxnLst/>
              <a:rect l="l" t="t" r="r" b="b"/>
              <a:pathLst>
                <a:path w="121792" h="121793" extrusionOk="0">
                  <a:moveTo>
                    <a:pt x="112868" y="0"/>
                  </a:moveTo>
                  <a:lnTo>
                    <a:pt x="8924" y="0"/>
                  </a:lnTo>
                  <a:cubicBezTo>
                    <a:pt x="3994" y="0"/>
                    <a:pt x="0" y="3995"/>
                    <a:pt x="0" y="8924"/>
                  </a:cubicBezTo>
                  <a:lnTo>
                    <a:pt x="0" y="112870"/>
                  </a:lnTo>
                  <a:cubicBezTo>
                    <a:pt x="0" y="117798"/>
                    <a:pt x="3994" y="121793"/>
                    <a:pt x="8924" y="121793"/>
                  </a:cubicBezTo>
                  <a:cubicBezTo>
                    <a:pt x="13852" y="121793"/>
                    <a:pt x="17847" y="117798"/>
                    <a:pt x="17847" y="112870"/>
                  </a:cubicBezTo>
                  <a:lnTo>
                    <a:pt x="17847" y="17847"/>
                  </a:lnTo>
                  <a:lnTo>
                    <a:pt x="112868" y="17847"/>
                  </a:lnTo>
                  <a:cubicBezTo>
                    <a:pt x="117798" y="17847"/>
                    <a:pt x="121792" y="13852"/>
                    <a:pt x="121792" y="8924"/>
                  </a:cubicBezTo>
                  <a:cubicBezTo>
                    <a:pt x="121792" y="3995"/>
                    <a:pt x="117798" y="0"/>
                    <a:pt x="1128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18"/>
            <p:cNvSpPr/>
            <p:nvPr/>
          </p:nvSpPr>
          <p:spPr>
            <a:xfrm>
              <a:off x="10155537" y="2606286"/>
              <a:ext cx="121792" cy="121793"/>
            </a:xfrm>
            <a:custGeom>
              <a:avLst/>
              <a:gdLst/>
              <a:ahLst/>
              <a:cxnLst/>
              <a:rect l="l" t="t" r="r" b="b"/>
              <a:pathLst>
                <a:path w="121792" h="121793" extrusionOk="0">
                  <a:moveTo>
                    <a:pt x="112868" y="103946"/>
                  </a:moveTo>
                  <a:lnTo>
                    <a:pt x="17847" y="103946"/>
                  </a:lnTo>
                  <a:lnTo>
                    <a:pt x="17847" y="8924"/>
                  </a:lnTo>
                  <a:cubicBezTo>
                    <a:pt x="17847" y="3995"/>
                    <a:pt x="13852" y="0"/>
                    <a:pt x="8924" y="0"/>
                  </a:cubicBezTo>
                  <a:cubicBezTo>
                    <a:pt x="3994" y="0"/>
                    <a:pt x="0" y="3995"/>
                    <a:pt x="0" y="8924"/>
                  </a:cubicBezTo>
                  <a:lnTo>
                    <a:pt x="0" y="112870"/>
                  </a:lnTo>
                  <a:cubicBezTo>
                    <a:pt x="0" y="117798"/>
                    <a:pt x="3994" y="121793"/>
                    <a:pt x="8924" y="121793"/>
                  </a:cubicBezTo>
                  <a:lnTo>
                    <a:pt x="112868" y="121793"/>
                  </a:lnTo>
                  <a:cubicBezTo>
                    <a:pt x="117798" y="121793"/>
                    <a:pt x="121792" y="117798"/>
                    <a:pt x="121792" y="112870"/>
                  </a:cubicBezTo>
                  <a:cubicBezTo>
                    <a:pt x="121792" y="107941"/>
                    <a:pt x="117797" y="103946"/>
                    <a:pt x="112868" y="1039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18"/>
            <p:cNvSpPr/>
            <p:nvPr/>
          </p:nvSpPr>
          <p:spPr>
            <a:xfrm>
              <a:off x="10155537" y="2204698"/>
              <a:ext cx="177918" cy="55184"/>
            </a:xfrm>
            <a:custGeom>
              <a:avLst/>
              <a:gdLst/>
              <a:ahLst/>
              <a:cxnLst/>
              <a:rect l="l" t="t" r="r" b="b"/>
              <a:pathLst>
                <a:path w="177918" h="55184" extrusionOk="0">
                  <a:moveTo>
                    <a:pt x="176022" y="40761"/>
                  </a:moveTo>
                  <a:lnTo>
                    <a:pt x="150475" y="8111"/>
                  </a:lnTo>
                  <a:cubicBezTo>
                    <a:pt x="146739" y="3335"/>
                    <a:pt x="139895" y="0"/>
                    <a:pt x="133832" y="0"/>
                  </a:cubicBezTo>
                  <a:lnTo>
                    <a:pt x="8924" y="0"/>
                  </a:lnTo>
                  <a:cubicBezTo>
                    <a:pt x="3994" y="0"/>
                    <a:pt x="0" y="3995"/>
                    <a:pt x="0" y="8924"/>
                  </a:cubicBezTo>
                  <a:cubicBezTo>
                    <a:pt x="0" y="13852"/>
                    <a:pt x="3994" y="17847"/>
                    <a:pt x="8924" y="17847"/>
                  </a:cubicBezTo>
                  <a:lnTo>
                    <a:pt x="133782" y="17846"/>
                  </a:lnTo>
                  <a:cubicBezTo>
                    <a:pt x="134482" y="17899"/>
                    <a:pt x="135979" y="18627"/>
                    <a:pt x="136419" y="19109"/>
                  </a:cubicBezTo>
                  <a:lnTo>
                    <a:pt x="161967" y="51759"/>
                  </a:lnTo>
                  <a:cubicBezTo>
                    <a:pt x="163728" y="54009"/>
                    <a:pt x="166351" y="55184"/>
                    <a:pt x="169001" y="55184"/>
                  </a:cubicBezTo>
                  <a:cubicBezTo>
                    <a:pt x="170924" y="55184"/>
                    <a:pt x="172862" y="54564"/>
                    <a:pt x="174495" y="53288"/>
                  </a:cubicBezTo>
                  <a:cubicBezTo>
                    <a:pt x="178376" y="50250"/>
                    <a:pt x="179060" y="44642"/>
                    <a:pt x="176022" y="407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18"/>
            <p:cNvSpPr/>
            <p:nvPr/>
          </p:nvSpPr>
          <p:spPr>
            <a:xfrm>
              <a:off x="10343535" y="2277727"/>
              <a:ext cx="36689" cy="41928"/>
            </a:xfrm>
            <a:custGeom>
              <a:avLst/>
              <a:gdLst/>
              <a:ahLst/>
              <a:cxnLst/>
              <a:rect l="l" t="t" r="r" b="b"/>
              <a:pathLst>
                <a:path w="36689" h="41928" extrusionOk="0">
                  <a:moveTo>
                    <a:pt x="34793" y="27504"/>
                  </a:moveTo>
                  <a:lnTo>
                    <a:pt x="15951" y="3425"/>
                  </a:lnTo>
                  <a:cubicBezTo>
                    <a:pt x="12916" y="-457"/>
                    <a:pt x="7306" y="-1141"/>
                    <a:pt x="3424" y="1896"/>
                  </a:cubicBezTo>
                  <a:cubicBezTo>
                    <a:pt x="-457" y="4933"/>
                    <a:pt x="-1141" y="10542"/>
                    <a:pt x="1897" y="14423"/>
                  </a:cubicBezTo>
                  <a:lnTo>
                    <a:pt x="20739" y="38503"/>
                  </a:lnTo>
                  <a:cubicBezTo>
                    <a:pt x="22499" y="40753"/>
                    <a:pt x="25122" y="41929"/>
                    <a:pt x="27772" y="41929"/>
                  </a:cubicBezTo>
                  <a:cubicBezTo>
                    <a:pt x="29695" y="41929"/>
                    <a:pt x="31633" y="41310"/>
                    <a:pt x="33265" y="40032"/>
                  </a:cubicBezTo>
                  <a:cubicBezTo>
                    <a:pt x="37147" y="36995"/>
                    <a:pt x="37831" y="31386"/>
                    <a:pt x="34793" y="275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18"/>
            <p:cNvSpPr/>
            <p:nvPr/>
          </p:nvSpPr>
          <p:spPr>
            <a:xfrm>
              <a:off x="10155537" y="2173137"/>
              <a:ext cx="113528" cy="17847"/>
            </a:xfrm>
            <a:custGeom>
              <a:avLst/>
              <a:gdLst/>
              <a:ahLst/>
              <a:cxnLst/>
              <a:rect l="l" t="t" r="r" b="b"/>
              <a:pathLst>
                <a:path w="113528" h="17847" extrusionOk="0">
                  <a:moveTo>
                    <a:pt x="104605" y="0"/>
                  </a:moveTo>
                  <a:lnTo>
                    <a:pt x="8924" y="0"/>
                  </a:lnTo>
                  <a:cubicBezTo>
                    <a:pt x="3994" y="0"/>
                    <a:pt x="0" y="3995"/>
                    <a:pt x="0" y="8924"/>
                  </a:cubicBezTo>
                  <a:cubicBezTo>
                    <a:pt x="0" y="13852"/>
                    <a:pt x="3994" y="17847"/>
                    <a:pt x="8924" y="17847"/>
                  </a:cubicBezTo>
                  <a:lnTo>
                    <a:pt x="104605" y="17847"/>
                  </a:lnTo>
                  <a:cubicBezTo>
                    <a:pt x="109535" y="17847"/>
                    <a:pt x="113529" y="13852"/>
                    <a:pt x="113529" y="8924"/>
                  </a:cubicBezTo>
                  <a:cubicBezTo>
                    <a:pt x="113529" y="3995"/>
                    <a:pt x="109535" y="0"/>
                    <a:pt x="10460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18"/>
            <p:cNvSpPr/>
            <p:nvPr/>
          </p:nvSpPr>
          <p:spPr>
            <a:xfrm>
              <a:off x="10155537" y="2144004"/>
              <a:ext cx="113528" cy="17847"/>
            </a:xfrm>
            <a:custGeom>
              <a:avLst/>
              <a:gdLst/>
              <a:ahLst/>
              <a:cxnLst/>
              <a:rect l="l" t="t" r="r" b="b"/>
              <a:pathLst>
                <a:path w="113528" h="17847" extrusionOk="0">
                  <a:moveTo>
                    <a:pt x="104605" y="0"/>
                  </a:moveTo>
                  <a:lnTo>
                    <a:pt x="8924" y="0"/>
                  </a:lnTo>
                  <a:cubicBezTo>
                    <a:pt x="3994" y="0"/>
                    <a:pt x="0" y="3995"/>
                    <a:pt x="0" y="8924"/>
                  </a:cubicBezTo>
                  <a:cubicBezTo>
                    <a:pt x="0" y="13852"/>
                    <a:pt x="3994" y="17847"/>
                    <a:pt x="8924" y="17847"/>
                  </a:cubicBezTo>
                  <a:lnTo>
                    <a:pt x="104605" y="17847"/>
                  </a:lnTo>
                  <a:cubicBezTo>
                    <a:pt x="109535" y="17847"/>
                    <a:pt x="113529" y="13852"/>
                    <a:pt x="113529" y="8924"/>
                  </a:cubicBezTo>
                  <a:cubicBezTo>
                    <a:pt x="113529" y="3995"/>
                    <a:pt x="109535" y="0"/>
                    <a:pt x="10460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8"/>
            <p:cNvSpPr/>
            <p:nvPr/>
          </p:nvSpPr>
          <p:spPr>
            <a:xfrm>
              <a:off x="10146732" y="2329431"/>
              <a:ext cx="557847" cy="148195"/>
            </a:xfrm>
            <a:custGeom>
              <a:avLst/>
              <a:gdLst/>
              <a:ahLst/>
              <a:cxnLst/>
              <a:rect l="l" t="t" r="r" b="b"/>
              <a:pathLst>
                <a:path w="557847" h="148195" extrusionOk="0">
                  <a:moveTo>
                    <a:pt x="556068" y="133924"/>
                  </a:moveTo>
                  <a:cubicBezTo>
                    <a:pt x="493300" y="50064"/>
                    <a:pt x="389695" y="0"/>
                    <a:pt x="278924" y="0"/>
                  </a:cubicBezTo>
                  <a:cubicBezTo>
                    <a:pt x="168154" y="0"/>
                    <a:pt x="64549" y="50066"/>
                    <a:pt x="1780" y="133924"/>
                  </a:cubicBezTo>
                  <a:cubicBezTo>
                    <a:pt x="-1173" y="137869"/>
                    <a:pt x="-370" y="143461"/>
                    <a:pt x="3577" y="146416"/>
                  </a:cubicBezTo>
                  <a:cubicBezTo>
                    <a:pt x="7520" y="149368"/>
                    <a:pt x="13116" y="148566"/>
                    <a:pt x="16068" y="144619"/>
                  </a:cubicBezTo>
                  <a:cubicBezTo>
                    <a:pt x="75486" y="65238"/>
                    <a:pt x="173749" y="17847"/>
                    <a:pt x="278924" y="17847"/>
                  </a:cubicBezTo>
                  <a:cubicBezTo>
                    <a:pt x="384100" y="17847"/>
                    <a:pt x="482364" y="65238"/>
                    <a:pt x="541780" y="144618"/>
                  </a:cubicBezTo>
                  <a:cubicBezTo>
                    <a:pt x="543533" y="146959"/>
                    <a:pt x="546215" y="148195"/>
                    <a:pt x="548931" y="148195"/>
                  </a:cubicBezTo>
                  <a:cubicBezTo>
                    <a:pt x="550791" y="148195"/>
                    <a:pt x="552668" y="147615"/>
                    <a:pt x="554271" y="146415"/>
                  </a:cubicBezTo>
                  <a:cubicBezTo>
                    <a:pt x="558216" y="143461"/>
                    <a:pt x="559021" y="137869"/>
                    <a:pt x="556068" y="1339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8"/>
            <p:cNvSpPr/>
            <p:nvPr/>
          </p:nvSpPr>
          <p:spPr>
            <a:xfrm>
              <a:off x="10351469" y="2433040"/>
              <a:ext cx="158936" cy="158920"/>
            </a:xfrm>
            <a:custGeom>
              <a:avLst/>
              <a:gdLst/>
              <a:ahLst/>
              <a:cxnLst/>
              <a:rect l="l" t="t" r="r" b="b"/>
              <a:pathLst>
                <a:path w="158936" h="158920" extrusionOk="0">
                  <a:moveTo>
                    <a:pt x="158937" y="74173"/>
                  </a:moveTo>
                  <a:cubicBezTo>
                    <a:pt x="158937" y="44858"/>
                    <a:pt x="144210" y="18084"/>
                    <a:pt x="119546" y="2555"/>
                  </a:cubicBezTo>
                  <a:cubicBezTo>
                    <a:pt x="116894" y="884"/>
                    <a:pt x="113835" y="0"/>
                    <a:pt x="110700" y="0"/>
                  </a:cubicBezTo>
                  <a:cubicBezTo>
                    <a:pt x="107851" y="0"/>
                    <a:pt x="105035" y="739"/>
                    <a:pt x="102555" y="2136"/>
                  </a:cubicBezTo>
                  <a:cubicBezTo>
                    <a:pt x="97236" y="5129"/>
                    <a:pt x="93998" y="10781"/>
                    <a:pt x="94103" y="16884"/>
                  </a:cubicBezTo>
                  <a:cubicBezTo>
                    <a:pt x="94412" y="34981"/>
                    <a:pt x="87346" y="53546"/>
                    <a:pt x="74719" y="67819"/>
                  </a:cubicBezTo>
                  <a:cubicBezTo>
                    <a:pt x="71453" y="71511"/>
                    <a:pt x="71798" y="77150"/>
                    <a:pt x="75489" y="80416"/>
                  </a:cubicBezTo>
                  <a:cubicBezTo>
                    <a:pt x="79179" y="83682"/>
                    <a:pt x="84819" y="83338"/>
                    <a:pt x="88086" y="79646"/>
                  </a:cubicBezTo>
                  <a:cubicBezTo>
                    <a:pt x="103324" y="62422"/>
                    <a:pt x="111750" y="40941"/>
                    <a:pt x="111957" y="18915"/>
                  </a:cubicBezTo>
                  <a:cubicBezTo>
                    <a:pt x="130240" y="31316"/>
                    <a:pt x="141087" y="51803"/>
                    <a:pt x="141087" y="74174"/>
                  </a:cubicBezTo>
                  <a:cubicBezTo>
                    <a:pt x="141087" y="79882"/>
                    <a:pt x="140360" y="85420"/>
                    <a:pt x="139005" y="90711"/>
                  </a:cubicBezTo>
                  <a:cubicBezTo>
                    <a:pt x="133433" y="86912"/>
                    <a:pt x="126708" y="84687"/>
                    <a:pt x="119471" y="84687"/>
                  </a:cubicBezTo>
                  <a:cubicBezTo>
                    <a:pt x="100298" y="84687"/>
                    <a:pt x="84700" y="100285"/>
                    <a:pt x="84700" y="119458"/>
                  </a:cubicBezTo>
                  <a:cubicBezTo>
                    <a:pt x="84700" y="126694"/>
                    <a:pt x="86925" y="133420"/>
                    <a:pt x="90724" y="138992"/>
                  </a:cubicBezTo>
                  <a:cubicBezTo>
                    <a:pt x="85432" y="140346"/>
                    <a:pt x="79893" y="141075"/>
                    <a:pt x="74186" y="141075"/>
                  </a:cubicBezTo>
                  <a:cubicBezTo>
                    <a:pt x="51804" y="141075"/>
                    <a:pt x="31312" y="130220"/>
                    <a:pt x="18911" y="111920"/>
                  </a:cubicBezTo>
                  <a:cubicBezTo>
                    <a:pt x="26658" y="111834"/>
                    <a:pt x="34449" y="110712"/>
                    <a:pt x="42082" y="108580"/>
                  </a:cubicBezTo>
                  <a:cubicBezTo>
                    <a:pt x="46828" y="107254"/>
                    <a:pt x="49602" y="102331"/>
                    <a:pt x="48276" y="97584"/>
                  </a:cubicBezTo>
                  <a:cubicBezTo>
                    <a:pt x="46951" y="92838"/>
                    <a:pt x="42027" y="90062"/>
                    <a:pt x="37281" y="91390"/>
                  </a:cubicBezTo>
                  <a:cubicBezTo>
                    <a:pt x="30901" y="93172"/>
                    <a:pt x="24404" y="94076"/>
                    <a:pt x="18052" y="94077"/>
                  </a:cubicBezTo>
                  <a:cubicBezTo>
                    <a:pt x="18052" y="94077"/>
                    <a:pt x="16642" y="94064"/>
                    <a:pt x="16602" y="94064"/>
                  </a:cubicBezTo>
                  <a:cubicBezTo>
                    <a:pt x="10611" y="94064"/>
                    <a:pt x="5067" y="97309"/>
                    <a:pt x="2134" y="102529"/>
                  </a:cubicBezTo>
                  <a:cubicBezTo>
                    <a:pt x="-855" y="107843"/>
                    <a:pt x="-693" y="114347"/>
                    <a:pt x="2553" y="119504"/>
                  </a:cubicBezTo>
                  <a:cubicBezTo>
                    <a:pt x="18082" y="144186"/>
                    <a:pt x="44862" y="158921"/>
                    <a:pt x="74187" y="158921"/>
                  </a:cubicBezTo>
                  <a:cubicBezTo>
                    <a:pt x="85998" y="158921"/>
                    <a:pt x="97243" y="156477"/>
                    <a:pt x="107463" y="152088"/>
                  </a:cubicBezTo>
                  <a:cubicBezTo>
                    <a:pt x="111208" y="153470"/>
                    <a:pt x="115254" y="154227"/>
                    <a:pt x="119474" y="154227"/>
                  </a:cubicBezTo>
                  <a:cubicBezTo>
                    <a:pt x="138644" y="154227"/>
                    <a:pt x="154242" y="138629"/>
                    <a:pt x="154242" y="119457"/>
                  </a:cubicBezTo>
                  <a:cubicBezTo>
                    <a:pt x="154242" y="115239"/>
                    <a:pt x="153485" y="111194"/>
                    <a:pt x="152103" y="107450"/>
                  </a:cubicBezTo>
                  <a:cubicBezTo>
                    <a:pt x="156493" y="97229"/>
                    <a:pt x="158937" y="85984"/>
                    <a:pt x="158937" y="74173"/>
                  </a:cubicBezTo>
                  <a:close/>
                  <a:moveTo>
                    <a:pt x="119472" y="136380"/>
                  </a:moveTo>
                  <a:cubicBezTo>
                    <a:pt x="110141" y="136380"/>
                    <a:pt x="102548" y="128788"/>
                    <a:pt x="102548" y="119457"/>
                  </a:cubicBezTo>
                  <a:cubicBezTo>
                    <a:pt x="102548" y="110125"/>
                    <a:pt x="110141" y="102534"/>
                    <a:pt x="119472" y="102534"/>
                  </a:cubicBezTo>
                  <a:cubicBezTo>
                    <a:pt x="128803" y="102534"/>
                    <a:pt x="136393" y="110125"/>
                    <a:pt x="136393" y="119457"/>
                  </a:cubicBezTo>
                  <a:cubicBezTo>
                    <a:pt x="136393" y="128788"/>
                    <a:pt x="128803" y="136380"/>
                    <a:pt x="119472" y="1363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8"/>
            <p:cNvSpPr/>
            <p:nvPr/>
          </p:nvSpPr>
          <p:spPr>
            <a:xfrm>
              <a:off x="10347653" y="2429208"/>
              <a:ext cx="75681" cy="75682"/>
            </a:xfrm>
            <a:custGeom>
              <a:avLst/>
              <a:gdLst/>
              <a:ahLst/>
              <a:cxnLst/>
              <a:rect l="l" t="t" r="r" b="b"/>
              <a:pathLst>
                <a:path w="75681" h="75682" extrusionOk="0">
                  <a:moveTo>
                    <a:pt x="37839" y="0"/>
                  </a:moveTo>
                  <a:cubicBezTo>
                    <a:pt x="16975" y="0"/>
                    <a:pt x="0" y="16975"/>
                    <a:pt x="0" y="37841"/>
                  </a:cubicBezTo>
                  <a:cubicBezTo>
                    <a:pt x="0" y="58707"/>
                    <a:pt x="16975" y="75683"/>
                    <a:pt x="37839" y="75683"/>
                  </a:cubicBezTo>
                  <a:cubicBezTo>
                    <a:pt x="58705" y="75683"/>
                    <a:pt x="75682" y="58707"/>
                    <a:pt x="75682" y="37841"/>
                  </a:cubicBezTo>
                  <a:cubicBezTo>
                    <a:pt x="75682" y="16975"/>
                    <a:pt x="58705" y="0"/>
                    <a:pt x="37839" y="0"/>
                  </a:cubicBezTo>
                  <a:close/>
                  <a:moveTo>
                    <a:pt x="37839" y="57836"/>
                  </a:moveTo>
                  <a:cubicBezTo>
                    <a:pt x="26815" y="57836"/>
                    <a:pt x="17847" y="48867"/>
                    <a:pt x="17847" y="37843"/>
                  </a:cubicBezTo>
                  <a:cubicBezTo>
                    <a:pt x="17847" y="26818"/>
                    <a:pt x="26816" y="17849"/>
                    <a:pt x="37839" y="17849"/>
                  </a:cubicBezTo>
                  <a:cubicBezTo>
                    <a:pt x="48865" y="17849"/>
                    <a:pt x="57834" y="26818"/>
                    <a:pt x="57834" y="37843"/>
                  </a:cubicBezTo>
                  <a:cubicBezTo>
                    <a:pt x="57834" y="48867"/>
                    <a:pt x="48865" y="57836"/>
                    <a:pt x="37839" y="578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8"/>
            <p:cNvSpPr/>
            <p:nvPr/>
          </p:nvSpPr>
          <p:spPr>
            <a:xfrm>
              <a:off x="10185665" y="2643984"/>
              <a:ext cx="53290" cy="53291"/>
            </a:xfrm>
            <a:custGeom>
              <a:avLst/>
              <a:gdLst/>
              <a:ahLst/>
              <a:cxnLst/>
              <a:rect l="l" t="t" r="r" b="b"/>
              <a:pathLst>
                <a:path w="53290" h="53291" extrusionOk="0">
                  <a:moveTo>
                    <a:pt x="38417" y="0"/>
                  </a:moveTo>
                  <a:lnTo>
                    <a:pt x="14873" y="0"/>
                  </a:lnTo>
                  <a:cubicBezTo>
                    <a:pt x="6671" y="0"/>
                    <a:pt x="0" y="6671"/>
                    <a:pt x="0" y="14873"/>
                  </a:cubicBezTo>
                  <a:lnTo>
                    <a:pt x="0" y="38418"/>
                  </a:lnTo>
                  <a:cubicBezTo>
                    <a:pt x="0" y="46619"/>
                    <a:pt x="6671" y="53291"/>
                    <a:pt x="14873" y="53291"/>
                  </a:cubicBezTo>
                  <a:lnTo>
                    <a:pt x="38417" y="53291"/>
                  </a:lnTo>
                  <a:cubicBezTo>
                    <a:pt x="46619" y="53291"/>
                    <a:pt x="53290" y="46619"/>
                    <a:pt x="53290" y="38418"/>
                  </a:cubicBezTo>
                  <a:lnTo>
                    <a:pt x="53290" y="14873"/>
                  </a:lnTo>
                  <a:cubicBezTo>
                    <a:pt x="53290" y="6671"/>
                    <a:pt x="46619" y="0"/>
                    <a:pt x="38417" y="0"/>
                  </a:cubicBezTo>
                  <a:close/>
                  <a:moveTo>
                    <a:pt x="35443" y="35444"/>
                  </a:moveTo>
                  <a:lnTo>
                    <a:pt x="17847" y="35444"/>
                  </a:lnTo>
                  <a:lnTo>
                    <a:pt x="17847" y="17847"/>
                  </a:lnTo>
                  <a:lnTo>
                    <a:pt x="35443" y="17847"/>
                  </a:lnTo>
                  <a:lnTo>
                    <a:pt x="35443" y="3544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8"/>
            <p:cNvSpPr/>
            <p:nvPr/>
          </p:nvSpPr>
          <p:spPr>
            <a:xfrm>
              <a:off x="10243260" y="2643984"/>
              <a:ext cx="53290" cy="53291"/>
            </a:xfrm>
            <a:custGeom>
              <a:avLst/>
              <a:gdLst/>
              <a:ahLst/>
              <a:cxnLst/>
              <a:rect l="l" t="t" r="r" b="b"/>
              <a:pathLst>
                <a:path w="53290" h="53291" extrusionOk="0">
                  <a:moveTo>
                    <a:pt x="38417" y="0"/>
                  </a:moveTo>
                  <a:lnTo>
                    <a:pt x="14873" y="0"/>
                  </a:lnTo>
                  <a:cubicBezTo>
                    <a:pt x="6671" y="0"/>
                    <a:pt x="0" y="6671"/>
                    <a:pt x="0" y="14873"/>
                  </a:cubicBezTo>
                  <a:lnTo>
                    <a:pt x="0" y="38418"/>
                  </a:lnTo>
                  <a:cubicBezTo>
                    <a:pt x="0" y="46619"/>
                    <a:pt x="6671" y="53291"/>
                    <a:pt x="14873" y="53291"/>
                  </a:cubicBezTo>
                  <a:lnTo>
                    <a:pt x="38417" y="53291"/>
                  </a:lnTo>
                  <a:cubicBezTo>
                    <a:pt x="46619" y="53291"/>
                    <a:pt x="53290" y="46619"/>
                    <a:pt x="53290" y="38418"/>
                  </a:cubicBezTo>
                  <a:lnTo>
                    <a:pt x="53290" y="14873"/>
                  </a:lnTo>
                  <a:cubicBezTo>
                    <a:pt x="53290" y="6673"/>
                    <a:pt x="46619" y="0"/>
                    <a:pt x="38417" y="0"/>
                  </a:cubicBezTo>
                  <a:close/>
                  <a:moveTo>
                    <a:pt x="35443" y="35444"/>
                  </a:moveTo>
                  <a:lnTo>
                    <a:pt x="17847" y="35444"/>
                  </a:lnTo>
                  <a:lnTo>
                    <a:pt x="17847" y="17847"/>
                  </a:lnTo>
                  <a:lnTo>
                    <a:pt x="35443" y="17847"/>
                  </a:lnTo>
                  <a:lnTo>
                    <a:pt x="35443" y="3544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8"/>
            <p:cNvSpPr/>
            <p:nvPr/>
          </p:nvSpPr>
          <p:spPr>
            <a:xfrm>
              <a:off x="10572625" y="2118887"/>
              <a:ext cx="123150" cy="65769"/>
            </a:xfrm>
            <a:custGeom>
              <a:avLst/>
              <a:gdLst/>
              <a:ahLst/>
              <a:cxnLst/>
              <a:rect l="l" t="t" r="r" b="b"/>
              <a:pathLst>
                <a:path w="123150" h="65769" extrusionOk="0">
                  <a:moveTo>
                    <a:pt x="114227" y="10363"/>
                  </a:moveTo>
                  <a:cubicBezTo>
                    <a:pt x="109298" y="10363"/>
                    <a:pt x="105304" y="14359"/>
                    <a:pt x="105304" y="19287"/>
                  </a:cubicBezTo>
                  <a:lnTo>
                    <a:pt x="105304" y="47922"/>
                  </a:lnTo>
                  <a:lnTo>
                    <a:pt x="93630" y="47922"/>
                  </a:lnTo>
                  <a:lnTo>
                    <a:pt x="93630" y="8924"/>
                  </a:lnTo>
                  <a:cubicBezTo>
                    <a:pt x="93630" y="3995"/>
                    <a:pt x="89636" y="0"/>
                    <a:pt x="84706" y="0"/>
                  </a:cubicBezTo>
                  <a:cubicBezTo>
                    <a:pt x="79777" y="0"/>
                    <a:pt x="75783" y="3995"/>
                    <a:pt x="75783" y="8924"/>
                  </a:cubicBezTo>
                  <a:lnTo>
                    <a:pt x="75783" y="47922"/>
                  </a:lnTo>
                  <a:lnTo>
                    <a:pt x="64106" y="47922"/>
                  </a:lnTo>
                  <a:lnTo>
                    <a:pt x="64106" y="27705"/>
                  </a:lnTo>
                  <a:cubicBezTo>
                    <a:pt x="64106" y="22777"/>
                    <a:pt x="60111" y="18781"/>
                    <a:pt x="55182" y="18781"/>
                  </a:cubicBezTo>
                  <a:cubicBezTo>
                    <a:pt x="50252" y="18781"/>
                    <a:pt x="46258" y="22777"/>
                    <a:pt x="46258" y="27705"/>
                  </a:cubicBezTo>
                  <a:lnTo>
                    <a:pt x="46258" y="47922"/>
                  </a:lnTo>
                  <a:lnTo>
                    <a:pt x="34582" y="47922"/>
                  </a:lnTo>
                  <a:lnTo>
                    <a:pt x="34582" y="41304"/>
                  </a:lnTo>
                  <a:cubicBezTo>
                    <a:pt x="34582" y="36375"/>
                    <a:pt x="30588" y="32380"/>
                    <a:pt x="25659" y="32380"/>
                  </a:cubicBezTo>
                  <a:cubicBezTo>
                    <a:pt x="20729" y="32380"/>
                    <a:pt x="16735" y="36375"/>
                    <a:pt x="16735" y="41304"/>
                  </a:cubicBezTo>
                  <a:lnTo>
                    <a:pt x="16735" y="47922"/>
                  </a:lnTo>
                  <a:lnTo>
                    <a:pt x="8924" y="47922"/>
                  </a:lnTo>
                  <a:cubicBezTo>
                    <a:pt x="3995" y="47922"/>
                    <a:pt x="0" y="51917"/>
                    <a:pt x="0" y="56845"/>
                  </a:cubicBezTo>
                  <a:cubicBezTo>
                    <a:pt x="-1" y="61774"/>
                    <a:pt x="3993" y="65769"/>
                    <a:pt x="8923" y="65769"/>
                  </a:cubicBezTo>
                  <a:lnTo>
                    <a:pt x="114227" y="65769"/>
                  </a:lnTo>
                  <a:cubicBezTo>
                    <a:pt x="118877" y="65769"/>
                    <a:pt x="122693" y="62211"/>
                    <a:pt x="123109" y="57669"/>
                  </a:cubicBezTo>
                  <a:cubicBezTo>
                    <a:pt x="123136" y="57397"/>
                    <a:pt x="123151" y="57124"/>
                    <a:pt x="123151" y="56845"/>
                  </a:cubicBezTo>
                  <a:lnTo>
                    <a:pt x="123151" y="19287"/>
                  </a:lnTo>
                  <a:cubicBezTo>
                    <a:pt x="123151" y="14359"/>
                    <a:pt x="119157" y="10363"/>
                    <a:pt x="114227" y="103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8"/>
            <p:cNvSpPr/>
            <p:nvPr/>
          </p:nvSpPr>
          <p:spPr>
            <a:xfrm>
              <a:off x="10603415" y="2207457"/>
              <a:ext cx="17860" cy="17847"/>
            </a:xfrm>
            <a:custGeom>
              <a:avLst/>
              <a:gdLst/>
              <a:ahLst/>
              <a:cxnLst/>
              <a:rect l="l" t="t" r="r" b="b"/>
              <a:pathLst>
                <a:path w="17860" h="17847" extrusionOk="0">
                  <a:moveTo>
                    <a:pt x="15243" y="2618"/>
                  </a:moveTo>
                  <a:cubicBezTo>
                    <a:pt x="13577" y="952"/>
                    <a:pt x="11281" y="0"/>
                    <a:pt x="8924" y="0"/>
                  </a:cubicBezTo>
                  <a:cubicBezTo>
                    <a:pt x="6580" y="0"/>
                    <a:pt x="4285" y="952"/>
                    <a:pt x="2618" y="2618"/>
                  </a:cubicBezTo>
                  <a:cubicBezTo>
                    <a:pt x="953" y="4271"/>
                    <a:pt x="0" y="6568"/>
                    <a:pt x="0" y="8924"/>
                  </a:cubicBezTo>
                  <a:cubicBezTo>
                    <a:pt x="0" y="11268"/>
                    <a:pt x="953" y="13576"/>
                    <a:pt x="2618" y="15230"/>
                  </a:cubicBezTo>
                  <a:cubicBezTo>
                    <a:pt x="4283" y="16896"/>
                    <a:pt x="6580" y="17847"/>
                    <a:pt x="8924" y="17847"/>
                  </a:cubicBezTo>
                  <a:cubicBezTo>
                    <a:pt x="11281" y="17847"/>
                    <a:pt x="13577" y="16896"/>
                    <a:pt x="15243" y="15230"/>
                  </a:cubicBezTo>
                  <a:cubicBezTo>
                    <a:pt x="16908" y="13576"/>
                    <a:pt x="17861" y="11268"/>
                    <a:pt x="17861" y="8924"/>
                  </a:cubicBezTo>
                  <a:cubicBezTo>
                    <a:pt x="17861" y="6580"/>
                    <a:pt x="16908" y="4271"/>
                    <a:pt x="15243"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8"/>
            <p:cNvSpPr/>
            <p:nvPr/>
          </p:nvSpPr>
          <p:spPr>
            <a:xfrm>
              <a:off x="10640670" y="2207457"/>
              <a:ext cx="17847" cy="17847"/>
            </a:xfrm>
            <a:custGeom>
              <a:avLst/>
              <a:gdLst/>
              <a:ahLst/>
              <a:cxnLst/>
              <a:rect l="l" t="t" r="r" b="b"/>
              <a:pathLst>
                <a:path w="17847" h="17847" extrusionOk="0">
                  <a:moveTo>
                    <a:pt x="15242" y="2606"/>
                  </a:moveTo>
                  <a:cubicBezTo>
                    <a:pt x="13577" y="952"/>
                    <a:pt x="11280" y="0"/>
                    <a:pt x="8924" y="0"/>
                  </a:cubicBezTo>
                  <a:cubicBezTo>
                    <a:pt x="6580" y="0"/>
                    <a:pt x="4283" y="952"/>
                    <a:pt x="2618" y="2606"/>
                  </a:cubicBezTo>
                  <a:cubicBezTo>
                    <a:pt x="963" y="4271"/>
                    <a:pt x="0" y="6568"/>
                    <a:pt x="0" y="8924"/>
                  </a:cubicBezTo>
                  <a:cubicBezTo>
                    <a:pt x="0" y="11268"/>
                    <a:pt x="964" y="13576"/>
                    <a:pt x="2618" y="15230"/>
                  </a:cubicBezTo>
                  <a:cubicBezTo>
                    <a:pt x="4282" y="16896"/>
                    <a:pt x="6580" y="17847"/>
                    <a:pt x="8924" y="17847"/>
                  </a:cubicBezTo>
                  <a:cubicBezTo>
                    <a:pt x="11280" y="17847"/>
                    <a:pt x="13576" y="16896"/>
                    <a:pt x="15242" y="15230"/>
                  </a:cubicBezTo>
                  <a:cubicBezTo>
                    <a:pt x="16897" y="13576"/>
                    <a:pt x="17847" y="11268"/>
                    <a:pt x="17847" y="8924"/>
                  </a:cubicBezTo>
                  <a:cubicBezTo>
                    <a:pt x="17847" y="6568"/>
                    <a:pt x="16896" y="4271"/>
                    <a:pt x="15242" y="2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8"/>
            <p:cNvSpPr/>
            <p:nvPr/>
          </p:nvSpPr>
          <p:spPr>
            <a:xfrm>
              <a:off x="10677923" y="2207457"/>
              <a:ext cx="17847" cy="17847"/>
            </a:xfrm>
            <a:custGeom>
              <a:avLst/>
              <a:gdLst/>
              <a:ahLst/>
              <a:cxnLst/>
              <a:rect l="l" t="t" r="r" b="b"/>
              <a:pathLst>
                <a:path w="17847" h="17847" extrusionOk="0">
                  <a:moveTo>
                    <a:pt x="15243" y="2618"/>
                  </a:moveTo>
                  <a:cubicBezTo>
                    <a:pt x="13577" y="952"/>
                    <a:pt x="11281" y="0"/>
                    <a:pt x="8924" y="0"/>
                  </a:cubicBezTo>
                  <a:cubicBezTo>
                    <a:pt x="6580" y="0"/>
                    <a:pt x="4285" y="952"/>
                    <a:pt x="2618" y="2618"/>
                  </a:cubicBezTo>
                  <a:cubicBezTo>
                    <a:pt x="952" y="4271"/>
                    <a:pt x="0" y="6568"/>
                    <a:pt x="0" y="8924"/>
                  </a:cubicBezTo>
                  <a:cubicBezTo>
                    <a:pt x="0" y="11268"/>
                    <a:pt x="952" y="13576"/>
                    <a:pt x="2618" y="15230"/>
                  </a:cubicBezTo>
                  <a:cubicBezTo>
                    <a:pt x="4271" y="16896"/>
                    <a:pt x="6580" y="17847"/>
                    <a:pt x="8924" y="17847"/>
                  </a:cubicBezTo>
                  <a:cubicBezTo>
                    <a:pt x="11281" y="17847"/>
                    <a:pt x="13577" y="16896"/>
                    <a:pt x="15243" y="15230"/>
                  </a:cubicBezTo>
                  <a:cubicBezTo>
                    <a:pt x="16897" y="13576"/>
                    <a:pt x="17847" y="11268"/>
                    <a:pt x="17847" y="8924"/>
                  </a:cubicBezTo>
                  <a:cubicBezTo>
                    <a:pt x="17847" y="6580"/>
                    <a:pt x="16896" y="4271"/>
                    <a:pt x="15243"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8"/>
            <p:cNvSpPr/>
            <p:nvPr/>
          </p:nvSpPr>
          <p:spPr>
            <a:xfrm>
              <a:off x="10168552" y="2363969"/>
              <a:ext cx="527224" cy="286486"/>
            </a:xfrm>
            <a:custGeom>
              <a:avLst/>
              <a:gdLst/>
              <a:ahLst/>
              <a:cxnLst/>
              <a:rect l="l" t="t" r="r" b="b"/>
              <a:pathLst>
                <a:path w="527224" h="286486" extrusionOk="0">
                  <a:moveTo>
                    <a:pt x="518299" y="265756"/>
                  </a:moveTo>
                  <a:lnTo>
                    <a:pt x="453673" y="265757"/>
                  </a:lnTo>
                  <a:cubicBezTo>
                    <a:pt x="452939" y="265708"/>
                    <a:pt x="451361" y="264955"/>
                    <a:pt x="450888" y="264444"/>
                  </a:cubicBezTo>
                  <a:lnTo>
                    <a:pt x="427266" y="235197"/>
                  </a:lnTo>
                  <a:cubicBezTo>
                    <a:pt x="459935" y="213542"/>
                    <a:pt x="488637" y="185560"/>
                    <a:pt x="511442" y="152252"/>
                  </a:cubicBezTo>
                  <a:cubicBezTo>
                    <a:pt x="515185" y="146777"/>
                    <a:pt x="515184" y="139705"/>
                    <a:pt x="511438" y="134230"/>
                  </a:cubicBezTo>
                  <a:cubicBezTo>
                    <a:pt x="453895" y="50180"/>
                    <a:pt x="358816" y="0"/>
                    <a:pt x="257104" y="0"/>
                  </a:cubicBezTo>
                  <a:cubicBezTo>
                    <a:pt x="155391" y="0"/>
                    <a:pt x="60312" y="50180"/>
                    <a:pt x="2767" y="134231"/>
                  </a:cubicBezTo>
                  <a:cubicBezTo>
                    <a:pt x="-922" y="139621"/>
                    <a:pt x="-923" y="146864"/>
                    <a:pt x="2768" y="152258"/>
                  </a:cubicBezTo>
                  <a:cubicBezTo>
                    <a:pt x="60313" y="236307"/>
                    <a:pt x="155392" y="286486"/>
                    <a:pt x="257104" y="286486"/>
                  </a:cubicBezTo>
                  <a:cubicBezTo>
                    <a:pt x="312341" y="286486"/>
                    <a:pt x="365618" y="271681"/>
                    <a:pt x="411996" y="244693"/>
                  </a:cubicBezTo>
                  <a:lnTo>
                    <a:pt x="437003" y="275657"/>
                  </a:lnTo>
                  <a:cubicBezTo>
                    <a:pt x="440781" y="280336"/>
                    <a:pt x="447620" y="283603"/>
                    <a:pt x="453634" y="283603"/>
                  </a:cubicBezTo>
                  <a:lnTo>
                    <a:pt x="518301" y="283603"/>
                  </a:lnTo>
                  <a:cubicBezTo>
                    <a:pt x="523230" y="283603"/>
                    <a:pt x="527225" y="279608"/>
                    <a:pt x="527225" y="274679"/>
                  </a:cubicBezTo>
                  <a:cubicBezTo>
                    <a:pt x="527222" y="269751"/>
                    <a:pt x="523228" y="265756"/>
                    <a:pt x="518299" y="265756"/>
                  </a:cubicBezTo>
                  <a:close/>
                  <a:moveTo>
                    <a:pt x="18230" y="143244"/>
                  </a:moveTo>
                  <a:cubicBezTo>
                    <a:pt x="62474" y="79233"/>
                    <a:pt x="129905" y="36276"/>
                    <a:pt x="204976" y="22568"/>
                  </a:cubicBezTo>
                  <a:cubicBezTo>
                    <a:pt x="158345" y="42789"/>
                    <a:pt x="125640" y="89266"/>
                    <a:pt x="125640" y="143244"/>
                  </a:cubicBezTo>
                  <a:cubicBezTo>
                    <a:pt x="125640" y="197221"/>
                    <a:pt x="158345" y="243699"/>
                    <a:pt x="204977" y="263920"/>
                  </a:cubicBezTo>
                  <a:cubicBezTo>
                    <a:pt x="129907" y="250212"/>
                    <a:pt x="62474" y="207253"/>
                    <a:pt x="18230" y="143244"/>
                  </a:cubicBezTo>
                  <a:close/>
                  <a:moveTo>
                    <a:pt x="399491" y="200800"/>
                  </a:moveTo>
                  <a:cubicBezTo>
                    <a:pt x="396395" y="196967"/>
                    <a:pt x="390774" y="196368"/>
                    <a:pt x="386941" y="199465"/>
                  </a:cubicBezTo>
                  <a:cubicBezTo>
                    <a:pt x="383107" y="202563"/>
                    <a:pt x="382508" y="208180"/>
                    <a:pt x="385605" y="212015"/>
                  </a:cubicBezTo>
                  <a:lnTo>
                    <a:pt x="400645" y="230634"/>
                  </a:lnTo>
                  <a:cubicBezTo>
                    <a:pt x="372408" y="246709"/>
                    <a:pt x="341527" y="258023"/>
                    <a:pt x="309229" y="263920"/>
                  </a:cubicBezTo>
                  <a:cubicBezTo>
                    <a:pt x="355861" y="243700"/>
                    <a:pt x="388567" y="197223"/>
                    <a:pt x="388567" y="143244"/>
                  </a:cubicBezTo>
                  <a:cubicBezTo>
                    <a:pt x="388567" y="130940"/>
                    <a:pt x="386866" y="118757"/>
                    <a:pt x="383515" y="107034"/>
                  </a:cubicBezTo>
                  <a:cubicBezTo>
                    <a:pt x="382161" y="102296"/>
                    <a:pt x="377219" y="99552"/>
                    <a:pt x="372483" y="100907"/>
                  </a:cubicBezTo>
                  <a:cubicBezTo>
                    <a:pt x="367743" y="102262"/>
                    <a:pt x="365001" y="107201"/>
                    <a:pt x="366356" y="111940"/>
                  </a:cubicBezTo>
                  <a:cubicBezTo>
                    <a:pt x="369252" y="122068"/>
                    <a:pt x="370720" y="132599"/>
                    <a:pt x="370720" y="143244"/>
                  </a:cubicBezTo>
                  <a:cubicBezTo>
                    <a:pt x="370720" y="205891"/>
                    <a:pt x="319753" y="256858"/>
                    <a:pt x="257106" y="256858"/>
                  </a:cubicBezTo>
                  <a:cubicBezTo>
                    <a:pt x="194459" y="256858"/>
                    <a:pt x="143491" y="205891"/>
                    <a:pt x="143491" y="143244"/>
                  </a:cubicBezTo>
                  <a:cubicBezTo>
                    <a:pt x="143491" y="80597"/>
                    <a:pt x="194459" y="29628"/>
                    <a:pt x="257106" y="29628"/>
                  </a:cubicBezTo>
                  <a:cubicBezTo>
                    <a:pt x="288879" y="29628"/>
                    <a:pt x="318342" y="42408"/>
                    <a:pt x="340066" y="65616"/>
                  </a:cubicBezTo>
                  <a:cubicBezTo>
                    <a:pt x="343432" y="69212"/>
                    <a:pt x="349079" y="69400"/>
                    <a:pt x="352680" y="66032"/>
                  </a:cubicBezTo>
                  <a:cubicBezTo>
                    <a:pt x="356277" y="62664"/>
                    <a:pt x="356464" y="57017"/>
                    <a:pt x="353097" y="53419"/>
                  </a:cubicBezTo>
                  <a:cubicBezTo>
                    <a:pt x="340628" y="40101"/>
                    <a:pt x="325572" y="29645"/>
                    <a:pt x="309074" y="22540"/>
                  </a:cubicBezTo>
                  <a:cubicBezTo>
                    <a:pt x="384210" y="36215"/>
                    <a:pt x="451709" y="79190"/>
                    <a:pt x="495981" y="143244"/>
                  </a:cubicBezTo>
                  <a:cubicBezTo>
                    <a:pt x="474287" y="174630"/>
                    <a:pt x="447015" y="200949"/>
                    <a:pt x="416003" y="221247"/>
                  </a:cubicBezTo>
                  <a:lnTo>
                    <a:pt x="399491" y="2008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8"/>
            <p:cNvSpPr/>
            <p:nvPr/>
          </p:nvSpPr>
          <p:spPr>
            <a:xfrm>
              <a:off x="10607311" y="2656075"/>
              <a:ext cx="88463" cy="17847"/>
            </a:xfrm>
            <a:custGeom>
              <a:avLst/>
              <a:gdLst/>
              <a:ahLst/>
              <a:cxnLst/>
              <a:rect l="l" t="t" r="r" b="b"/>
              <a:pathLst>
                <a:path w="88463" h="17847" extrusionOk="0">
                  <a:moveTo>
                    <a:pt x="79540" y="0"/>
                  </a:moveTo>
                  <a:lnTo>
                    <a:pt x="8924" y="0"/>
                  </a:lnTo>
                  <a:cubicBezTo>
                    <a:pt x="3995" y="0"/>
                    <a:pt x="0" y="3995"/>
                    <a:pt x="0" y="8924"/>
                  </a:cubicBezTo>
                  <a:cubicBezTo>
                    <a:pt x="0" y="13852"/>
                    <a:pt x="3995" y="17847"/>
                    <a:pt x="8924" y="17847"/>
                  </a:cubicBezTo>
                  <a:lnTo>
                    <a:pt x="79540" y="17847"/>
                  </a:lnTo>
                  <a:cubicBezTo>
                    <a:pt x="84470" y="17847"/>
                    <a:pt x="88464" y="13852"/>
                    <a:pt x="88464" y="8924"/>
                  </a:cubicBezTo>
                  <a:cubicBezTo>
                    <a:pt x="88464" y="3995"/>
                    <a:pt x="84470" y="0"/>
                    <a:pt x="7954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8"/>
            <p:cNvSpPr/>
            <p:nvPr/>
          </p:nvSpPr>
          <p:spPr>
            <a:xfrm>
              <a:off x="10607311" y="2682426"/>
              <a:ext cx="88463" cy="17847"/>
            </a:xfrm>
            <a:custGeom>
              <a:avLst/>
              <a:gdLst/>
              <a:ahLst/>
              <a:cxnLst/>
              <a:rect l="l" t="t" r="r" b="b"/>
              <a:pathLst>
                <a:path w="88463" h="17847" extrusionOk="0">
                  <a:moveTo>
                    <a:pt x="79540" y="0"/>
                  </a:moveTo>
                  <a:lnTo>
                    <a:pt x="8924" y="0"/>
                  </a:lnTo>
                  <a:cubicBezTo>
                    <a:pt x="3995" y="0"/>
                    <a:pt x="0" y="3995"/>
                    <a:pt x="0" y="8924"/>
                  </a:cubicBezTo>
                  <a:cubicBezTo>
                    <a:pt x="0" y="13852"/>
                    <a:pt x="3995" y="17847"/>
                    <a:pt x="8924" y="17847"/>
                  </a:cubicBezTo>
                  <a:lnTo>
                    <a:pt x="79540" y="17847"/>
                  </a:lnTo>
                  <a:cubicBezTo>
                    <a:pt x="84470" y="17847"/>
                    <a:pt x="88464" y="13852"/>
                    <a:pt x="88464" y="8924"/>
                  </a:cubicBezTo>
                  <a:cubicBezTo>
                    <a:pt x="88464" y="3995"/>
                    <a:pt x="84470" y="0"/>
                    <a:pt x="7954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8"/>
            <p:cNvSpPr/>
            <p:nvPr/>
          </p:nvSpPr>
          <p:spPr>
            <a:xfrm>
              <a:off x="10607311" y="2708776"/>
              <a:ext cx="88463" cy="17847"/>
            </a:xfrm>
            <a:custGeom>
              <a:avLst/>
              <a:gdLst/>
              <a:ahLst/>
              <a:cxnLst/>
              <a:rect l="l" t="t" r="r" b="b"/>
              <a:pathLst>
                <a:path w="88463" h="17847" extrusionOk="0">
                  <a:moveTo>
                    <a:pt x="79540" y="0"/>
                  </a:moveTo>
                  <a:lnTo>
                    <a:pt x="8924" y="0"/>
                  </a:lnTo>
                  <a:cubicBezTo>
                    <a:pt x="3995" y="0"/>
                    <a:pt x="0" y="3995"/>
                    <a:pt x="0" y="8924"/>
                  </a:cubicBezTo>
                  <a:cubicBezTo>
                    <a:pt x="0" y="13852"/>
                    <a:pt x="3995" y="17847"/>
                    <a:pt x="8924" y="17847"/>
                  </a:cubicBezTo>
                  <a:lnTo>
                    <a:pt x="79540" y="17847"/>
                  </a:lnTo>
                  <a:cubicBezTo>
                    <a:pt x="84470" y="17847"/>
                    <a:pt x="88464" y="13852"/>
                    <a:pt x="88464" y="8924"/>
                  </a:cubicBezTo>
                  <a:cubicBezTo>
                    <a:pt x="88464" y="3995"/>
                    <a:pt x="84470" y="0"/>
                    <a:pt x="7954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3" name="Google Shape;423;p18"/>
          <p:cNvGrpSpPr/>
          <p:nvPr/>
        </p:nvGrpSpPr>
        <p:grpSpPr>
          <a:xfrm>
            <a:off x="4342498" y="1549418"/>
            <a:ext cx="457199" cy="440280"/>
            <a:chOff x="9158913" y="2105631"/>
            <a:chExt cx="609193" cy="585634"/>
          </a:xfrm>
        </p:grpSpPr>
        <p:sp>
          <p:nvSpPr>
            <p:cNvPr id="424" name="Google Shape;424;p18"/>
            <p:cNvSpPr/>
            <p:nvPr/>
          </p:nvSpPr>
          <p:spPr>
            <a:xfrm>
              <a:off x="9432867" y="2569216"/>
              <a:ext cx="50426" cy="17847"/>
            </a:xfrm>
            <a:custGeom>
              <a:avLst/>
              <a:gdLst/>
              <a:ahLst/>
              <a:cxnLst/>
              <a:rect l="l" t="t" r="r" b="b"/>
              <a:pathLst>
                <a:path w="50426" h="17847" extrusionOk="0">
                  <a:moveTo>
                    <a:pt x="41502" y="0"/>
                  </a:moveTo>
                  <a:lnTo>
                    <a:pt x="8924" y="0"/>
                  </a:lnTo>
                  <a:cubicBezTo>
                    <a:pt x="3995" y="0"/>
                    <a:pt x="0" y="3994"/>
                    <a:pt x="0" y="8924"/>
                  </a:cubicBezTo>
                  <a:cubicBezTo>
                    <a:pt x="0" y="13853"/>
                    <a:pt x="3995" y="17847"/>
                    <a:pt x="8924" y="17847"/>
                  </a:cubicBezTo>
                  <a:lnTo>
                    <a:pt x="41502" y="17847"/>
                  </a:lnTo>
                  <a:cubicBezTo>
                    <a:pt x="46432" y="17847"/>
                    <a:pt x="50426" y="13853"/>
                    <a:pt x="50426" y="8924"/>
                  </a:cubicBezTo>
                  <a:cubicBezTo>
                    <a:pt x="50426" y="3994"/>
                    <a:pt x="46432" y="0"/>
                    <a:pt x="4150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8"/>
            <p:cNvSpPr/>
            <p:nvPr/>
          </p:nvSpPr>
          <p:spPr>
            <a:xfrm>
              <a:off x="9446440" y="2352768"/>
              <a:ext cx="101569" cy="17847"/>
            </a:xfrm>
            <a:custGeom>
              <a:avLst/>
              <a:gdLst/>
              <a:ahLst/>
              <a:cxnLst/>
              <a:rect l="l" t="t" r="r" b="b"/>
              <a:pathLst>
                <a:path w="101569" h="17847" extrusionOk="0">
                  <a:moveTo>
                    <a:pt x="92646" y="0"/>
                  </a:moveTo>
                  <a:lnTo>
                    <a:pt x="8924" y="0"/>
                  </a:lnTo>
                  <a:cubicBezTo>
                    <a:pt x="3995" y="0"/>
                    <a:pt x="0" y="3994"/>
                    <a:pt x="0" y="8924"/>
                  </a:cubicBezTo>
                  <a:cubicBezTo>
                    <a:pt x="0" y="13853"/>
                    <a:pt x="3995" y="17847"/>
                    <a:pt x="8924" y="17847"/>
                  </a:cubicBezTo>
                  <a:lnTo>
                    <a:pt x="92646" y="17847"/>
                  </a:lnTo>
                  <a:cubicBezTo>
                    <a:pt x="97576" y="17847"/>
                    <a:pt x="101570" y="13853"/>
                    <a:pt x="101570" y="8924"/>
                  </a:cubicBezTo>
                  <a:cubicBezTo>
                    <a:pt x="101570" y="3994"/>
                    <a:pt x="97576" y="0"/>
                    <a:pt x="9264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8"/>
            <p:cNvSpPr/>
            <p:nvPr/>
          </p:nvSpPr>
          <p:spPr>
            <a:xfrm>
              <a:off x="9558185" y="2352768"/>
              <a:ext cx="85040" cy="17847"/>
            </a:xfrm>
            <a:custGeom>
              <a:avLst/>
              <a:gdLst/>
              <a:ahLst/>
              <a:cxnLst/>
              <a:rect l="l" t="t" r="r" b="b"/>
              <a:pathLst>
                <a:path w="85040" h="17847" extrusionOk="0">
                  <a:moveTo>
                    <a:pt x="76117" y="0"/>
                  </a:moveTo>
                  <a:lnTo>
                    <a:pt x="8924" y="0"/>
                  </a:lnTo>
                  <a:cubicBezTo>
                    <a:pt x="3994" y="0"/>
                    <a:pt x="0" y="3994"/>
                    <a:pt x="0" y="8924"/>
                  </a:cubicBezTo>
                  <a:cubicBezTo>
                    <a:pt x="0" y="13853"/>
                    <a:pt x="3994" y="17847"/>
                    <a:pt x="8924" y="17847"/>
                  </a:cubicBezTo>
                  <a:lnTo>
                    <a:pt x="76117" y="17847"/>
                  </a:lnTo>
                  <a:cubicBezTo>
                    <a:pt x="81046" y="17847"/>
                    <a:pt x="85041" y="13853"/>
                    <a:pt x="85041" y="8924"/>
                  </a:cubicBezTo>
                  <a:cubicBezTo>
                    <a:pt x="85041" y="3995"/>
                    <a:pt x="81045" y="0"/>
                    <a:pt x="761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8"/>
            <p:cNvSpPr/>
            <p:nvPr/>
          </p:nvSpPr>
          <p:spPr>
            <a:xfrm>
              <a:off x="9446440" y="2389417"/>
              <a:ext cx="194920" cy="17847"/>
            </a:xfrm>
            <a:custGeom>
              <a:avLst/>
              <a:gdLst/>
              <a:ahLst/>
              <a:cxnLst/>
              <a:rect l="l" t="t" r="r" b="b"/>
              <a:pathLst>
                <a:path w="194920" h="17847" extrusionOk="0">
                  <a:moveTo>
                    <a:pt x="185998" y="0"/>
                  </a:moveTo>
                  <a:lnTo>
                    <a:pt x="8924" y="0"/>
                  </a:lnTo>
                  <a:cubicBezTo>
                    <a:pt x="3995" y="0"/>
                    <a:pt x="0" y="3994"/>
                    <a:pt x="0" y="8924"/>
                  </a:cubicBezTo>
                  <a:cubicBezTo>
                    <a:pt x="0" y="13853"/>
                    <a:pt x="3995" y="17847"/>
                    <a:pt x="8924" y="17847"/>
                  </a:cubicBezTo>
                  <a:lnTo>
                    <a:pt x="185997" y="17847"/>
                  </a:lnTo>
                  <a:cubicBezTo>
                    <a:pt x="190926" y="17847"/>
                    <a:pt x="194920" y="13853"/>
                    <a:pt x="194920" y="8924"/>
                  </a:cubicBezTo>
                  <a:cubicBezTo>
                    <a:pt x="194922" y="3995"/>
                    <a:pt x="190926" y="0"/>
                    <a:pt x="18599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8"/>
            <p:cNvSpPr/>
            <p:nvPr/>
          </p:nvSpPr>
          <p:spPr>
            <a:xfrm>
              <a:off x="9446440" y="2426064"/>
              <a:ext cx="69418" cy="17847"/>
            </a:xfrm>
            <a:custGeom>
              <a:avLst/>
              <a:gdLst/>
              <a:ahLst/>
              <a:cxnLst/>
              <a:rect l="l" t="t" r="r" b="b"/>
              <a:pathLst>
                <a:path w="69418" h="17847" extrusionOk="0">
                  <a:moveTo>
                    <a:pt x="60495" y="0"/>
                  </a:moveTo>
                  <a:lnTo>
                    <a:pt x="8924" y="0"/>
                  </a:lnTo>
                  <a:cubicBezTo>
                    <a:pt x="3995" y="0"/>
                    <a:pt x="0" y="3994"/>
                    <a:pt x="0" y="8924"/>
                  </a:cubicBezTo>
                  <a:cubicBezTo>
                    <a:pt x="0" y="13853"/>
                    <a:pt x="3995" y="17847"/>
                    <a:pt x="8924" y="17847"/>
                  </a:cubicBezTo>
                  <a:lnTo>
                    <a:pt x="60495" y="17847"/>
                  </a:lnTo>
                  <a:cubicBezTo>
                    <a:pt x="65424" y="17847"/>
                    <a:pt x="69418" y="13853"/>
                    <a:pt x="69418" y="8924"/>
                  </a:cubicBezTo>
                  <a:cubicBezTo>
                    <a:pt x="69418" y="3994"/>
                    <a:pt x="65423" y="0"/>
                    <a:pt x="604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8"/>
            <p:cNvSpPr/>
            <p:nvPr/>
          </p:nvSpPr>
          <p:spPr>
            <a:xfrm>
              <a:off x="9525148" y="2426064"/>
              <a:ext cx="69417" cy="17847"/>
            </a:xfrm>
            <a:custGeom>
              <a:avLst/>
              <a:gdLst/>
              <a:ahLst/>
              <a:cxnLst/>
              <a:rect l="l" t="t" r="r" b="b"/>
              <a:pathLst>
                <a:path w="69417" h="17847" extrusionOk="0">
                  <a:moveTo>
                    <a:pt x="60493" y="0"/>
                  </a:moveTo>
                  <a:lnTo>
                    <a:pt x="8924" y="0"/>
                  </a:lnTo>
                  <a:cubicBezTo>
                    <a:pt x="3994" y="0"/>
                    <a:pt x="0" y="3994"/>
                    <a:pt x="0" y="8924"/>
                  </a:cubicBezTo>
                  <a:cubicBezTo>
                    <a:pt x="0" y="13853"/>
                    <a:pt x="3994" y="17847"/>
                    <a:pt x="8924" y="17847"/>
                  </a:cubicBezTo>
                  <a:lnTo>
                    <a:pt x="60493" y="17847"/>
                  </a:lnTo>
                  <a:cubicBezTo>
                    <a:pt x="65423" y="17847"/>
                    <a:pt x="69417" y="13853"/>
                    <a:pt x="69417" y="8924"/>
                  </a:cubicBezTo>
                  <a:cubicBezTo>
                    <a:pt x="69417" y="3994"/>
                    <a:pt x="65423" y="0"/>
                    <a:pt x="6049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18"/>
            <p:cNvSpPr/>
            <p:nvPr/>
          </p:nvSpPr>
          <p:spPr>
            <a:xfrm>
              <a:off x="9604764" y="2426064"/>
              <a:ext cx="36596" cy="17847"/>
            </a:xfrm>
            <a:custGeom>
              <a:avLst/>
              <a:gdLst/>
              <a:ahLst/>
              <a:cxnLst/>
              <a:rect l="l" t="t" r="r" b="b"/>
              <a:pathLst>
                <a:path w="36596" h="17847" extrusionOk="0">
                  <a:moveTo>
                    <a:pt x="27673" y="0"/>
                  </a:moveTo>
                  <a:lnTo>
                    <a:pt x="8924" y="0"/>
                  </a:lnTo>
                  <a:cubicBezTo>
                    <a:pt x="3994" y="0"/>
                    <a:pt x="0" y="3994"/>
                    <a:pt x="0" y="8924"/>
                  </a:cubicBezTo>
                  <a:cubicBezTo>
                    <a:pt x="0" y="13853"/>
                    <a:pt x="3994" y="17847"/>
                    <a:pt x="8924" y="17847"/>
                  </a:cubicBezTo>
                  <a:lnTo>
                    <a:pt x="27673" y="17847"/>
                  </a:lnTo>
                  <a:cubicBezTo>
                    <a:pt x="32603" y="17847"/>
                    <a:pt x="36597" y="13853"/>
                    <a:pt x="36597" y="8924"/>
                  </a:cubicBezTo>
                  <a:cubicBezTo>
                    <a:pt x="36597" y="3994"/>
                    <a:pt x="32601" y="0"/>
                    <a:pt x="2767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18"/>
            <p:cNvSpPr/>
            <p:nvPr/>
          </p:nvSpPr>
          <p:spPr>
            <a:xfrm>
              <a:off x="9446440" y="2462714"/>
              <a:ext cx="194920" cy="17847"/>
            </a:xfrm>
            <a:custGeom>
              <a:avLst/>
              <a:gdLst/>
              <a:ahLst/>
              <a:cxnLst/>
              <a:rect l="l" t="t" r="r" b="b"/>
              <a:pathLst>
                <a:path w="194920" h="17847" extrusionOk="0">
                  <a:moveTo>
                    <a:pt x="185998" y="0"/>
                  </a:moveTo>
                  <a:lnTo>
                    <a:pt x="8924" y="0"/>
                  </a:lnTo>
                  <a:cubicBezTo>
                    <a:pt x="3995" y="0"/>
                    <a:pt x="0" y="3994"/>
                    <a:pt x="0" y="8924"/>
                  </a:cubicBezTo>
                  <a:cubicBezTo>
                    <a:pt x="0" y="13853"/>
                    <a:pt x="3995" y="17847"/>
                    <a:pt x="8924" y="17847"/>
                  </a:cubicBezTo>
                  <a:lnTo>
                    <a:pt x="185997" y="17847"/>
                  </a:lnTo>
                  <a:cubicBezTo>
                    <a:pt x="190926" y="17847"/>
                    <a:pt x="194920" y="13853"/>
                    <a:pt x="194920" y="8924"/>
                  </a:cubicBezTo>
                  <a:cubicBezTo>
                    <a:pt x="194920" y="3994"/>
                    <a:pt x="190926" y="0"/>
                    <a:pt x="18599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8"/>
            <p:cNvSpPr/>
            <p:nvPr/>
          </p:nvSpPr>
          <p:spPr>
            <a:xfrm>
              <a:off x="9446440" y="2498508"/>
              <a:ext cx="194920" cy="17847"/>
            </a:xfrm>
            <a:custGeom>
              <a:avLst/>
              <a:gdLst/>
              <a:ahLst/>
              <a:cxnLst/>
              <a:rect l="l" t="t" r="r" b="b"/>
              <a:pathLst>
                <a:path w="194920" h="17847" extrusionOk="0">
                  <a:moveTo>
                    <a:pt x="185998" y="0"/>
                  </a:moveTo>
                  <a:lnTo>
                    <a:pt x="8924" y="0"/>
                  </a:lnTo>
                  <a:cubicBezTo>
                    <a:pt x="3995" y="0"/>
                    <a:pt x="0" y="3994"/>
                    <a:pt x="0" y="8924"/>
                  </a:cubicBezTo>
                  <a:cubicBezTo>
                    <a:pt x="0" y="13853"/>
                    <a:pt x="3995" y="17847"/>
                    <a:pt x="8924" y="17847"/>
                  </a:cubicBezTo>
                  <a:lnTo>
                    <a:pt x="185997" y="17847"/>
                  </a:lnTo>
                  <a:cubicBezTo>
                    <a:pt x="190926" y="17847"/>
                    <a:pt x="194920" y="13853"/>
                    <a:pt x="194920" y="8924"/>
                  </a:cubicBezTo>
                  <a:cubicBezTo>
                    <a:pt x="194920" y="3994"/>
                    <a:pt x="190926" y="0"/>
                    <a:pt x="18599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8"/>
            <p:cNvSpPr/>
            <p:nvPr/>
          </p:nvSpPr>
          <p:spPr>
            <a:xfrm>
              <a:off x="9264544" y="2379692"/>
              <a:ext cx="137302" cy="140562"/>
            </a:xfrm>
            <a:custGeom>
              <a:avLst/>
              <a:gdLst/>
              <a:ahLst/>
              <a:cxnLst/>
              <a:rect l="l" t="t" r="r" b="b"/>
              <a:pathLst>
                <a:path w="137302" h="140562" extrusionOk="0">
                  <a:moveTo>
                    <a:pt x="122430" y="0"/>
                  </a:moveTo>
                  <a:lnTo>
                    <a:pt x="14873" y="0"/>
                  </a:lnTo>
                  <a:cubicBezTo>
                    <a:pt x="6671" y="0"/>
                    <a:pt x="0" y="6671"/>
                    <a:pt x="0" y="14873"/>
                  </a:cubicBezTo>
                  <a:lnTo>
                    <a:pt x="0" y="125690"/>
                  </a:lnTo>
                  <a:cubicBezTo>
                    <a:pt x="0" y="133892"/>
                    <a:pt x="6671" y="140563"/>
                    <a:pt x="14873" y="140563"/>
                  </a:cubicBezTo>
                  <a:lnTo>
                    <a:pt x="122430" y="140563"/>
                  </a:lnTo>
                  <a:cubicBezTo>
                    <a:pt x="130631" y="140563"/>
                    <a:pt x="137303" y="133892"/>
                    <a:pt x="137303" y="125690"/>
                  </a:cubicBezTo>
                  <a:lnTo>
                    <a:pt x="137303" y="14873"/>
                  </a:lnTo>
                  <a:cubicBezTo>
                    <a:pt x="137303" y="6673"/>
                    <a:pt x="130630" y="0"/>
                    <a:pt x="122430" y="0"/>
                  </a:cubicBezTo>
                  <a:close/>
                  <a:moveTo>
                    <a:pt x="119455" y="122716"/>
                  </a:moveTo>
                  <a:lnTo>
                    <a:pt x="17847" y="122716"/>
                  </a:lnTo>
                  <a:lnTo>
                    <a:pt x="17847" y="17847"/>
                  </a:lnTo>
                  <a:lnTo>
                    <a:pt x="119455" y="17847"/>
                  </a:lnTo>
                  <a:lnTo>
                    <a:pt x="119455" y="122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8"/>
            <p:cNvSpPr/>
            <p:nvPr/>
          </p:nvSpPr>
          <p:spPr>
            <a:xfrm>
              <a:off x="9158913" y="2105631"/>
              <a:ext cx="609193" cy="585634"/>
            </a:xfrm>
            <a:custGeom>
              <a:avLst/>
              <a:gdLst/>
              <a:ahLst/>
              <a:cxnLst/>
              <a:rect l="l" t="t" r="r" b="b"/>
              <a:pathLst>
                <a:path w="609193" h="585634" extrusionOk="0">
                  <a:moveTo>
                    <a:pt x="586695" y="0"/>
                  </a:moveTo>
                  <a:lnTo>
                    <a:pt x="339475" y="0"/>
                  </a:lnTo>
                  <a:cubicBezTo>
                    <a:pt x="327070" y="0"/>
                    <a:pt x="316978" y="10120"/>
                    <a:pt x="316978" y="22558"/>
                  </a:cubicBezTo>
                  <a:lnTo>
                    <a:pt x="316978" y="55283"/>
                  </a:lnTo>
                  <a:lnTo>
                    <a:pt x="316978" y="147257"/>
                  </a:lnTo>
                  <a:lnTo>
                    <a:pt x="286621" y="147257"/>
                  </a:lnTo>
                  <a:lnTo>
                    <a:pt x="286621" y="132190"/>
                  </a:lnTo>
                  <a:cubicBezTo>
                    <a:pt x="286621" y="127261"/>
                    <a:pt x="282625" y="123266"/>
                    <a:pt x="277697" y="123266"/>
                  </a:cubicBezTo>
                  <a:cubicBezTo>
                    <a:pt x="272769" y="123266"/>
                    <a:pt x="268773" y="127261"/>
                    <a:pt x="268773" y="132190"/>
                  </a:cubicBezTo>
                  <a:lnTo>
                    <a:pt x="268773" y="147257"/>
                  </a:lnTo>
                  <a:lnTo>
                    <a:pt x="213298" y="147257"/>
                  </a:lnTo>
                  <a:lnTo>
                    <a:pt x="213298" y="118233"/>
                  </a:lnTo>
                  <a:cubicBezTo>
                    <a:pt x="213298" y="111808"/>
                    <a:pt x="209264" y="104804"/>
                    <a:pt x="203705" y="101579"/>
                  </a:cubicBezTo>
                  <a:lnTo>
                    <a:pt x="152937" y="72139"/>
                  </a:lnTo>
                  <a:cubicBezTo>
                    <a:pt x="149466" y="70126"/>
                    <a:pt x="145788" y="69703"/>
                    <a:pt x="143314" y="69703"/>
                  </a:cubicBezTo>
                  <a:cubicBezTo>
                    <a:pt x="140840" y="69703"/>
                    <a:pt x="137161" y="70125"/>
                    <a:pt x="133692" y="72138"/>
                  </a:cubicBezTo>
                  <a:lnTo>
                    <a:pt x="82917" y="101581"/>
                  </a:lnTo>
                  <a:cubicBezTo>
                    <a:pt x="77359" y="104804"/>
                    <a:pt x="73324" y="111808"/>
                    <a:pt x="73324" y="118233"/>
                  </a:cubicBezTo>
                  <a:lnTo>
                    <a:pt x="73324" y="147711"/>
                  </a:lnTo>
                  <a:cubicBezTo>
                    <a:pt x="54744" y="150587"/>
                    <a:pt x="40473" y="166740"/>
                    <a:pt x="40473" y="186176"/>
                  </a:cubicBezTo>
                  <a:lnTo>
                    <a:pt x="40473" y="231792"/>
                  </a:lnTo>
                  <a:lnTo>
                    <a:pt x="22498" y="231792"/>
                  </a:lnTo>
                  <a:cubicBezTo>
                    <a:pt x="19977" y="231792"/>
                    <a:pt x="17847" y="229635"/>
                    <a:pt x="17847" y="227081"/>
                  </a:cubicBezTo>
                  <a:lnTo>
                    <a:pt x="17847" y="66191"/>
                  </a:lnTo>
                  <a:cubicBezTo>
                    <a:pt x="17847" y="63637"/>
                    <a:pt x="19977" y="61480"/>
                    <a:pt x="22498" y="61480"/>
                  </a:cubicBezTo>
                  <a:lnTo>
                    <a:pt x="264123" y="61480"/>
                  </a:lnTo>
                  <a:cubicBezTo>
                    <a:pt x="266645" y="61480"/>
                    <a:pt x="268773" y="63637"/>
                    <a:pt x="268773" y="66191"/>
                  </a:cubicBezTo>
                  <a:lnTo>
                    <a:pt x="268773" y="82217"/>
                  </a:lnTo>
                  <a:cubicBezTo>
                    <a:pt x="268773" y="87147"/>
                    <a:pt x="272769" y="91141"/>
                    <a:pt x="277697" y="91141"/>
                  </a:cubicBezTo>
                  <a:cubicBezTo>
                    <a:pt x="282625" y="91141"/>
                    <a:pt x="286621" y="87147"/>
                    <a:pt x="286621" y="82217"/>
                  </a:cubicBezTo>
                  <a:lnTo>
                    <a:pt x="286621" y="66191"/>
                  </a:lnTo>
                  <a:cubicBezTo>
                    <a:pt x="286621" y="53753"/>
                    <a:pt x="276528" y="43632"/>
                    <a:pt x="264123" y="43632"/>
                  </a:cubicBezTo>
                  <a:lnTo>
                    <a:pt x="22498" y="43632"/>
                  </a:lnTo>
                  <a:cubicBezTo>
                    <a:pt x="10092" y="43632"/>
                    <a:pt x="0" y="53753"/>
                    <a:pt x="0" y="66191"/>
                  </a:cubicBezTo>
                  <a:lnTo>
                    <a:pt x="0" y="227083"/>
                  </a:lnTo>
                  <a:cubicBezTo>
                    <a:pt x="0" y="239521"/>
                    <a:pt x="10092" y="249641"/>
                    <a:pt x="22498" y="249641"/>
                  </a:cubicBezTo>
                  <a:lnTo>
                    <a:pt x="40472" y="249641"/>
                  </a:lnTo>
                  <a:lnTo>
                    <a:pt x="40472" y="469783"/>
                  </a:lnTo>
                  <a:cubicBezTo>
                    <a:pt x="40472" y="491244"/>
                    <a:pt x="57872" y="508705"/>
                    <a:pt x="79261" y="508705"/>
                  </a:cubicBezTo>
                  <a:lnTo>
                    <a:pt x="223727" y="508705"/>
                  </a:lnTo>
                  <a:lnTo>
                    <a:pt x="223727" y="534490"/>
                  </a:lnTo>
                  <a:lnTo>
                    <a:pt x="164113" y="534490"/>
                  </a:lnTo>
                  <a:cubicBezTo>
                    <a:pt x="155912" y="534490"/>
                    <a:pt x="149240" y="541161"/>
                    <a:pt x="149240" y="549362"/>
                  </a:cubicBezTo>
                  <a:lnTo>
                    <a:pt x="149240" y="570762"/>
                  </a:lnTo>
                  <a:cubicBezTo>
                    <a:pt x="149240" y="578963"/>
                    <a:pt x="155912" y="585634"/>
                    <a:pt x="164113" y="585634"/>
                  </a:cubicBezTo>
                  <a:lnTo>
                    <a:pt x="434221" y="585634"/>
                  </a:lnTo>
                  <a:cubicBezTo>
                    <a:pt x="442423" y="585634"/>
                    <a:pt x="449094" y="578963"/>
                    <a:pt x="449094" y="570762"/>
                  </a:cubicBezTo>
                  <a:lnTo>
                    <a:pt x="449094" y="549362"/>
                  </a:lnTo>
                  <a:cubicBezTo>
                    <a:pt x="449094" y="541161"/>
                    <a:pt x="442423" y="534490"/>
                    <a:pt x="434221" y="534490"/>
                  </a:cubicBezTo>
                  <a:lnTo>
                    <a:pt x="374606" y="534490"/>
                  </a:lnTo>
                  <a:lnTo>
                    <a:pt x="374606" y="508705"/>
                  </a:lnTo>
                  <a:lnTo>
                    <a:pt x="519074" y="508705"/>
                  </a:lnTo>
                  <a:cubicBezTo>
                    <a:pt x="540462" y="508705"/>
                    <a:pt x="557863" y="491244"/>
                    <a:pt x="557863" y="469783"/>
                  </a:cubicBezTo>
                  <a:lnTo>
                    <a:pt x="557863" y="186177"/>
                  </a:lnTo>
                  <a:cubicBezTo>
                    <a:pt x="557863" y="164717"/>
                    <a:pt x="540462" y="147257"/>
                    <a:pt x="519074" y="147257"/>
                  </a:cubicBezTo>
                  <a:lnTo>
                    <a:pt x="334825" y="147257"/>
                  </a:lnTo>
                  <a:lnTo>
                    <a:pt x="334825" y="64207"/>
                  </a:lnTo>
                  <a:lnTo>
                    <a:pt x="591346" y="64207"/>
                  </a:lnTo>
                  <a:lnTo>
                    <a:pt x="591346" y="190237"/>
                  </a:lnTo>
                  <a:cubicBezTo>
                    <a:pt x="591346" y="192789"/>
                    <a:pt x="589216" y="194947"/>
                    <a:pt x="586695" y="194947"/>
                  </a:cubicBezTo>
                  <a:lnTo>
                    <a:pt x="574688" y="194947"/>
                  </a:lnTo>
                  <a:cubicBezTo>
                    <a:pt x="569758" y="194947"/>
                    <a:pt x="565764" y="198941"/>
                    <a:pt x="565764" y="203870"/>
                  </a:cubicBezTo>
                  <a:cubicBezTo>
                    <a:pt x="565764" y="208800"/>
                    <a:pt x="569758" y="212794"/>
                    <a:pt x="574688" y="212794"/>
                  </a:cubicBezTo>
                  <a:lnTo>
                    <a:pt x="586695" y="212794"/>
                  </a:lnTo>
                  <a:cubicBezTo>
                    <a:pt x="599101" y="212794"/>
                    <a:pt x="609193" y="202674"/>
                    <a:pt x="609193" y="190237"/>
                  </a:cubicBezTo>
                  <a:lnTo>
                    <a:pt x="609193" y="55283"/>
                  </a:lnTo>
                  <a:lnTo>
                    <a:pt x="609193" y="22558"/>
                  </a:lnTo>
                  <a:cubicBezTo>
                    <a:pt x="609193" y="10120"/>
                    <a:pt x="599101" y="0"/>
                    <a:pt x="586695" y="0"/>
                  </a:cubicBezTo>
                  <a:close/>
                  <a:moveTo>
                    <a:pt x="142532" y="87643"/>
                  </a:moveTo>
                  <a:cubicBezTo>
                    <a:pt x="142649" y="87610"/>
                    <a:pt x="142931" y="87551"/>
                    <a:pt x="143313" y="87551"/>
                  </a:cubicBezTo>
                  <a:cubicBezTo>
                    <a:pt x="143695" y="87551"/>
                    <a:pt x="143977" y="87610"/>
                    <a:pt x="144093" y="87643"/>
                  </a:cubicBezTo>
                  <a:lnTo>
                    <a:pt x="186586" y="112284"/>
                  </a:lnTo>
                  <a:lnTo>
                    <a:pt x="143313" y="137380"/>
                  </a:lnTo>
                  <a:lnTo>
                    <a:pt x="100037" y="112284"/>
                  </a:lnTo>
                  <a:lnTo>
                    <a:pt x="142532" y="87643"/>
                  </a:lnTo>
                  <a:close/>
                  <a:moveTo>
                    <a:pt x="195452" y="127775"/>
                  </a:moveTo>
                  <a:lnTo>
                    <a:pt x="195452" y="177037"/>
                  </a:lnTo>
                  <a:cubicBezTo>
                    <a:pt x="195364" y="177437"/>
                    <a:pt x="194951" y="178154"/>
                    <a:pt x="194650" y="178429"/>
                  </a:cubicBezTo>
                  <a:lnTo>
                    <a:pt x="152238" y="203027"/>
                  </a:lnTo>
                  <a:lnTo>
                    <a:pt x="152238" y="152836"/>
                  </a:lnTo>
                  <a:lnTo>
                    <a:pt x="195452" y="127775"/>
                  </a:lnTo>
                  <a:close/>
                  <a:moveTo>
                    <a:pt x="91172" y="127775"/>
                  </a:moveTo>
                  <a:lnTo>
                    <a:pt x="134389" y="152835"/>
                  </a:lnTo>
                  <a:lnTo>
                    <a:pt x="134389" y="203028"/>
                  </a:lnTo>
                  <a:lnTo>
                    <a:pt x="91974" y="178429"/>
                  </a:lnTo>
                  <a:cubicBezTo>
                    <a:pt x="91673" y="178154"/>
                    <a:pt x="91260" y="177437"/>
                    <a:pt x="91172" y="177037"/>
                  </a:cubicBezTo>
                  <a:lnTo>
                    <a:pt x="91172" y="127775"/>
                  </a:lnTo>
                  <a:close/>
                  <a:moveTo>
                    <a:pt x="58321" y="186177"/>
                  </a:moveTo>
                  <a:cubicBezTo>
                    <a:pt x="58321" y="176635"/>
                    <a:pt x="64663" y="168563"/>
                    <a:pt x="73324" y="165979"/>
                  </a:cubicBezTo>
                  <a:lnTo>
                    <a:pt x="73324" y="177157"/>
                  </a:lnTo>
                  <a:cubicBezTo>
                    <a:pt x="73324" y="183584"/>
                    <a:pt x="77360" y="190588"/>
                    <a:pt x="82917" y="193810"/>
                  </a:cubicBezTo>
                  <a:lnTo>
                    <a:pt x="133691" y="223255"/>
                  </a:lnTo>
                  <a:cubicBezTo>
                    <a:pt x="137161" y="225266"/>
                    <a:pt x="140838" y="225688"/>
                    <a:pt x="143311" y="225688"/>
                  </a:cubicBezTo>
                  <a:cubicBezTo>
                    <a:pt x="145785" y="225688"/>
                    <a:pt x="149463" y="225266"/>
                    <a:pt x="152935" y="223254"/>
                  </a:cubicBezTo>
                  <a:lnTo>
                    <a:pt x="203704" y="193810"/>
                  </a:lnTo>
                  <a:cubicBezTo>
                    <a:pt x="209263" y="190588"/>
                    <a:pt x="213298" y="183584"/>
                    <a:pt x="213298" y="177157"/>
                  </a:cubicBezTo>
                  <a:lnTo>
                    <a:pt x="213298" y="165104"/>
                  </a:lnTo>
                  <a:lnTo>
                    <a:pt x="268773" y="165104"/>
                  </a:lnTo>
                  <a:lnTo>
                    <a:pt x="268773" y="227083"/>
                  </a:lnTo>
                  <a:cubicBezTo>
                    <a:pt x="268773" y="229636"/>
                    <a:pt x="266643" y="231793"/>
                    <a:pt x="264123" y="231793"/>
                  </a:cubicBezTo>
                  <a:lnTo>
                    <a:pt x="58321" y="231793"/>
                  </a:lnTo>
                  <a:lnTo>
                    <a:pt x="58321" y="186177"/>
                  </a:lnTo>
                  <a:close/>
                  <a:moveTo>
                    <a:pt x="431247" y="552337"/>
                  </a:moveTo>
                  <a:lnTo>
                    <a:pt x="431247" y="567787"/>
                  </a:lnTo>
                  <a:lnTo>
                    <a:pt x="431246" y="567787"/>
                  </a:lnTo>
                  <a:lnTo>
                    <a:pt x="167088" y="567787"/>
                  </a:lnTo>
                  <a:lnTo>
                    <a:pt x="167088" y="552337"/>
                  </a:lnTo>
                  <a:lnTo>
                    <a:pt x="431247" y="552337"/>
                  </a:lnTo>
                  <a:close/>
                  <a:moveTo>
                    <a:pt x="241575" y="534488"/>
                  </a:moveTo>
                  <a:lnTo>
                    <a:pt x="241575" y="508704"/>
                  </a:lnTo>
                  <a:lnTo>
                    <a:pt x="356759" y="508704"/>
                  </a:lnTo>
                  <a:lnTo>
                    <a:pt x="356759" y="534488"/>
                  </a:lnTo>
                  <a:lnTo>
                    <a:pt x="241575" y="534488"/>
                  </a:lnTo>
                  <a:close/>
                  <a:moveTo>
                    <a:pt x="519074" y="165104"/>
                  </a:moveTo>
                  <a:lnTo>
                    <a:pt x="519074" y="165104"/>
                  </a:lnTo>
                  <a:cubicBezTo>
                    <a:pt x="530620" y="165104"/>
                    <a:pt x="540015" y="174558"/>
                    <a:pt x="540015" y="186177"/>
                  </a:cubicBezTo>
                  <a:lnTo>
                    <a:pt x="540015" y="439044"/>
                  </a:lnTo>
                  <a:lnTo>
                    <a:pt x="239156" y="439044"/>
                  </a:lnTo>
                  <a:cubicBezTo>
                    <a:pt x="234228" y="439044"/>
                    <a:pt x="230232" y="443038"/>
                    <a:pt x="230232" y="447967"/>
                  </a:cubicBezTo>
                  <a:cubicBezTo>
                    <a:pt x="230232" y="452897"/>
                    <a:pt x="234228" y="456891"/>
                    <a:pt x="239156" y="456891"/>
                  </a:cubicBezTo>
                  <a:lnTo>
                    <a:pt x="540014" y="456891"/>
                  </a:lnTo>
                  <a:lnTo>
                    <a:pt x="540014" y="469782"/>
                  </a:lnTo>
                  <a:cubicBezTo>
                    <a:pt x="540014" y="481403"/>
                    <a:pt x="530619" y="490856"/>
                    <a:pt x="519073" y="490856"/>
                  </a:cubicBezTo>
                  <a:lnTo>
                    <a:pt x="79261" y="490856"/>
                  </a:lnTo>
                  <a:cubicBezTo>
                    <a:pt x="67713" y="490856"/>
                    <a:pt x="58320" y="481403"/>
                    <a:pt x="58320" y="469782"/>
                  </a:cubicBezTo>
                  <a:lnTo>
                    <a:pt x="58320" y="456891"/>
                  </a:lnTo>
                  <a:lnTo>
                    <a:pt x="182044" y="456891"/>
                  </a:lnTo>
                  <a:cubicBezTo>
                    <a:pt x="186972" y="456891"/>
                    <a:pt x="190968" y="452897"/>
                    <a:pt x="190968" y="447967"/>
                  </a:cubicBezTo>
                  <a:cubicBezTo>
                    <a:pt x="190968" y="443038"/>
                    <a:pt x="186972" y="439044"/>
                    <a:pt x="182044" y="439044"/>
                  </a:cubicBezTo>
                  <a:lnTo>
                    <a:pt x="58321" y="439044"/>
                  </a:lnTo>
                  <a:lnTo>
                    <a:pt x="58321" y="249641"/>
                  </a:lnTo>
                  <a:lnTo>
                    <a:pt x="264124" y="249641"/>
                  </a:lnTo>
                  <a:cubicBezTo>
                    <a:pt x="276530" y="249641"/>
                    <a:pt x="286622" y="239521"/>
                    <a:pt x="286622" y="227083"/>
                  </a:cubicBezTo>
                  <a:lnTo>
                    <a:pt x="286622" y="165104"/>
                  </a:lnTo>
                  <a:lnTo>
                    <a:pt x="316979" y="165104"/>
                  </a:lnTo>
                  <a:lnTo>
                    <a:pt x="316979" y="190237"/>
                  </a:lnTo>
                  <a:cubicBezTo>
                    <a:pt x="316979" y="202674"/>
                    <a:pt x="327071" y="212794"/>
                    <a:pt x="339476" y="212794"/>
                  </a:cubicBezTo>
                  <a:lnTo>
                    <a:pt x="514007" y="212794"/>
                  </a:lnTo>
                  <a:cubicBezTo>
                    <a:pt x="518936" y="212794"/>
                    <a:pt x="522930" y="208800"/>
                    <a:pt x="522930" y="203870"/>
                  </a:cubicBezTo>
                  <a:cubicBezTo>
                    <a:pt x="522930" y="198941"/>
                    <a:pt x="518936" y="194947"/>
                    <a:pt x="514007" y="194947"/>
                  </a:cubicBezTo>
                  <a:lnTo>
                    <a:pt x="339475" y="194947"/>
                  </a:lnTo>
                  <a:cubicBezTo>
                    <a:pt x="336955" y="194947"/>
                    <a:pt x="334825" y="192789"/>
                    <a:pt x="334825" y="190237"/>
                  </a:cubicBezTo>
                  <a:lnTo>
                    <a:pt x="334825" y="165104"/>
                  </a:lnTo>
                  <a:lnTo>
                    <a:pt x="519074" y="165104"/>
                  </a:lnTo>
                  <a:close/>
                  <a:moveTo>
                    <a:pt x="334825" y="46359"/>
                  </a:moveTo>
                  <a:lnTo>
                    <a:pt x="334825" y="22558"/>
                  </a:lnTo>
                  <a:cubicBezTo>
                    <a:pt x="334825" y="20325"/>
                    <a:pt x="336455" y="18394"/>
                    <a:pt x="338552" y="17945"/>
                  </a:cubicBezTo>
                  <a:cubicBezTo>
                    <a:pt x="338852" y="17881"/>
                    <a:pt x="339161" y="17847"/>
                    <a:pt x="339475" y="17847"/>
                  </a:cubicBezTo>
                  <a:lnTo>
                    <a:pt x="586693" y="17847"/>
                  </a:lnTo>
                  <a:cubicBezTo>
                    <a:pt x="587009" y="17847"/>
                    <a:pt x="587317" y="17881"/>
                    <a:pt x="587617" y="17945"/>
                  </a:cubicBezTo>
                  <a:cubicBezTo>
                    <a:pt x="589714" y="18394"/>
                    <a:pt x="591344" y="20325"/>
                    <a:pt x="591344" y="22558"/>
                  </a:cubicBezTo>
                  <a:lnTo>
                    <a:pt x="591344" y="46359"/>
                  </a:lnTo>
                  <a:lnTo>
                    <a:pt x="334825" y="463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8"/>
            <p:cNvSpPr/>
            <p:nvPr/>
          </p:nvSpPr>
          <p:spPr>
            <a:xfrm>
              <a:off x="9522206" y="2188805"/>
              <a:ext cx="72145" cy="17847"/>
            </a:xfrm>
            <a:custGeom>
              <a:avLst/>
              <a:gdLst/>
              <a:ahLst/>
              <a:cxnLst/>
              <a:rect l="l" t="t" r="r" b="b"/>
              <a:pathLst>
                <a:path w="72145" h="17847" extrusionOk="0">
                  <a:moveTo>
                    <a:pt x="63222" y="0"/>
                  </a:moveTo>
                  <a:lnTo>
                    <a:pt x="8924" y="0"/>
                  </a:lnTo>
                  <a:cubicBezTo>
                    <a:pt x="3995" y="0"/>
                    <a:pt x="0" y="3994"/>
                    <a:pt x="0" y="8924"/>
                  </a:cubicBezTo>
                  <a:cubicBezTo>
                    <a:pt x="0" y="13853"/>
                    <a:pt x="3995" y="17847"/>
                    <a:pt x="8924" y="17847"/>
                  </a:cubicBezTo>
                  <a:lnTo>
                    <a:pt x="63222" y="17847"/>
                  </a:lnTo>
                  <a:cubicBezTo>
                    <a:pt x="68151" y="17847"/>
                    <a:pt x="72145" y="13853"/>
                    <a:pt x="72145" y="8924"/>
                  </a:cubicBezTo>
                  <a:cubicBezTo>
                    <a:pt x="72145" y="3994"/>
                    <a:pt x="68150" y="0"/>
                    <a:pt x="632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8"/>
            <p:cNvSpPr/>
            <p:nvPr/>
          </p:nvSpPr>
          <p:spPr>
            <a:xfrm>
              <a:off x="9522206" y="2217438"/>
              <a:ext cx="72145" cy="17847"/>
            </a:xfrm>
            <a:custGeom>
              <a:avLst/>
              <a:gdLst/>
              <a:ahLst/>
              <a:cxnLst/>
              <a:rect l="l" t="t" r="r" b="b"/>
              <a:pathLst>
                <a:path w="72145" h="17847" extrusionOk="0">
                  <a:moveTo>
                    <a:pt x="63222" y="0"/>
                  </a:moveTo>
                  <a:lnTo>
                    <a:pt x="8924" y="0"/>
                  </a:lnTo>
                  <a:cubicBezTo>
                    <a:pt x="3995" y="0"/>
                    <a:pt x="0" y="3994"/>
                    <a:pt x="0" y="8924"/>
                  </a:cubicBezTo>
                  <a:cubicBezTo>
                    <a:pt x="0" y="13853"/>
                    <a:pt x="3995" y="17847"/>
                    <a:pt x="8924" y="17847"/>
                  </a:cubicBezTo>
                  <a:lnTo>
                    <a:pt x="63222" y="17847"/>
                  </a:lnTo>
                  <a:cubicBezTo>
                    <a:pt x="68151" y="17847"/>
                    <a:pt x="72145" y="13853"/>
                    <a:pt x="72145" y="8924"/>
                  </a:cubicBezTo>
                  <a:cubicBezTo>
                    <a:pt x="72145" y="3995"/>
                    <a:pt x="68150" y="0"/>
                    <a:pt x="632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8"/>
            <p:cNvSpPr/>
            <p:nvPr/>
          </p:nvSpPr>
          <p:spPr>
            <a:xfrm>
              <a:off x="9614908" y="2188805"/>
              <a:ext cx="114793" cy="17847"/>
            </a:xfrm>
            <a:custGeom>
              <a:avLst/>
              <a:gdLst/>
              <a:ahLst/>
              <a:cxnLst/>
              <a:rect l="l" t="t" r="r" b="b"/>
              <a:pathLst>
                <a:path w="114793" h="17847" extrusionOk="0">
                  <a:moveTo>
                    <a:pt x="105870" y="0"/>
                  </a:moveTo>
                  <a:lnTo>
                    <a:pt x="8924" y="0"/>
                  </a:lnTo>
                  <a:cubicBezTo>
                    <a:pt x="3994" y="0"/>
                    <a:pt x="0" y="3994"/>
                    <a:pt x="0" y="8924"/>
                  </a:cubicBezTo>
                  <a:cubicBezTo>
                    <a:pt x="0" y="13852"/>
                    <a:pt x="3995" y="17847"/>
                    <a:pt x="8924" y="17847"/>
                  </a:cubicBezTo>
                  <a:lnTo>
                    <a:pt x="105870" y="17847"/>
                  </a:lnTo>
                  <a:cubicBezTo>
                    <a:pt x="110799" y="17847"/>
                    <a:pt x="114794" y="13853"/>
                    <a:pt x="114794" y="8924"/>
                  </a:cubicBezTo>
                  <a:cubicBezTo>
                    <a:pt x="114794" y="3994"/>
                    <a:pt x="110799" y="0"/>
                    <a:pt x="1058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8"/>
            <p:cNvSpPr/>
            <p:nvPr/>
          </p:nvSpPr>
          <p:spPr>
            <a:xfrm>
              <a:off x="9614908" y="2217438"/>
              <a:ext cx="114793" cy="17847"/>
            </a:xfrm>
            <a:custGeom>
              <a:avLst/>
              <a:gdLst/>
              <a:ahLst/>
              <a:cxnLst/>
              <a:rect l="l" t="t" r="r" b="b"/>
              <a:pathLst>
                <a:path w="114793" h="17847" extrusionOk="0">
                  <a:moveTo>
                    <a:pt x="105870" y="0"/>
                  </a:moveTo>
                  <a:lnTo>
                    <a:pt x="8924" y="0"/>
                  </a:lnTo>
                  <a:cubicBezTo>
                    <a:pt x="3994" y="0"/>
                    <a:pt x="0" y="3994"/>
                    <a:pt x="0" y="8924"/>
                  </a:cubicBezTo>
                  <a:cubicBezTo>
                    <a:pt x="0" y="13853"/>
                    <a:pt x="3995" y="17847"/>
                    <a:pt x="8924" y="17847"/>
                  </a:cubicBezTo>
                  <a:lnTo>
                    <a:pt x="105870" y="17847"/>
                  </a:lnTo>
                  <a:cubicBezTo>
                    <a:pt x="110799" y="17847"/>
                    <a:pt x="114794" y="13853"/>
                    <a:pt x="114794" y="8924"/>
                  </a:cubicBezTo>
                  <a:cubicBezTo>
                    <a:pt x="114794" y="3994"/>
                    <a:pt x="110799" y="0"/>
                    <a:pt x="1058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439" name="Google Shape;439;p18"/>
          <p:cNvCxnSpPr>
            <a:stCxn id="374" idx="3"/>
          </p:cNvCxnSpPr>
          <p:nvPr/>
        </p:nvCxnSpPr>
        <p:spPr>
          <a:xfrm flipH="1">
            <a:off x="448654" y="3839144"/>
            <a:ext cx="1019100" cy="5100"/>
          </a:xfrm>
          <a:prstGeom prst="straightConnector1">
            <a:avLst/>
          </a:prstGeom>
          <a:noFill/>
          <a:ln w="9525" cap="flat" cmpd="sng">
            <a:solidFill>
              <a:schemeClr val="dk1"/>
            </a:solidFill>
            <a:prstDash val="solid"/>
            <a:round/>
            <a:headEnd type="none" w="med" len="med"/>
            <a:tailEnd type="diamond" w="med" len="med"/>
          </a:ln>
        </p:spPr>
      </p:cxnSp>
      <p:cxnSp>
        <p:nvCxnSpPr>
          <p:cNvPr id="440" name="Google Shape;440;p18"/>
          <p:cNvCxnSpPr>
            <a:stCxn id="384" idx="0"/>
          </p:cNvCxnSpPr>
          <p:nvPr/>
        </p:nvCxnSpPr>
        <p:spPr>
          <a:xfrm>
            <a:off x="7674446" y="3839144"/>
            <a:ext cx="1020900" cy="5100"/>
          </a:xfrm>
          <a:prstGeom prst="straightConnector1">
            <a:avLst/>
          </a:prstGeom>
          <a:noFill/>
          <a:ln w="9525" cap="flat" cmpd="sng">
            <a:solidFill>
              <a:schemeClr val="dk1"/>
            </a:solidFill>
            <a:prstDash val="solid"/>
            <a:round/>
            <a:headEnd type="none" w="med" len="med"/>
            <a:tailEnd type="diamond"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19"/>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AI Tech Infographics</a:t>
            </a:r>
            <a:endParaRPr/>
          </a:p>
        </p:txBody>
      </p:sp>
      <p:sp>
        <p:nvSpPr>
          <p:cNvPr id="446" name="Google Shape;446;p19"/>
          <p:cNvSpPr txBox="1"/>
          <p:nvPr/>
        </p:nvSpPr>
        <p:spPr>
          <a:xfrm>
            <a:off x="3072000" y="4841650"/>
            <a:ext cx="3000000" cy="16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Montserrat"/>
                <a:ea typeface="Montserrat"/>
                <a:cs typeface="Montserrat"/>
                <a:sym typeface="Montserrat"/>
              </a:rPr>
              <a:t>This template has been created by </a:t>
            </a:r>
            <a:r>
              <a:rPr lang="en" sz="8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endParaRPr sz="800" b="1">
              <a:solidFill>
                <a:schemeClr val="dk1"/>
              </a:solidFill>
              <a:latin typeface="Montserrat"/>
              <a:ea typeface="Montserrat"/>
              <a:cs typeface="Montserrat"/>
              <a:sym typeface="Montserrat"/>
            </a:endParaRPr>
          </a:p>
        </p:txBody>
      </p:sp>
      <p:cxnSp>
        <p:nvCxnSpPr>
          <p:cNvPr id="447" name="Google Shape;447;p19"/>
          <p:cNvCxnSpPr>
            <a:stCxn id="448" idx="0"/>
            <a:endCxn id="449" idx="0"/>
          </p:cNvCxnSpPr>
          <p:nvPr/>
        </p:nvCxnSpPr>
        <p:spPr>
          <a:xfrm>
            <a:off x="3465561" y="2629537"/>
            <a:ext cx="5100" cy="356700"/>
          </a:xfrm>
          <a:prstGeom prst="straightConnector1">
            <a:avLst/>
          </a:prstGeom>
          <a:noFill/>
          <a:ln w="9525" cap="flat" cmpd="sng">
            <a:solidFill>
              <a:schemeClr val="dk1"/>
            </a:solidFill>
            <a:prstDash val="solid"/>
            <a:round/>
            <a:headEnd type="none" w="med" len="med"/>
            <a:tailEnd type="diamond" w="med" len="med"/>
          </a:ln>
        </p:spPr>
      </p:cxnSp>
      <p:cxnSp>
        <p:nvCxnSpPr>
          <p:cNvPr id="450" name="Google Shape;450;p19"/>
          <p:cNvCxnSpPr>
            <a:stCxn id="451" idx="2"/>
            <a:endCxn id="448" idx="5"/>
          </p:cNvCxnSpPr>
          <p:nvPr/>
        </p:nvCxnSpPr>
        <p:spPr>
          <a:xfrm>
            <a:off x="888446" y="2441319"/>
            <a:ext cx="2951700" cy="900"/>
          </a:xfrm>
          <a:prstGeom prst="straightConnector1">
            <a:avLst/>
          </a:prstGeom>
          <a:noFill/>
          <a:ln w="9525" cap="flat" cmpd="sng">
            <a:solidFill>
              <a:schemeClr val="dk1"/>
            </a:solidFill>
            <a:prstDash val="solid"/>
            <a:round/>
            <a:headEnd type="none" w="med" len="med"/>
            <a:tailEnd type="none" w="med" len="med"/>
          </a:ln>
        </p:spPr>
      </p:cxnSp>
      <p:cxnSp>
        <p:nvCxnSpPr>
          <p:cNvPr id="452" name="Google Shape;452;p19"/>
          <p:cNvCxnSpPr>
            <a:stCxn id="448" idx="1"/>
            <a:endCxn id="453" idx="4"/>
          </p:cNvCxnSpPr>
          <p:nvPr/>
        </p:nvCxnSpPr>
        <p:spPr>
          <a:xfrm>
            <a:off x="3090861" y="2442187"/>
            <a:ext cx="2952000" cy="0"/>
          </a:xfrm>
          <a:prstGeom prst="straightConnector1">
            <a:avLst/>
          </a:prstGeom>
          <a:noFill/>
          <a:ln w="9525" cap="flat" cmpd="sng">
            <a:solidFill>
              <a:schemeClr val="dk1"/>
            </a:solidFill>
            <a:prstDash val="solid"/>
            <a:round/>
            <a:headEnd type="none" w="med" len="med"/>
            <a:tailEnd type="none" w="med" len="med"/>
          </a:ln>
        </p:spPr>
      </p:cxnSp>
      <p:cxnSp>
        <p:nvCxnSpPr>
          <p:cNvPr id="454" name="Google Shape;454;p19"/>
          <p:cNvCxnSpPr>
            <a:stCxn id="453" idx="2"/>
            <a:endCxn id="455" idx="5"/>
          </p:cNvCxnSpPr>
          <p:nvPr/>
        </p:nvCxnSpPr>
        <p:spPr>
          <a:xfrm>
            <a:off x="5293313" y="2442195"/>
            <a:ext cx="2951700" cy="0"/>
          </a:xfrm>
          <a:prstGeom prst="straightConnector1">
            <a:avLst/>
          </a:prstGeom>
          <a:noFill/>
          <a:ln w="9525" cap="flat" cmpd="sng">
            <a:solidFill>
              <a:schemeClr val="dk1"/>
            </a:solidFill>
            <a:prstDash val="solid"/>
            <a:round/>
            <a:headEnd type="none" w="med" len="med"/>
            <a:tailEnd type="none" w="med" len="med"/>
          </a:ln>
        </p:spPr>
      </p:cxnSp>
      <p:cxnSp>
        <p:nvCxnSpPr>
          <p:cNvPr id="456" name="Google Shape;456;p19"/>
          <p:cNvCxnSpPr>
            <a:stCxn id="448" idx="3"/>
            <a:endCxn id="457" idx="2"/>
          </p:cNvCxnSpPr>
          <p:nvPr/>
        </p:nvCxnSpPr>
        <p:spPr>
          <a:xfrm rot="10800000" flipH="1">
            <a:off x="3465561" y="1509637"/>
            <a:ext cx="5100" cy="323400"/>
          </a:xfrm>
          <a:prstGeom prst="straightConnector1">
            <a:avLst/>
          </a:prstGeom>
          <a:noFill/>
          <a:ln w="9525" cap="flat" cmpd="sng">
            <a:solidFill>
              <a:schemeClr val="dk1"/>
            </a:solidFill>
            <a:prstDash val="solid"/>
            <a:round/>
            <a:headEnd type="none" w="med" len="med"/>
            <a:tailEnd type="diamond" w="med" len="med"/>
          </a:ln>
        </p:spPr>
      </p:cxnSp>
      <p:sp>
        <p:nvSpPr>
          <p:cNvPr id="448" name="Google Shape;448;p19"/>
          <p:cNvSpPr/>
          <p:nvPr/>
        </p:nvSpPr>
        <p:spPr>
          <a:xfrm rot="5400000">
            <a:off x="3067311" y="1856587"/>
            <a:ext cx="796500" cy="7494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449" name="Google Shape;449;p19"/>
          <p:cNvSpPr txBox="1"/>
          <p:nvPr/>
        </p:nvSpPr>
        <p:spPr>
          <a:xfrm>
            <a:off x="2664833" y="2986228"/>
            <a:ext cx="16119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Venus</a:t>
            </a:r>
            <a:endParaRPr sz="1600">
              <a:solidFill>
                <a:schemeClr val="dk1"/>
              </a:solidFill>
              <a:latin typeface="Montserrat SemiBold"/>
              <a:ea typeface="Montserrat SemiBold"/>
              <a:cs typeface="Montserrat SemiBold"/>
              <a:sym typeface="Montserrat SemiBold"/>
            </a:endParaRPr>
          </a:p>
        </p:txBody>
      </p:sp>
      <p:sp>
        <p:nvSpPr>
          <p:cNvPr id="458" name="Google Shape;458;p19"/>
          <p:cNvSpPr txBox="1"/>
          <p:nvPr/>
        </p:nvSpPr>
        <p:spPr>
          <a:xfrm>
            <a:off x="2664833" y="3314522"/>
            <a:ext cx="1611900" cy="7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Venus is the second planet from the Sun</a:t>
            </a:r>
            <a:endParaRPr sz="1200">
              <a:solidFill>
                <a:schemeClr val="dk1"/>
              </a:solidFill>
              <a:latin typeface="Montserrat Medium"/>
              <a:ea typeface="Montserrat Medium"/>
              <a:cs typeface="Montserrat Medium"/>
              <a:sym typeface="Montserrat Medium"/>
            </a:endParaRPr>
          </a:p>
        </p:txBody>
      </p:sp>
      <p:sp>
        <p:nvSpPr>
          <p:cNvPr id="457" name="Google Shape;457;p19"/>
          <p:cNvSpPr txBox="1"/>
          <p:nvPr/>
        </p:nvSpPr>
        <p:spPr>
          <a:xfrm>
            <a:off x="3119483" y="1072886"/>
            <a:ext cx="7026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02</a:t>
            </a:r>
            <a:endParaRPr sz="1600">
              <a:solidFill>
                <a:schemeClr val="dk1"/>
              </a:solidFill>
              <a:latin typeface="Montserrat SemiBold"/>
              <a:ea typeface="Montserrat SemiBold"/>
              <a:cs typeface="Montserrat SemiBold"/>
              <a:sym typeface="Montserrat SemiBold"/>
            </a:endParaRPr>
          </a:p>
        </p:txBody>
      </p:sp>
      <p:grpSp>
        <p:nvGrpSpPr>
          <p:cNvPr id="459" name="Google Shape;459;p19"/>
          <p:cNvGrpSpPr/>
          <p:nvPr/>
        </p:nvGrpSpPr>
        <p:grpSpPr>
          <a:xfrm>
            <a:off x="3236991" y="2002684"/>
            <a:ext cx="457176" cy="457199"/>
            <a:chOff x="4348402" y="3107782"/>
            <a:chExt cx="608756" cy="609193"/>
          </a:xfrm>
        </p:grpSpPr>
        <p:sp>
          <p:nvSpPr>
            <p:cNvPr id="460" name="Google Shape;460;p19"/>
            <p:cNvSpPr/>
            <p:nvPr/>
          </p:nvSpPr>
          <p:spPr>
            <a:xfrm>
              <a:off x="4410046" y="3196511"/>
              <a:ext cx="458790" cy="458788"/>
            </a:xfrm>
            <a:custGeom>
              <a:avLst/>
              <a:gdLst/>
              <a:ahLst/>
              <a:cxnLst/>
              <a:rect l="l" t="t" r="r" b="b"/>
              <a:pathLst>
                <a:path w="458790" h="458788" extrusionOk="0">
                  <a:moveTo>
                    <a:pt x="229394" y="0"/>
                  </a:moveTo>
                  <a:cubicBezTo>
                    <a:pt x="102906" y="0"/>
                    <a:pt x="0" y="102906"/>
                    <a:pt x="0" y="229394"/>
                  </a:cubicBezTo>
                  <a:cubicBezTo>
                    <a:pt x="0" y="355883"/>
                    <a:pt x="102906" y="458789"/>
                    <a:pt x="229394" y="458789"/>
                  </a:cubicBezTo>
                  <a:cubicBezTo>
                    <a:pt x="355884" y="458789"/>
                    <a:pt x="458790" y="355883"/>
                    <a:pt x="458790" y="229394"/>
                  </a:cubicBezTo>
                  <a:cubicBezTo>
                    <a:pt x="458790" y="102906"/>
                    <a:pt x="355884" y="0"/>
                    <a:pt x="229394" y="0"/>
                  </a:cubicBezTo>
                  <a:close/>
                  <a:moveTo>
                    <a:pt x="440740" y="220472"/>
                  </a:moveTo>
                  <a:lnTo>
                    <a:pt x="393146" y="220472"/>
                  </a:lnTo>
                  <a:cubicBezTo>
                    <a:pt x="392296" y="189084"/>
                    <a:pt x="386972" y="158791"/>
                    <a:pt x="377602" y="131073"/>
                  </a:cubicBezTo>
                  <a:cubicBezTo>
                    <a:pt x="388716" y="126690"/>
                    <a:pt x="398963" y="121791"/>
                    <a:pt x="408172" y="116425"/>
                  </a:cubicBezTo>
                  <a:cubicBezTo>
                    <a:pt x="427421" y="146775"/>
                    <a:pt x="439150" y="182334"/>
                    <a:pt x="440740" y="220472"/>
                  </a:cubicBezTo>
                  <a:close/>
                  <a:moveTo>
                    <a:pt x="397960" y="101730"/>
                  </a:moveTo>
                  <a:cubicBezTo>
                    <a:pt x="389907" y="106347"/>
                    <a:pt x="380993" y="110585"/>
                    <a:pt x="371351" y="114412"/>
                  </a:cubicBezTo>
                  <a:cubicBezTo>
                    <a:pt x="364489" y="97828"/>
                    <a:pt x="356101" y="82354"/>
                    <a:pt x="346269" y="68366"/>
                  </a:cubicBezTo>
                  <a:cubicBezTo>
                    <a:pt x="338339" y="57083"/>
                    <a:pt x="329711" y="47116"/>
                    <a:pt x="320530" y="38506"/>
                  </a:cubicBezTo>
                  <a:cubicBezTo>
                    <a:pt x="351112" y="53168"/>
                    <a:pt x="377641" y="74968"/>
                    <a:pt x="397960" y="101730"/>
                  </a:cubicBezTo>
                  <a:close/>
                  <a:moveTo>
                    <a:pt x="318366" y="220472"/>
                  </a:moveTo>
                  <a:cubicBezTo>
                    <a:pt x="318014" y="195706"/>
                    <a:pt x="316206" y="171625"/>
                    <a:pt x="313043" y="148983"/>
                  </a:cubicBezTo>
                  <a:cubicBezTo>
                    <a:pt x="329915" y="145911"/>
                    <a:pt x="345943" y="141922"/>
                    <a:pt x="360780" y="137099"/>
                  </a:cubicBezTo>
                  <a:cubicBezTo>
                    <a:pt x="369313" y="162483"/>
                    <a:pt x="374435" y="190692"/>
                    <a:pt x="375291" y="220472"/>
                  </a:cubicBezTo>
                  <a:lnTo>
                    <a:pt x="318366" y="220472"/>
                  </a:lnTo>
                  <a:close/>
                  <a:moveTo>
                    <a:pt x="375291" y="238319"/>
                  </a:moveTo>
                  <a:cubicBezTo>
                    <a:pt x="374426" y="268334"/>
                    <a:pt x="369223" y="296750"/>
                    <a:pt x="360572" y="322289"/>
                  </a:cubicBezTo>
                  <a:cubicBezTo>
                    <a:pt x="345766" y="317488"/>
                    <a:pt x="329776" y="313517"/>
                    <a:pt x="312952" y="310456"/>
                  </a:cubicBezTo>
                  <a:cubicBezTo>
                    <a:pt x="316176" y="287608"/>
                    <a:pt x="318018" y="263365"/>
                    <a:pt x="318368" y="238319"/>
                  </a:cubicBezTo>
                  <a:lnTo>
                    <a:pt x="375291" y="238319"/>
                  </a:lnTo>
                  <a:close/>
                  <a:moveTo>
                    <a:pt x="354522" y="120429"/>
                  </a:moveTo>
                  <a:cubicBezTo>
                    <a:pt x="340786" y="124860"/>
                    <a:pt x="325929" y="128542"/>
                    <a:pt x="310261" y="131400"/>
                  </a:cubicBezTo>
                  <a:cubicBezTo>
                    <a:pt x="306317" y="109119"/>
                    <a:pt x="301004" y="88533"/>
                    <a:pt x="294433" y="70450"/>
                  </a:cubicBezTo>
                  <a:cubicBezTo>
                    <a:pt x="288077" y="52959"/>
                    <a:pt x="280742" y="38509"/>
                    <a:pt x="272676" y="27332"/>
                  </a:cubicBezTo>
                  <a:cubicBezTo>
                    <a:pt x="307161" y="42865"/>
                    <a:pt x="336204" y="76455"/>
                    <a:pt x="354522" y="120429"/>
                  </a:cubicBezTo>
                  <a:close/>
                  <a:moveTo>
                    <a:pt x="263834" y="238319"/>
                  </a:moveTo>
                  <a:lnTo>
                    <a:pt x="300519" y="238319"/>
                  </a:lnTo>
                  <a:lnTo>
                    <a:pt x="300519" y="238319"/>
                  </a:lnTo>
                  <a:cubicBezTo>
                    <a:pt x="300160" y="262145"/>
                    <a:pt x="298358" y="285576"/>
                    <a:pt x="295267" y="307616"/>
                  </a:cubicBezTo>
                  <a:cubicBezTo>
                    <a:pt x="276932" y="305059"/>
                    <a:pt x="257809" y="303555"/>
                    <a:pt x="238318" y="303203"/>
                  </a:cubicBezTo>
                  <a:lnTo>
                    <a:pt x="238318" y="263835"/>
                  </a:lnTo>
                  <a:cubicBezTo>
                    <a:pt x="250777" y="260605"/>
                    <a:pt x="260604" y="250777"/>
                    <a:pt x="263834" y="238319"/>
                  </a:cubicBezTo>
                  <a:close/>
                  <a:moveTo>
                    <a:pt x="238318" y="194955"/>
                  </a:moveTo>
                  <a:lnTo>
                    <a:pt x="238318" y="156251"/>
                  </a:lnTo>
                  <a:cubicBezTo>
                    <a:pt x="257872" y="155898"/>
                    <a:pt x="277048" y="154386"/>
                    <a:pt x="295430" y="151816"/>
                  </a:cubicBezTo>
                  <a:cubicBezTo>
                    <a:pt x="298442" y="173520"/>
                    <a:pt x="300170" y="196643"/>
                    <a:pt x="300517" y="220472"/>
                  </a:cubicBezTo>
                  <a:lnTo>
                    <a:pt x="263834" y="220472"/>
                  </a:lnTo>
                  <a:cubicBezTo>
                    <a:pt x="260604" y="208013"/>
                    <a:pt x="250776" y="198185"/>
                    <a:pt x="238318" y="194955"/>
                  </a:cubicBezTo>
                  <a:close/>
                  <a:moveTo>
                    <a:pt x="220471" y="19764"/>
                  </a:moveTo>
                  <a:lnTo>
                    <a:pt x="220471" y="51671"/>
                  </a:lnTo>
                  <a:cubicBezTo>
                    <a:pt x="220471" y="56599"/>
                    <a:pt x="224465" y="60594"/>
                    <a:pt x="229394" y="60594"/>
                  </a:cubicBezTo>
                  <a:cubicBezTo>
                    <a:pt x="234324" y="60594"/>
                    <a:pt x="238318" y="56599"/>
                    <a:pt x="238318" y="51671"/>
                  </a:cubicBezTo>
                  <a:lnTo>
                    <a:pt x="238318" y="19764"/>
                  </a:lnTo>
                  <a:cubicBezTo>
                    <a:pt x="252490" y="25761"/>
                    <a:pt x="266453" y="45712"/>
                    <a:pt x="277659" y="76547"/>
                  </a:cubicBezTo>
                  <a:cubicBezTo>
                    <a:pt x="283864" y="93622"/>
                    <a:pt x="288893" y="113097"/>
                    <a:pt x="292648" y="134221"/>
                  </a:cubicBezTo>
                  <a:cubicBezTo>
                    <a:pt x="275201" y="136633"/>
                    <a:pt x="256958" y="138055"/>
                    <a:pt x="238318" y="138401"/>
                  </a:cubicBezTo>
                  <a:lnTo>
                    <a:pt x="238318" y="105213"/>
                  </a:lnTo>
                  <a:cubicBezTo>
                    <a:pt x="238318" y="100285"/>
                    <a:pt x="234324" y="96289"/>
                    <a:pt x="229394" y="96289"/>
                  </a:cubicBezTo>
                  <a:cubicBezTo>
                    <a:pt x="224465" y="96289"/>
                    <a:pt x="220471" y="100285"/>
                    <a:pt x="220471" y="105213"/>
                  </a:cubicBezTo>
                  <a:lnTo>
                    <a:pt x="220471" y="138401"/>
                  </a:lnTo>
                  <a:cubicBezTo>
                    <a:pt x="209553" y="138198"/>
                    <a:pt x="198778" y="137615"/>
                    <a:pt x="188212" y="136691"/>
                  </a:cubicBezTo>
                  <a:cubicBezTo>
                    <a:pt x="187728" y="124660"/>
                    <a:pt x="181242" y="114154"/>
                    <a:pt x="171671" y="108083"/>
                  </a:cubicBezTo>
                  <a:cubicBezTo>
                    <a:pt x="174430" y="96883"/>
                    <a:pt x="177585" y="86314"/>
                    <a:pt x="181133" y="76547"/>
                  </a:cubicBezTo>
                  <a:cubicBezTo>
                    <a:pt x="192336" y="45711"/>
                    <a:pt x="206299" y="25761"/>
                    <a:pt x="220471" y="19764"/>
                  </a:cubicBezTo>
                  <a:close/>
                  <a:moveTo>
                    <a:pt x="93722" y="293962"/>
                  </a:moveTo>
                  <a:cubicBezTo>
                    <a:pt x="92594" y="293962"/>
                    <a:pt x="91479" y="294020"/>
                    <a:pt x="90378" y="294124"/>
                  </a:cubicBezTo>
                  <a:cubicBezTo>
                    <a:pt x="86439" y="276415"/>
                    <a:pt x="84059" y="257704"/>
                    <a:pt x="83501" y="238319"/>
                  </a:cubicBezTo>
                  <a:lnTo>
                    <a:pt x="140425" y="238319"/>
                  </a:lnTo>
                  <a:lnTo>
                    <a:pt x="140425" y="238319"/>
                  </a:lnTo>
                  <a:cubicBezTo>
                    <a:pt x="140781" y="263326"/>
                    <a:pt x="142627" y="287630"/>
                    <a:pt x="145845" y="310465"/>
                  </a:cubicBezTo>
                  <a:cubicBezTo>
                    <a:pt x="139084" y="311695"/>
                    <a:pt x="132461" y="313072"/>
                    <a:pt x="125991" y="314591"/>
                  </a:cubicBezTo>
                  <a:cubicBezTo>
                    <a:pt x="120333" y="302423"/>
                    <a:pt x="108001" y="293962"/>
                    <a:pt x="93722" y="293962"/>
                  </a:cubicBezTo>
                  <a:close/>
                  <a:moveTo>
                    <a:pt x="111448" y="329535"/>
                  </a:moveTo>
                  <a:cubicBezTo>
                    <a:pt x="111448" y="339310"/>
                    <a:pt x="103496" y="347263"/>
                    <a:pt x="93722" y="347263"/>
                  </a:cubicBezTo>
                  <a:cubicBezTo>
                    <a:pt x="83947" y="347263"/>
                    <a:pt x="75996" y="339310"/>
                    <a:pt x="75996" y="329535"/>
                  </a:cubicBezTo>
                  <a:cubicBezTo>
                    <a:pt x="75994" y="319761"/>
                    <a:pt x="83947" y="311809"/>
                    <a:pt x="93722" y="311809"/>
                  </a:cubicBezTo>
                  <a:cubicBezTo>
                    <a:pt x="103496" y="311809"/>
                    <a:pt x="111448" y="319762"/>
                    <a:pt x="111448" y="329535"/>
                  </a:cubicBezTo>
                  <a:close/>
                  <a:moveTo>
                    <a:pt x="83500" y="220471"/>
                  </a:moveTo>
                  <a:cubicBezTo>
                    <a:pt x="84358" y="190692"/>
                    <a:pt x="89478" y="162482"/>
                    <a:pt x="98010" y="137098"/>
                  </a:cubicBezTo>
                  <a:cubicBezTo>
                    <a:pt x="104267" y="139133"/>
                    <a:pt x="110752" y="141004"/>
                    <a:pt x="117406" y="142736"/>
                  </a:cubicBezTo>
                  <a:cubicBezTo>
                    <a:pt x="119252" y="156958"/>
                    <a:pt x="129520" y="168564"/>
                    <a:pt x="143035" y="172374"/>
                  </a:cubicBezTo>
                  <a:cubicBezTo>
                    <a:pt x="141549" y="187963"/>
                    <a:pt x="140657" y="204057"/>
                    <a:pt x="140425" y="220471"/>
                  </a:cubicBezTo>
                  <a:lnTo>
                    <a:pt x="83500" y="220471"/>
                  </a:lnTo>
                  <a:close/>
                  <a:moveTo>
                    <a:pt x="134947" y="138137"/>
                  </a:moveTo>
                  <a:cubicBezTo>
                    <a:pt x="134947" y="128362"/>
                    <a:pt x="142900" y="120411"/>
                    <a:pt x="152673" y="120411"/>
                  </a:cubicBezTo>
                  <a:cubicBezTo>
                    <a:pt x="162449" y="120411"/>
                    <a:pt x="170400" y="128362"/>
                    <a:pt x="170400" y="138137"/>
                  </a:cubicBezTo>
                  <a:cubicBezTo>
                    <a:pt x="170402" y="147913"/>
                    <a:pt x="162449" y="155864"/>
                    <a:pt x="152673" y="155864"/>
                  </a:cubicBezTo>
                  <a:cubicBezTo>
                    <a:pt x="142899" y="155864"/>
                    <a:pt x="134947" y="147911"/>
                    <a:pt x="134947" y="138137"/>
                  </a:cubicBezTo>
                  <a:close/>
                  <a:moveTo>
                    <a:pt x="160925" y="172735"/>
                  </a:moveTo>
                  <a:cubicBezTo>
                    <a:pt x="171167" y="170293"/>
                    <a:pt x="179702" y="163411"/>
                    <a:pt x="184380" y="154240"/>
                  </a:cubicBezTo>
                  <a:cubicBezTo>
                    <a:pt x="196197" y="155343"/>
                    <a:pt x="208256" y="156028"/>
                    <a:pt x="220471" y="156250"/>
                  </a:cubicBezTo>
                  <a:lnTo>
                    <a:pt x="220471" y="194955"/>
                  </a:lnTo>
                  <a:cubicBezTo>
                    <a:pt x="208013" y="198185"/>
                    <a:pt x="198185" y="208013"/>
                    <a:pt x="194956" y="220471"/>
                  </a:cubicBezTo>
                  <a:lnTo>
                    <a:pt x="158272" y="220471"/>
                  </a:lnTo>
                  <a:cubicBezTo>
                    <a:pt x="158510" y="204144"/>
                    <a:pt x="159417" y="188167"/>
                    <a:pt x="160925" y="172735"/>
                  </a:cubicBezTo>
                  <a:close/>
                  <a:moveTo>
                    <a:pt x="186114" y="27332"/>
                  </a:moveTo>
                  <a:cubicBezTo>
                    <a:pt x="178049" y="38509"/>
                    <a:pt x="170713" y="52961"/>
                    <a:pt x="164357" y="70451"/>
                  </a:cubicBezTo>
                  <a:cubicBezTo>
                    <a:pt x="160725" y="80446"/>
                    <a:pt x="157494" y="91229"/>
                    <a:pt x="154654" y="102623"/>
                  </a:cubicBezTo>
                  <a:cubicBezTo>
                    <a:pt x="153999" y="102587"/>
                    <a:pt x="153339" y="102565"/>
                    <a:pt x="152674" y="102565"/>
                  </a:cubicBezTo>
                  <a:cubicBezTo>
                    <a:pt x="137725" y="102565"/>
                    <a:pt x="124908" y="111838"/>
                    <a:pt x="119653" y="124931"/>
                  </a:cubicBezTo>
                  <a:cubicBezTo>
                    <a:pt x="114391" y="123528"/>
                    <a:pt x="109247" y="122035"/>
                    <a:pt x="104268" y="120430"/>
                  </a:cubicBezTo>
                  <a:cubicBezTo>
                    <a:pt x="122586" y="76454"/>
                    <a:pt x="151631" y="42865"/>
                    <a:pt x="186114" y="27332"/>
                  </a:cubicBezTo>
                  <a:close/>
                  <a:moveTo>
                    <a:pt x="138263" y="38506"/>
                  </a:moveTo>
                  <a:cubicBezTo>
                    <a:pt x="129080" y="47116"/>
                    <a:pt x="120452" y="57083"/>
                    <a:pt x="112522" y="68368"/>
                  </a:cubicBezTo>
                  <a:cubicBezTo>
                    <a:pt x="102691" y="82355"/>
                    <a:pt x="94301" y="97828"/>
                    <a:pt x="87441" y="114413"/>
                  </a:cubicBezTo>
                  <a:cubicBezTo>
                    <a:pt x="77798" y="110586"/>
                    <a:pt x="68880" y="106347"/>
                    <a:pt x="60829" y="101730"/>
                  </a:cubicBezTo>
                  <a:cubicBezTo>
                    <a:pt x="81149" y="74966"/>
                    <a:pt x="107680" y="53165"/>
                    <a:pt x="138263" y="38506"/>
                  </a:cubicBezTo>
                  <a:close/>
                  <a:moveTo>
                    <a:pt x="50615" y="116425"/>
                  </a:moveTo>
                  <a:cubicBezTo>
                    <a:pt x="59826" y="121791"/>
                    <a:pt x="70074" y="126690"/>
                    <a:pt x="81188" y="131073"/>
                  </a:cubicBezTo>
                  <a:cubicBezTo>
                    <a:pt x="71817" y="158791"/>
                    <a:pt x="66494" y="189084"/>
                    <a:pt x="65645" y="220472"/>
                  </a:cubicBezTo>
                  <a:lnTo>
                    <a:pt x="18049" y="220472"/>
                  </a:lnTo>
                  <a:cubicBezTo>
                    <a:pt x="19641" y="182334"/>
                    <a:pt x="31369" y="146775"/>
                    <a:pt x="50615" y="116425"/>
                  </a:cubicBezTo>
                  <a:close/>
                  <a:moveTo>
                    <a:pt x="50916" y="342846"/>
                  </a:moveTo>
                  <a:cubicBezTo>
                    <a:pt x="31489" y="312391"/>
                    <a:pt x="19649" y="276657"/>
                    <a:pt x="18049" y="238319"/>
                  </a:cubicBezTo>
                  <a:lnTo>
                    <a:pt x="65645" y="238319"/>
                  </a:lnTo>
                  <a:cubicBezTo>
                    <a:pt x="66222" y="259648"/>
                    <a:pt x="68883" y="280466"/>
                    <a:pt x="73459" y="300320"/>
                  </a:cubicBezTo>
                  <a:cubicBezTo>
                    <a:pt x="64214" y="306751"/>
                    <a:pt x="58147" y="317446"/>
                    <a:pt x="58147" y="329535"/>
                  </a:cubicBezTo>
                  <a:cubicBezTo>
                    <a:pt x="58147" y="332559"/>
                    <a:pt x="58528" y="335494"/>
                    <a:pt x="59242" y="338297"/>
                  </a:cubicBezTo>
                  <a:cubicBezTo>
                    <a:pt x="56382" y="339774"/>
                    <a:pt x="53605" y="341290"/>
                    <a:pt x="50916" y="342846"/>
                  </a:cubicBezTo>
                  <a:close/>
                  <a:moveTo>
                    <a:pt x="61189" y="357530"/>
                  </a:moveTo>
                  <a:cubicBezTo>
                    <a:pt x="63353" y="356299"/>
                    <a:pt x="65568" y="355092"/>
                    <a:pt x="67852" y="353916"/>
                  </a:cubicBezTo>
                  <a:cubicBezTo>
                    <a:pt x="74343" y="360799"/>
                    <a:pt x="83537" y="365110"/>
                    <a:pt x="93722" y="365110"/>
                  </a:cubicBezTo>
                  <a:cubicBezTo>
                    <a:pt x="94843" y="365110"/>
                    <a:pt x="95950" y="365052"/>
                    <a:pt x="97046" y="364949"/>
                  </a:cubicBezTo>
                  <a:cubicBezTo>
                    <a:pt x="101721" y="373881"/>
                    <a:pt x="106884" y="382398"/>
                    <a:pt x="112523" y="390423"/>
                  </a:cubicBezTo>
                  <a:cubicBezTo>
                    <a:pt x="120454" y="401707"/>
                    <a:pt x="129081" y="411674"/>
                    <a:pt x="138264" y="420284"/>
                  </a:cubicBezTo>
                  <a:cubicBezTo>
                    <a:pt x="107859" y="405711"/>
                    <a:pt x="81463" y="384078"/>
                    <a:pt x="61189" y="357530"/>
                  </a:cubicBezTo>
                  <a:close/>
                  <a:moveTo>
                    <a:pt x="113951" y="358774"/>
                  </a:moveTo>
                  <a:cubicBezTo>
                    <a:pt x="122550" y="352806"/>
                    <a:pt x="128397" y="343151"/>
                    <a:pt x="129192" y="332114"/>
                  </a:cubicBezTo>
                  <a:cubicBezTo>
                    <a:pt x="135517" y="330615"/>
                    <a:pt x="142009" y="329257"/>
                    <a:pt x="148648" y="328047"/>
                  </a:cubicBezTo>
                  <a:cubicBezTo>
                    <a:pt x="152578" y="350077"/>
                    <a:pt x="157851" y="370433"/>
                    <a:pt x="164358" y="388339"/>
                  </a:cubicBezTo>
                  <a:cubicBezTo>
                    <a:pt x="170714" y="405830"/>
                    <a:pt x="178050" y="420281"/>
                    <a:pt x="186116" y="431457"/>
                  </a:cubicBezTo>
                  <a:cubicBezTo>
                    <a:pt x="157187" y="418430"/>
                    <a:pt x="132097" y="392686"/>
                    <a:pt x="113951" y="358774"/>
                  </a:cubicBezTo>
                  <a:close/>
                  <a:moveTo>
                    <a:pt x="181131" y="382244"/>
                  </a:moveTo>
                  <a:cubicBezTo>
                    <a:pt x="174990" y="365343"/>
                    <a:pt x="169996" y="346098"/>
                    <a:pt x="166255" y="325223"/>
                  </a:cubicBezTo>
                  <a:cubicBezTo>
                    <a:pt x="183671" y="322818"/>
                    <a:pt x="201874" y="321398"/>
                    <a:pt x="220470" y="321052"/>
                  </a:cubicBezTo>
                  <a:lnTo>
                    <a:pt x="220470" y="439026"/>
                  </a:lnTo>
                  <a:cubicBezTo>
                    <a:pt x="206298" y="433028"/>
                    <a:pt x="192336" y="413077"/>
                    <a:pt x="181131" y="382244"/>
                  </a:cubicBezTo>
                  <a:close/>
                  <a:moveTo>
                    <a:pt x="220471" y="303201"/>
                  </a:moveTo>
                  <a:cubicBezTo>
                    <a:pt x="200955" y="303555"/>
                    <a:pt x="181810" y="305062"/>
                    <a:pt x="163455" y="307626"/>
                  </a:cubicBezTo>
                  <a:cubicBezTo>
                    <a:pt x="160388" y="285732"/>
                    <a:pt x="158623" y="262386"/>
                    <a:pt x="158272" y="238318"/>
                  </a:cubicBezTo>
                  <a:lnTo>
                    <a:pt x="194956" y="238318"/>
                  </a:lnTo>
                  <a:cubicBezTo>
                    <a:pt x="198186" y="250776"/>
                    <a:pt x="208014" y="260604"/>
                    <a:pt x="220471" y="263834"/>
                  </a:cubicBezTo>
                  <a:lnTo>
                    <a:pt x="220471" y="303201"/>
                  </a:lnTo>
                  <a:close/>
                  <a:moveTo>
                    <a:pt x="211668" y="229396"/>
                  </a:moveTo>
                  <a:cubicBezTo>
                    <a:pt x="211668" y="219621"/>
                    <a:pt x="219620" y="211668"/>
                    <a:pt x="229394" y="211668"/>
                  </a:cubicBezTo>
                  <a:cubicBezTo>
                    <a:pt x="239169" y="211668"/>
                    <a:pt x="247121" y="219621"/>
                    <a:pt x="247121" y="229396"/>
                  </a:cubicBezTo>
                  <a:cubicBezTo>
                    <a:pt x="247121" y="239170"/>
                    <a:pt x="239168" y="247122"/>
                    <a:pt x="229394" y="247122"/>
                  </a:cubicBezTo>
                  <a:cubicBezTo>
                    <a:pt x="219620" y="247122"/>
                    <a:pt x="211668" y="239170"/>
                    <a:pt x="211668" y="229396"/>
                  </a:cubicBezTo>
                  <a:close/>
                  <a:moveTo>
                    <a:pt x="272778" y="431413"/>
                  </a:moveTo>
                  <a:cubicBezTo>
                    <a:pt x="275655" y="427408"/>
                    <a:pt x="278531" y="422857"/>
                    <a:pt x="281377" y="417673"/>
                  </a:cubicBezTo>
                  <a:cubicBezTo>
                    <a:pt x="283748" y="413353"/>
                    <a:pt x="282169" y="407929"/>
                    <a:pt x="277849" y="405556"/>
                  </a:cubicBezTo>
                  <a:cubicBezTo>
                    <a:pt x="273529" y="403183"/>
                    <a:pt x="268104" y="404762"/>
                    <a:pt x="265732" y="409084"/>
                  </a:cubicBezTo>
                  <a:cubicBezTo>
                    <a:pt x="260430" y="418739"/>
                    <a:pt x="250600" y="433704"/>
                    <a:pt x="238318" y="439002"/>
                  </a:cubicBezTo>
                  <a:lnTo>
                    <a:pt x="238318" y="321052"/>
                  </a:lnTo>
                  <a:cubicBezTo>
                    <a:pt x="256888" y="321397"/>
                    <a:pt x="275071" y="322812"/>
                    <a:pt x="292466" y="325209"/>
                  </a:cubicBezTo>
                  <a:cubicBezTo>
                    <a:pt x="289983" y="339116"/>
                    <a:pt x="286968" y="352316"/>
                    <a:pt x="283432" y="364487"/>
                  </a:cubicBezTo>
                  <a:cubicBezTo>
                    <a:pt x="282058" y="369220"/>
                    <a:pt x="284779" y="374171"/>
                    <a:pt x="289511" y="375546"/>
                  </a:cubicBezTo>
                  <a:cubicBezTo>
                    <a:pt x="294245" y="376922"/>
                    <a:pt x="299195" y="374200"/>
                    <a:pt x="300570" y="369467"/>
                  </a:cubicBezTo>
                  <a:cubicBezTo>
                    <a:pt x="304349" y="356461"/>
                    <a:pt x="307537" y="342581"/>
                    <a:pt x="310140" y="328034"/>
                  </a:cubicBezTo>
                  <a:cubicBezTo>
                    <a:pt x="325756" y="330879"/>
                    <a:pt x="340570" y="334542"/>
                    <a:pt x="354273" y="338947"/>
                  </a:cubicBezTo>
                  <a:cubicBezTo>
                    <a:pt x="335962" y="382591"/>
                    <a:pt x="307065" y="415930"/>
                    <a:pt x="272778" y="431413"/>
                  </a:cubicBezTo>
                  <a:close/>
                  <a:moveTo>
                    <a:pt x="320528" y="420284"/>
                  </a:moveTo>
                  <a:cubicBezTo>
                    <a:pt x="329710" y="411675"/>
                    <a:pt x="338338" y="401707"/>
                    <a:pt x="346269" y="390423"/>
                  </a:cubicBezTo>
                  <a:cubicBezTo>
                    <a:pt x="355988" y="376596"/>
                    <a:pt x="364299" y="361318"/>
                    <a:pt x="371115" y="344948"/>
                  </a:cubicBezTo>
                  <a:cubicBezTo>
                    <a:pt x="380709" y="348743"/>
                    <a:pt x="389584" y="352944"/>
                    <a:pt x="397609" y="357519"/>
                  </a:cubicBezTo>
                  <a:cubicBezTo>
                    <a:pt x="377334" y="384072"/>
                    <a:pt x="350934" y="405708"/>
                    <a:pt x="320528" y="420284"/>
                  </a:cubicBezTo>
                  <a:close/>
                  <a:moveTo>
                    <a:pt x="407871" y="342851"/>
                  </a:moveTo>
                  <a:cubicBezTo>
                    <a:pt x="398684" y="337521"/>
                    <a:pt x="388470" y="332656"/>
                    <a:pt x="377397" y="328300"/>
                  </a:cubicBezTo>
                  <a:cubicBezTo>
                    <a:pt x="386890" y="300423"/>
                    <a:pt x="392291" y="269927"/>
                    <a:pt x="393146" y="238319"/>
                  </a:cubicBezTo>
                  <a:lnTo>
                    <a:pt x="440740" y="238319"/>
                  </a:lnTo>
                  <a:cubicBezTo>
                    <a:pt x="439141" y="276658"/>
                    <a:pt x="427299" y="312395"/>
                    <a:pt x="407871" y="342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9"/>
            <p:cNvSpPr/>
            <p:nvPr/>
          </p:nvSpPr>
          <p:spPr>
            <a:xfrm>
              <a:off x="4350845" y="3454485"/>
              <a:ext cx="20084" cy="31943"/>
            </a:xfrm>
            <a:custGeom>
              <a:avLst/>
              <a:gdLst/>
              <a:ahLst/>
              <a:cxnLst/>
              <a:rect l="l" t="t" r="r" b="b"/>
              <a:pathLst>
                <a:path w="20084" h="31943" extrusionOk="0">
                  <a:moveTo>
                    <a:pt x="19934" y="21397"/>
                  </a:moveTo>
                  <a:cubicBezTo>
                    <a:pt x="19103" y="16896"/>
                    <a:pt x="18373" y="12304"/>
                    <a:pt x="17770" y="7750"/>
                  </a:cubicBezTo>
                  <a:cubicBezTo>
                    <a:pt x="17123" y="2864"/>
                    <a:pt x="12638" y="-566"/>
                    <a:pt x="7749" y="78"/>
                  </a:cubicBezTo>
                  <a:cubicBezTo>
                    <a:pt x="2865" y="726"/>
                    <a:pt x="-570" y="5212"/>
                    <a:pt x="79" y="10097"/>
                  </a:cubicBezTo>
                  <a:cubicBezTo>
                    <a:pt x="722" y="14951"/>
                    <a:pt x="1498" y="19843"/>
                    <a:pt x="2384" y="24639"/>
                  </a:cubicBezTo>
                  <a:cubicBezTo>
                    <a:pt x="3179" y="28938"/>
                    <a:pt x="6930" y="31944"/>
                    <a:pt x="11149" y="31944"/>
                  </a:cubicBezTo>
                  <a:cubicBezTo>
                    <a:pt x="11687" y="31944"/>
                    <a:pt x="12233" y="31895"/>
                    <a:pt x="12781" y="31794"/>
                  </a:cubicBezTo>
                  <a:cubicBezTo>
                    <a:pt x="17629" y="30898"/>
                    <a:pt x="20830" y="26242"/>
                    <a:pt x="19934" y="213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9"/>
            <p:cNvSpPr/>
            <p:nvPr/>
          </p:nvSpPr>
          <p:spPr>
            <a:xfrm>
              <a:off x="4363649" y="3508803"/>
              <a:ext cx="22837" cy="31225"/>
            </a:xfrm>
            <a:custGeom>
              <a:avLst/>
              <a:gdLst/>
              <a:ahLst/>
              <a:cxnLst/>
              <a:rect l="l" t="t" r="r" b="b"/>
              <a:pathLst>
                <a:path w="22837" h="31225" extrusionOk="0">
                  <a:moveTo>
                    <a:pt x="22191" y="18972"/>
                  </a:moveTo>
                  <a:cubicBezTo>
                    <a:pt x="20482" y="14721"/>
                    <a:pt x="18858" y="10365"/>
                    <a:pt x="17364" y="6023"/>
                  </a:cubicBezTo>
                  <a:cubicBezTo>
                    <a:pt x="15761" y="1364"/>
                    <a:pt x="10686" y="-1117"/>
                    <a:pt x="6022" y="489"/>
                  </a:cubicBezTo>
                  <a:cubicBezTo>
                    <a:pt x="1362" y="2093"/>
                    <a:pt x="-1116" y="7171"/>
                    <a:pt x="488" y="11831"/>
                  </a:cubicBezTo>
                  <a:cubicBezTo>
                    <a:pt x="2080" y="16458"/>
                    <a:pt x="3811" y="21100"/>
                    <a:pt x="5632" y="25629"/>
                  </a:cubicBezTo>
                  <a:cubicBezTo>
                    <a:pt x="7032" y="29110"/>
                    <a:pt x="10378" y="31226"/>
                    <a:pt x="13915" y="31226"/>
                  </a:cubicBezTo>
                  <a:cubicBezTo>
                    <a:pt x="15023" y="31226"/>
                    <a:pt x="16150" y="31018"/>
                    <a:pt x="17241" y="30580"/>
                  </a:cubicBezTo>
                  <a:cubicBezTo>
                    <a:pt x="21815" y="28742"/>
                    <a:pt x="24030" y="23543"/>
                    <a:pt x="22191" y="189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9"/>
            <p:cNvSpPr/>
            <p:nvPr/>
          </p:nvSpPr>
          <p:spPr>
            <a:xfrm>
              <a:off x="4371751" y="3291388"/>
              <a:ext cx="23894" cy="30807"/>
            </a:xfrm>
            <a:custGeom>
              <a:avLst/>
              <a:gdLst/>
              <a:ahLst/>
              <a:cxnLst/>
              <a:rect l="l" t="t" r="r" b="b"/>
              <a:pathLst>
                <a:path w="23894" h="30807" extrusionOk="0">
                  <a:moveTo>
                    <a:pt x="18945" y="936"/>
                  </a:moveTo>
                  <a:cubicBezTo>
                    <a:pt x="14536" y="-1259"/>
                    <a:pt x="9176" y="537"/>
                    <a:pt x="6979" y="4950"/>
                  </a:cubicBezTo>
                  <a:cubicBezTo>
                    <a:pt x="4795" y="9341"/>
                    <a:pt x="2696" y="13839"/>
                    <a:pt x="746" y="18316"/>
                  </a:cubicBezTo>
                  <a:cubicBezTo>
                    <a:pt x="-1224" y="22834"/>
                    <a:pt x="842" y="28093"/>
                    <a:pt x="5361" y="30062"/>
                  </a:cubicBezTo>
                  <a:cubicBezTo>
                    <a:pt x="6522" y="30568"/>
                    <a:pt x="7731" y="30807"/>
                    <a:pt x="8921" y="30807"/>
                  </a:cubicBezTo>
                  <a:cubicBezTo>
                    <a:pt x="12363" y="30807"/>
                    <a:pt x="15642" y="28803"/>
                    <a:pt x="17106" y="25447"/>
                  </a:cubicBezTo>
                  <a:cubicBezTo>
                    <a:pt x="18938" y="21245"/>
                    <a:pt x="20907" y="17024"/>
                    <a:pt x="22959" y="12901"/>
                  </a:cubicBezTo>
                  <a:cubicBezTo>
                    <a:pt x="25154" y="8490"/>
                    <a:pt x="23357" y="3133"/>
                    <a:pt x="18945" y="9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9"/>
            <p:cNvSpPr/>
            <p:nvPr/>
          </p:nvSpPr>
          <p:spPr>
            <a:xfrm>
              <a:off x="4479264" y="3171415"/>
              <a:ext cx="30067" cy="25196"/>
            </a:xfrm>
            <a:custGeom>
              <a:avLst/>
              <a:gdLst/>
              <a:ahLst/>
              <a:cxnLst/>
              <a:rect l="l" t="t" r="r" b="b"/>
              <a:pathLst>
                <a:path w="30067" h="25196" extrusionOk="0">
                  <a:moveTo>
                    <a:pt x="28903" y="4520"/>
                  </a:moveTo>
                  <a:cubicBezTo>
                    <a:pt x="26470" y="232"/>
                    <a:pt x="21023" y="-1267"/>
                    <a:pt x="16737" y="1164"/>
                  </a:cubicBezTo>
                  <a:cubicBezTo>
                    <a:pt x="12492" y="3573"/>
                    <a:pt x="8251" y="6123"/>
                    <a:pt x="4135" y="8743"/>
                  </a:cubicBezTo>
                  <a:cubicBezTo>
                    <a:pt x="-23" y="11388"/>
                    <a:pt x="-1250" y="16904"/>
                    <a:pt x="1395" y="21063"/>
                  </a:cubicBezTo>
                  <a:cubicBezTo>
                    <a:pt x="3098" y="23735"/>
                    <a:pt x="5984" y="25196"/>
                    <a:pt x="8935" y="25196"/>
                  </a:cubicBezTo>
                  <a:cubicBezTo>
                    <a:pt x="10574" y="25196"/>
                    <a:pt x="12232" y="24745"/>
                    <a:pt x="13716" y="23800"/>
                  </a:cubicBezTo>
                  <a:cubicBezTo>
                    <a:pt x="17582" y="21342"/>
                    <a:pt x="21562" y="18947"/>
                    <a:pt x="25548" y="16686"/>
                  </a:cubicBezTo>
                  <a:cubicBezTo>
                    <a:pt x="29833" y="14253"/>
                    <a:pt x="31336" y="8806"/>
                    <a:pt x="28903" y="45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9"/>
            <p:cNvSpPr/>
            <p:nvPr/>
          </p:nvSpPr>
          <p:spPr>
            <a:xfrm>
              <a:off x="4386954" y="3559489"/>
              <a:ext cx="25370" cy="29963"/>
            </a:xfrm>
            <a:custGeom>
              <a:avLst/>
              <a:gdLst/>
              <a:ahLst/>
              <a:cxnLst/>
              <a:rect l="l" t="t" r="r" b="b"/>
              <a:pathLst>
                <a:path w="25370" h="29963" extrusionOk="0">
                  <a:moveTo>
                    <a:pt x="23906" y="16143"/>
                  </a:moveTo>
                  <a:cubicBezTo>
                    <a:pt x="21395" y="12316"/>
                    <a:pt x="18945" y="8370"/>
                    <a:pt x="16624" y="4411"/>
                  </a:cubicBezTo>
                  <a:cubicBezTo>
                    <a:pt x="14130" y="159"/>
                    <a:pt x="8663" y="-1266"/>
                    <a:pt x="4410" y="1228"/>
                  </a:cubicBezTo>
                  <a:cubicBezTo>
                    <a:pt x="160" y="3722"/>
                    <a:pt x="-1266" y="9189"/>
                    <a:pt x="1228" y="13441"/>
                  </a:cubicBezTo>
                  <a:cubicBezTo>
                    <a:pt x="3701" y="17656"/>
                    <a:pt x="6311" y="21860"/>
                    <a:pt x="8985" y="25935"/>
                  </a:cubicBezTo>
                  <a:cubicBezTo>
                    <a:pt x="10699" y="28546"/>
                    <a:pt x="13548" y="29964"/>
                    <a:pt x="16454" y="29964"/>
                  </a:cubicBezTo>
                  <a:cubicBezTo>
                    <a:pt x="18134" y="29964"/>
                    <a:pt x="19833" y="29490"/>
                    <a:pt x="21342" y="28499"/>
                  </a:cubicBezTo>
                  <a:cubicBezTo>
                    <a:pt x="25462" y="25796"/>
                    <a:pt x="26610" y="20263"/>
                    <a:pt x="23906" y="16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9"/>
            <p:cNvSpPr/>
            <p:nvPr/>
          </p:nvSpPr>
          <p:spPr>
            <a:xfrm>
              <a:off x="4348402" y="3398703"/>
              <a:ext cx="18401" cy="32105"/>
            </a:xfrm>
            <a:custGeom>
              <a:avLst/>
              <a:gdLst/>
              <a:ahLst/>
              <a:cxnLst/>
              <a:rect l="l" t="t" r="r" b="b"/>
              <a:pathLst>
                <a:path w="18401" h="32105" extrusionOk="0">
                  <a:moveTo>
                    <a:pt x="10047" y="17"/>
                  </a:moveTo>
                  <a:cubicBezTo>
                    <a:pt x="5124" y="-285"/>
                    <a:pt x="887" y="3434"/>
                    <a:pt x="572" y="8353"/>
                  </a:cubicBezTo>
                  <a:cubicBezTo>
                    <a:pt x="260" y="13224"/>
                    <a:pt x="68" y="18172"/>
                    <a:pt x="1" y="23058"/>
                  </a:cubicBezTo>
                  <a:cubicBezTo>
                    <a:pt x="-68" y="27987"/>
                    <a:pt x="3871" y="32037"/>
                    <a:pt x="8800" y="32105"/>
                  </a:cubicBezTo>
                  <a:cubicBezTo>
                    <a:pt x="8841" y="32106"/>
                    <a:pt x="8883" y="32106"/>
                    <a:pt x="8926" y="32106"/>
                  </a:cubicBezTo>
                  <a:cubicBezTo>
                    <a:pt x="13797" y="32106"/>
                    <a:pt x="17778" y="28191"/>
                    <a:pt x="17846" y="23306"/>
                  </a:cubicBezTo>
                  <a:cubicBezTo>
                    <a:pt x="17910" y="18715"/>
                    <a:pt x="18090" y="14067"/>
                    <a:pt x="18383" y="9493"/>
                  </a:cubicBezTo>
                  <a:cubicBezTo>
                    <a:pt x="18698" y="4574"/>
                    <a:pt x="14965" y="332"/>
                    <a:pt x="10047" y="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9"/>
            <p:cNvSpPr/>
            <p:nvPr/>
          </p:nvSpPr>
          <p:spPr>
            <a:xfrm>
              <a:off x="4354652" y="3343627"/>
              <a:ext cx="21198" cy="31724"/>
            </a:xfrm>
            <a:custGeom>
              <a:avLst/>
              <a:gdLst/>
              <a:ahLst/>
              <a:cxnLst/>
              <a:rect l="l" t="t" r="r" b="b"/>
              <a:pathLst>
                <a:path w="21198" h="31724" extrusionOk="0">
                  <a:moveTo>
                    <a:pt x="14584" y="306"/>
                  </a:moveTo>
                  <a:cubicBezTo>
                    <a:pt x="9829" y="-967"/>
                    <a:pt x="4930" y="1852"/>
                    <a:pt x="3654" y="6613"/>
                  </a:cubicBezTo>
                  <a:cubicBezTo>
                    <a:pt x="2384" y="11348"/>
                    <a:pt x="1222" y="16165"/>
                    <a:pt x="201" y="20927"/>
                  </a:cubicBezTo>
                  <a:cubicBezTo>
                    <a:pt x="-834" y="25745"/>
                    <a:pt x="2234" y="30490"/>
                    <a:pt x="7053" y="31524"/>
                  </a:cubicBezTo>
                  <a:cubicBezTo>
                    <a:pt x="7684" y="31660"/>
                    <a:pt x="8313" y="31724"/>
                    <a:pt x="8934" y="31724"/>
                  </a:cubicBezTo>
                  <a:cubicBezTo>
                    <a:pt x="13051" y="31724"/>
                    <a:pt x="16751" y="28858"/>
                    <a:pt x="17650" y="24671"/>
                  </a:cubicBezTo>
                  <a:cubicBezTo>
                    <a:pt x="18609" y="20202"/>
                    <a:pt x="19700" y="15682"/>
                    <a:pt x="20892" y="11237"/>
                  </a:cubicBezTo>
                  <a:cubicBezTo>
                    <a:pt x="22169" y="6476"/>
                    <a:pt x="19344" y="1582"/>
                    <a:pt x="14584" y="3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9"/>
            <p:cNvSpPr/>
            <p:nvPr/>
          </p:nvSpPr>
          <p:spPr>
            <a:xfrm>
              <a:off x="4561053" y="3690509"/>
              <a:ext cx="31771" cy="21001"/>
            </a:xfrm>
            <a:custGeom>
              <a:avLst/>
              <a:gdLst/>
              <a:ahLst/>
              <a:cxnLst/>
              <a:rect l="l" t="t" r="r" b="b"/>
              <a:pathLst>
                <a:path w="31771" h="21001" extrusionOk="0">
                  <a:moveTo>
                    <a:pt x="24592" y="3326"/>
                  </a:moveTo>
                  <a:cubicBezTo>
                    <a:pt x="20098" y="2429"/>
                    <a:pt x="15563" y="1403"/>
                    <a:pt x="11116" y="276"/>
                  </a:cubicBezTo>
                  <a:cubicBezTo>
                    <a:pt x="6335" y="-937"/>
                    <a:pt x="1484" y="1960"/>
                    <a:pt x="275" y="6737"/>
                  </a:cubicBezTo>
                  <a:cubicBezTo>
                    <a:pt x="-935" y="11515"/>
                    <a:pt x="1958" y="16369"/>
                    <a:pt x="6736" y="17578"/>
                  </a:cubicBezTo>
                  <a:cubicBezTo>
                    <a:pt x="11476" y="18778"/>
                    <a:pt x="16309" y="19872"/>
                    <a:pt x="21100" y="20827"/>
                  </a:cubicBezTo>
                  <a:cubicBezTo>
                    <a:pt x="21689" y="20945"/>
                    <a:pt x="22276" y="21002"/>
                    <a:pt x="22856" y="21002"/>
                  </a:cubicBezTo>
                  <a:cubicBezTo>
                    <a:pt x="27024" y="21002"/>
                    <a:pt x="30750" y="18067"/>
                    <a:pt x="31598" y="13824"/>
                  </a:cubicBezTo>
                  <a:cubicBezTo>
                    <a:pt x="32561" y="8991"/>
                    <a:pt x="29426" y="4291"/>
                    <a:pt x="24592" y="33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9"/>
            <p:cNvSpPr/>
            <p:nvPr/>
          </p:nvSpPr>
          <p:spPr>
            <a:xfrm>
              <a:off x="4399044" y="3244116"/>
              <a:ext cx="26319" cy="29346"/>
            </a:xfrm>
            <a:custGeom>
              <a:avLst/>
              <a:gdLst/>
              <a:ahLst/>
              <a:cxnLst/>
              <a:rect l="l" t="t" r="r" b="b"/>
              <a:pathLst>
                <a:path w="26319" h="29346" extrusionOk="0">
                  <a:moveTo>
                    <a:pt x="22867" y="1874"/>
                  </a:moveTo>
                  <a:cubicBezTo>
                    <a:pt x="18978" y="-1146"/>
                    <a:pt x="13369" y="-442"/>
                    <a:pt x="10345" y="3452"/>
                  </a:cubicBezTo>
                  <a:cubicBezTo>
                    <a:pt x="7345" y="7319"/>
                    <a:pt x="4404" y="11310"/>
                    <a:pt x="1608" y="15313"/>
                  </a:cubicBezTo>
                  <a:cubicBezTo>
                    <a:pt x="-1214" y="19353"/>
                    <a:pt x="-225" y="24915"/>
                    <a:pt x="3816" y="27738"/>
                  </a:cubicBezTo>
                  <a:cubicBezTo>
                    <a:pt x="5372" y="28825"/>
                    <a:pt x="7153" y="29346"/>
                    <a:pt x="8916" y="29346"/>
                  </a:cubicBezTo>
                  <a:cubicBezTo>
                    <a:pt x="11733" y="29346"/>
                    <a:pt x="14505" y="28016"/>
                    <a:pt x="16240" y="25532"/>
                  </a:cubicBezTo>
                  <a:cubicBezTo>
                    <a:pt x="18866" y="21773"/>
                    <a:pt x="21625" y="18026"/>
                    <a:pt x="24445" y="14395"/>
                  </a:cubicBezTo>
                  <a:cubicBezTo>
                    <a:pt x="27467" y="10502"/>
                    <a:pt x="26760" y="4896"/>
                    <a:pt x="22867" y="18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9"/>
            <p:cNvSpPr/>
            <p:nvPr/>
          </p:nvSpPr>
          <p:spPr>
            <a:xfrm>
              <a:off x="4529049" y="3148837"/>
              <a:ext cx="31296" cy="22644"/>
            </a:xfrm>
            <a:custGeom>
              <a:avLst/>
              <a:gdLst/>
              <a:ahLst/>
              <a:cxnLst/>
              <a:rect l="l" t="t" r="r" b="b"/>
              <a:pathLst>
                <a:path w="31296" h="22644" extrusionOk="0">
                  <a:moveTo>
                    <a:pt x="30850" y="6145"/>
                  </a:moveTo>
                  <a:cubicBezTo>
                    <a:pt x="29313" y="1462"/>
                    <a:pt x="24273" y="-1089"/>
                    <a:pt x="19588" y="447"/>
                  </a:cubicBezTo>
                  <a:cubicBezTo>
                    <a:pt x="14943" y="1971"/>
                    <a:pt x="10275" y="3634"/>
                    <a:pt x="5716" y="5393"/>
                  </a:cubicBezTo>
                  <a:cubicBezTo>
                    <a:pt x="1117" y="7166"/>
                    <a:pt x="-1173" y="12332"/>
                    <a:pt x="600" y="16930"/>
                  </a:cubicBezTo>
                  <a:cubicBezTo>
                    <a:pt x="1967" y="20472"/>
                    <a:pt x="5346" y="22644"/>
                    <a:pt x="8930" y="22644"/>
                  </a:cubicBezTo>
                  <a:cubicBezTo>
                    <a:pt x="9996" y="22644"/>
                    <a:pt x="11082" y="22452"/>
                    <a:pt x="12138" y="22045"/>
                  </a:cubicBezTo>
                  <a:cubicBezTo>
                    <a:pt x="16416" y="20396"/>
                    <a:pt x="20794" y="18835"/>
                    <a:pt x="25152" y="17406"/>
                  </a:cubicBezTo>
                  <a:cubicBezTo>
                    <a:pt x="29835" y="15869"/>
                    <a:pt x="32385" y="10828"/>
                    <a:pt x="30850" y="61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19"/>
            <p:cNvSpPr/>
            <p:nvPr/>
          </p:nvSpPr>
          <p:spPr>
            <a:xfrm>
              <a:off x="4419789" y="3604600"/>
              <a:ext cx="27606" cy="28259"/>
            </a:xfrm>
            <a:custGeom>
              <a:avLst/>
              <a:gdLst/>
              <a:ahLst/>
              <a:cxnLst/>
              <a:rect l="l" t="t" r="r" b="b"/>
              <a:pathLst>
                <a:path w="27606" h="28259" extrusionOk="0">
                  <a:moveTo>
                    <a:pt x="25039" y="13073"/>
                  </a:moveTo>
                  <a:cubicBezTo>
                    <a:pt x="21823" y="9813"/>
                    <a:pt x="18643" y="6419"/>
                    <a:pt x="15587" y="2988"/>
                  </a:cubicBezTo>
                  <a:cubicBezTo>
                    <a:pt x="12310" y="-691"/>
                    <a:pt x="6670" y="-1018"/>
                    <a:pt x="2987" y="2261"/>
                  </a:cubicBezTo>
                  <a:cubicBezTo>
                    <a:pt x="-693" y="5539"/>
                    <a:pt x="-1017" y="11181"/>
                    <a:pt x="2262" y="14860"/>
                  </a:cubicBezTo>
                  <a:cubicBezTo>
                    <a:pt x="5516" y="18513"/>
                    <a:pt x="8902" y="22126"/>
                    <a:pt x="12326" y="25600"/>
                  </a:cubicBezTo>
                  <a:cubicBezTo>
                    <a:pt x="14073" y="27372"/>
                    <a:pt x="16377" y="28260"/>
                    <a:pt x="18683" y="28260"/>
                  </a:cubicBezTo>
                  <a:cubicBezTo>
                    <a:pt x="20944" y="28260"/>
                    <a:pt x="23209" y="27405"/>
                    <a:pt x="24947" y="25692"/>
                  </a:cubicBezTo>
                  <a:cubicBezTo>
                    <a:pt x="28457" y="22232"/>
                    <a:pt x="28497" y="16583"/>
                    <a:pt x="25039" y="130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9"/>
            <p:cNvSpPr/>
            <p:nvPr/>
          </p:nvSpPr>
          <p:spPr>
            <a:xfrm>
              <a:off x="4451921" y="3627779"/>
              <a:ext cx="87503" cy="71148"/>
            </a:xfrm>
            <a:custGeom>
              <a:avLst/>
              <a:gdLst/>
              <a:ahLst/>
              <a:cxnLst/>
              <a:rect l="l" t="t" r="r" b="b"/>
              <a:pathLst>
                <a:path w="87503" h="71148" extrusionOk="0">
                  <a:moveTo>
                    <a:pt x="82027" y="50241"/>
                  </a:moveTo>
                  <a:cubicBezTo>
                    <a:pt x="77965" y="48538"/>
                    <a:pt x="73899" y="46710"/>
                    <a:pt x="69924" y="44811"/>
                  </a:cubicBezTo>
                  <a:cubicBezTo>
                    <a:pt x="70718" y="41864"/>
                    <a:pt x="71147" y="38769"/>
                    <a:pt x="71147" y="35575"/>
                  </a:cubicBezTo>
                  <a:cubicBezTo>
                    <a:pt x="71147" y="15959"/>
                    <a:pt x="55188" y="0"/>
                    <a:pt x="35572" y="0"/>
                  </a:cubicBezTo>
                  <a:cubicBezTo>
                    <a:pt x="15958" y="0"/>
                    <a:pt x="0" y="15959"/>
                    <a:pt x="0" y="35575"/>
                  </a:cubicBezTo>
                  <a:cubicBezTo>
                    <a:pt x="0" y="55190"/>
                    <a:pt x="15958" y="71148"/>
                    <a:pt x="35572" y="71148"/>
                  </a:cubicBezTo>
                  <a:cubicBezTo>
                    <a:pt x="45576" y="71148"/>
                    <a:pt x="54624" y="66991"/>
                    <a:pt x="61094" y="60321"/>
                  </a:cubicBezTo>
                  <a:cubicBezTo>
                    <a:pt x="61288" y="60433"/>
                    <a:pt x="61469" y="60559"/>
                    <a:pt x="61674" y="60658"/>
                  </a:cubicBezTo>
                  <a:cubicBezTo>
                    <a:pt x="66086" y="62775"/>
                    <a:pt x="70613" y="64810"/>
                    <a:pt x="75129" y="66703"/>
                  </a:cubicBezTo>
                  <a:cubicBezTo>
                    <a:pt x="76256" y="67175"/>
                    <a:pt x="77425" y="67399"/>
                    <a:pt x="78574" y="67399"/>
                  </a:cubicBezTo>
                  <a:cubicBezTo>
                    <a:pt x="82063" y="67399"/>
                    <a:pt x="85375" y="65341"/>
                    <a:pt x="86808" y="61922"/>
                  </a:cubicBezTo>
                  <a:cubicBezTo>
                    <a:pt x="88713" y="57374"/>
                    <a:pt x="86572" y="52145"/>
                    <a:pt x="82027" y="50241"/>
                  </a:cubicBezTo>
                  <a:close/>
                  <a:moveTo>
                    <a:pt x="35572" y="53301"/>
                  </a:moveTo>
                  <a:cubicBezTo>
                    <a:pt x="25798" y="53301"/>
                    <a:pt x="17847" y="45349"/>
                    <a:pt x="17847" y="35575"/>
                  </a:cubicBezTo>
                  <a:cubicBezTo>
                    <a:pt x="17847" y="25800"/>
                    <a:pt x="25799" y="17847"/>
                    <a:pt x="35572" y="17847"/>
                  </a:cubicBezTo>
                  <a:cubicBezTo>
                    <a:pt x="45348" y="17847"/>
                    <a:pt x="53300" y="25800"/>
                    <a:pt x="53300" y="35575"/>
                  </a:cubicBezTo>
                  <a:cubicBezTo>
                    <a:pt x="53300" y="45348"/>
                    <a:pt x="45348" y="53301"/>
                    <a:pt x="35572" y="53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9"/>
            <p:cNvSpPr/>
            <p:nvPr/>
          </p:nvSpPr>
          <p:spPr>
            <a:xfrm>
              <a:off x="4435365" y="3203603"/>
              <a:ext cx="28397" cy="27457"/>
            </a:xfrm>
            <a:custGeom>
              <a:avLst/>
              <a:gdLst/>
              <a:ahLst/>
              <a:cxnLst/>
              <a:rect l="l" t="t" r="r" b="b"/>
              <a:pathLst>
                <a:path w="28397" h="27457" extrusionOk="0">
                  <a:moveTo>
                    <a:pt x="26220" y="3083"/>
                  </a:moveTo>
                  <a:cubicBezTo>
                    <a:pt x="22992" y="-644"/>
                    <a:pt x="17357" y="-1048"/>
                    <a:pt x="13633" y="2178"/>
                  </a:cubicBezTo>
                  <a:cubicBezTo>
                    <a:pt x="9941" y="5374"/>
                    <a:pt x="6281" y="8708"/>
                    <a:pt x="2752" y="12090"/>
                  </a:cubicBezTo>
                  <a:cubicBezTo>
                    <a:pt x="-808" y="15499"/>
                    <a:pt x="-930" y="21148"/>
                    <a:pt x="2479" y="24707"/>
                  </a:cubicBezTo>
                  <a:cubicBezTo>
                    <a:pt x="4232" y="26537"/>
                    <a:pt x="6577" y="27458"/>
                    <a:pt x="8924" y="27458"/>
                  </a:cubicBezTo>
                  <a:cubicBezTo>
                    <a:pt x="11144" y="27458"/>
                    <a:pt x="13366" y="26635"/>
                    <a:pt x="15097" y="24978"/>
                  </a:cubicBezTo>
                  <a:cubicBezTo>
                    <a:pt x="18411" y="21802"/>
                    <a:pt x="21850" y="18672"/>
                    <a:pt x="25314" y="15670"/>
                  </a:cubicBezTo>
                  <a:cubicBezTo>
                    <a:pt x="29041" y="12444"/>
                    <a:pt x="29445" y="6808"/>
                    <a:pt x="26220" y="30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9"/>
            <p:cNvSpPr/>
            <p:nvPr/>
          </p:nvSpPr>
          <p:spPr>
            <a:xfrm>
              <a:off x="4582869" y="3107782"/>
              <a:ext cx="374289" cy="609193"/>
            </a:xfrm>
            <a:custGeom>
              <a:avLst/>
              <a:gdLst/>
              <a:ahLst/>
              <a:cxnLst/>
              <a:rect l="l" t="t" r="r" b="b"/>
              <a:pathLst>
                <a:path w="374289" h="609193" extrusionOk="0">
                  <a:moveTo>
                    <a:pt x="345542" y="283214"/>
                  </a:moveTo>
                  <a:cubicBezTo>
                    <a:pt x="337879" y="218685"/>
                    <a:pt x="309047" y="158967"/>
                    <a:pt x="262389" y="112308"/>
                  </a:cubicBezTo>
                  <a:cubicBezTo>
                    <a:pt x="215747" y="65667"/>
                    <a:pt x="156057" y="36841"/>
                    <a:pt x="91555" y="29163"/>
                  </a:cubicBezTo>
                  <a:cubicBezTo>
                    <a:pt x="88527" y="12598"/>
                    <a:pt x="73998" y="0"/>
                    <a:pt x="56572" y="0"/>
                  </a:cubicBezTo>
                  <a:cubicBezTo>
                    <a:pt x="39154" y="0"/>
                    <a:pt x="24630" y="12587"/>
                    <a:pt x="21593" y="29141"/>
                  </a:cubicBezTo>
                  <a:cubicBezTo>
                    <a:pt x="16872" y="29708"/>
                    <a:pt x="12109" y="30392"/>
                    <a:pt x="7428" y="31188"/>
                  </a:cubicBezTo>
                  <a:cubicBezTo>
                    <a:pt x="2570" y="32015"/>
                    <a:pt x="-698" y="36623"/>
                    <a:pt x="128" y="41481"/>
                  </a:cubicBezTo>
                  <a:cubicBezTo>
                    <a:pt x="868" y="45833"/>
                    <a:pt x="4643" y="48910"/>
                    <a:pt x="8914" y="48910"/>
                  </a:cubicBezTo>
                  <a:cubicBezTo>
                    <a:pt x="9411" y="48910"/>
                    <a:pt x="9915" y="48869"/>
                    <a:pt x="10422" y="48783"/>
                  </a:cubicBezTo>
                  <a:cubicBezTo>
                    <a:pt x="14541" y="48082"/>
                    <a:pt x="18726" y="47483"/>
                    <a:pt x="22884" y="46972"/>
                  </a:cubicBezTo>
                  <a:cubicBezTo>
                    <a:pt x="27647" y="61012"/>
                    <a:pt x="40945" y="71148"/>
                    <a:pt x="56573" y="71148"/>
                  </a:cubicBezTo>
                  <a:cubicBezTo>
                    <a:pt x="72199" y="71148"/>
                    <a:pt x="85494" y="61017"/>
                    <a:pt x="90261" y="46982"/>
                  </a:cubicBezTo>
                  <a:cubicBezTo>
                    <a:pt x="150482" y="54340"/>
                    <a:pt x="206193" y="81351"/>
                    <a:pt x="249771" y="124927"/>
                  </a:cubicBezTo>
                  <a:cubicBezTo>
                    <a:pt x="293316" y="168473"/>
                    <a:pt x="320319" y="224133"/>
                    <a:pt x="327701" y="284304"/>
                  </a:cubicBezTo>
                  <a:cubicBezTo>
                    <a:pt x="313462" y="288954"/>
                    <a:pt x="303144" y="302352"/>
                    <a:pt x="303144" y="318124"/>
                  </a:cubicBezTo>
                  <a:cubicBezTo>
                    <a:pt x="303144" y="333894"/>
                    <a:pt x="313462" y="347292"/>
                    <a:pt x="327701" y="351942"/>
                  </a:cubicBezTo>
                  <a:cubicBezTo>
                    <a:pt x="320319" y="412112"/>
                    <a:pt x="293316" y="467775"/>
                    <a:pt x="249771" y="511320"/>
                  </a:cubicBezTo>
                  <a:cubicBezTo>
                    <a:pt x="198164" y="562925"/>
                    <a:pt x="129553" y="591346"/>
                    <a:pt x="56572" y="591346"/>
                  </a:cubicBezTo>
                  <a:cubicBezTo>
                    <a:pt x="51977" y="591346"/>
                    <a:pt x="47326" y="591230"/>
                    <a:pt x="42750" y="591002"/>
                  </a:cubicBezTo>
                  <a:cubicBezTo>
                    <a:pt x="37814" y="590759"/>
                    <a:pt x="33638" y="594550"/>
                    <a:pt x="33393" y="599471"/>
                  </a:cubicBezTo>
                  <a:cubicBezTo>
                    <a:pt x="33149" y="604393"/>
                    <a:pt x="36941" y="608583"/>
                    <a:pt x="41862" y="608828"/>
                  </a:cubicBezTo>
                  <a:cubicBezTo>
                    <a:pt x="46733" y="609070"/>
                    <a:pt x="51683" y="609193"/>
                    <a:pt x="56572" y="609193"/>
                  </a:cubicBezTo>
                  <a:cubicBezTo>
                    <a:pt x="134320" y="609193"/>
                    <a:pt x="207413" y="578917"/>
                    <a:pt x="262389" y="523940"/>
                  </a:cubicBezTo>
                  <a:cubicBezTo>
                    <a:pt x="309047" y="477281"/>
                    <a:pt x="337878" y="417564"/>
                    <a:pt x="345542" y="353033"/>
                  </a:cubicBezTo>
                  <a:cubicBezTo>
                    <a:pt x="361903" y="349840"/>
                    <a:pt x="374290" y="335405"/>
                    <a:pt x="374290" y="318125"/>
                  </a:cubicBezTo>
                  <a:cubicBezTo>
                    <a:pt x="374290" y="300844"/>
                    <a:pt x="361903" y="286408"/>
                    <a:pt x="345542" y="283214"/>
                  </a:cubicBezTo>
                  <a:close/>
                  <a:moveTo>
                    <a:pt x="56572" y="53301"/>
                  </a:moveTo>
                  <a:cubicBezTo>
                    <a:pt x="46797" y="53301"/>
                    <a:pt x="38846" y="45348"/>
                    <a:pt x="38846" y="35574"/>
                  </a:cubicBezTo>
                  <a:cubicBezTo>
                    <a:pt x="38846" y="25799"/>
                    <a:pt x="46797" y="17847"/>
                    <a:pt x="56572" y="17847"/>
                  </a:cubicBezTo>
                  <a:cubicBezTo>
                    <a:pt x="66346" y="17847"/>
                    <a:pt x="74298" y="25800"/>
                    <a:pt x="74298" y="35574"/>
                  </a:cubicBezTo>
                  <a:cubicBezTo>
                    <a:pt x="74298" y="45348"/>
                    <a:pt x="66346" y="53301"/>
                    <a:pt x="56572" y="53301"/>
                  </a:cubicBezTo>
                  <a:close/>
                  <a:moveTo>
                    <a:pt x="338716" y="335851"/>
                  </a:moveTo>
                  <a:cubicBezTo>
                    <a:pt x="328942" y="335851"/>
                    <a:pt x="320990" y="327899"/>
                    <a:pt x="320990" y="318125"/>
                  </a:cubicBezTo>
                  <a:cubicBezTo>
                    <a:pt x="320990" y="308350"/>
                    <a:pt x="328942" y="300398"/>
                    <a:pt x="338716" y="300398"/>
                  </a:cubicBezTo>
                  <a:cubicBezTo>
                    <a:pt x="348491" y="300398"/>
                    <a:pt x="356442" y="308350"/>
                    <a:pt x="356442" y="318125"/>
                  </a:cubicBezTo>
                  <a:cubicBezTo>
                    <a:pt x="356442" y="327899"/>
                    <a:pt x="348491" y="335851"/>
                    <a:pt x="338716" y="335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5" name="Google Shape;455;p19"/>
          <p:cNvSpPr/>
          <p:nvPr/>
        </p:nvSpPr>
        <p:spPr>
          <a:xfrm rot="5400000">
            <a:off x="7472177" y="1856587"/>
            <a:ext cx="796500" cy="749400"/>
          </a:xfrm>
          <a:prstGeom prst="hexagon">
            <a:avLst>
              <a:gd name="adj" fmla="val 25000"/>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475" name="Google Shape;475;p19"/>
          <p:cNvSpPr txBox="1"/>
          <p:nvPr/>
        </p:nvSpPr>
        <p:spPr>
          <a:xfrm>
            <a:off x="7069700" y="2986228"/>
            <a:ext cx="16119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Mars</a:t>
            </a:r>
            <a:endParaRPr sz="1600">
              <a:solidFill>
                <a:schemeClr val="dk1"/>
              </a:solidFill>
              <a:latin typeface="Montserrat SemiBold"/>
              <a:ea typeface="Montserrat SemiBold"/>
              <a:cs typeface="Montserrat SemiBold"/>
              <a:sym typeface="Montserrat SemiBold"/>
            </a:endParaRPr>
          </a:p>
        </p:txBody>
      </p:sp>
      <p:sp>
        <p:nvSpPr>
          <p:cNvPr id="476" name="Google Shape;476;p19"/>
          <p:cNvSpPr txBox="1"/>
          <p:nvPr/>
        </p:nvSpPr>
        <p:spPr>
          <a:xfrm>
            <a:off x="7069700" y="3314522"/>
            <a:ext cx="1611900" cy="7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Mercury is the smallest planet of them all</a:t>
            </a:r>
            <a:endParaRPr sz="1200">
              <a:solidFill>
                <a:schemeClr val="dk1"/>
              </a:solidFill>
              <a:latin typeface="Montserrat Medium"/>
              <a:ea typeface="Montserrat Medium"/>
              <a:cs typeface="Montserrat Medium"/>
              <a:sym typeface="Montserrat Medium"/>
            </a:endParaRPr>
          </a:p>
        </p:txBody>
      </p:sp>
      <p:cxnSp>
        <p:nvCxnSpPr>
          <p:cNvPr id="477" name="Google Shape;477;p19"/>
          <p:cNvCxnSpPr>
            <a:stCxn id="455" idx="0"/>
            <a:endCxn id="475" idx="0"/>
          </p:cNvCxnSpPr>
          <p:nvPr/>
        </p:nvCxnSpPr>
        <p:spPr>
          <a:xfrm>
            <a:off x="7870427" y="2629537"/>
            <a:ext cx="5100" cy="356700"/>
          </a:xfrm>
          <a:prstGeom prst="straightConnector1">
            <a:avLst/>
          </a:prstGeom>
          <a:noFill/>
          <a:ln w="9525" cap="flat" cmpd="sng">
            <a:solidFill>
              <a:schemeClr val="dk1"/>
            </a:solidFill>
            <a:prstDash val="solid"/>
            <a:round/>
            <a:headEnd type="none" w="med" len="med"/>
            <a:tailEnd type="diamond" w="med" len="med"/>
          </a:ln>
        </p:spPr>
      </p:cxnSp>
      <p:sp>
        <p:nvSpPr>
          <p:cNvPr id="478" name="Google Shape;478;p19"/>
          <p:cNvSpPr txBox="1"/>
          <p:nvPr/>
        </p:nvSpPr>
        <p:spPr>
          <a:xfrm>
            <a:off x="7524350" y="1072886"/>
            <a:ext cx="7026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04</a:t>
            </a:r>
            <a:endParaRPr sz="1600">
              <a:solidFill>
                <a:schemeClr val="dk1"/>
              </a:solidFill>
              <a:latin typeface="Montserrat SemiBold"/>
              <a:ea typeface="Montserrat SemiBold"/>
              <a:cs typeface="Montserrat SemiBold"/>
              <a:sym typeface="Montserrat SemiBold"/>
            </a:endParaRPr>
          </a:p>
        </p:txBody>
      </p:sp>
      <p:cxnSp>
        <p:nvCxnSpPr>
          <p:cNvPr id="479" name="Google Shape;479;p19"/>
          <p:cNvCxnSpPr>
            <a:stCxn id="455" idx="3"/>
            <a:endCxn id="478" idx="2"/>
          </p:cNvCxnSpPr>
          <p:nvPr/>
        </p:nvCxnSpPr>
        <p:spPr>
          <a:xfrm rot="10800000" flipH="1">
            <a:off x="7870427" y="1509637"/>
            <a:ext cx="5100" cy="323400"/>
          </a:xfrm>
          <a:prstGeom prst="straightConnector1">
            <a:avLst/>
          </a:prstGeom>
          <a:noFill/>
          <a:ln w="9525" cap="flat" cmpd="sng">
            <a:solidFill>
              <a:schemeClr val="dk1"/>
            </a:solidFill>
            <a:prstDash val="solid"/>
            <a:round/>
            <a:headEnd type="none" w="med" len="med"/>
            <a:tailEnd type="diamond" w="med" len="med"/>
          </a:ln>
        </p:spPr>
      </p:cxnSp>
      <p:grpSp>
        <p:nvGrpSpPr>
          <p:cNvPr id="480" name="Google Shape;480;p19"/>
          <p:cNvGrpSpPr/>
          <p:nvPr/>
        </p:nvGrpSpPr>
        <p:grpSpPr>
          <a:xfrm>
            <a:off x="7646078" y="2021859"/>
            <a:ext cx="448735" cy="457199"/>
            <a:chOff x="6273790" y="3107782"/>
            <a:chExt cx="606562" cy="609193"/>
          </a:xfrm>
        </p:grpSpPr>
        <p:sp>
          <p:nvSpPr>
            <p:cNvPr id="481" name="Google Shape;481;p19"/>
            <p:cNvSpPr/>
            <p:nvPr/>
          </p:nvSpPr>
          <p:spPr>
            <a:xfrm>
              <a:off x="6604520" y="3168213"/>
              <a:ext cx="17847" cy="17847"/>
            </a:xfrm>
            <a:custGeom>
              <a:avLst/>
              <a:gdLst/>
              <a:ahLst/>
              <a:cxnLst/>
              <a:rect l="l" t="t" r="r" b="b"/>
              <a:pathLst>
                <a:path w="17847" h="17847" extrusionOk="0">
                  <a:moveTo>
                    <a:pt x="15231" y="2618"/>
                  </a:moveTo>
                  <a:cubicBezTo>
                    <a:pt x="13576" y="952"/>
                    <a:pt x="11281" y="0"/>
                    <a:pt x="8924" y="0"/>
                  </a:cubicBezTo>
                  <a:cubicBezTo>
                    <a:pt x="6580" y="0"/>
                    <a:pt x="4273" y="952"/>
                    <a:pt x="2618" y="2618"/>
                  </a:cubicBezTo>
                  <a:cubicBezTo>
                    <a:pt x="953" y="4271"/>
                    <a:pt x="0" y="6580"/>
                    <a:pt x="0" y="8924"/>
                  </a:cubicBezTo>
                  <a:cubicBezTo>
                    <a:pt x="0" y="11280"/>
                    <a:pt x="953" y="13576"/>
                    <a:pt x="2618" y="15230"/>
                  </a:cubicBezTo>
                  <a:cubicBezTo>
                    <a:pt x="4273" y="16896"/>
                    <a:pt x="6581" y="17847"/>
                    <a:pt x="8924" y="17847"/>
                  </a:cubicBezTo>
                  <a:cubicBezTo>
                    <a:pt x="11280" y="17847"/>
                    <a:pt x="13576" y="16896"/>
                    <a:pt x="15231" y="15230"/>
                  </a:cubicBezTo>
                  <a:cubicBezTo>
                    <a:pt x="16896" y="13576"/>
                    <a:pt x="17847" y="11268"/>
                    <a:pt x="17847" y="8924"/>
                  </a:cubicBezTo>
                  <a:cubicBezTo>
                    <a:pt x="17847" y="6580"/>
                    <a:pt x="16897" y="4283"/>
                    <a:pt x="15231"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9"/>
            <p:cNvSpPr/>
            <p:nvPr/>
          </p:nvSpPr>
          <p:spPr>
            <a:xfrm>
              <a:off x="6645820" y="3168213"/>
              <a:ext cx="17847" cy="17847"/>
            </a:xfrm>
            <a:custGeom>
              <a:avLst/>
              <a:gdLst/>
              <a:ahLst/>
              <a:cxnLst/>
              <a:rect l="l" t="t" r="r" b="b"/>
              <a:pathLst>
                <a:path w="17847" h="17847" extrusionOk="0">
                  <a:moveTo>
                    <a:pt x="15230" y="2618"/>
                  </a:moveTo>
                  <a:cubicBezTo>
                    <a:pt x="13575" y="952"/>
                    <a:pt x="11268" y="0"/>
                    <a:pt x="8924" y="0"/>
                  </a:cubicBezTo>
                  <a:cubicBezTo>
                    <a:pt x="6568" y="0"/>
                    <a:pt x="4271" y="952"/>
                    <a:pt x="2616" y="2618"/>
                  </a:cubicBezTo>
                  <a:cubicBezTo>
                    <a:pt x="952" y="4271"/>
                    <a:pt x="0" y="6580"/>
                    <a:pt x="0" y="8924"/>
                  </a:cubicBezTo>
                  <a:cubicBezTo>
                    <a:pt x="0" y="11280"/>
                    <a:pt x="952" y="13576"/>
                    <a:pt x="2616" y="15242"/>
                  </a:cubicBezTo>
                  <a:cubicBezTo>
                    <a:pt x="4271" y="16896"/>
                    <a:pt x="6580" y="17847"/>
                    <a:pt x="8924" y="17847"/>
                  </a:cubicBezTo>
                  <a:cubicBezTo>
                    <a:pt x="11268" y="17847"/>
                    <a:pt x="13575" y="16896"/>
                    <a:pt x="15230" y="15242"/>
                  </a:cubicBezTo>
                  <a:cubicBezTo>
                    <a:pt x="16894" y="13576"/>
                    <a:pt x="17847" y="11280"/>
                    <a:pt x="17847" y="8924"/>
                  </a:cubicBezTo>
                  <a:cubicBezTo>
                    <a:pt x="17847" y="6580"/>
                    <a:pt x="16894" y="4271"/>
                    <a:pt x="15230"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9"/>
            <p:cNvSpPr/>
            <p:nvPr/>
          </p:nvSpPr>
          <p:spPr>
            <a:xfrm>
              <a:off x="6687119" y="3168213"/>
              <a:ext cx="17847" cy="17847"/>
            </a:xfrm>
            <a:custGeom>
              <a:avLst/>
              <a:gdLst/>
              <a:ahLst/>
              <a:cxnLst/>
              <a:rect l="l" t="t" r="r" b="b"/>
              <a:pathLst>
                <a:path w="17847" h="17847" extrusionOk="0">
                  <a:moveTo>
                    <a:pt x="15230" y="2618"/>
                  </a:moveTo>
                  <a:cubicBezTo>
                    <a:pt x="13575" y="952"/>
                    <a:pt x="11268" y="0"/>
                    <a:pt x="8924" y="0"/>
                  </a:cubicBezTo>
                  <a:cubicBezTo>
                    <a:pt x="6579" y="0"/>
                    <a:pt x="4271" y="952"/>
                    <a:pt x="2616" y="2618"/>
                  </a:cubicBezTo>
                  <a:cubicBezTo>
                    <a:pt x="951" y="4271"/>
                    <a:pt x="0" y="6580"/>
                    <a:pt x="0" y="8924"/>
                  </a:cubicBezTo>
                  <a:cubicBezTo>
                    <a:pt x="0" y="11280"/>
                    <a:pt x="952" y="13576"/>
                    <a:pt x="2616" y="15230"/>
                  </a:cubicBezTo>
                  <a:cubicBezTo>
                    <a:pt x="4271" y="16896"/>
                    <a:pt x="6580" y="17847"/>
                    <a:pt x="8924" y="17847"/>
                  </a:cubicBezTo>
                  <a:cubicBezTo>
                    <a:pt x="11268" y="17847"/>
                    <a:pt x="13575" y="16896"/>
                    <a:pt x="15230" y="15230"/>
                  </a:cubicBezTo>
                  <a:cubicBezTo>
                    <a:pt x="16896" y="13576"/>
                    <a:pt x="17847" y="11280"/>
                    <a:pt x="17847" y="8924"/>
                  </a:cubicBezTo>
                  <a:cubicBezTo>
                    <a:pt x="17847" y="6580"/>
                    <a:pt x="16894" y="4271"/>
                    <a:pt x="15230"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9"/>
            <p:cNvSpPr/>
            <p:nvPr/>
          </p:nvSpPr>
          <p:spPr>
            <a:xfrm>
              <a:off x="6317062" y="3150307"/>
              <a:ext cx="17847" cy="53661"/>
            </a:xfrm>
            <a:custGeom>
              <a:avLst/>
              <a:gdLst/>
              <a:ahLst/>
              <a:cxnLst/>
              <a:rect l="l" t="t" r="r" b="b"/>
              <a:pathLst>
                <a:path w="17847" h="53661" extrusionOk="0">
                  <a:moveTo>
                    <a:pt x="8924" y="0"/>
                  </a:moveTo>
                  <a:cubicBezTo>
                    <a:pt x="3994" y="0"/>
                    <a:pt x="0" y="3995"/>
                    <a:pt x="0" y="8924"/>
                  </a:cubicBezTo>
                  <a:lnTo>
                    <a:pt x="0" y="44738"/>
                  </a:lnTo>
                  <a:cubicBezTo>
                    <a:pt x="0" y="49666"/>
                    <a:pt x="3994" y="53661"/>
                    <a:pt x="8924" y="53661"/>
                  </a:cubicBezTo>
                  <a:cubicBezTo>
                    <a:pt x="13853" y="53661"/>
                    <a:pt x="17847" y="49666"/>
                    <a:pt x="17847" y="44738"/>
                  </a:cubicBezTo>
                  <a:lnTo>
                    <a:pt x="17847" y="8924"/>
                  </a:lnTo>
                  <a:cubicBezTo>
                    <a:pt x="17847" y="3995"/>
                    <a:pt x="13853"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9"/>
            <p:cNvSpPr/>
            <p:nvPr/>
          </p:nvSpPr>
          <p:spPr>
            <a:xfrm>
              <a:off x="6349893" y="3150307"/>
              <a:ext cx="17847" cy="53661"/>
            </a:xfrm>
            <a:custGeom>
              <a:avLst/>
              <a:gdLst/>
              <a:ahLst/>
              <a:cxnLst/>
              <a:rect l="l" t="t" r="r" b="b"/>
              <a:pathLst>
                <a:path w="17847" h="53661" extrusionOk="0">
                  <a:moveTo>
                    <a:pt x="8924" y="0"/>
                  </a:moveTo>
                  <a:cubicBezTo>
                    <a:pt x="3994" y="0"/>
                    <a:pt x="0" y="3995"/>
                    <a:pt x="0" y="8924"/>
                  </a:cubicBezTo>
                  <a:lnTo>
                    <a:pt x="0" y="44738"/>
                  </a:lnTo>
                  <a:cubicBezTo>
                    <a:pt x="0" y="49666"/>
                    <a:pt x="3995" y="53661"/>
                    <a:pt x="8924" y="53661"/>
                  </a:cubicBezTo>
                  <a:cubicBezTo>
                    <a:pt x="13853" y="53661"/>
                    <a:pt x="17847" y="49666"/>
                    <a:pt x="17847" y="44738"/>
                  </a:cubicBezTo>
                  <a:lnTo>
                    <a:pt x="17847" y="8924"/>
                  </a:lnTo>
                  <a:cubicBezTo>
                    <a:pt x="17847" y="3995"/>
                    <a:pt x="13853"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9"/>
            <p:cNvSpPr/>
            <p:nvPr/>
          </p:nvSpPr>
          <p:spPr>
            <a:xfrm>
              <a:off x="6382718" y="3150307"/>
              <a:ext cx="17847" cy="53661"/>
            </a:xfrm>
            <a:custGeom>
              <a:avLst/>
              <a:gdLst/>
              <a:ahLst/>
              <a:cxnLst/>
              <a:rect l="l" t="t" r="r" b="b"/>
              <a:pathLst>
                <a:path w="17847" h="53661" extrusionOk="0">
                  <a:moveTo>
                    <a:pt x="8924" y="0"/>
                  </a:moveTo>
                  <a:cubicBezTo>
                    <a:pt x="3994" y="0"/>
                    <a:pt x="0" y="3995"/>
                    <a:pt x="0" y="8924"/>
                  </a:cubicBezTo>
                  <a:lnTo>
                    <a:pt x="0" y="44738"/>
                  </a:lnTo>
                  <a:cubicBezTo>
                    <a:pt x="0" y="49666"/>
                    <a:pt x="3995" y="53661"/>
                    <a:pt x="8924" y="53661"/>
                  </a:cubicBezTo>
                  <a:cubicBezTo>
                    <a:pt x="13853" y="53661"/>
                    <a:pt x="17847" y="49666"/>
                    <a:pt x="17847" y="44738"/>
                  </a:cubicBezTo>
                  <a:lnTo>
                    <a:pt x="17847" y="8924"/>
                  </a:lnTo>
                  <a:cubicBezTo>
                    <a:pt x="17847" y="3995"/>
                    <a:pt x="13853"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9"/>
            <p:cNvSpPr/>
            <p:nvPr/>
          </p:nvSpPr>
          <p:spPr>
            <a:xfrm>
              <a:off x="6415545" y="3150307"/>
              <a:ext cx="17847" cy="53661"/>
            </a:xfrm>
            <a:custGeom>
              <a:avLst/>
              <a:gdLst/>
              <a:ahLst/>
              <a:cxnLst/>
              <a:rect l="l" t="t" r="r" b="b"/>
              <a:pathLst>
                <a:path w="17847" h="53661" extrusionOk="0">
                  <a:moveTo>
                    <a:pt x="8924" y="0"/>
                  </a:moveTo>
                  <a:cubicBezTo>
                    <a:pt x="3994" y="0"/>
                    <a:pt x="0" y="3995"/>
                    <a:pt x="0" y="8924"/>
                  </a:cubicBezTo>
                  <a:lnTo>
                    <a:pt x="0" y="44738"/>
                  </a:lnTo>
                  <a:cubicBezTo>
                    <a:pt x="0" y="49666"/>
                    <a:pt x="3995" y="53661"/>
                    <a:pt x="8924" y="53661"/>
                  </a:cubicBezTo>
                  <a:cubicBezTo>
                    <a:pt x="13853" y="53661"/>
                    <a:pt x="17847" y="49666"/>
                    <a:pt x="17847" y="44738"/>
                  </a:cubicBezTo>
                  <a:lnTo>
                    <a:pt x="17847" y="8924"/>
                  </a:lnTo>
                  <a:cubicBezTo>
                    <a:pt x="17847" y="3995"/>
                    <a:pt x="13853"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9"/>
            <p:cNvSpPr/>
            <p:nvPr/>
          </p:nvSpPr>
          <p:spPr>
            <a:xfrm>
              <a:off x="6604520" y="3289076"/>
              <a:ext cx="17847" cy="17847"/>
            </a:xfrm>
            <a:custGeom>
              <a:avLst/>
              <a:gdLst/>
              <a:ahLst/>
              <a:cxnLst/>
              <a:rect l="l" t="t" r="r" b="b"/>
              <a:pathLst>
                <a:path w="17847" h="17847" extrusionOk="0">
                  <a:moveTo>
                    <a:pt x="15231" y="2618"/>
                  </a:moveTo>
                  <a:cubicBezTo>
                    <a:pt x="13576" y="952"/>
                    <a:pt x="11281" y="0"/>
                    <a:pt x="8924" y="0"/>
                  </a:cubicBezTo>
                  <a:cubicBezTo>
                    <a:pt x="6580" y="0"/>
                    <a:pt x="4273" y="952"/>
                    <a:pt x="2618" y="2618"/>
                  </a:cubicBezTo>
                  <a:cubicBezTo>
                    <a:pt x="953" y="4272"/>
                    <a:pt x="0" y="6580"/>
                    <a:pt x="0" y="8924"/>
                  </a:cubicBezTo>
                  <a:cubicBezTo>
                    <a:pt x="0" y="11280"/>
                    <a:pt x="953" y="13576"/>
                    <a:pt x="2618" y="15230"/>
                  </a:cubicBezTo>
                  <a:cubicBezTo>
                    <a:pt x="4273" y="16896"/>
                    <a:pt x="6581" y="17847"/>
                    <a:pt x="8924" y="17847"/>
                  </a:cubicBezTo>
                  <a:cubicBezTo>
                    <a:pt x="11280" y="17847"/>
                    <a:pt x="13576" y="16896"/>
                    <a:pt x="15231" y="15230"/>
                  </a:cubicBezTo>
                  <a:cubicBezTo>
                    <a:pt x="16896" y="13576"/>
                    <a:pt x="17847" y="11280"/>
                    <a:pt x="17847" y="8924"/>
                  </a:cubicBezTo>
                  <a:cubicBezTo>
                    <a:pt x="17847" y="6580"/>
                    <a:pt x="16897" y="4283"/>
                    <a:pt x="15231"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9"/>
            <p:cNvSpPr/>
            <p:nvPr/>
          </p:nvSpPr>
          <p:spPr>
            <a:xfrm>
              <a:off x="6645820" y="3289076"/>
              <a:ext cx="17847" cy="17847"/>
            </a:xfrm>
            <a:custGeom>
              <a:avLst/>
              <a:gdLst/>
              <a:ahLst/>
              <a:cxnLst/>
              <a:rect l="l" t="t" r="r" b="b"/>
              <a:pathLst>
                <a:path w="17847" h="17847" extrusionOk="0">
                  <a:moveTo>
                    <a:pt x="15230" y="2618"/>
                  </a:moveTo>
                  <a:cubicBezTo>
                    <a:pt x="13575" y="952"/>
                    <a:pt x="11268" y="0"/>
                    <a:pt x="8924" y="0"/>
                  </a:cubicBezTo>
                  <a:cubicBezTo>
                    <a:pt x="6579" y="0"/>
                    <a:pt x="4271" y="952"/>
                    <a:pt x="2616" y="2618"/>
                  </a:cubicBezTo>
                  <a:cubicBezTo>
                    <a:pt x="952" y="4272"/>
                    <a:pt x="0" y="6580"/>
                    <a:pt x="0" y="8924"/>
                  </a:cubicBezTo>
                  <a:cubicBezTo>
                    <a:pt x="0" y="11280"/>
                    <a:pt x="952" y="13576"/>
                    <a:pt x="2616" y="15230"/>
                  </a:cubicBezTo>
                  <a:cubicBezTo>
                    <a:pt x="4271" y="16896"/>
                    <a:pt x="6568" y="17847"/>
                    <a:pt x="8924" y="17847"/>
                  </a:cubicBezTo>
                  <a:cubicBezTo>
                    <a:pt x="11278" y="17847"/>
                    <a:pt x="13575" y="16896"/>
                    <a:pt x="15230" y="15230"/>
                  </a:cubicBezTo>
                  <a:cubicBezTo>
                    <a:pt x="16894" y="13576"/>
                    <a:pt x="17847" y="11280"/>
                    <a:pt x="17847" y="8924"/>
                  </a:cubicBezTo>
                  <a:cubicBezTo>
                    <a:pt x="17847" y="6580"/>
                    <a:pt x="16894" y="4283"/>
                    <a:pt x="15230"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9"/>
            <p:cNvSpPr/>
            <p:nvPr/>
          </p:nvSpPr>
          <p:spPr>
            <a:xfrm>
              <a:off x="6687119" y="3289076"/>
              <a:ext cx="17847" cy="17847"/>
            </a:xfrm>
            <a:custGeom>
              <a:avLst/>
              <a:gdLst/>
              <a:ahLst/>
              <a:cxnLst/>
              <a:rect l="l" t="t" r="r" b="b"/>
              <a:pathLst>
                <a:path w="17847" h="17847" extrusionOk="0">
                  <a:moveTo>
                    <a:pt x="15230" y="2618"/>
                  </a:moveTo>
                  <a:cubicBezTo>
                    <a:pt x="13575" y="952"/>
                    <a:pt x="11268" y="0"/>
                    <a:pt x="8924" y="0"/>
                  </a:cubicBezTo>
                  <a:cubicBezTo>
                    <a:pt x="6579" y="0"/>
                    <a:pt x="4271" y="952"/>
                    <a:pt x="2616" y="2618"/>
                  </a:cubicBezTo>
                  <a:cubicBezTo>
                    <a:pt x="951" y="4272"/>
                    <a:pt x="0" y="6580"/>
                    <a:pt x="0" y="8924"/>
                  </a:cubicBezTo>
                  <a:cubicBezTo>
                    <a:pt x="0" y="11268"/>
                    <a:pt x="952" y="13576"/>
                    <a:pt x="2616" y="15242"/>
                  </a:cubicBezTo>
                  <a:cubicBezTo>
                    <a:pt x="4271" y="16896"/>
                    <a:pt x="6580" y="17847"/>
                    <a:pt x="8924" y="17847"/>
                  </a:cubicBezTo>
                  <a:cubicBezTo>
                    <a:pt x="11268" y="17847"/>
                    <a:pt x="13575" y="16896"/>
                    <a:pt x="15230" y="15242"/>
                  </a:cubicBezTo>
                  <a:cubicBezTo>
                    <a:pt x="16896" y="13576"/>
                    <a:pt x="17847" y="11268"/>
                    <a:pt x="17847" y="8924"/>
                  </a:cubicBezTo>
                  <a:cubicBezTo>
                    <a:pt x="17847" y="6580"/>
                    <a:pt x="16894" y="4283"/>
                    <a:pt x="15230"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9"/>
            <p:cNvSpPr/>
            <p:nvPr/>
          </p:nvSpPr>
          <p:spPr>
            <a:xfrm>
              <a:off x="6317062" y="3271173"/>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9"/>
            <p:cNvSpPr/>
            <p:nvPr/>
          </p:nvSpPr>
          <p:spPr>
            <a:xfrm>
              <a:off x="6349893" y="3271173"/>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3"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9"/>
            <p:cNvSpPr/>
            <p:nvPr/>
          </p:nvSpPr>
          <p:spPr>
            <a:xfrm>
              <a:off x="6382718" y="3271173"/>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3"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9"/>
            <p:cNvSpPr/>
            <p:nvPr/>
          </p:nvSpPr>
          <p:spPr>
            <a:xfrm>
              <a:off x="6415545" y="3271173"/>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3"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9"/>
            <p:cNvSpPr/>
            <p:nvPr/>
          </p:nvSpPr>
          <p:spPr>
            <a:xfrm>
              <a:off x="6604520" y="3409951"/>
              <a:ext cx="17847" cy="17847"/>
            </a:xfrm>
            <a:custGeom>
              <a:avLst/>
              <a:gdLst/>
              <a:ahLst/>
              <a:cxnLst/>
              <a:rect l="l" t="t" r="r" b="b"/>
              <a:pathLst>
                <a:path w="17847" h="17847" extrusionOk="0">
                  <a:moveTo>
                    <a:pt x="15231" y="2606"/>
                  </a:moveTo>
                  <a:cubicBezTo>
                    <a:pt x="13576" y="940"/>
                    <a:pt x="11281" y="0"/>
                    <a:pt x="8924" y="0"/>
                  </a:cubicBezTo>
                  <a:cubicBezTo>
                    <a:pt x="6569" y="0"/>
                    <a:pt x="4273" y="940"/>
                    <a:pt x="2618" y="2606"/>
                  </a:cubicBezTo>
                  <a:cubicBezTo>
                    <a:pt x="953" y="4271"/>
                    <a:pt x="0" y="6568"/>
                    <a:pt x="0" y="8912"/>
                  </a:cubicBezTo>
                  <a:cubicBezTo>
                    <a:pt x="0" y="11268"/>
                    <a:pt x="953" y="13564"/>
                    <a:pt x="2618" y="15230"/>
                  </a:cubicBezTo>
                  <a:cubicBezTo>
                    <a:pt x="4273" y="16884"/>
                    <a:pt x="6580" y="17847"/>
                    <a:pt x="8924" y="17847"/>
                  </a:cubicBezTo>
                  <a:cubicBezTo>
                    <a:pt x="11280" y="17847"/>
                    <a:pt x="13576" y="16884"/>
                    <a:pt x="15231" y="15230"/>
                  </a:cubicBezTo>
                  <a:cubicBezTo>
                    <a:pt x="16896" y="13564"/>
                    <a:pt x="17847" y="11268"/>
                    <a:pt x="17847" y="8912"/>
                  </a:cubicBezTo>
                  <a:cubicBezTo>
                    <a:pt x="17847" y="6568"/>
                    <a:pt x="16897" y="4271"/>
                    <a:pt x="15231" y="2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9"/>
            <p:cNvSpPr/>
            <p:nvPr/>
          </p:nvSpPr>
          <p:spPr>
            <a:xfrm>
              <a:off x="6317062" y="3392038"/>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9"/>
            <p:cNvSpPr/>
            <p:nvPr/>
          </p:nvSpPr>
          <p:spPr>
            <a:xfrm>
              <a:off x="6349893" y="3392038"/>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3"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9"/>
            <p:cNvSpPr/>
            <p:nvPr/>
          </p:nvSpPr>
          <p:spPr>
            <a:xfrm>
              <a:off x="6382718" y="3392038"/>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3"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9"/>
            <p:cNvSpPr/>
            <p:nvPr/>
          </p:nvSpPr>
          <p:spPr>
            <a:xfrm>
              <a:off x="6415545" y="3392038"/>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3"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19"/>
            <p:cNvSpPr/>
            <p:nvPr/>
          </p:nvSpPr>
          <p:spPr>
            <a:xfrm>
              <a:off x="6604520" y="3530814"/>
              <a:ext cx="17847" cy="17847"/>
            </a:xfrm>
            <a:custGeom>
              <a:avLst/>
              <a:gdLst/>
              <a:ahLst/>
              <a:cxnLst/>
              <a:rect l="l" t="t" r="r" b="b"/>
              <a:pathLst>
                <a:path w="17847" h="17847" extrusionOk="0">
                  <a:moveTo>
                    <a:pt x="15231" y="2606"/>
                  </a:moveTo>
                  <a:cubicBezTo>
                    <a:pt x="13576" y="952"/>
                    <a:pt x="11281" y="0"/>
                    <a:pt x="8924" y="0"/>
                  </a:cubicBezTo>
                  <a:cubicBezTo>
                    <a:pt x="6580" y="0"/>
                    <a:pt x="4273" y="952"/>
                    <a:pt x="2618" y="2606"/>
                  </a:cubicBezTo>
                  <a:cubicBezTo>
                    <a:pt x="953" y="4271"/>
                    <a:pt x="0" y="6568"/>
                    <a:pt x="0" y="8924"/>
                  </a:cubicBezTo>
                  <a:cubicBezTo>
                    <a:pt x="0" y="11268"/>
                    <a:pt x="953" y="13564"/>
                    <a:pt x="2618" y="15230"/>
                  </a:cubicBezTo>
                  <a:cubicBezTo>
                    <a:pt x="4273" y="16896"/>
                    <a:pt x="6580" y="17847"/>
                    <a:pt x="8924" y="17847"/>
                  </a:cubicBezTo>
                  <a:cubicBezTo>
                    <a:pt x="11281" y="17847"/>
                    <a:pt x="13576" y="16896"/>
                    <a:pt x="15231" y="15230"/>
                  </a:cubicBezTo>
                  <a:cubicBezTo>
                    <a:pt x="16896" y="13564"/>
                    <a:pt x="17847" y="11268"/>
                    <a:pt x="17847" y="8924"/>
                  </a:cubicBezTo>
                  <a:cubicBezTo>
                    <a:pt x="17847" y="6568"/>
                    <a:pt x="16897" y="4271"/>
                    <a:pt x="15231" y="2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19"/>
            <p:cNvSpPr/>
            <p:nvPr/>
          </p:nvSpPr>
          <p:spPr>
            <a:xfrm>
              <a:off x="6317062" y="3512903"/>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3"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9"/>
            <p:cNvSpPr/>
            <p:nvPr/>
          </p:nvSpPr>
          <p:spPr>
            <a:xfrm>
              <a:off x="6349893" y="3512903"/>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3"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9"/>
            <p:cNvSpPr/>
            <p:nvPr/>
          </p:nvSpPr>
          <p:spPr>
            <a:xfrm>
              <a:off x="6382718" y="3512903"/>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3"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9"/>
            <p:cNvSpPr/>
            <p:nvPr/>
          </p:nvSpPr>
          <p:spPr>
            <a:xfrm>
              <a:off x="6415545" y="3512902"/>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6"/>
                    <a:pt x="17847" y="44736"/>
                  </a:cubicBezTo>
                  <a:lnTo>
                    <a:pt x="17847" y="8924"/>
                  </a:lnTo>
                  <a:cubicBezTo>
                    <a:pt x="17847" y="3995"/>
                    <a:pt x="13853"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9"/>
            <p:cNvSpPr/>
            <p:nvPr/>
          </p:nvSpPr>
          <p:spPr>
            <a:xfrm>
              <a:off x="6273790" y="3107782"/>
              <a:ext cx="606562" cy="609193"/>
            </a:xfrm>
            <a:custGeom>
              <a:avLst/>
              <a:gdLst/>
              <a:ahLst/>
              <a:cxnLst/>
              <a:rect l="l" t="t" r="r" b="b"/>
              <a:pathLst>
                <a:path w="606562" h="609193" extrusionOk="0">
                  <a:moveTo>
                    <a:pt x="581983" y="290865"/>
                  </a:moveTo>
                  <a:lnTo>
                    <a:pt x="478926" y="290865"/>
                  </a:lnTo>
                  <a:lnTo>
                    <a:pt x="478926" y="262553"/>
                  </a:lnTo>
                  <a:cubicBezTo>
                    <a:pt x="478926" y="258129"/>
                    <a:pt x="477529" y="254030"/>
                    <a:pt x="475167" y="250654"/>
                  </a:cubicBezTo>
                  <a:cubicBezTo>
                    <a:pt x="477529" y="247279"/>
                    <a:pt x="478926" y="243180"/>
                    <a:pt x="478926" y="238756"/>
                  </a:cubicBezTo>
                  <a:lnTo>
                    <a:pt x="478926" y="141686"/>
                  </a:lnTo>
                  <a:cubicBezTo>
                    <a:pt x="478926" y="137262"/>
                    <a:pt x="477529" y="133165"/>
                    <a:pt x="475167" y="129788"/>
                  </a:cubicBezTo>
                  <a:cubicBezTo>
                    <a:pt x="477529" y="126411"/>
                    <a:pt x="478926" y="122313"/>
                    <a:pt x="478926" y="117890"/>
                  </a:cubicBezTo>
                  <a:lnTo>
                    <a:pt x="478926" y="20822"/>
                  </a:lnTo>
                  <a:cubicBezTo>
                    <a:pt x="478926" y="9341"/>
                    <a:pt x="469584" y="0"/>
                    <a:pt x="458104" y="0"/>
                  </a:cubicBezTo>
                  <a:lnTo>
                    <a:pt x="20822" y="0"/>
                  </a:lnTo>
                  <a:cubicBezTo>
                    <a:pt x="9341" y="0"/>
                    <a:pt x="0" y="9341"/>
                    <a:pt x="0" y="20822"/>
                  </a:cubicBezTo>
                  <a:lnTo>
                    <a:pt x="0" y="117890"/>
                  </a:lnTo>
                  <a:cubicBezTo>
                    <a:pt x="0" y="122313"/>
                    <a:pt x="1397" y="126411"/>
                    <a:pt x="3759" y="129788"/>
                  </a:cubicBezTo>
                  <a:cubicBezTo>
                    <a:pt x="1397" y="133165"/>
                    <a:pt x="0" y="137262"/>
                    <a:pt x="0" y="141686"/>
                  </a:cubicBezTo>
                  <a:lnTo>
                    <a:pt x="0" y="238756"/>
                  </a:lnTo>
                  <a:cubicBezTo>
                    <a:pt x="0" y="243180"/>
                    <a:pt x="1397" y="247279"/>
                    <a:pt x="3759" y="250654"/>
                  </a:cubicBezTo>
                  <a:cubicBezTo>
                    <a:pt x="1397" y="254030"/>
                    <a:pt x="0" y="258129"/>
                    <a:pt x="0" y="262553"/>
                  </a:cubicBezTo>
                  <a:lnTo>
                    <a:pt x="0" y="359620"/>
                  </a:lnTo>
                  <a:cubicBezTo>
                    <a:pt x="0" y="364044"/>
                    <a:pt x="1397" y="368142"/>
                    <a:pt x="3759" y="371519"/>
                  </a:cubicBezTo>
                  <a:cubicBezTo>
                    <a:pt x="1397" y="374895"/>
                    <a:pt x="0" y="378993"/>
                    <a:pt x="0" y="383417"/>
                  </a:cubicBezTo>
                  <a:lnTo>
                    <a:pt x="0" y="480486"/>
                  </a:lnTo>
                  <a:cubicBezTo>
                    <a:pt x="0" y="491967"/>
                    <a:pt x="9341" y="501308"/>
                    <a:pt x="20822" y="501308"/>
                  </a:cubicBezTo>
                  <a:lnTo>
                    <a:pt x="84353" y="501308"/>
                  </a:lnTo>
                  <a:cubicBezTo>
                    <a:pt x="89282" y="501308"/>
                    <a:pt x="93277" y="497312"/>
                    <a:pt x="93277" y="492384"/>
                  </a:cubicBezTo>
                  <a:cubicBezTo>
                    <a:pt x="93277" y="487456"/>
                    <a:pt x="89282" y="483460"/>
                    <a:pt x="84353" y="483460"/>
                  </a:cubicBezTo>
                  <a:lnTo>
                    <a:pt x="20822" y="483460"/>
                  </a:lnTo>
                  <a:cubicBezTo>
                    <a:pt x="19210" y="483460"/>
                    <a:pt x="17847" y="482098"/>
                    <a:pt x="17847" y="480486"/>
                  </a:cubicBezTo>
                  <a:lnTo>
                    <a:pt x="17847" y="383417"/>
                  </a:lnTo>
                  <a:cubicBezTo>
                    <a:pt x="17847" y="381805"/>
                    <a:pt x="19210" y="380442"/>
                    <a:pt x="20822" y="380442"/>
                  </a:cubicBezTo>
                  <a:lnTo>
                    <a:pt x="367516" y="380442"/>
                  </a:lnTo>
                  <a:lnTo>
                    <a:pt x="367516" y="483460"/>
                  </a:lnTo>
                  <a:lnTo>
                    <a:pt x="301950" y="483460"/>
                  </a:lnTo>
                  <a:lnTo>
                    <a:pt x="301950" y="470057"/>
                  </a:lnTo>
                  <a:cubicBezTo>
                    <a:pt x="301950" y="461855"/>
                    <a:pt x="295279" y="455184"/>
                    <a:pt x="287077" y="455184"/>
                  </a:cubicBezTo>
                  <a:lnTo>
                    <a:pt x="199030" y="455184"/>
                  </a:lnTo>
                  <a:cubicBezTo>
                    <a:pt x="190829" y="455184"/>
                    <a:pt x="184157" y="461855"/>
                    <a:pt x="184157" y="470057"/>
                  </a:cubicBezTo>
                  <a:lnTo>
                    <a:pt x="184157" y="483460"/>
                  </a:lnTo>
                  <a:lnTo>
                    <a:pt x="145033" y="483460"/>
                  </a:lnTo>
                  <a:cubicBezTo>
                    <a:pt x="140104" y="483460"/>
                    <a:pt x="136109" y="487456"/>
                    <a:pt x="136109" y="492384"/>
                  </a:cubicBezTo>
                  <a:cubicBezTo>
                    <a:pt x="136109" y="497312"/>
                    <a:pt x="140104" y="501308"/>
                    <a:pt x="145033" y="501308"/>
                  </a:cubicBezTo>
                  <a:lnTo>
                    <a:pt x="368406" y="501308"/>
                  </a:lnTo>
                  <a:cubicBezTo>
                    <a:pt x="369584" y="505639"/>
                    <a:pt x="371905" y="509630"/>
                    <a:pt x="375209" y="512754"/>
                  </a:cubicBezTo>
                  <a:lnTo>
                    <a:pt x="470158" y="602480"/>
                  </a:lnTo>
                  <a:cubicBezTo>
                    <a:pt x="474739" y="606810"/>
                    <a:pt x="480735" y="609193"/>
                    <a:pt x="487039" y="609193"/>
                  </a:cubicBezTo>
                  <a:cubicBezTo>
                    <a:pt x="493343" y="609193"/>
                    <a:pt x="499338" y="606810"/>
                    <a:pt x="503920" y="602479"/>
                  </a:cubicBezTo>
                  <a:lnTo>
                    <a:pt x="534288" y="573780"/>
                  </a:lnTo>
                  <a:cubicBezTo>
                    <a:pt x="537871" y="570395"/>
                    <a:pt x="538030" y="564747"/>
                    <a:pt x="534645" y="561164"/>
                  </a:cubicBezTo>
                  <a:cubicBezTo>
                    <a:pt x="531258" y="557582"/>
                    <a:pt x="525610" y="557422"/>
                    <a:pt x="522030" y="560807"/>
                  </a:cubicBezTo>
                  <a:lnTo>
                    <a:pt x="491663" y="589506"/>
                  </a:lnTo>
                  <a:cubicBezTo>
                    <a:pt x="490408" y="590692"/>
                    <a:pt x="488764" y="591344"/>
                    <a:pt x="487038" y="591344"/>
                  </a:cubicBezTo>
                  <a:cubicBezTo>
                    <a:pt x="485311" y="591344"/>
                    <a:pt x="483668" y="590691"/>
                    <a:pt x="482414" y="589506"/>
                  </a:cubicBezTo>
                  <a:lnTo>
                    <a:pt x="387469" y="499783"/>
                  </a:lnTo>
                  <a:cubicBezTo>
                    <a:pt x="386131" y="498517"/>
                    <a:pt x="385362" y="496733"/>
                    <a:pt x="385362" y="494888"/>
                  </a:cubicBezTo>
                  <a:lnTo>
                    <a:pt x="385362" y="315445"/>
                  </a:lnTo>
                  <a:cubicBezTo>
                    <a:pt x="385362" y="311733"/>
                    <a:pt x="388381" y="308712"/>
                    <a:pt x="392092" y="308712"/>
                  </a:cubicBezTo>
                  <a:lnTo>
                    <a:pt x="581982" y="308712"/>
                  </a:lnTo>
                  <a:cubicBezTo>
                    <a:pt x="585694" y="308712"/>
                    <a:pt x="588714" y="311733"/>
                    <a:pt x="588714" y="315445"/>
                  </a:cubicBezTo>
                  <a:lnTo>
                    <a:pt x="588714" y="494890"/>
                  </a:lnTo>
                  <a:cubicBezTo>
                    <a:pt x="588714" y="496733"/>
                    <a:pt x="587944" y="498515"/>
                    <a:pt x="586605" y="499782"/>
                  </a:cubicBezTo>
                  <a:lnTo>
                    <a:pt x="566053" y="519205"/>
                  </a:lnTo>
                  <a:cubicBezTo>
                    <a:pt x="562471" y="522590"/>
                    <a:pt x="562311" y="528238"/>
                    <a:pt x="565696" y="531821"/>
                  </a:cubicBezTo>
                  <a:cubicBezTo>
                    <a:pt x="569083" y="535403"/>
                    <a:pt x="574730" y="535560"/>
                    <a:pt x="578312" y="532178"/>
                  </a:cubicBezTo>
                  <a:lnTo>
                    <a:pt x="598864" y="512754"/>
                  </a:lnTo>
                  <a:cubicBezTo>
                    <a:pt x="603756" y="508131"/>
                    <a:pt x="606562" y="501619"/>
                    <a:pt x="606562" y="494890"/>
                  </a:cubicBezTo>
                  <a:lnTo>
                    <a:pt x="606562" y="315445"/>
                  </a:lnTo>
                  <a:cubicBezTo>
                    <a:pt x="606563" y="301892"/>
                    <a:pt x="595536" y="290865"/>
                    <a:pt x="581983" y="290865"/>
                  </a:cubicBezTo>
                  <a:close/>
                  <a:moveTo>
                    <a:pt x="284103" y="483460"/>
                  </a:moveTo>
                  <a:lnTo>
                    <a:pt x="202005" y="483460"/>
                  </a:lnTo>
                  <a:lnTo>
                    <a:pt x="202005" y="473031"/>
                  </a:lnTo>
                  <a:lnTo>
                    <a:pt x="284103" y="473031"/>
                  </a:lnTo>
                  <a:lnTo>
                    <a:pt x="284103" y="483460"/>
                  </a:lnTo>
                  <a:close/>
                  <a:moveTo>
                    <a:pt x="284103" y="362595"/>
                  </a:moveTo>
                  <a:lnTo>
                    <a:pt x="202005" y="362595"/>
                  </a:lnTo>
                  <a:lnTo>
                    <a:pt x="202005" y="352166"/>
                  </a:lnTo>
                  <a:lnTo>
                    <a:pt x="284103" y="352166"/>
                  </a:lnTo>
                  <a:lnTo>
                    <a:pt x="284103" y="362595"/>
                  </a:lnTo>
                  <a:close/>
                  <a:moveTo>
                    <a:pt x="461078" y="290865"/>
                  </a:moveTo>
                  <a:lnTo>
                    <a:pt x="392094" y="290865"/>
                  </a:lnTo>
                  <a:cubicBezTo>
                    <a:pt x="378542" y="290865"/>
                    <a:pt x="367516" y="301892"/>
                    <a:pt x="367516" y="315445"/>
                  </a:cubicBezTo>
                  <a:lnTo>
                    <a:pt x="367516" y="362595"/>
                  </a:lnTo>
                  <a:lnTo>
                    <a:pt x="301950" y="362595"/>
                  </a:lnTo>
                  <a:lnTo>
                    <a:pt x="301950" y="349191"/>
                  </a:lnTo>
                  <a:cubicBezTo>
                    <a:pt x="301950" y="340990"/>
                    <a:pt x="295279" y="334318"/>
                    <a:pt x="287077" y="334318"/>
                  </a:cubicBezTo>
                  <a:lnTo>
                    <a:pt x="199030" y="334318"/>
                  </a:lnTo>
                  <a:cubicBezTo>
                    <a:pt x="190829" y="334318"/>
                    <a:pt x="184157" y="340990"/>
                    <a:pt x="184157" y="349191"/>
                  </a:cubicBezTo>
                  <a:lnTo>
                    <a:pt x="184157" y="362595"/>
                  </a:lnTo>
                  <a:lnTo>
                    <a:pt x="20822" y="362595"/>
                  </a:lnTo>
                  <a:cubicBezTo>
                    <a:pt x="19210" y="362595"/>
                    <a:pt x="17847" y="361232"/>
                    <a:pt x="17847" y="359620"/>
                  </a:cubicBezTo>
                  <a:lnTo>
                    <a:pt x="17847" y="262553"/>
                  </a:lnTo>
                  <a:cubicBezTo>
                    <a:pt x="17847" y="260940"/>
                    <a:pt x="19210" y="259578"/>
                    <a:pt x="20822" y="259578"/>
                  </a:cubicBezTo>
                  <a:lnTo>
                    <a:pt x="458104" y="259578"/>
                  </a:lnTo>
                  <a:cubicBezTo>
                    <a:pt x="459716" y="259578"/>
                    <a:pt x="461078" y="260940"/>
                    <a:pt x="461078" y="262553"/>
                  </a:cubicBezTo>
                  <a:lnTo>
                    <a:pt x="461078" y="290865"/>
                  </a:lnTo>
                  <a:close/>
                  <a:moveTo>
                    <a:pt x="202005" y="241731"/>
                  </a:moveTo>
                  <a:lnTo>
                    <a:pt x="202005" y="231302"/>
                  </a:lnTo>
                  <a:lnTo>
                    <a:pt x="284103" y="231302"/>
                  </a:lnTo>
                  <a:lnTo>
                    <a:pt x="284103" y="241731"/>
                  </a:lnTo>
                  <a:lnTo>
                    <a:pt x="202005" y="241731"/>
                  </a:lnTo>
                  <a:close/>
                  <a:moveTo>
                    <a:pt x="461078" y="238755"/>
                  </a:moveTo>
                  <a:cubicBezTo>
                    <a:pt x="461078" y="240367"/>
                    <a:pt x="459716" y="241729"/>
                    <a:pt x="458104" y="241729"/>
                  </a:cubicBezTo>
                  <a:lnTo>
                    <a:pt x="301950" y="241729"/>
                  </a:lnTo>
                  <a:lnTo>
                    <a:pt x="301950" y="228326"/>
                  </a:lnTo>
                  <a:cubicBezTo>
                    <a:pt x="301950" y="220126"/>
                    <a:pt x="295278" y="213453"/>
                    <a:pt x="287077" y="213453"/>
                  </a:cubicBezTo>
                  <a:lnTo>
                    <a:pt x="199030" y="213453"/>
                  </a:lnTo>
                  <a:cubicBezTo>
                    <a:pt x="190829" y="213453"/>
                    <a:pt x="184157" y="220125"/>
                    <a:pt x="184157" y="228326"/>
                  </a:cubicBezTo>
                  <a:lnTo>
                    <a:pt x="184157" y="241729"/>
                  </a:lnTo>
                  <a:lnTo>
                    <a:pt x="20822" y="241729"/>
                  </a:lnTo>
                  <a:cubicBezTo>
                    <a:pt x="19210" y="241729"/>
                    <a:pt x="17847" y="240367"/>
                    <a:pt x="17847" y="238755"/>
                  </a:cubicBezTo>
                  <a:lnTo>
                    <a:pt x="17847" y="141685"/>
                  </a:lnTo>
                  <a:cubicBezTo>
                    <a:pt x="17847" y="140073"/>
                    <a:pt x="19210" y="138710"/>
                    <a:pt x="20822" y="138710"/>
                  </a:cubicBezTo>
                  <a:lnTo>
                    <a:pt x="458104" y="138710"/>
                  </a:lnTo>
                  <a:cubicBezTo>
                    <a:pt x="459716" y="138710"/>
                    <a:pt x="461078" y="140073"/>
                    <a:pt x="461078" y="141685"/>
                  </a:cubicBezTo>
                  <a:lnTo>
                    <a:pt x="461078" y="238755"/>
                  </a:lnTo>
                  <a:close/>
                  <a:moveTo>
                    <a:pt x="202005" y="120864"/>
                  </a:moveTo>
                  <a:lnTo>
                    <a:pt x="202005" y="110435"/>
                  </a:lnTo>
                  <a:lnTo>
                    <a:pt x="284103" y="110435"/>
                  </a:lnTo>
                  <a:lnTo>
                    <a:pt x="284103" y="120864"/>
                  </a:lnTo>
                  <a:lnTo>
                    <a:pt x="202005" y="120864"/>
                  </a:lnTo>
                  <a:close/>
                  <a:moveTo>
                    <a:pt x="461078" y="117890"/>
                  </a:moveTo>
                  <a:cubicBezTo>
                    <a:pt x="461078" y="119502"/>
                    <a:pt x="459716" y="120864"/>
                    <a:pt x="458104" y="120864"/>
                  </a:cubicBezTo>
                  <a:lnTo>
                    <a:pt x="301950" y="120864"/>
                  </a:lnTo>
                  <a:lnTo>
                    <a:pt x="301950" y="107461"/>
                  </a:lnTo>
                  <a:cubicBezTo>
                    <a:pt x="301950" y="99259"/>
                    <a:pt x="295279" y="92588"/>
                    <a:pt x="287077" y="92588"/>
                  </a:cubicBezTo>
                  <a:lnTo>
                    <a:pt x="199030" y="92588"/>
                  </a:lnTo>
                  <a:cubicBezTo>
                    <a:pt x="190829" y="92588"/>
                    <a:pt x="184157" y="99259"/>
                    <a:pt x="184157" y="107461"/>
                  </a:cubicBezTo>
                  <a:lnTo>
                    <a:pt x="184157" y="120864"/>
                  </a:lnTo>
                  <a:lnTo>
                    <a:pt x="20822" y="120864"/>
                  </a:lnTo>
                  <a:cubicBezTo>
                    <a:pt x="19210" y="120864"/>
                    <a:pt x="17847" y="119502"/>
                    <a:pt x="17847" y="117890"/>
                  </a:cubicBezTo>
                  <a:lnTo>
                    <a:pt x="17847" y="20822"/>
                  </a:lnTo>
                  <a:cubicBezTo>
                    <a:pt x="17847" y="19210"/>
                    <a:pt x="19210" y="17847"/>
                    <a:pt x="20822" y="17847"/>
                  </a:cubicBezTo>
                  <a:lnTo>
                    <a:pt x="458104" y="17847"/>
                  </a:lnTo>
                  <a:cubicBezTo>
                    <a:pt x="459716" y="17847"/>
                    <a:pt x="461078" y="19210"/>
                    <a:pt x="461078" y="20822"/>
                  </a:cubicBezTo>
                  <a:lnTo>
                    <a:pt x="461078" y="11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9"/>
            <p:cNvSpPr/>
            <p:nvPr/>
          </p:nvSpPr>
          <p:spPr>
            <a:xfrm>
              <a:off x="6672614" y="3429958"/>
              <a:ext cx="176429" cy="249822"/>
            </a:xfrm>
            <a:custGeom>
              <a:avLst/>
              <a:gdLst/>
              <a:ahLst/>
              <a:cxnLst/>
              <a:rect l="l" t="t" r="r" b="b"/>
              <a:pathLst>
                <a:path w="176429" h="249822" extrusionOk="0">
                  <a:moveTo>
                    <a:pt x="167505" y="0"/>
                  </a:moveTo>
                  <a:lnTo>
                    <a:pt x="8924" y="0"/>
                  </a:lnTo>
                  <a:cubicBezTo>
                    <a:pt x="3995" y="0"/>
                    <a:pt x="0" y="3995"/>
                    <a:pt x="0" y="8924"/>
                  </a:cubicBezTo>
                  <a:lnTo>
                    <a:pt x="0" y="165967"/>
                  </a:lnTo>
                  <a:cubicBezTo>
                    <a:pt x="0" y="168422"/>
                    <a:pt x="1011" y="170767"/>
                    <a:pt x="2795" y="172453"/>
                  </a:cubicBezTo>
                  <a:lnTo>
                    <a:pt x="82086" y="247385"/>
                  </a:lnTo>
                  <a:cubicBezTo>
                    <a:pt x="83806" y="249010"/>
                    <a:pt x="86012" y="249823"/>
                    <a:pt x="88215" y="249823"/>
                  </a:cubicBezTo>
                  <a:cubicBezTo>
                    <a:pt x="90419" y="249823"/>
                    <a:pt x="92625" y="249010"/>
                    <a:pt x="94344" y="247385"/>
                  </a:cubicBezTo>
                  <a:lnTo>
                    <a:pt x="173635" y="172453"/>
                  </a:lnTo>
                  <a:cubicBezTo>
                    <a:pt x="175418" y="170768"/>
                    <a:pt x="176429" y="168422"/>
                    <a:pt x="176429" y="165968"/>
                  </a:cubicBezTo>
                  <a:lnTo>
                    <a:pt x="176429" y="8924"/>
                  </a:lnTo>
                  <a:cubicBezTo>
                    <a:pt x="176429" y="3995"/>
                    <a:pt x="172435" y="0"/>
                    <a:pt x="167505" y="0"/>
                  </a:cubicBezTo>
                  <a:close/>
                  <a:moveTo>
                    <a:pt x="158582" y="162123"/>
                  </a:moveTo>
                  <a:lnTo>
                    <a:pt x="97138" y="220188"/>
                  </a:lnTo>
                  <a:lnTo>
                    <a:pt x="97138" y="115681"/>
                  </a:lnTo>
                  <a:cubicBezTo>
                    <a:pt x="97138" y="110753"/>
                    <a:pt x="93142" y="106758"/>
                    <a:pt x="88214" y="106758"/>
                  </a:cubicBezTo>
                  <a:cubicBezTo>
                    <a:pt x="83285" y="106758"/>
                    <a:pt x="79290" y="110753"/>
                    <a:pt x="79290" y="115681"/>
                  </a:cubicBezTo>
                  <a:lnTo>
                    <a:pt x="79290" y="220188"/>
                  </a:lnTo>
                  <a:lnTo>
                    <a:pt x="17846" y="162123"/>
                  </a:lnTo>
                  <a:lnTo>
                    <a:pt x="17846" y="17847"/>
                  </a:lnTo>
                  <a:lnTo>
                    <a:pt x="79290" y="17847"/>
                  </a:lnTo>
                  <a:lnTo>
                    <a:pt x="79290" y="56190"/>
                  </a:lnTo>
                  <a:cubicBezTo>
                    <a:pt x="79290" y="61118"/>
                    <a:pt x="83285" y="65113"/>
                    <a:pt x="88214" y="65113"/>
                  </a:cubicBezTo>
                  <a:cubicBezTo>
                    <a:pt x="93142" y="65113"/>
                    <a:pt x="97138" y="61118"/>
                    <a:pt x="97138" y="56190"/>
                  </a:cubicBezTo>
                  <a:lnTo>
                    <a:pt x="97138" y="17849"/>
                  </a:lnTo>
                  <a:lnTo>
                    <a:pt x="158582" y="17849"/>
                  </a:lnTo>
                  <a:lnTo>
                    <a:pt x="158582" y="1621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3" name="Google Shape;453;p19"/>
          <p:cNvSpPr/>
          <p:nvPr/>
        </p:nvSpPr>
        <p:spPr>
          <a:xfrm rot="5400000">
            <a:off x="5269762" y="2278395"/>
            <a:ext cx="796500" cy="749400"/>
          </a:xfrm>
          <a:prstGeom prst="hexagon">
            <a:avLst>
              <a:gd name="adj" fmla="val 25000"/>
              <a:gd name="vf" fmla="val 11547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507" name="Google Shape;507;p19"/>
          <p:cNvSpPr txBox="1"/>
          <p:nvPr/>
        </p:nvSpPr>
        <p:spPr>
          <a:xfrm>
            <a:off x="4867267" y="3408035"/>
            <a:ext cx="16119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Earth</a:t>
            </a:r>
            <a:endParaRPr sz="1600">
              <a:solidFill>
                <a:schemeClr val="dk1"/>
              </a:solidFill>
              <a:latin typeface="Montserrat SemiBold"/>
              <a:ea typeface="Montserrat SemiBold"/>
              <a:cs typeface="Montserrat SemiBold"/>
              <a:sym typeface="Montserrat SemiBold"/>
            </a:endParaRPr>
          </a:p>
        </p:txBody>
      </p:sp>
      <p:sp>
        <p:nvSpPr>
          <p:cNvPr id="508" name="Google Shape;508;p19"/>
          <p:cNvSpPr txBox="1"/>
          <p:nvPr/>
        </p:nvSpPr>
        <p:spPr>
          <a:xfrm>
            <a:off x="4867267" y="3736329"/>
            <a:ext cx="1611900" cy="7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Earth is the only planet known to harbor life</a:t>
            </a:r>
            <a:endParaRPr sz="1200">
              <a:solidFill>
                <a:schemeClr val="dk1"/>
              </a:solidFill>
              <a:latin typeface="Montserrat Medium"/>
              <a:ea typeface="Montserrat Medium"/>
              <a:cs typeface="Montserrat Medium"/>
              <a:sym typeface="Montserrat Medium"/>
            </a:endParaRPr>
          </a:p>
        </p:txBody>
      </p:sp>
      <p:cxnSp>
        <p:nvCxnSpPr>
          <p:cNvPr id="509" name="Google Shape;509;p19"/>
          <p:cNvCxnSpPr>
            <a:stCxn id="453" idx="0"/>
            <a:endCxn id="507" idx="0"/>
          </p:cNvCxnSpPr>
          <p:nvPr/>
        </p:nvCxnSpPr>
        <p:spPr>
          <a:xfrm>
            <a:off x="5668012" y="3051345"/>
            <a:ext cx="5100" cy="356700"/>
          </a:xfrm>
          <a:prstGeom prst="straightConnector1">
            <a:avLst/>
          </a:prstGeom>
          <a:noFill/>
          <a:ln w="9525" cap="flat" cmpd="sng">
            <a:solidFill>
              <a:schemeClr val="dk1"/>
            </a:solidFill>
            <a:prstDash val="solid"/>
            <a:round/>
            <a:headEnd type="none" w="med" len="med"/>
            <a:tailEnd type="diamond" w="med" len="med"/>
          </a:ln>
        </p:spPr>
      </p:cxnSp>
      <p:sp>
        <p:nvSpPr>
          <p:cNvPr id="510" name="Google Shape;510;p19"/>
          <p:cNvSpPr txBox="1"/>
          <p:nvPr/>
        </p:nvSpPr>
        <p:spPr>
          <a:xfrm>
            <a:off x="5321917" y="1508850"/>
            <a:ext cx="7026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03</a:t>
            </a:r>
            <a:endParaRPr sz="1600">
              <a:solidFill>
                <a:schemeClr val="dk1"/>
              </a:solidFill>
              <a:latin typeface="Montserrat SemiBold"/>
              <a:ea typeface="Montserrat SemiBold"/>
              <a:cs typeface="Montserrat SemiBold"/>
              <a:sym typeface="Montserrat SemiBold"/>
            </a:endParaRPr>
          </a:p>
        </p:txBody>
      </p:sp>
      <p:cxnSp>
        <p:nvCxnSpPr>
          <p:cNvPr id="511" name="Google Shape;511;p19"/>
          <p:cNvCxnSpPr>
            <a:stCxn id="453" idx="3"/>
            <a:endCxn id="510" idx="2"/>
          </p:cNvCxnSpPr>
          <p:nvPr/>
        </p:nvCxnSpPr>
        <p:spPr>
          <a:xfrm rot="10800000" flipH="1">
            <a:off x="5668012" y="1945545"/>
            <a:ext cx="5100" cy="309300"/>
          </a:xfrm>
          <a:prstGeom prst="straightConnector1">
            <a:avLst/>
          </a:prstGeom>
          <a:noFill/>
          <a:ln w="9525" cap="flat" cmpd="sng">
            <a:solidFill>
              <a:schemeClr val="dk1"/>
            </a:solidFill>
            <a:prstDash val="solid"/>
            <a:round/>
            <a:headEnd type="none" w="med" len="med"/>
            <a:tailEnd type="diamond" w="med" len="med"/>
          </a:ln>
        </p:spPr>
      </p:cxnSp>
      <p:grpSp>
        <p:nvGrpSpPr>
          <p:cNvPr id="512" name="Google Shape;512;p19"/>
          <p:cNvGrpSpPr/>
          <p:nvPr/>
        </p:nvGrpSpPr>
        <p:grpSpPr>
          <a:xfrm>
            <a:off x="5443644" y="2424497"/>
            <a:ext cx="448738" cy="457199"/>
            <a:chOff x="5316959" y="3107782"/>
            <a:chExt cx="595933" cy="609193"/>
          </a:xfrm>
        </p:grpSpPr>
        <p:sp>
          <p:nvSpPr>
            <p:cNvPr id="513" name="Google Shape;513;p19"/>
            <p:cNvSpPr/>
            <p:nvPr/>
          </p:nvSpPr>
          <p:spPr>
            <a:xfrm>
              <a:off x="5563122" y="3462460"/>
              <a:ext cx="104434" cy="42927"/>
            </a:xfrm>
            <a:custGeom>
              <a:avLst/>
              <a:gdLst/>
              <a:ahLst/>
              <a:cxnLst/>
              <a:rect l="l" t="t" r="r" b="b"/>
              <a:pathLst>
                <a:path w="104434" h="42927" extrusionOk="0">
                  <a:moveTo>
                    <a:pt x="99893" y="1153"/>
                  </a:moveTo>
                  <a:cubicBezTo>
                    <a:pt x="95600" y="-1267"/>
                    <a:pt x="90158" y="249"/>
                    <a:pt x="87737" y="4542"/>
                  </a:cubicBezTo>
                  <a:cubicBezTo>
                    <a:pt x="80592" y="17211"/>
                    <a:pt x="67163" y="25081"/>
                    <a:pt x="52693" y="25081"/>
                  </a:cubicBezTo>
                  <a:lnTo>
                    <a:pt x="51743" y="25081"/>
                  </a:lnTo>
                  <a:cubicBezTo>
                    <a:pt x="37271" y="25081"/>
                    <a:pt x="23843" y="17211"/>
                    <a:pt x="16698" y="4542"/>
                  </a:cubicBezTo>
                  <a:cubicBezTo>
                    <a:pt x="14275" y="250"/>
                    <a:pt x="8835" y="-1269"/>
                    <a:pt x="4541" y="1153"/>
                  </a:cubicBezTo>
                  <a:cubicBezTo>
                    <a:pt x="248" y="3574"/>
                    <a:pt x="-1269" y="9017"/>
                    <a:pt x="1153" y="13310"/>
                  </a:cubicBezTo>
                  <a:cubicBezTo>
                    <a:pt x="11457" y="31579"/>
                    <a:pt x="30841" y="42928"/>
                    <a:pt x="51743" y="42928"/>
                  </a:cubicBezTo>
                  <a:lnTo>
                    <a:pt x="52693" y="42928"/>
                  </a:lnTo>
                  <a:cubicBezTo>
                    <a:pt x="73593" y="42928"/>
                    <a:pt x="92978" y="31578"/>
                    <a:pt x="103282" y="13310"/>
                  </a:cubicBezTo>
                  <a:cubicBezTo>
                    <a:pt x="105703" y="9017"/>
                    <a:pt x="104186" y="3573"/>
                    <a:pt x="99893" y="11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19"/>
            <p:cNvSpPr/>
            <p:nvPr/>
          </p:nvSpPr>
          <p:spPr>
            <a:xfrm>
              <a:off x="5412117" y="3107782"/>
              <a:ext cx="405613" cy="609193"/>
            </a:xfrm>
            <a:custGeom>
              <a:avLst/>
              <a:gdLst/>
              <a:ahLst/>
              <a:cxnLst/>
              <a:rect l="l" t="t" r="r" b="b"/>
              <a:pathLst>
                <a:path w="405613" h="609193" extrusionOk="0">
                  <a:moveTo>
                    <a:pt x="328150" y="375715"/>
                  </a:moveTo>
                  <a:cubicBezTo>
                    <a:pt x="332604" y="377834"/>
                    <a:pt x="337926" y="375943"/>
                    <a:pt x="340044" y="371495"/>
                  </a:cubicBezTo>
                  <a:cubicBezTo>
                    <a:pt x="346423" y="358095"/>
                    <a:pt x="350710" y="344049"/>
                    <a:pt x="352892" y="329535"/>
                  </a:cubicBezTo>
                  <a:lnTo>
                    <a:pt x="379480" y="329535"/>
                  </a:lnTo>
                  <a:cubicBezTo>
                    <a:pt x="393890" y="329535"/>
                    <a:pt x="405613" y="317813"/>
                    <a:pt x="405613" y="303404"/>
                  </a:cubicBezTo>
                  <a:lnTo>
                    <a:pt x="405613" y="191910"/>
                  </a:lnTo>
                  <a:cubicBezTo>
                    <a:pt x="405615" y="177500"/>
                    <a:pt x="393892" y="165777"/>
                    <a:pt x="379482" y="165777"/>
                  </a:cubicBezTo>
                  <a:lnTo>
                    <a:pt x="354598" y="165777"/>
                  </a:lnTo>
                  <a:lnTo>
                    <a:pt x="354598" y="123450"/>
                  </a:lnTo>
                  <a:cubicBezTo>
                    <a:pt x="354598" y="64015"/>
                    <a:pt x="306246" y="15662"/>
                    <a:pt x="246811" y="15662"/>
                  </a:cubicBezTo>
                  <a:cubicBezTo>
                    <a:pt x="237897" y="15662"/>
                    <a:pt x="229063" y="16774"/>
                    <a:pt x="220447" y="18950"/>
                  </a:cubicBezTo>
                  <a:cubicBezTo>
                    <a:pt x="203060" y="6997"/>
                    <a:pt x="182076" y="0"/>
                    <a:pt x="159634" y="0"/>
                  </a:cubicBezTo>
                  <a:lnTo>
                    <a:pt x="75687" y="0"/>
                  </a:lnTo>
                  <a:cubicBezTo>
                    <a:pt x="70087" y="0"/>
                    <a:pt x="64820" y="2983"/>
                    <a:pt x="61937" y="7785"/>
                  </a:cubicBezTo>
                  <a:cubicBezTo>
                    <a:pt x="59480" y="11882"/>
                    <a:pt x="59007" y="16887"/>
                    <a:pt x="60555" y="21335"/>
                  </a:cubicBezTo>
                  <a:lnTo>
                    <a:pt x="35326" y="21335"/>
                  </a:lnTo>
                  <a:cubicBezTo>
                    <a:pt x="29777" y="21335"/>
                    <a:pt x="24701" y="24140"/>
                    <a:pt x="21749" y="28839"/>
                  </a:cubicBezTo>
                  <a:cubicBezTo>
                    <a:pt x="18797" y="33538"/>
                    <a:pt x="18471" y="39327"/>
                    <a:pt x="20878" y="44327"/>
                  </a:cubicBezTo>
                  <a:lnTo>
                    <a:pt x="51872" y="108710"/>
                  </a:lnTo>
                  <a:cubicBezTo>
                    <a:pt x="51868" y="116333"/>
                    <a:pt x="51860" y="143414"/>
                    <a:pt x="51853" y="165778"/>
                  </a:cubicBezTo>
                  <a:lnTo>
                    <a:pt x="26133" y="165778"/>
                  </a:lnTo>
                  <a:cubicBezTo>
                    <a:pt x="11723" y="165778"/>
                    <a:pt x="0" y="177501"/>
                    <a:pt x="0" y="191910"/>
                  </a:cubicBezTo>
                  <a:lnTo>
                    <a:pt x="0" y="303404"/>
                  </a:lnTo>
                  <a:cubicBezTo>
                    <a:pt x="0" y="317813"/>
                    <a:pt x="11723" y="329535"/>
                    <a:pt x="26133" y="329535"/>
                  </a:cubicBezTo>
                  <a:lnTo>
                    <a:pt x="53580" y="329535"/>
                  </a:lnTo>
                  <a:cubicBezTo>
                    <a:pt x="60579" y="375606"/>
                    <a:pt x="88514" y="414882"/>
                    <a:pt x="127356" y="437321"/>
                  </a:cubicBezTo>
                  <a:cubicBezTo>
                    <a:pt x="123285" y="439978"/>
                    <a:pt x="120585" y="444565"/>
                    <a:pt x="120585" y="449777"/>
                  </a:cubicBezTo>
                  <a:lnTo>
                    <a:pt x="120585" y="482517"/>
                  </a:lnTo>
                  <a:lnTo>
                    <a:pt x="21307" y="482517"/>
                  </a:lnTo>
                  <a:cubicBezTo>
                    <a:pt x="9827" y="482517"/>
                    <a:pt x="485" y="491858"/>
                    <a:pt x="485" y="503339"/>
                  </a:cubicBezTo>
                  <a:lnTo>
                    <a:pt x="485" y="588371"/>
                  </a:lnTo>
                  <a:cubicBezTo>
                    <a:pt x="485" y="599852"/>
                    <a:pt x="9827" y="609193"/>
                    <a:pt x="21307" y="609193"/>
                  </a:cubicBezTo>
                  <a:lnTo>
                    <a:pt x="384304" y="609193"/>
                  </a:lnTo>
                  <a:cubicBezTo>
                    <a:pt x="395785" y="609193"/>
                    <a:pt x="405126" y="599852"/>
                    <a:pt x="405126" y="588371"/>
                  </a:cubicBezTo>
                  <a:lnTo>
                    <a:pt x="405126" y="503339"/>
                  </a:lnTo>
                  <a:cubicBezTo>
                    <a:pt x="405126" y="491858"/>
                    <a:pt x="395785" y="482517"/>
                    <a:pt x="384304" y="482517"/>
                  </a:cubicBezTo>
                  <a:lnTo>
                    <a:pt x="285027" y="482517"/>
                  </a:lnTo>
                  <a:lnTo>
                    <a:pt x="285027" y="449777"/>
                  </a:lnTo>
                  <a:cubicBezTo>
                    <a:pt x="285027" y="444753"/>
                    <a:pt x="282517" y="440311"/>
                    <a:pt x="278692" y="437617"/>
                  </a:cubicBezTo>
                  <a:cubicBezTo>
                    <a:pt x="289088" y="431667"/>
                    <a:pt x="298839" y="424454"/>
                    <a:pt x="307709" y="416026"/>
                  </a:cubicBezTo>
                  <a:cubicBezTo>
                    <a:pt x="311282" y="412632"/>
                    <a:pt x="311426" y="406983"/>
                    <a:pt x="308032" y="403410"/>
                  </a:cubicBezTo>
                  <a:cubicBezTo>
                    <a:pt x="304637" y="399836"/>
                    <a:pt x="298989" y="399693"/>
                    <a:pt x="295416" y="403087"/>
                  </a:cubicBezTo>
                  <a:cubicBezTo>
                    <a:pt x="279325" y="418375"/>
                    <a:pt x="259984" y="429196"/>
                    <a:pt x="239037" y="434904"/>
                  </a:cubicBezTo>
                  <a:lnTo>
                    <a:pt x="167490" y="434904"/>
                  </a:lnTo>
                  <a:cubicBezTo>
                    <a:pt x="118326" y="421471"/>
                    <a:pt x="80448" y="380422"/>
                    <a:pt x="71641" y="329534"/>
                  </a:cubicBezTo>
                  <a:lnTo>
                    <a:pt x="155984" y="329534"/>
                  </a:lnTo>
                  <a:cubicBezTo>
                    <a:pt x="163446" y="329534"/>
                    <a:pt x="170103" y="324797"/>
                    <a:pt x="172547" y="317748"/>
                  </a:cubicBezTo>
                  <a:lnTo>
                    <a:pt x="177193" y="304345"/>
                  </a:lnTo>
                  <a:lnTo>
                    <a:pt x="177193" y="323990"/>
                  </a:lnTo>
                  <a:cubicBezTo>
                    <a:pt x="177193" y="335470"/>
                    <a:pt x="186533" y="344812"/>
                    <a:pt x="198015" y="344812"/>
                  </a:cubicBezTo>
                  <a:lnTo>
                    <a:pt x="215438" y="344812"/>
                  </a:lnTo>
                  <a:cubicBezTo>
                    <a:pt x="220366" y="344812"/>
                    <a:pt x="224362" y="340816"/>
                    <a:pt x="224362" y="335888"/>
                  </a:cubicBezTo>
                  <a:cubicBezTo>
                    <a:pt x="224362" y="330960"/>
                    <a:pt x="220366" y="326964"/>
                    <a:pt x="215438" y="326964"/>
                  </a:cubicBezTo>
                  <a:lnTo>
                    <a:pt x="198015" y="326964"/>
                  </a:lnTo>
                  <a:cubicBezTo>
                    <a:pt x="196403" y="326964"/>
                    <a:pt x="195041" y="325602"/>
                    <a:pt x="195041" y="323990"/>
                  </a:cubicBezTo>
                  <a:lnTo>
                    <a:pt x="195041" y="295030"/>
                  </a:lnTo>
                  <a:lnTo>
                    <a:pt x="222936" y="295030"/>
                  </a:lnTo>
                  <a:cubicBezTo>
                    <a:pt x="223883" y="295030"/>
                    <a:pt x="225617" y="296264"/>
                    <a:pt x="225929" y="297160"/>
                  </a:cubicBezTo>
                  <a:lnTo>
                    <a:pt x="233067" y="317750"/>
                  </a:lnTo>
                  <a:cubicBezTo>
                    <a:pt x="235513" y="324799"/>
                    <a:pt x="242168" y="329535"/>
                    <a:pt x="249629" y="329535"/>
                  </a:cubicBezTo>
                  <a:lnTo>
                    <a:pt x="334793" y="329535"/>
                  </a:lnTo>
                  <a:cubicBezTo>
                    <a:pt x="332762" y="341373"/>
                    <a:pt x="329155" y="352849"/>
                    <a:pt x="323930" y="363821"/>
                  </a:cubicBezTo>
                  <a:cubicBezTo>
                    <a:pt x="321811" y="368271"/>
                    <a:pt x="323702" y="373596"/>
                    <a:pt x="328150" y="375715"/>
                  </a:cubicBezTo>
                  <a:close/>
                  <a:moveTo>
                    <a:pt x="371019" y="183624"/>
                  </a:moveTo>
                  <a:lnTo>
                    <a:pt x="379482" y="183624"/>
                  </a:lnTo>
                  <a:cubicBezTo>
                    <a:pt x="384051" y="183624"/>
                    <a:pt x="387768" y="187341"/>
                    <a:pt x="387768" y="191909"/>
                  </a:cubicBezTo>
                  <a:lnTo>
                    <a:pt x="387768" y="303403"/>
                  </a:lnTo>
                  <a:cubicBezTo>
                    <a:pt x="387768" y="307971"/>
                    <a:pt x="384051" y="311687"/>
                    <a:pt x="379482" y="311687"/>
                  </a:cubicBezTo>
                  <a:lnTo>
                    <a:pt x="371019" y="311687"/>
                  </a:lnTo>
                  <a:lnTo>
                    <a:pt x="371019" y="183624"/>
                  </a:lnTo>
                  <a:close/>
                  <a:moveTo>
                    <a:pt x="35092" y="311688"/>
                  </a:moveTo>
                  <a:lnTo>
                    <a:pt x="26136" y="311688"/>
                  </a:lnTo>
                  <a:cubicBezTo>
                    <a:pt x="21567" y="311688"/>
                    <a:pt x="17850" y="307971"/>
                    <a:pt x="17850" y="303404"/>
                  </a:cubicBezTo>
                  <a:lnTo>
                    <a:pt x="17850" y="191910"/>
                  </a:lnTo>
                  <a:cubicBezTo>
                    <a:pt x="17850" y="187342"/>
                    <a:pt x="21567" y="183625"/>
                    <a:pt x="26136" y="183625"/>
                  </a:cubicBezTo>
                  <a:lnTo>
                    <a:pt x="35092" y="183625"/>
                  </a:lnTo>
                  <a:lnTo>
                    <a:pt x="35092" y="311688"/>
                  </a:lnTo>
                  <a:close/>
                  <a:moveTo>
                    <a:pt x="138434" y="452752"/>
                  </a:moveTo>
                  <a:lnTo>
                    <a:pt x="267182" y="452752"/>
                  </a:lnTo>
                  <a:lnTo>
                    <a:pt x="267182" y="482517"/>
                  </a:lnTo>
                  <a:lnTo>
                    <a:pt x="255161" y="482517"/>
                  </a:lnTo>
                  <a:cubicBezTo>
                    <a:pt x="250233" y="482517"/>
                    <a:pt x="246238" y="486512"/>
                    <a:pt x="246238" y="491440"/>
                  </a:cubicBezTo>
                  <a:cubicBezTo>
                    <a:pt x="246238" y="496369"/>
                    <a:pt x="250233" y="500364"/>
                    <a:pt x="255161" y="500364"/>
                  </a:cubicBezTo>
                  <a:lnTo>
                    <a:pt x="384308" y="500364"/>
                  </a:lnTo>
                  <a:cubicBezTo>
                    <a:pt x="385920" y="500364"/>
                    <a:pt x="387283" y="501726"/>
                    <a:pt x="387283" y="503339"/>
                  </a:cubicBezTo>
                  <a:lnTo>
                    <a:pt x="387283" y="588371"/>
                  </a:lnTo>
                  <a:cubicBezTo>
                    <a:pt x="387283" y="589983"/>
                    <a:pt x="385920" y="591346"/>
                    <a:pt x="384308" y="591346"/>
                  </a:cubicBezTo>
                  <a:lnTo>
                    <a:pt x="21311" y="591346"/>
                  </a:lnTo>
                  <a:cubicBezTo>
                    <a:pt x="19699" y="591346"/>
                    <a:pt x="18336" y="589983"/>
                    <a:pt x="18336" y="588371"/>
                  </a:cubicBezTo>
                  <a:lnTo>
                    <a:pt x="18336" y="503339"/>
                  </a:lnTo>
                  <a:cubicBezTo>
                    <a:pt x="18336" y="501726"/>
                    <a:pt x="19699" y="500364"/>
                    <a:pt x="21311" y="500364"/>
                  </a:cubicBezTo>
                  <a:lnTo>
                    <a:pt x="198050" y="500364"/>
                  </a:lnTo>
                  <a:cubicBezTo>
                    <a:pt x="202978" y="500364"/>
                    <a:pt x="206973" y="496369"/>
                    <a:pt x="206973" y="491440"/>
                  </a:cubicBezTo>
                  <a:cubicBezTo>
                    <a:pt x="206973" y="486512"/>
                    <a:pt x="202978" y="482517"/>
                    <a:pt x="198050" y="482517"/>
                  </a:cubicBezTo>
                  <a:lnTo>
                    <a:pt x="138434" y="482517"/>
                  </a:lnTo>
                  <a:lnTo>
                    <a:pt x="138434" y="452752"/>
                  </a:lnTo>
                  <a:close/>
                  <a:moveTo>
                    <a:pt x="246811" y="33509"/>
                  </a:moveTo>
                  <a:cubicBezTo>
                    <a:pt x="296403" y="33509"/>
                    <a:pt x="336750" y="73856"/>
                    <a:pt x="336750" y="123450"/>
                  </a:cubicBezTo>
                  <a:lnTo>
                    <a:pt x="336750" y="124919"/>
                  </a:lnTo>
                  <a:cubicBezTo>
                    <a:pt x="329454" y="115454"/>
                    <a:pt x="319939" y="107722"/>
                    <a:pt x="308212" y="101780"/>
                  </a:cubicBezTo>
                  <a:cubicBezTo>
                    <a:pt x="295562" y="95371"/>
                    <a:pt x="280883" y="91322"/>
                    <a:pt x="265684" y="88774"/>
                  </a:cubicBezTo>
                  <a:cubicBezTo>
                    <a:pt x="261915" y="67729"/>
                    <a:pt x="252012" y="48845"/>
                    <a:pt x="237952" y="33954"/>
                  </a:cubicBezTo>
                  <a:cubicBezTo>
                    <a:pt x="240891" y="33663"/>
                    <a:pt x="243846" y="33509"/>
                    <a:pt x="246811" y="33509"/>
                  </a:cubicBezTo>
                  <a:close/>
                  <a:moveTo>
                    <a:pt x="38211" y="39182"/>
                  </a:moveTo>
                  <a:lnTo>
                    <a:pt x="75214" y="39182"/>
                  </a:lnTo>
                  <a:cubicBezTo>
                    <a:pt x="78348" y="39182"/>
                    <a:pt x="81254" y="37538"/>
                    <a:pt x="82866" y="34850"/>
                  </a:cubicBezTo>
                  <a:cubicBezTo>
                    <a:pt x="84478" y="32162"/>
                    <a:pt x="84562" y="28826"/>
                    <a:pt x="83087" y="26060"/>
                  </a:cubicBezTo>
                  <a:lnTo>
                    <a:pt x="78708" y="17847"/>
                  </a:lnTo>
                  <a:lnTo>
                    <a:pt x="159634" y="17847"/>
                  </a:lnTo>
                  <a:cubicBezTo>
                    <a:pt x="201461" y="17847"/>
                    <a:pt x="237252" y="46921"/>
                    <a:pt x="246950" y="86348"/>
                  </a:cubicBezTo>
                  <a:cubicBezTo>
                    <a:pt x="232099" y="84940"/>
                    <a:pt x="217330" y="84616"/>
                    <a:pt x="204002" y="84616"/>
                  </a:cubicBezTo>
                  <a:lnTo>
                    <a:pt x="202444" y="84616"/>
                  </a:lnTo>
                  <a:cubicBezTo>
                    <a:pt x="169696" y="84616"/>
                    <a:pt x="128257" y="86567"/>
                    <a:pt x="98232" y="101779"/>
                  </a:cubicBezTo>
                  <a:cubicBezTo>
                    <a:pt x="86516" y="107715"/>
                    <a:pt x="77009" y="115439"/>
                    <a:pt x="69715" y="124891"/>
                  </a:cubicBezTo>
                  <a:cubicBezTo>
                    <a:pt x="69718" y="114464"/>
                    <a:pt x="69720" y="107087"/>
                    <a:pt x="69723" y="106713"/>
                  </a:cubicBezTo>
                  <a:cubicBezTo>
                    <a:pt x="69729" y="105361"/>
                    <a:pt x="69427" y="104024"/>
                    <a:pt x="68840" y="102805"/>
                  </a:cubicBezTo>
                  <a:lnTo>
                    <a:pt x="38211" y="39182"/>
                  </a:lnTo>
                  <a:close/>
                  <a:moveTo>
                    <a:pt x="249857" y="311688"/>
                  </a:moveTo>
                  <a:lnTo>
                    <a:pt x="242792" y="291314"/>
                  </a:lnTo>
                  <a:cubicBezTo>
                    <a:pt x="239999" y="283258"/>
                    <a:pt x="231465" y="277183"/>
                    <a:pt x="222937" y="277183"/>
                  </a:cubicBezTo>
                  <a:lnTo>
                    <a:pt x="182679" y="277183"/>
                  </a:lnTo>
                  <a:cubicBezTo>
                    <a:pt x="174155" y="277183"/>
                    <a:pt x="165620" y="283256"/>
                    <a:pt x="162822" y="291313"/>
                  </a:cubicBezTo>
                  <a:lnTo>
                    <a:pt x="155759" y="311688"/>
                  </a:lnTo>
                  <a:lnTo>
                    <a:pt x="52938" y="311688"/>
                  </a:lnTo>
                  <a:lnTo>
                    <a:pt x="52938" y="183624"/>
                  </a:lnTo>
                  <a:lnTo>
                    <a:pt x="253972" y="183624"/>
                  </a:lnTo>
                  <a:cubicBezTo>
                    <a:pt x="258900" y="183624"/>
                    <a:pt x="262895" y="179629"/>
                    <a:pt x="262895" y="174700"/>
                  </a:cubicBezTo>
                  <a:cubicBezTo>
                    <a:pt x="262895" y="169772"/>
                    <a:pt x="258900" y="165777"/>
                    <a:pt x="253972" y="165777"/>
                  </a:cubicBezTo>
                  <a:lnTo>
                    <a:pt x="71204" y="165777"/>
                  </a:lnTo>
                  <a:cubicBezTo>
                    <a:pt x="75056" y="143273"/>
                    <a:pt x="86453" y="127756"/>
                    <a:pt x="106299" y="117700"/>
                  </a:cubicBezTo>
                  <a:cubicBezTo>
                    <a:pt x="127096" y="107163"/>
                    <a:pt x="156748" y="102463"/>
                    <a:pt x="202444" y="102463"/>
                  </a:cubicBezTo>
                  <a:lnTo>
                    <a:pt x="204002" y="102463"/>
                  </a:lnTo>
                  <a:cubicBezTo>
                    <a:pt x="249698" y="102463"/>
                    <a:pt x="279351" y="107162"/>
                    <a:pt x="300147" y="117700"/>
                  </a:cubicBezTo>
                  <a:cubicBezTo>
                    <a:pt x="319993" y="127757"/>
                    <a:pt x="331389" y="143273"/>
                    <a:pt x="335241" y="165777"/>
                  </a:cubicBezTo>
                  <a:lnTo>
                    <a:pt x="307514" y="165777"/>
                  </a:lnTo>
                  <a:cubicBezTo>
                    <a:pt x="302586" y="165777"/>
                    <a:pt x="298590" y="169772"/>
                    <a:pt x="298590" y="174700"/>
                  </a:cubicBezTo>
                  <a:cubicBezTo>
                    <a:pt x="298590" y="179629"/>
                    <a:pt x="302586" y="183624"/>
                    <a:pt x="307514" y="183624"/>
                  </a:cubicBezTo>
                  <a:lnTo>
                    <a:pt x="353171" y="183624"/>
                  </a:lnTo>
                  <a:lnTo>
                    <a:pt x="353171" y="311688"/>
                  </a:lnTo>
                  <a:lnTo>
                    <a:pt x="249857" y="3116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19"/>
            <p:cNvSpPr/>
            <p:nvPr/>
          </p:nvSpPr>
          <p:spPr>
            <a:xfrm>
              <a:off x="5475339" y="3310781"/>
              <a:ext cx="279173" cy="54355"/>
            </a:xfrm>
            <a:custGeom>
              <a:avLst/>
              <a:gdLst/>
              <a:ahLst/>
              <a:cxnLst/>
              <a:rect l="l" t="t" r="r" b="b"/>
              <a:pathLst>
                <a:path w="279173" h="54355" extrusionOk="0">
                  <a:moveTo>
                    <a:pt x="251994" y="0"/>
                  </a:moveTo>
                  <a:lnTo>
                    <a:pt x="27178" y="0"/>
                  </a:lnTo>
                  <a:cubicBezTo>
                    <a:pt x="12192" y="0"/>
                    <a:pt x="0" y="12192"/>
                    <a:pt x="0" y="27178"/>
                  </a:cubicBezTo>
                  <a:cubicBezTo>
                    <a:pt x="0" y="42163"/>
                    <a:pt x="12192" y="54355"/>
                    <a:pt x="27178" y="54355"/>
                  </a:cubicBezTo>
                  <a:lnTo>
                    <a:pt x="251994" y="54355"/>
                  </a:lnTo>
                  <a:cubicBezTo>
                    <a:pt x="266981" y="54355"/>
                    <a:pt x="279173" y="42163"/>
                    <a:pt x="279173" y="27178"/>
                  </a:cubicBezTo>
                  <a:cubicBezTo>
                    <a:pt x="279173" y="12192"/>
                    <a:pt x="266981" y="0"/>
                    <a:pt x="251994" y="0"/>
                  </a:cubicBezTo>
                  <a:close/>
                  <a:moveTo>
                    <a:pt x="251994" y="36508"/>
                  </a:moveTo>
                  <a:lnTo>
                    <a:pt x="27178" y="36508"/>
                  </a:lnTo>
                  <a:cubicBezTo>
                    <a:pt x="22033" y="36508"/>
                    <a:pt x="17847" y="32322"/>
                    <a:pt x="17847" y="27178"/>
                  </a:cubicBezTo>
                  <a:cubicBezTo>
                    <a:pt x="17847" y="22033"/>
                    <a:pt x="22033" y="17847"/>
                    <a:pt x="27178" y="17847"/>
                  </a:cubicBezTo>
                  <a:lnTo>
                    <a:pt x="251994" y="17847"/>
                  </a:lnTo>
                  <a:cubicBezTo>
                    <a:pt x="257140" y="17847"/>
                    <a:pt x="261326" y="22033"/>
                    <a:pt x="261326" y="27178"/>
                  </a:cubicBezTo>
                  <a:cubicBezTo>
                    <a:pt x="261326" y="32322"/>
                    <a:pt x="257140" y="36508"/>
                    <a:pt x="251994" y="365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19"/>
            <p:cNvSpPr/>
            <p:nvPr/>
          </p:nvSpPr>
          <p:spPr>
            <a:xfrm>
              <a:off x="5726223" y="3386321"/>
              <a:ext cx="17847" cy="17847"/>
            </a:xfrm>
            <a:custGeom>
              <a:avLst/>
              <a:gdLst/>
              <a:ahLst/>
              <a:cxnLst/>
              <a:rect l="l" t="t" r="r" b="b"/>
              <a:pathLst>
                <a:path w="17847" h="17847" extrusionOk="0">
                  <a:moveTo>
                    <a:pt x="15230" y="2618"/>
                  </a:moveTo>
                  <a:cubicBezTo>
                    <a:pt x="13576" y="952"/>
                    <a:pt x="11268" y="0"/>
                    <a:pt x="8924" y="0"/>
                  </a:cubicBezTo>
                  <a:cubicBezTo>
                    <a:pt x="6580" y="0"/>
                    <a:pt x="4271" y="952"/>
                    <a:pt x="2618" y="2618"/>
                  </a:cubicBezTo>
                  <a:cubicBezTo>
                    <a:pt x="952" y="4271"/>
                    <a:pt x="0" y="6580"/>
                    <a:pt x="0" y="8924"/>
                  </a:cubicBezTo>
                  <a:cubicBezTo>
                    <a:pt x="0" y="11268"/>
                    <a:pt x="952" y="13576"/>
                    <a:pt x="2618" y="15242"/>
                  </a:cubicBezTo>
                  <a:cubicBezTo>
                    <a:pt x="4271" y="16896"/>
                    <a:pt x="6580" y="17847"/>
                    <a:pt x="8924" y="17847"/>
                  </a:cubicBezTo>
                  <a:cubicBezTo>
                    <a:pt x="11268" y="17847"/>
                    <a:pt x="13576" y="16896"/>
                    <a:pt x="15230" y="15242"/>
                  </a:cubicBezTo>
                  <a:cubicBezTo>
                    <a:pt x="16896" y="13576"/>
                    <a:pt x="17847" y="11268"/>
                    <a:pt x="17847" y="8924"/>
                  </a:cubicBezTo>
                  <a:cubicBezTo>
                    <a:pt x="17847" y="6580"/>
                    <a:pt x="16896" y="4271"/>
                    <a:pt x="15230"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19"/>
            <p:cNvSpPr/>
            <p:nvPr/>
          </p:nvSpPr>
          <p:spPr>
            <a:xfrm>
              <a:off x="5692003" y="3386321"/>
              <a:ext cx="17847" cy="17847"/>
            </a:xfrm>
            <a:custGeom>
              <a:avLst/>
              <a:gdLst/>
              <a:ahLst/>
              <a:cxnLst/>
              <a:rect l="l" t="t" r="r" b="b"/>
              <a:pathLst>
                <a:path w="17847" h="17847" extrusionOk="0">
                  <a:moveTo>
                    <a:pt x="15242" y="2618"/>
                  </a:moveTo>
                  <a:cubicBezTo>
                    <a:pt x="13576" y="952"/>
                    <a:pt x="11280" y="0"/>
                    <a:pt x="8924" y="0"/>
                  </a:cubicBezTo>
                  <a:cubicBezTo>
                    <a:pt x="6580" y="0"/>
                    <a:pt x="4283" y="952"/>
                    <a:pt x="2618" y="2618"/>
                  </a:cubicBezTo>
                  <a:cubicBezTo>
                    <a:pt x="952" y="4283"/>
                    <a:pt x="0" y="6580"/>
                    <a:pt x="0" y="8924"/>
                  </a:cubicBezTo>
                  <a:cubicBezTo>
                    <a:pt x="0" y="11280"/>
                    <a:pt x="952" y="13576"/>
                    <a:pt x="2618" y="15230"/>
                  </a:cubicBezTo>
                  <a:cubicBezTo>
                    <a:pt x="4283" y="16896"/>
                    <a:pt x="6580" y="17847"/>
                    <a:pt x="8924" y="17847"/>
                  </a:cubicBezTo>
                  <a:cubicBezTo>
                    <a:pt x="11280" y="17847"/>
                    <a:pt x="13576" y="16896"/>
                    <a:pt x="15242" y="15230"/>
                  </a:cubicBezTo>
                  <a:cubicBezTo>
                    <a:pt x="16896" y="13576"/>
                    <a:pt x="17847" y="11280"/>
                    <a:pt x="17847" y="8924"/>
                  </a:cubicBezTo>
                  <a:cubicBezTo>
                    <a:pt x="17847" y="6580"/>
                    <a:pt x="16896" y="4271"/>
                    <a:pt x="15242"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19"/>
            <p:cNvSpPr/>
            <p:nvPr/>
          </p:nvSpPr>
          <p:spPr>
            <a:xfrm>
              <a:off x="5833768" y="3296470"/>
              <a:ext cx="40847" cy="117933"/>
            </a:xfrm>
            <a:custGeom>
              <a:avLst/>
              <a:gdLst/>
              <a:ahLst/>
              <a:cxnLst/>
              <a:rect l="l" t="t" r="r" b="b"/>
              <a:pathLst>
                <a:path w="40847" h="117933" extrusionOk="0">
                  <a:moveTo>
                    <a:pt x="14743" y="2157"/>
                  </a:moveTo>
                  <a:cubicBezTo>
                    <a:pt x="11005" y="-1056"/>
                    <a:pt x="5372" y="-630"/>
                    <a:pt x="2158" y="3106"/>
                  </a:cubicBezTo>
                  <a:cubicBezTo>
                    <a:pt x="-1055" y="6843"/>
                    <a:pt x="-630" y="12477"/>
                    <a:pt x="3106" y="15691"/>
                  </a:cubicBezTo>
                  <a:cubicBezTo>
                    <a:pt x="15749" y="26562"/>
                    <a:pt x="23001" y="42334"/>
                    <a:pt x="23001" y="58967"/>
                  </a:cubicBezTo>
                  <a:cubicBezTo>
                    <a:pt x="23001" y="75600"/>
                    <a:pt x="15749" y="91373"/>
                    <a:pt x="3106" y="102244"/>
                  </a:cubicBezTo>
                  <a:cubicBezTo>
                    <a:pt x="-631" y="105457"/>
                    <a:pt x="-1056" y="111091"/>
                    <a:pt x="2158" y="114828"/>
                  </a:cubicBezTo>
                  <a:cubicBezTo>
                    <a:pt x="3922" y="116882"/>
                    <a:pt x="6419" y="117934"/>
                    <a:pt x="8928" y="117934"/>
                  </a:cubicBezTo>
                  <a:cubicBezTo>
                    <a:pt x="10988" y="117934"/>
                    <a:pt x="13058" y="117225"/>
                    <a:pt x="14741" y="115777"/>
                  </a:cubicBezTo>
                  <a:cubicBezTo>
                    <a:pt x="31332" y="101511"/>
                    <a:pt x="40848" y="80804"/>
                    <a:pt x="40848" y="58966"/>
                  </a:cubicBezTo>
                  <a:cubicBezTo>
                    <a:pt x="40848" y="37128"/>
                    <a:pt x="31334" y="16422"/>
                    <a:pt x="14743" y="21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19"/>
            <p:cNvSpPr/>
            <p:nvPr/>
          </p:nvSpPr>
          <p:spPr>
            <a:xfrm>
              <a:off x="5862447" y="3274302"/>
              <a:ext cx="50445" cy="162269"/>
            </a:xfrm>
            <a:custGeom>
              <a:avLst/>
              <a:gdLst/>
              <a:ahLst/>
              <a:cxnLst/>
              <a:rect l="l" t="t" r="r" b="b"/>
              <a:pathLst>
                <a:path w="50445" h="162269" extrusionOk="0">
                  <a:moveTo>
                    <a:pt x="14833" y="2236"/>
                  </a:moveTo>
                  <a:cubicBezTo>
                    <a:pt x="11138" y="-1027"/>
                    <a:pt x="5500" y="-678"/>
                    <a:pt x="2237" y="3016"/>
                  </a:cubicBezTo>
                  <a:cubicBezTo>
                    <a:pt x="-1027" y="6709"/>
                    <a:pt x="-677" y="12349"/>
                    <a:pt x="3016" y="15611"/>
                  </a:cubicBezTo>
                  <a:cubicBezTo>
                    <a:pt x="21816" y="32221"/>
                    <a:pt x="32598" y="56104"/>
                    <a:pt x="32598" y="81135"/>
                  </a:cubicBezTo>
                  <a:cubicBezTo>
                    <a:pt x="32598" y="106167"/>
                    <a:pt x="21816" y="130049"/>
                    <a:pt x="3015" y="146659"/>
                  </a:cubicBezTo>
                  <a:cubicBezTo>
                    <a:pt x="-678" y="149923"/>
                    <a:pt x="-1027" y="155561"/>
                    <a:pt x="2236" y="159255"/>
                  </a:cubicBezTo>
                  <a:cubicBezTo>
                    <a:pt x="3999" y="161251"/>
                    <a:pt x="6457" y="162270"/>
                    <a:pt x="8927" y="162270"/>
                  </a:cubicBezTo>
                  <a:cubicBezTo>
                    <a:pt x="11026" y="162270"/>
                    <a:pt x="13136" y="161533"/>
                    <a:pt x="14833" y="160034"/>
                  </a:cubicBezTo>
                  <a:cubicBezTo>
                    <a:pt x="37464" y="140038"/>
                    <a:pt x="50445" y="111281"/>
                    <a:pt x="50445" y="81134"/>
                  </a:cubicBezTo>
                  <a:cubicBezTo>
                    <a:pt x="50445" y="50988"/>
                    <a:pt x="37466" y="22231"/>
                    <a:pt x="14833" y="22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19"/>
            <p:cNvSpPr/>
            <p:nvPr/>
          </p:nvSpPr>
          <p:spPr>
            <a:xfrm>
              <a:off x="5355234" y="3296469"/>
              <a:ext cx="40848" cy="117934"/>
            </a:xfrm>
            <a:custGeom>
              <a:avLst/>
              <a:gdLst/>
              <a:ahLst/>
              <a:cxnLst/>
              <a:rect l="l" t="t" r="r" b="b"/>
              <a:pathLst>
                <a:path w="40848" h="117934" extrusionOk="0">
                  <a:moveTo>
                    <a:pt x="37741" y="102245"/>
                  </a:moveTo>
                  <a:cubicBezTo>
                    <a:pt x="25098" y="91373"/>
                    <a:pt x="17846" y="75600"/>
                    <a:pt x="17846" y="58968"/>
                  </a:cubicBezTo>
                  <a:cubicBezTo>
                    <a:pt x="17849" y="42336"/>
                    <a:pt x="25099" y="26562"/>
                    <a:pt x="37743" y="15690"/>
                  </a:cubicBezTo>
                  <a:cubicBezTo>
                    <a:pt x="41480" y="12477"/>
                    <a:pt x="41905" y="6843"/>
                    <a:pt x="38691" y="3106"/>
                  </a:cubicBezTo>
                  <a:cubicBezTo>
                    <a:pt x="35478" y="-632"/>
                    <a:pt x="29845" y="-1055"/>
                    <a:pt x="26106" y="2157"/>
                  </a:cubicBezTo>
                  <a:cubicBezTo>
                    <a:pt x="9515" y="16423"/>
                    <a:pt x="0" y="37129"/>
                    <a:pt x="0" y="58967"/>
                  </a:cubicBezTo>
                  <a:cubicBezTo>
                    <a:pt x="0" y="80805"/>
                    <a:pt x="9516" y="101512"/>
                    <a:pt x="26106" y="115778"/>
                  </a:cubicBezTo>
                  <a:cubicBezTo>
                    <a:pt x="27791" y="117226"/>
                    <a:pt x="29860" y="117935"/>
                    <a:pt x="31920" y="117935"/>
                  </a:cubicBezTo>
                  <a:cubicBezTo>
                    <a:pt x="34430" y="117935"/>
                    <a:pt x="36925" y="116882"/>
                    <a:pt x="38690" y="114830"/>
                  </a:cubicBezTo>
                  <a:cubicBezTo>
                    <a:pt x="41902" y="111092"/>
                    <a:pt x="41477" y="105458"/>
                    <a:pt x="37741" y="1022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19"/>
            <p:cNvSpPr/>
            <p:nvPr/>
          </p:nvSpPr>
          <p:spPr>
            <a:xfrm>
              <a:off x="5316959" y="3274302"/>
              <a:ext cx="50445" cy="162270"/>
            </a:xfrm>
            <a:custGeom>
              <a:avLst/>
              <a:gdLst/>
              <a:ahLst/>
              <a:cxnLst/>
              <a:rect l="l" t="t" r="r" b="b"/>
              <a:pathLst>
                <a:path w="50445" h="162270" extrusionOk="0">
                  <a:moveTo>
                    <a:pt x="47430" y="146659"/>
                  </a:moveTo>
                  <a:cubicBezTo>
                    <a:pt x="28630" y="130049"/>
                    <a:pt x="17847" y="106167"/>
                    <a:pt x="17847" y="81135"/>
                  </a:cubicBezTo>
                  <a:cubicBezTo>
                    <a:pt x="17847" y="56104"/>
                    <a:pt x="28630" y="32221"/>
                    <a:pt x="47429" y="15611"/>
                  </a:cubicBezTo>
                  <a:cubicBezTo>
                    <a:pt x="51122" y="12348"/>
                    <a:pt x="51471" y="6709"/>
                    <a:pt x="48208" y="3016"/>
                  </a:cubicBezTo>
                  <a:cubicBezTo>
                    <a:pt x="44945" y="-678"/>
                    <a:pt x="39306" y="-1027"/>
                    <a:pt x="35613" y="2236"/>
                  </a:cubicBezTo>
                  <a:cubicBezTo>
                    <a:pt x="12980" y="22231"/>
                    <a:pt x="0" y="50990"/>
                    <a:pt x="0" y="81135"/>
                  </a:cubicBezTo>
                  <a:cubicBezTo>
                    <a:pt x="0" y="111281"/>
                    <a:pt x="12981" y="140039"/>
                    <a:pt x="35613" y="160035"/>
                  </a:cubicBezTo>
                  <a:cubicBezTo>
                    <a:pt x="37311" y="161534"/>
                    <a:pt x="39418" y="162271"/>
                    <a:pt x="41518" y="162271"/>
                  </a:cubicBezTo>
                  <a:cubicBezTo>
                    <a:pt x="43988" y="162271"/>
                    <a:pt x="46445" y="161251"/>
                    <a:pt x="48210" y="159256"/>
                  </a:cubicBezTo>
                  <a:cubicBezTo>
                    <a:pt x="51473" y="155561"/>
                    <a:pt x="51123" y="149923"/>
                    <a:pt x="47430" y="1466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1" name="Google Shape;451;p19"/>
          <p:cNvSpPr/>
          <p:nvPr/>
        </p:nvSpPr>
        <p:spPr>
          <a:xfrm rot="5400000">
            <a:off x="864896" y="2277519"/>
            <a:ext cx="796500" cy="7494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522" name="Google Shape;522;p19"/>
          <p:cNvSpPr txBox="1"/>
          <p:nvPr/>
        </p:nvSpPr>
        <p:spPr>
          <a:xfrm>
            <a:off x="462400" y="3407160"/>
            <a:ext cx="16119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Mercury</a:t>
            </a:r>
            <a:endParaRPr sz="1600">
              <a:solidFill>
                <a:schemeClr val="dk1"/>
              </a:solidFill>
              <a:latin typeface="Montserrat SemiBold"/>
              <a:ea typeface="Montserrat SemiBold"/>
              <a:cs typeface="Montserrat SemiBold"/>
              <a:sym typeface="Montserrat SemiBold"/>
            </a:endParaRPr>
          </a:p>
        </p:txBody>
      </p:sp>
      <p:sp>
        <p:nvSpPr>
          <p:cNvPr id="523" name="Google Shape;523;p19"/>
          <p:cNvSpPr txBox="1"/>
          <p:nvPr/>
        </p:nvSpPr>
        <p:spPr>
          <a:xfrm>
            <a:off x="462400" y="3735454"/>
            <a:ext cx="1611900" cy="7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Mercury is the smallest planet of them all</a:t>
            </a:r>
            <a:endParaRPr sz="1200">
              <a:solidFill>
                <a:schemeClr val="dk1"/>
              </a:solidFill>
              <a:latin typeface="Montserrat Medium"/>
              <a:ea typeface="Montserrat Medium"/>
              <a:cs typeface="Montserrat Medium"/>
              <a:sym typeface="Montserrat Medium"/>
            </a:endParaRPr>
          </a:p>
        </p:txBody>
      </p:sp>
      <p:cxnSp>
        <p:nvCxnSpPr>
          <p:cNvPr id="524" name="Google Shape;524;p19"/>
          <p:cNvCxnSpPr>
            <a:stCxn id="451" idx="0"/>
            <a:endCxn id="522" idx="0"/>
          </p:cNvCxnSpPr>
          <p:nvPr/>
        </p:nvCxnSpPr>
        <p:spPr>
          <a:xfrm>
            <a:off x="1263146" y="3050469"/>
            <a:ext cx="5100" cy="356700"/>
          </a:xfrm>
          <a:prstGeom prst="straightConnector1">
            <a:avLst/>
          </a:prstGeom>
          <a:noFill/>
          <a:ln w="9525" cap="flat" cmpd="sng">
            <a:solidFill>
              <a:schemeClr val="dk1"/>
            </a:solidFill>
            <a:prstDash val="solid"/>
            <a:round/>
            <a:headEnd type="none" w="med" len="med"/>
            <a:tailEnd type="diamond" w="med" len="med"/>
          </a:ln>
        </p:spPr>
      </p:cxnSp>
      <p:sp>
        <p:nvSpPr>
          <p:cNvPr id="525" name="Google Shape;525;p19"/>
          <p:cNvSpPr txBox="1"/>
          <p:nvPr/>
        </p:nvSpPr>
        <p:spPr>
          <a:xfrm>
            <a:off x="917050" y="1508850"/>
            <a:ext cx="7026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01</a:t>
            </a:r>
            <a:endParaRPr sz="1600">
              <a:solidFill>
                <a:schemeClr val="dk1"/>
              </a:solidFill>
              <a:latin typeface="Montserrat SemiBold"/>
              <a:ea typeface="Montserrat SemiBold"/>
              <a:cs typeface="Montserrat SemiBold"/>
              <a:sym typeface="Montserrat SemiBold"/>
            </a:endParaRPr>
          </a:p>
        </p:txBody>
      </p:sp>
      <p:cxnSp>
        <p:nvCxnSpPr>
          <p:cNvPr id="526" name="Google Shape;526;p19"/>
          <p:cNvCxnSpPr>
            <a:stCxn id="451" idx="3"/>
            <a:endCxn id="525" idx="2"/>
          </p:cNvCxnSpPr>
          <p:nvPr/>
        </p:nvCxnSpPr>
        <p:spPr>
          <a:xfrm rot="10800000" flipH="1">
            <a:off x="1263146" y="1945569"/>
            <a:ext cx="5100" cy="308400"/>
          </a:xfrm>
          <a:prstGeom prst="straightConnector1">
            <a:avLst/>
          </a:prstGeom>
          <a:noFill/>
          <a:ln w="9525" cap="flat" cmpd="sng">
            <a:solidFill>
              <a:schemeClr val="dk1"/>
            </a:solidFill>
            <a:prstDash val="solid"/>
            <a:round/>
            <a:headEnd type="none" w="med" len="med"/>
            <a:tailEnd type="diamond" w="med" len="med"/>
          </a:ln>
        </p:spPr>
      </p:cxnSp>
      <p:grpSp>
        <p:nvGrpSpPr>
          <p:cNvPr id="527" name="Google Shape;527;p19"/>
          <p:cNvGrpSpPr/>
          <p:nvPr/>
        </p:nvGrpSpPr>
        <p:grpSpPr>
          <a:xfrm>
            <a:off x="1034546" y="2465966"/>
            <a:ext cx="457199" cy="372520"/>
            <a:chOff x="3386038" y="3165447"/>
            <a:chExt cx="609193" cy="493862"/>
          </a:xfrm>
        </p:grpSpPr>
        <p:sp>
          <p:nvSpPr>
            <p:cNvPr id="528" name="Google Shape;528;p19"/>
            <p:cNvSpPr/>
            <p:nvPr/>
          </p:nvSpPr>
          <p:spPr>
            <a:xfrm>
              <a:off x="3386038" y="3165447"/>
              <a:ext cx="609193" cy="493862"/>
            </a:xfrm>
            <a:custGeom>
              <a:avLst/>
              <a:gdLst/>
              <a:ahLst/>
              <a:cxnLst/>
              <a:rect l="l" t="t" r="r" b="b"/>
              <a:pathLst>
                <a:path w="609193" h="493862" extrusionOk="0">
                  <a:moveTo>
                    <a:pt x="594320" y="0"/>
                  </a:moveTo>
                  <a:lnTo>
                    <a:pt x="14873" y="0"/>
                  </a:lnTo>
                  <a:cubicBezTo>
                    <a:pt x="6671" y="0"/>
                    <a:pt x="0" y="6671"/>
                    <a:pt x="0" y="14873"/>
                  </a:cubicBezTo>
                  <a:lnTo>
                    <a:pt x="0" y="253941"/>
                  </a:lnTo>
                  <a:cubicBezTo>
                    <a:pt x="0" y="262142"/>
                    <a:pt x="6671" y="268814"/>
                    <a:pt x="14873" y="268814"/>
                  </a:cubicBezTo>
                  <a:lnTo>
                    <a:pt x="23567" y="268814"/>
                  </a:lnTo>
                  <a:cubicBezTo>
                    <a:pt x="23528" y="270150"/>
                    <a:pt x="23503" y="271488"/>
                    <a:pt x="23503" y="272833"/>
                  </a:cubicBezTo>
                  <a:cubicBezTo>
                    <a:pt x="23503" y="321201"/>
                    <a:pt x="49130" y="365458"/>
                    <a:pt x="90744" y="389611"/>
                  </a:cubicBezTo>
                  <a:lnTo>
                    <a:pt x="90744" y="478823"/>
                  </a:lnTo>
                  <a:cubicBezTo>
                    <a:pt x="90744" y="487116"/>
                    <a:pt x="97490" y="493863"/>
                    <a:pt x="105783" y="493863"/>
                  </a:cubicBezTo>
                  <a:lnTo>
                    <a:pt x="203312" y="493863"/>
                  </a:lnTo>
                  <a:cubicBezTo>
                    <a:pt x="211605" y="493863"/>
                    <a:pt x="218352" y="487115"/>
                    <a:pt x="218352" y="478823"/>
                  </a:cubicBezTo>
                  <a:lnTo>
                    <a:pt x="218352" y="449366"/>
                  </a:lnTo>
                  <a:lnTo>
                    <a:pt x="260848" y="449366"/>
                  </a:lnTo>
                  <a:cubicBezTo>
                    <a:pt x="278855" y="449366"/>
                    <a:pt x="293504" y="434715"/>
                    <a:pt x="293504" y="416709"/>
                  </a:cubicBezTo>
                  <a:lnTo>
                    <a:pt x="293504" y="413925"/>
                  </a:lnTo>
                  <a:cubicBezTo>
                    <a:pt x="293504" y="405632"/>
                    <a:pt x="286756" y="398886"/>
                    <a:pt x="278464" y="398886"/>
                  </a:cubicBezTo>
                  <a:lnTo>
                    <a:pt x="256822" y="398886"/>
                  </a:lnTo>
                  <a:cubicBezTo>
                    <a:pt x="250264" y="398886"/>
                    <a:pt x="244929" y="393549"/>
                    <a:pt x="244929" y="386991"/>
                  </a:cubicBezTo>
                  <a:lnTo>
                    <a:pt x="244929" y="379185"/>
                  </a:lnTo>
                  <a:cubicBezTo>
                    <a:pt x="244929" y="372626"/>
                    <a:pt x="250264" y="367291"/>
                    <a:pt x="256822" y="367291"/>
                  </a:cubicBezTo>
                  <a:lnTo>
                    <a:pt x="278464" y="367291"/>
                  </a:lnTo>
                  <a:cubicBezTo>
                    <a:pt x="286757" y="367291"/>
                    <a:pt x="293504" y="360545"/>
                    <a:pt x="293504" y="352252"/>
                  </a:cubicBezTo>
                  <a:lnTo>
                    <a:pt x="293504" y="349149"/>
                  </a:lnTo>
                  <a:lnTo>
                    <a:pt x="314295" y="349149"/>
                  </a:lnTo>
                  <a:cubicBezTo>
                    <a:pt x="319046" y="349149"/>
                    <a:pt x="323207" y="347847"/>
                    <a:pt x="326329" y="345383"/>
                  </a:cubicBezTo>
                  <a:cubicBezTo>
                    <a:pt x="328719" y="343497"/>
                    <a:pt x="330462" y="340964"/>
                    <a:pt x="331368" y="338063"/>
                  </a:cubicBezTo>
                  <a:cubicBezTo>
                    <a:pt x="332810" y="333448"/>
                    <a:pt x="331992" y="328183"/>
                    <a:pt x="329065" y="323239"/>
                  </a:cubicBezTo>
                  <a:lnTo>
                    <a:pt x="296840" y="268814"/>
                  </a:lnTo>
                  <a:lnTo>
                    <a:pt x="459274" y="268814"/>
                  </a:lnTo>
                  <a:cubicBezTo>
                    <a:pt x="464203" y="268814"/>
                    <a:pt x="468198" y="264818"/>
                    <a:pt x="468198" y="259890"/>
                  </a:cubicBezTo>
                  <a:cubicBezTo>
                    <a:pt x="468198" y="254962"/>
                    <a:pt x="464203" y="250966"/>
                    <a:pt x="459274" y="250966"/>
                  </a:cubicBezTo>
                  <a:lnTo>
                    <a:pt x="291706" y="250966"/>
                  </a:lnTo>
                  <a:cubicBezTo>
                    <a:pt x="284642" y="207826"/>
                    <a:pt x="256875" y="170336"/>
                    <a:pt x="216847" y="151098"/>
                  </a:cubicBezTo>
                  <a:cubicBezTo>
                    <a:pt x="212404" y="148963"/>
                    <a:pt x="207072" y="150834"/>
                    <a:pt x="204938" y="155275"/>
                  </a:cubicBezTo>
                  <a:cubicBezTo>
                    <a:pt x="202803" y="159717"/>
                    <a:pt x="204672" y="165048"/>
                    <a:pt x="209115" y="167184"/>
                  </a:cubicBezTo>
                  <a:cubicBezTo>
                    <a:pt x="247503" y="185634"/>
                    <a:pt x="272915" y="223405"/>
                    <a:pt x="275437" y="265758"/>
                  </a:cubicBezTo>
                  <a:cubicBezTo>
                    <a:pt x="275522" y="267175"/>
                    <a:pt x="275943" y="268553"/>
                    <a:pt x="276666" y="269774"/>
                  </a:cubicBezTo>
                  <a:lnTo>
                    <a:pt x="313098" y="331302"/>
                  </a:lnTo>
                  <a:lnTo>
                    <a:pt x="284580" y="331302"/>
                  </a:lnTo>
                  <a:cubicBezTo>
                    <a:pt x="279652" y="331302"/>
                    <a:pt x="275656" y="335298"/>
                    <a:pt x="275656" y="340226"/>
                  </a:cubicBezTo>
                  <a:lnTo>
                    <a:pt x="275656" y="349445"/>
                  </a:lnTo>
                  <a:lnTo>
                    <a:pt x="256822" y="349445"/>
                  </a:lnTo>
                  <a:cubicBezTo>
                    <a:pt x="240423" y="349445"/>
                    <a:pt x="227081" y="362786"/>
                    <a:pt x="227081" y="379186"/>
                  </a:cubicBezTo>
                  <a:lnTo>
                    <a:pt x="227081" y="386992"/>
                  </a:lnTo>
                  <a:cubicBezTo>
                    <a:pt x="227081" y="403393"/>
                    <a:pt x="240423" y="416734"/>
                    <a:pt x="256822" y="416734"/>
                  </a:cubicBezTo>
                  <a:lnTo>
                    <a:pt x="275656" y="416734"/>
                  </a:lnTo>
                  <a:cubicBezTo>
                    <a:pt x="275643" y="424890"/>
                    <a:pt x="269005" y="431519"/>
                    <a:pt x="260848" y="431519"/>
                  </a:cubicBezTo>
                  <a:lnTo>
                    <a:pt x="209428" y="431519"/>
                  </a:lnTo>
                  <a:cubicBezTo>
                    <a:pt x="204500" y="431519"/>
                    <a:pt x="200504" y="435515"/>
                    <a:pt x="200504" y="440443"/>
                  </a:cubicBezTo>
                  <a:lnTo>
                    <a:pt x="200504" y="476017"/>
                  </a:lnTo>
                  <a:lnTo>
                    <a:pt x="108590" y="476017"/>
                  </a:lnTo>
                  <a:lnTo>
                    <a:pt x="108590" y="384357"/>
                  </a:lnTo>
                  <a:cubicBezTo>
                    <a:pt x="108590" y="381049"/>
                    <a:pt x="106760" y="378013"/>
                    <a:pt x="103836" y="376468"/>
                  </a:cubicBezTo>
                  <a:cubicBezTo>
                    <a:pt x="65293" y="356096"/>
                    <a:pt x="41349" y="316385"/>
                    <a:pt x="41349" y="272833"/>
                  </a:cubicBezTo>
                  <a:cubicBezTo>
                    <a:pt x="41349" y="208235"/>
                    <a:pt x="93904" y="155680"/>
                    <a:pt x="158502" y="155680"/>
                  </a:cubicBezTo>
                  <a:cubicBezTo>
                    <a:pt x="163430" y="155680"/>
                    <a:pt x="167426" y="151684"/>
                    <a:pt x="167426" y="146756"/>
                  </a:cubicBezTo>
                  <a:cubicBezTo>
                    <a:pt x="167426" y="141828"/>
                    <a:pt x="163430" y="137832"/>
                    <a:pt x="158502" y="137832"/>
                  </a:cubicBezTo>
                  <a:cubicBezTo>
                    <a:pt x="91507" y="137832"/>
                    <a:pt x="35763" y="186889"/>
                    <a:pt x="25282" y="250966"/>
                  </a:cubicBezTo>
                  <a:lnTo>
                    <a:pt x="17847" y="250966"/>
                  </a:lnTo>
                  <a:lnTo>
                    <a:pt x="17847" y="17847"/>
                  </a:lnTo>
                  <a:lnTo>
                    <a:pt x="591346" y="17847"/>
                  </a:lnTo>
                  <a:lnTo>
                    <a:pt x="591346" y="250966"/>
                  </a:lnTo>
                  <a:lnTo>
                    <a:pt x="517576" y="250966"/>
                  </a:lnTo>
                  <a:cubicBezTo>
                    <a:pt x="512648" y="250966"/>
                    <a:pt x="508652" y="254962"/>
                    <a:pt x="508652" y="259890"/>
                  </a:cubicBezTo>
                  <a:cubicBezTo>
                    <a:pt x="508652" y="264818"/>
                    <a:pt x="512648" y="268814"/>
                    <a:pt x="517576" y="268814"/>
                  </a:cubicBezTo>
                  <a:lnTo>
                    <a:pt x="594320" y="268814"/>
                  </a:lnTo>
                  <a:cubicBezTo>
                    <a:pt x="602522" y="268814"/>
                    <a:pt x="609193" y="262142"/>
                    <a:pt x="609193" y="253941"/>
                  </a:cubicBezTo>
                  <a:lnTo>
                    <a:pt x="609193" y="14873"/>
                  </a:lnTo>
                  <a:cubicBezTo>
                    <a:pt x="609193" y="6671"/>
                    <a:pt x="602522" y="0"/>
                    <a:pt x="59432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19"/>
            <p:cNvSpPr/>
            <p:nvPr/>
          </p:nvSpPr>
          <p:spPr>
            <a:xfrm>
              <a:off x="3761945" y="3259152"/>
              <a:ext cx="17847" cy="81320"/>
            </a:xfrm>
            <a:custGeom>
              <a:avLst/>
              <a:gdLst/>
              <a:ahLst/>
              <a:cxnLst/>
              <a:rect l="l" t="t" r="r" b="b"/>
              <a:pathLst>
                <a:path w="17847" h="81320" extrusionOk="0">
                  <a:moveTo>
                    <a:pt x="8924" y="0"/>
                  </a:moveTo>
                  <a:cubicBezTo>
                    <a:pt x="3994" y="0"/>
                    <a:pt x="0" y="3995"/>
                    <a:pt x="0" y="8924"/>
                  </a:cubicBezTo>
                  <a:lnTo>
                    <a:pt x="0" y="72396"/>
                  </a:lnTo>
                  <a:cubicBezTo>
                    <a:pt x="0" y="77325"/>
                    <a:pt x="3995" y="81320"/>
                    <a:pt x="8924" y="81320"/>
                  </a:cubicBezTo>
                  <a:cubicBezTo>
                    <a:pt x="13852" y="81320"/>
                    <a:pt x="17847" y="77325"/>
                    <a:pt x="17847" y="72396"/>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19"/>
            <p:cNvSpPr/>
            <p:nvPr/>
          </p:nvSpPr>
          <p:spPr>
            <a:xfrm>
              <a:off x="3730259" y="3275970"/>
              <a:ext cx="17847" cy="47682"/>
            </a:xfrm>
            <a:custGeom>
              <a:avLst/>
              <a:gdLst/>
              <a:ahLst/>
              <a:cxnLst/>
              <a:rect l="l" t="t" r="r" b="b"/>
              <a:pathLst>
                <a:path w="17847" h="47682" extrusionOk="0">
                  <a:moveTo>
                    <a:pt x="8924" y="0"/>
                  </a:moveTo>
                  <a:cubicBezTo>
                    <a:pt x="3995" y="0"/>
                    <a:pt x="0" y="3995"/>
                    <a:pt x="0" y="8924"/>
                  </a:cubicBezTo>
                  <a:lnTo>
                    <a:pt x="0" y="38759"/>
                  </a:lnTo>
                  <a:cubicBezTo>
                    <a:pt x="0" y="43687"/>
                    <a:pt x="3995" y="47682"/>
                    <a:pt x="8924" y="47682"/>
                  </a:cubicBezTo>
                  <a:cubicBezTo>
                    <a:pt x="13852" y="47682"/>
                    <a:pt x="17847" y="43687"/>
                    <a:pt x="17847" y="38759"/>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19"/>
            <p:cNvSpPr/>
            <p:nvPr/>
          </p:nvSpPr>
          <p:spPr>
            <a:xfrm>
              <a:off x="3698574" y="3285580"/>
              <a:ext cx="17847" cy="28461"/>
            </a:xfrm>
            <a:custGeom>
              <a:avLst/>
              <a:gdLst/>
              <a:ahLst/>
              <a:cxnLst/>
              <a:rect l="l" t="t" r="r" b="b"/>
              <a:pathLst>
                <a:path w="17847" h="28461" extrusionOk="0">
                  <a:moveTo>
                    <a:pt x="8924" y="0"/>
                  </a:moveTo>
                  <a:cubicBezTo>
                    <a:pt x="3995" y="0"/>
                    <a:pt x="0" y="3995"/>
                    <a:pt x="0" y="8924"/>
                  </a:cubicBezTo>
                  <a:lnTo>
                    <a:pt x="0" y="19538"/>
                  </a:lnTo>
                  <a:cubicBezTo>
                    <a:pt x="0" y="24466"/>
                    <a:pt x="3995" y="28462"/>
                    <a:pt x="8924" y="28462"/>
                  </a:cubicBezTo>
                  <a:cubicBezTo>
                    <a:pt x="13852" y="28462"/>
                    <a:pt x="17847" y="24466"/>
                    <a:pt x="17847" y="19538"/>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19"/>
            <p:cNvSpPr/>
            <p:nvPr/>
          </p:nvSpPr>
          <p:spPr>
            <a:xfrm>
              <a:off x="3792870" y="3248252"/>
              <a:ext cx="17847" cy="103119"/>
            </a:xfrm>
            <a:custGeom>
              <a:avLst/>
              <a:gdLst/>
              <a:ahLst/>
              <a:cxnLst/>
              <a:rect l="l" t="t" r="r" b="b"/>
              <a:pathLst>
                <a:path w="17847" h="103119" extrusionOk="0">
                  <a:moveTo>
                    <a:pt x="8924" y="0"/>
                  </a:moveTo>
                  <a:cubicBezTo>
                    <a:pt x="3995" y="0"/>
                    <a:pt x="0" y="3994"/>
                    <a:pt x="0" y="8924"/>
                  </a:cubicBezTo>
                  <a:lnTo>
                    <a:pt x="0" y="94195"/>
                  </a:lnTo>
                  <a:cubicBezTo>
                    <a:pt x="0" y="99124"/>
                    <a:pt x="3995" y="103119"/>
                    <a:pt x="8924" y="103119"/>
                  </a:cubicBezTo>
                  <a:cubicBezTo>
                    <a:pt x="13852" y="103119"/>
                    <a:pt x="17847" y="99124"/>
                    <a:pt x="17847" y="94195"/>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19"/>
            <p:cNvSpPr/>
            <p:nvPr/>
          </p:nvSpPr>
          <p:spPr>
            <a:xfrm>
              <a:off x="3823794" y="3234928"/>
              <a:ext cx="17847" cy="129766"/>
            </a:xfrm>
            <a:custGeom>
              <a:avLst/>
              <a:gdLst/>
              <a:ahLst/>
              <a:cxnLst/>
              <a:rect l="l" t="t" r="r" b="b"/>
              <a:pathLst>
                <a:path w="17847" h="129766" extrusionOk="0">
                  <a:moveTo>
                    <a:pt x="8924" y="0"/>
                  </a:moveTo>
                  <a:cubicBezTo>
                    <a:pt x="3995" y="0"/>
                    <a:pt x="0" y="3995"/>
                    <a:pt x="0" y="8924"/>
                  </a:cubicBezTo>
                  <a:lnTo>
                    <a:pt x="0" y="120843"/>
                  </a:lnTo>
                  <a:cubicBezTo>
                    <a:pt x="0" y="125771"/>
                    <a:pt x="3995" y="129766"/>
                    <a:pt x="8924" y="129766"/>
                  </a:cubicBezTo>
                  <a:cubicBezTo>
                    <a:pt x="13852" y="129766"/>
                    <a:pt x="17847" y="125771"/>
                    <a:pt x="17847" y="120843"/>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19"/>
            <p:cNvSpPr/>
            <p:nvPr/>
          </p:nvSpPr>
          <p:spPr>
            <a:xfrm>
              <a:off x="3854719" y="3276231"/>
              <a:ext cx="17847" cy="47160"/>
            </a:xfrm>
            <a:custGeom>
              <a:avLst/>
              <a:gdLst/>
              <a:ahLst/>
              <a:cxnLst/>
              <a:rect l="l" t="t" r="r" b="b"/>
              <a:pathLst>
                <a:path w="17847" h="47160" extrusionOk="0">
                  <a:moveTo>
                    <a:pt x="8924" y="0"/>
                  </a:moveTo>
                  <a:cubicBezTo>
                    <a:pt x="3995" y="0"/>
                    <a:pt x="0" y="3995"/>
                    <a:pt x="0" y="8924"/>
                  </a:cubicBezTo>
                  <a:lnTo>
                    <a:pt x="0" y="38236"/>
                  </a:lnTo>
                  <a:cubicBezTo>
                    <a:pt x="0" y="43165"/>
                    <a:pt x="3995" y="47160"/>
                    <a:pt x="8924" y="47160"/>
                  </a:cubicBezTo>
                  <a:cubicBezTo>
                    <a:pt x="13852" y="47160"/>
                    <a:pt x="17847" y="43165"/>
                    <a:pt x="17847" y="38236"/>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19"/>
            <p:cNvSpPr/>
            <p:nvPr/>
          </p:nvSpPr>
          <p:spPr>
            <a:xfrm>
              <a:off x="3885645" y="3250916"/>
              <a:ext cx="17847" cy="97789"/>
            </a:xfrm>
            <a:custGeom>
              <a:avLst/>
              <a:gdLst/>
              <a:ahLst/>
              <a:cxnLst/>
              <a:rect l="l" t="t" r="r" b="b"/>
              <a:pathLst>
                <a:path w="17847" h="97789" extrusionOk="0">
                  <a:moveTo>
                    <a:pt x="8924" y="0"/>
                  </a:moveTo>
                  <a:cubicBezTo>
                    <a:pt x="3995" y="0"/>
                    <a:pt x="0" y="3995"/>
                    <a:pt x="0" y="8924"/>
                  </a:cubicBezTo>
                  <a:lnTo>
                    <a:pt x="0" y="88866"/>
                  </a:lnTo>
                  <a:cubicBezTo>
                    <a:pt x="0" y="93794"/>
                    <a:pt x="3995" y="97790"/>
                    <a:pt x="8924" y="97790"/>
                  </a:cubicBezTo>
                  <a:cubicBezTo>
                    <a:pt x="13852" y="97790"/>
                    <a:pt x="17847" y="93794"/>
                    <a:pt x="17847" y="88866"/>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19"/>
            <p:cNvSpPr/>
            <p:nvPr/>
          </p:nvSpPr>
          <p:spPr>
            <a:xfrm>
              <a:off x="3916568" y="3272234"/>
              <a:ext cx="17847" cy="55154"/>
            </a:xfrm>
            <a:custGeom>
              <a:avLst/>
              <a:gdLst/>
              <a:ahLst/>
              <a:cxnLst/>
              <a:rect l="l" t="t" r="r" b="b"/>
              <a:pathLst>
                <a:path w="17847" h="55154" extrusionOk="0">
                  <a:moveTo>
                    <a:pt x="8924" y="0"/>
                  </a:moveTo>
                  <a:cubicBezTo>
                    <a:pt x="3995" y="0"/>
                    <a:pt x="0" y="3995"/>
                    <a:pt x="0" y="8924"/>
                  </a:cubicBezTo>
                  <a:lnTo>
                    <a:pt x="0" y="46231"/>
                  </a:lnTo>
                  <a:cubicBezTo>
                    <a:pt x="0" y="51159"/>
                    <a:pt x="3995" y="55155"/>
                    <a:pt x="8924" y="55155"/>
                  </a:cubicBezTo>
                  <a:cubicBezTo>
                    <a:pt x="13852" y="55155"/>
                    <a:pt x="17847" y="51159"/>
                    <a:pt x="17847" y="46231"/>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19"/>
            <p:cNvSpPr/>
            <p:nvPr/>
          </p:nvSpPr>
          <p:spPr>
            <a:xfrm>
              <a:off x="3903894" y="3203890"/>
              <a:ext cx="53335" cy="51483"/>
            </a:xfrm>
            <a:custGeom>
              <a:avLst/>
              <a:gdLst/>
              <a:ahLst/>
              <a:cxnLst/>
              <a:rect l="l" t="t" r="r" b="b"/>
              <a:pathLst>
                <a:path w="53335" h="51483" extrusionOk="0">
                  <a:moveTo>
                    <a:pt x="44412" y="0"/>
                  </a:moveTo>
                  <a:lnTo>
                    <a:pt x="8924" y="0"/>
                  </a:lnTo>
                  <a:cubicBezTo>
                    <a:pt x="3995" y="0"/>
                    <a:pt x="0" y="3995"/>
                    <a:pt x="0" y="8924"/>
                  </a:cubicBezTo>
                  <a:cubicBezTo>
                    <a:pt x="0" y="13852"/>
                    <a:pt x="3995" y="17847"/>
                    <a:pt x="8924" y="17847"/>
                  </a:cubicBezTo>
                  <a:lnTo>
                    <a:pt x="35488" y="17847"/>
                  </a:lnTo>
                  <a:lnTo>
                    <a:pt x="35488" y="42561"/>
                  </a:lnTo>
                  <a:cubicBezTo>
                    <a:pt x="35488" y="47490"/>
                    <a:pt x="39483" y="51484"/>
                    <a:pt x="44412" y="51484"/>
                  </a:cubicBezTo>
                  <a:cubicBezTo>
                    <a:pt x="49340" y="51484"/>
                    <a:pt x="53335" y="47488"/>
                    <a:pt x="53335" y="42560"/>
                  </a:cubicBezTo>
                  <a:lnTo>
                    <a:pt x="53335" y="8924"/>
                  </a:lnTo>
                  <a:cubicBezTo>
                    <a:pt x="53335" y="3995"/>
                    <a:pt x="49340" y="0"/>
                    <a:pt x="444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19"/>
            <p:cNvSpPr/>
            <p:nvPr/>
          </p:nvSpPr>
          <p:spPr>
            <a:xfrm>
              <a:off x="3903894" y="3343243"/>
              <a:ext cx="53335" cy="51483"/>
            </a:xfrm>
            <a:custGeom>
              <a:avLst/>
              <a:gdLst/>
              <a:ahLst/>
              <a:cxnLst/>
              <a:rect l="l" t="t" r="r" b="b"/>
              <a:pathLst>
                <a:path w="53335" h="51483" extrusionOk="0">
                  <a:moveTo>
                    <a:pt x="44412" y="0"/>
                  </a:moveTo>
                  <a:cubicBezTo>
                    <a:pt x="39483" y="0"/>
                    <a:pt x="35488" y="3995"/>
                    <a:pt x="35488" y="8924"/>
                  </a:cubicBezTo>
                  <a:lnTo>
                    <a:pt x="35488" y="33636"/>
                  </a:lnTo>
                  <a:lnTo>
                    <a:pt x="8924" y="33636"/>
                  </a:lnTo>
                  <a:cubicBezTo>
                    <a:pt x="3995" y="33636"/>
                    <a:pt x="0" y="37632"/>
                    <a:pt x="0" y="42560"/>
                  </a:cubicBezTo>
                  <a:cubicBezTo>
                    <a:pt x="0" y="47489"/>
                    <a:pt x="3995" y="51484"/>
                    <a:pt x="8924" y="51484"/>
                  </a:cubicBezTo>
                  <a:lnTo>
                    <a:pt x="44412" y="51484"/>
                  </a:lnTo>
                  <a:cubicBezTo>
                    <a:pt x="49340" y="51484"/>
                    <a:pt x="53335" y="47489"/>
                    <a:pt x="53335" y="42560"/>
                  </a:cubicBezTo>
                  <a:lnTo>
                    <a:pt x="53335" y="8924"/>
                  </a:lnTo>
                  <a:cubicBezTo>
                    <a:pt x="53335" y="3995"/>
                    <a:pt x="49340" y="0"/>
                    <a:pt x="444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19"/>
            <p:cNvSpPr/>
            <p:nvPr/>
          </p:nvSpPr>
          <p:spPr>
            <a:xfrm>
              <a:off x="3685878" y="3343243"/>
              <a:ext cx="53335" cy="51483"/>
            </a:xfrm>
            <a:custGeom>
              <a:avLst/>
              <a:gdLst/>
              <a:ahLst/>
              <a:cxnLst/>
              <a:rect l="l" t="t" r="r" b="b"/>
              <a:pathLst>
                <a:path w="53335" h="51483" extrusionOk="0">
                  <a:moveTo>
                    <a:pt x="44412" y="33636"/>
                  </a:moveTo>
                  <a:lnTo>
                    <a:pt x="17847" y="33636"/>
                  </a:lnTo>
                  <a:lnTo>
                    <a:pt x="17847" y="8924"/>
                  </a:lnTo>
                  <a:cubicBezTo>
                    <a:pt x="17847" y="3995"/>
                    <a:pt x="13852" y="0"/>
                    <a:pt x="8924" y="0"/>
                  </a:cubicBezTo>
                  <a:cubicBezTo>
                    <a:pt x="3995" y="0"/>
                    <a:pt x="0" y="3995"/>
                    <a:pt x="0" y="8924"/>
                  </a:cubicBezTo>
                  <a:lnTo>
                    <a:pt x="0" y="42560"/>
                  </a:lnTo>
                  <a:cubicBezTo>
                    <a:pt x="0" y="47489"/>
                    <a:pt x="3995" y="51484"/>
                    <a:pt x="8924" y="51484"/>
                  </a:cubicBezTo>
                  <a:lnTo>
                    <a:pt x="44412" y="51484"/>
                  </a:lnTo>
                  <a:cubicBezTo>
                    <a:pt x="49340" y="51484"/>
                    <a:pt x="53335" y="47489"/>
                    <a:pt x="53335" y="42560"/>
                  </a:cubicBezTo>
                  <a:cubicBezTo>
                    <a:pt x="53335" y="37632"/>
                    <a:pt x="49340" y="33636"/>
                    <a:pt x="44412" y="336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19"/>
            <p:cNvSpPr/>
            <p:nvPr/>
          </p:nvSpPr>
          <p:spPr>
            <a:xfrm>
              <a:off x="3685879" y="3203890"/>
              <a:ext cx="53335" cy="51485"/>
            </a:xfrm>
            <a:custGeom>
              <a:avLst/>
              <a:gdLst/>
              <a:ahLst/>
              <a:cxnLst/>
              <a:rect l="l" t="t" r="r" b="b"/>
              <a:pathLst>
                <a:path w="53335" h="51485" extrusionOk="0">
                  <a:moveTo>
                    <a:pt x="44412" y="0"/>
                  </a:moveTo>
                  <a:lnTo>
                    <a:pt x="8924" y="0"/>
                  </a:lnTo>
                  <a:cubicBezTo>
                    <a:pt x="3995" y="0"/>
                    <a:pt x="0" y="3995"/>
                    <a:pt x="0" y="8924"/>
                  </a:cubicBezTo>
                  <a:lnTo>
                    <a:pt x="0" y="42561"/>
                  </a:lnTo>
                  <a:cubicBezTo>
                    <a:pt x="0" y="47490"/>
                    <a:pt x="3995" y="51485"/>
                    <a:pt x="8924" y="51485"/>
                  </a:cubicBezTo>
                  <a:cubicBezTo>
                    <a:pt x="13852" y="51485"/>
                    <a:pt x="17847" y="47490"/>
                    <a:pt x="17847" y="42561"/>
                  </a:cubicBezTo>
                  <a:lnTo>
                    <a:pt x="17847" y="17847"/>
                  </a:lnTo>
                  <a:lnTo>
                    <a:pt x="44412" y="17847"/>
                  </a:lnTo>
                  <a:cubicBezTo>
                    <a:pt x="49340" y="17847"/>
                    <a:pt x="53335" y="13852"/>
                    <a:pt x="53335" y="8924"/>
                  </a:cubicBezTo>
                  <a:cubicBezTo>
                    <a:pt x="53335" y="3995"/>
                    <a:pt x="49340" y="0"/>
                    <a:pt x="444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19"/>
            <p:cNvSpPr/>
            <p:nvPr/>
          </p:nvSpPr>
          <p:spPr>
            <a:xfrm>
              <a:off x="3559606" y="3203890"/>
              <a:ext cx="67400" cy="17847"/>
            </a:xfrm>
            <a:custGeom>
              <a:avLst/>
              <a:gdLst/>
              <a:ahLst/>
              <a:cxnLst/>
              <a:rect l="l" t="t" r="r" b="b"/>
              <a:pathLst>
                <a:path w="67400" h="17847" extrusionOk="0">
                  <a:moveTo>
                    <a:pt x="58477" y="0"/>
                  </a:moveTo>
                  <a:lnTo>
                    <a:pt x="8924" y="0"/>
                  </a:lnTo>
                  <a:cubicBezTo>
                    <a:pt x="3995" y="0"/>
                    <a:pt x="0" y="3995"/>
                    <a:pt x="0" y="8924"/>
                  </a:cubicBezTo>
                  <a:cubicBezTo>
                    <a:pt x="0" y="13852"/>
                    <a:pt x="3995" y="17847"/>
                    <a:pt x="8924" y="17847"/>
                  </a:cubicBezTo>
                  <a:lnTo>
                    <a:pt x="58477" y="17847"/>
                  </a:lnTo>
                  <a:cubicBezTo>
                    <a:pt x="63405" y="17847"/>
                    <a:pt x="67400" y="13852"/>
                    <a:pt x="67400" y="8924"/>
                  </a:cubicBezTo>
                  <a:cubicBezTo>
                    <a:pt x="67400" y="3995"/>
                    <a:pt x="63405" y="0"/>
                    <a:pt x="5847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19"/>
            <p:cNvSpPr/>
            <p:nvPr/>
          </p:nvSpPr>
          <p:spPr>
            <a:xfrm>
              <a:off x="3559608" y="3231739"/>
              <a:ext cx="99187" cy="17847"/>
            </a:xfrm>
            <a:custGeom>
              <a:avLst/>
              <a:gdLst/>
              <a:ahLst/>
              <a:cxnLst/>
              <a:rect l="l" t="t" r="r" b="b"/>
              <a:pathLst>
                <a:path w="99187" h="17847" extrusionOk="0">
                  <a:moveTo>
                    <a:pt x="90264" y="0"/>
                  </a:moveTo>
                  <a:lnTo>
                    <a:pt x="8924" y="0"/>
                  </a:lnTo>
                  <a:cubicBezTo>
                    <a:pt x="3995" y="0"/>
                    <a:pt x="0" y="3995"/>
                    <a:pt x="0" y="8924"/>
                  </a:cubicBezTo>
                  <a:cubicBezTo>
                    <a:pt x="0" y="13852"/>
                    <a:pt x="3995" y="17847"/>
                    <a:pt x="8924" y="17847"/>
                  </a:cubicBezTo>
                  <a:lnTo>
                    <a:pt x="90264" y="17847"/>
                  </a:lnTo>
                  <a:cubicBezTo>
                    <a:pt x="95192" y="17847"/>
                    <a:pt x="99188" y="13852"/>
                    <a:pt x="99188" y="8924"/>
                  </a:cubicBezTo>
                  <a:cubicBezTo>
                    <a:pt x="99188" y="3995"/>
                    <a:pt x="95192" y="0"/>
                    <a:pt x="9026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19"/>
            <p:cNvSpPr/>
            <p:nvPr/>
          </p:nvSpPr>
          <p:spPr>
            <a:xfrm>
              <a:off x="3559608" y="3259588"/>
              <a:ext cx="99187" cy="17847"/>
            </a:xfrm>
            <a:custGeom>
              <a:avLst/>
              <a:gdLst/>
              <a:ahLst/>
              <a:cxnLst/>
              <a:rect l="l" t="t" r="r" b="b"/>
              <a:pathLst>
                <a:path w="99187" h="17847" extrusionOk="0">
                  <a:moveTo>
                    <a:pt x="90264" y="0"/>
                  </a:moveTo>
                  <a:lnTo>
                    <a:pt x="8924" y="0"/>
                  </a:lnTo>
                  <a:cubicBezTo>
                    <a:pt x="3995" y="0"/>
                    <a:pt x="0" y="3995"/>
                    <a:pt x="0" y="8924"/>
                  </a:cubicBezTo>
                  <a:cubicBezTo>
                    <a:pt x="0" y="13852"/>
                    <a:pt x="3995" y="17847"/>
                    <a:pt x="8924" y="17847"/>
                  </a:cubicBezTo>
                  <a:lnTo>
                    <a:pt x="90264" y="17847"/>
                  </a:lnTo>
                  <a:cubicBezTo>
                    <a:pt x="95192" y="17847"/>
                    <a:pt x="99188" y="13852"/>
                    <a:pt x="99188" y="8924"/>
                  </a:cubicBezTo>
                  <a:cubicBezTo>
                    <a:pt x="99188" y="3995"/>
                    <a:pt x="95192" y="0"/>
                    <a:pt x="9026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19"/>
            <p:cNvSpPr/>
            <p:nvPr/>
          </p:nvSpPr>
          <p:spPr>
            <a:xfrm>
              <a:off x="3514967" y="3203884"/>
              <a:ext cx="17847" cy="17847"/>
            </a:xfrm>
            <a:custGeom>
              <a:avLst/>
              <a:gdLst/>
              <a:ahLst/>
              <a:cxnLst/>
              <a:rect l="l" t="t" r="r" b="b"/>
              <a:pathLst>
                <a:path w="17847" h="17847" extrusionOk="0">
                  <a:moveTo>
                    <a:pt x="15230" y="2618"/>
                  </a:moveTo>
                  <a:cubicBezTo>
                    <a:pt x="13576" y="952"/>
                    <a:pt x="11268" y="0"/>
                    <a:pt x="8924" y="0"/>
                  </a:cubicBezTo>
                  <a:cubicBezTo>
                    <a:pt x="6580" y="0"/>
                    <a:pt x="4271" y="952"/>
                    <a:pt x="2618" y="2618"/>
                  </a:cubicBezTo>
                  <a:cubicBezTo>
                    <a:pt x="952" y="4283"/>
                    <a:pt x="0" y="6580"/>
                    <a:pt x="0" y="8936"/>
                  </a:cubicBezTo>
                  <a:cubicBezTo>
                    <a:pt x="0" y="11280"/>
                    <a:pt x="952" y="13576"/>
                    <a:pt x="2618" y="15242"/>
                  </a:cubicBezTo>
                  <a:cubicBezTo>
                    <a:pt x="4271" y="16896"/>
                    <a:pt x="6580" y="17847"/>
                    <a:pt x="8924" y="17847"/>
                  </a:cubicBezTo>
                  <a:cubicBezTo>
                    <a:pt x="11268" y="17847"/>
                    <a:pt x="13576" y="16896"/>
                    <a:pt x="15230" y="15242"/>
                  </a:cubicBezTo>
                  <a:cubicBezTo>
                    <a:pt x="16896" y="13576"/>
                    <a:pt x="17847" y="11280"/>
                    <a:pt x="17847" y="8936"/>
                  </a:cubicBezTo>
                  <a:cubicBezTo>
                    <a:pt x="17847" y="6580"/>
                    <a:pt x="16896" y="4283"/>
                    <a:pt x="15230"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19"/>
            <p:cNvSpPr/>
            <p:nvPr/>
          </p:nvSpPr>
          <p:spPr>
            <a:xfrm>
              <a:off x="3484389" y="3203896"/>
              <a:ext cx="17847" cy="17835"/>
            </a:xfrm>
            <a:custGeom>
              <a:avLst/>
              <a:gdLst/>
              <a:ahLst/>
              <a:cxnLst/>
              <a:rect l="l" t="t" r="r" b="b"/>
              <a:pathLst>
                <a:path w="17847" h="17835" extrusionOk="0">
                  <a:moveTo>
                    <a:pt x="15230" y="2606"/>
                  </a:moveTo>
                  <a:cubicBezTo>
                    <a:pt x="13576" y="952"/>
                    <a:pt x="11280" y="0"/>
                    <a:pt x="8924" y="0"/>
                  </a:cubicBezTo>
                  <a:cubicBezTo>
                    <a:pt x="6580" y="0"/>
                    <a:pt x="4283" y="952"/>
                    <a:pt x="2618" y="2606"/>
                  </a:cubicBezTo>
                  <a:cubicBezTo>
                    <a:pt x="952" y="4271"/>
                    <a:pt x="0" y="6568"/>
                    <a:pt x="0" y="8912"/>
                  </a:cubicBezTo>
                  <a:cubicBezTo>
                    <a:pt x="0" y="11268"/>
                    <a:pt x="952" y="13564"/>
                    <a:pt x="2618" y="15230"/>
                  </a:cubicBezTo>
                  <a:cubicBezTo>
                    <a:pt x="4283" y="16884"/>
                    <a:pt x="6580" y="17836"/>
                    <a:pt x="8924" y="17836"/>
                  </a:cubicBezTo>
                  <a:cubicBezTo>
                    <a:pt x="11280" y="17836"/>
                    <a:pt x="13576" y="16884"/>
                    <a:pt x="15230" y="15230"/>
                  </a:cubicBezTo>
                  <a:cubicBezTo>
                    <a:pt x="16896" y="13564"/>
                    <a:pt x="17847" y="11268"/>
                    <a:pt x="17847" y="8912"/>
                  </a:cubicBezTo>
                  <a:cubicBezTo>
                    <a:pt x="17847" y="6568"/>
                    <a:pt x="16896" y="4271"/>
                    <a:pt x="15230" y="2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19"/>
            <p:cNvSpPr/>
            <p:nvPr/>
          </p:nvSpPr>
          <p:spPr>
            <a:xfrm>
              <a:off x="3453810" y="3203884"/>
              <a:ext cx="17847" cy="17847"/>
            </a:xfrm>
            <a:custGeom>
              <a:avLst/>
              <a:gdLst/>
              <a:ahLst/>
              <a:cxnLst/>
              <a:rect l="l" t="t" r="r" b="b"/>
              <a:pathLst>
                <a:path w="17847" h="17847" extrusionOk="0">
                  <a:moveTo>
                    <a:pt x="15242" y="2618"/>
                  </a:moveTo>
                  <a:cubicBezTo>
                    <a:pt x="13576" y="964"/>
                    <a:pt x="11280" y="0"/>
                    <a:pt x="8924" y="0"/>
                  </a:cubicBezTo>
                  <a:cubicBezTo>
                    <a:pt x="6580" y="0"/>
                    <a:pt x="4283" y="964"/>
                    <a:pt x="2618" y="2618"/>
                  </a:cubicBezTo>
                  <a:cubicBezTo>
                    <a:pt x="952" y="4283"/>
                    <a:pt x="0" y="6580"/>
                    <a:pt x="0" y="8924"/>
                  </a:cubicBezTo>
                  <a:cubicBezTo>
                    <a:pt x="0" y="11280"/>
                    <a:pt x="952" y="13576"/>
                    <a:pt x="2618" y="15242"/>
                  </a:cubicBezTo>
                  <a:cubicBezTo>
                    <a:pt x="4283" y="16896"/>
                    <a:pt x="6580" y="17847"/>
                    <a:pt x="8924" y="17847"/>
                  </a:cubicBezTo>
                  <a:cubicBezTo>
                    <a:pt x="11280" y="17847"/>
                    <a:pt x="13576" y="16896"/>
                    <a:pt x="15242" y="15242"/>
                  </a:cubicBezTo>
                  <a:cubicBezTo>
                    <a:pt x="16896" y="13576"/>
                    <a:pt x="17847" y="11280"/>
                    <a:pt x="17847" y="8924"/>
                  </a:cubicBezTo>
                  <a:cubicBezTo>
                    <a:pt x="17847" y="6580"/>
                    <a:pt x="16896" y="4283"/>
                    <a:pt x="15242"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19"/>
            <p:cNvSpPr/>
            <p:nvPr/>
          </p:nvSpPr>
          <p:spPr>
            <a:xfrm>
              <a:off x="3423232" y="3203896"/>
              <a:ext cx="17847" cy="17835"/>
            </a:xfrm>
            <a:custGeom>
              <a:avLst/>
              <a:gdLst/>
              <a:ahLst/>
              <a:cxnLst/>
              <a:rect l="l" t="t" r="r" b="b"/>
              <a:pathLst>
                <a:path w="17847" h="17835" extrusionOk="0">
                  <a:moveTo>
                    <a:pt x="15242" y="2606"/>
                  </a:moveTo>
                  <a:cubicBezTo>
                    <a:pt x="13576" y="952"/>
                    <a:pt x="11280" y="0"/>
                    <a:pt x="8924" y="0"/>
                  </a:cubicBezTo>
                  <a:cubicBezTo>
                    <a:pt x="6580" y="0"/>
                    <a:pt x="4283" y="952"/>
                    <a:pt x="2618" y="2606"/>
                  </a:cubicBezTo>
                  <a:cubicBezTo>
                    <a:pt x="952" y="4271"/>
                    <a:pt x="0" y="6568"/>
                    <a:pt x="0" y="8912"/>
                  </a:cubicBezTo>
                  <a:cubicBezTo>
                    <a:pt x="0" y="11268"/>
                    <a:pt x="952" y="13564"/>
                    <a:pt x="2618" y="15230"/>
                  </a:cubicBezTo>
                  <a:cubicBezTo>
                    <a:pt x="4283" y="16884"/>
                    <a:pt x="6580" y="17836"/>
                    <a:pt x="8924" y="17836"/>
                  </a:cubicBezTo>
                  <a:cubicBezTo>
                    <a:pt x="11280" y="17836"/>
                    <a:pt x="13576" y="16884"/>
                    <a:pt x="15242" y="15230"/>
                  </a:cubicBezTo>
                  <a:cubicBezTo>
                    <a:pt x="16896" y="13564"/>
                    <a:pt x="17847" y="11268"/>
                    <a:pt x="17847" y="8912"/>
                  </a:cubicBezTo>
                  <a:cubicBezTo>
                    <a:pt x="17847" y="6568"/>
                    <a:pt x="16896" y="4271"/>
                    <a:pt x="15242" y="2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19"/>
            <p:cNvSpPr/>
            <p:nvPr/>
          </p:nvSpPr>
          <p:spPr>
            <a:xfrm>
              <a:off x="3514967" y="3231738"/>
              <a:ext cx="17847" cy="17847"/>
            </a:xfrm>
            <a:custGeom>
              <a:avLst/>
              <a:gdLst/>
              <a:ahLst/>
              <a:cxnLst/>
              <a:rect l="l" t="t" r="r" b="b"/>
              <a:pathLst>
                <a:path w="17847" h="17847" extrusionOk="0">
                  <a:moveTo>
                    <a:pt x="15230" y="2618"/>
                  </a:moveTo>
                  <a:cubicBezTo>
                    <a:pt x="13576" y="952"/>
                    <a:pt x="11280" y="0"/>
                    <a:pt x="8924" y="0"/>
                  </a:cubicBezTo>
                  <a:cubicBezTo>
                    <a:pt x="6568" y="0"/>
                    <a:pt x="4271" y="952"/>
                    <a:pt x="2618" y="2618"/>
                  </a:cubicBezTo>
                  <a:cubicBezTo>
                    <a:pt x="952" y="4271"/>
                    <a:pt x="0" y="6580"/>
                    <a:pt x="0" y="8924"/>
                  </a:cubicBezTo>
                  <a:cubicBezTo>
                    <a:pt x="0" y="11280"/>
                    <a:pt x="952" y="13576"/>
                    <a:pt x="2618" y="15230"/>
                  </a:cubicBezTo>
                  <a:cubicBezTo>
                    <a:pt x="4271" y="16896"/>
                    <a:pt x="6568" y="17847"/>
                    <a:pt x="8924" y="17847"/>
                  </a:cubicBezTo>
                  <a:cubicBezTo>
                    <a:pt x="11280" y="17847"/>
                    <a:pt x="13576" y="16896"/>
                    <a:pt x="15230" y="15230"/>
                  </a:cubicBezTo>
                  <a:cubicBezTo>
                    <a:pt x="16896" y="13576"/>
                    <a:pt x="17847" y="11280"/>
                    <a:pt x="17847" y="8924"/>
                  </a:cubicBezTo>
                  <a:cubicBezTo>
                    <a:pt x="17847" y="6580"/>
                    <a:pt x="16896" y="4271"/>
                    <a:pt x="15230"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19"/>
            <p:cNvSpPr/>
            <p:nvPr/>
          </p:nvSpPr>
          <p:spPr>
            <a:xfrm>
              <a:off x="3484389" y="3231738"/>
              <a:ext cx="17847" cy="17847"/>
            </a:xfrm>
            <a:custGeom>
              <a:avLst/>
              <a:gdLst/>
              <a:ahLst/>
              <a:cxnLst/>
              <a:rect l="l" t="t" r="r" b="b"/>
              <a:pathLst>
                <a:path w="17847" h="17847" extrusionOk="0">
                  <a:moveTo>
                    <a:pt x="15230" y="2618"/>
                  </a:moveTo>
                  <a:cubicBezTo>
                    <a:pt x="13576" y="952"/>
                    <a:pt x="11280" y="0"/>
                    <a:pt x="8924" y="0"/>
                  </a:cubicBezTo>
                  <a:cubicBezTo>
                    <a:pt x="6580" y="0"/>
                    <a:pt x="4283" y="952"/>
                    <a:pt x="2618" y="2618"/>
                  </a:cubicBezTo>
                  <a:cubicBezTo>
                    <a:pt x="952" y="4271"/>
                    <a:pt x="0" y="6580"/>
                    <a:pt x="0" y="8924"/>
                  </a:cubicBezTo>
                  <a:cubicBezTo>
                    <a:pt x="0" y="11280"/>
                    <a:pt x="952" y="13576"/>
                    <a:pt x="2618" y="15230"/>
                  </a:cubicBezTo>
                  <a:cubicBezTo>
                    <a:pt x="4283" y="16896"/>
                    <a:pt x="6580" y="17847"/>
                    <a:pt x="8924" y="17847"/>
                  </a:cubicBezTo>
                  <a:cubicBezTo>
                    <a:pt x="11280" y="17847"/>
                    <a:pt x="13576" y="16896"/>
                    <a:pt x="15230" y="15230"/>
                  </a:cubicBezTo>
                  <a:cubicBezTo>
                    <a:pt x="16896" y="13576"/>
                    <a:pt x="17847" y="11268"/>
                    <a:pt x="17847" y="8924"/>
                  </a:cubicBezTo>
                  <a:cubicBezTo>
                    <a:pt x="17847" y="6580"/>
                    <a:pt x="16896" y="4283"/>
                    <a:pt x="15230"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19"/>
            <p:cNvSpPr/>
            <p:nvPr/>
          </p:nvSpPr>
          <p:spPr>
            <a:xfrm>
              <a:off x="3453810" y="3231738"/>
              <a:ext cx="17847" cy="17847"/>
            </a:xfrm>
            <a:custGeom>
              <a:avLst/>
              <a:gdLst/>
              <a:ahLst/>
              <a:cxnLst/>
              <a:rect l="l" t="t" r="r" b="b"/>
              <a:pathLst>
                <a:path w="17847" h="17847" extrusionOk="0">
                  <a:moveTo>
                    <a:pt x="15242" y="2618"/>
                  </a:moveTo>
                  <a:cubicBezTo>
                    <a:pt x="13576" y="952"/>
                    <a:pt x="11280" y="0"/>
                    <a:pt x="8924" y="0"/>
                  </a:cubicBezTo>
                  <a:cubicBezTo>
                    <a:pt x="6580" y="0"/>
                    <a:pt x="4283" y="952"/>
                    <a:pt x="2618" y="2618"/>
                  </a:cubicBezTo>
                  <a:cubicBezTo>
                    <a:pt x="952" y="4271"/>
                    <a:pt x="0" y="6580"/>
                    <a:pt x="0" y="8924"/>
                  </a:cubicBezTo>
                  <a:cubicBezTo>
                    <a:pt x="0" y="11280"/>
                    <a:pt x="952" y="13576"/>
                    <a:pt x="2618" y="15230"/>
                  </a:cubicBezTo>
                  <a:cubicBezTo>
                    <a:pt x="4271" y="16896"/>
                    <a:pt x="6580" y="17847"/>
                    <a:pt x="8924" y="17847"/>
                  </a:cubicBezTo>
                  <a:cubicBezTo>
                    <a:pt x="11280" y="17847"/>
                    <a:pt x="13576" y="16896"/>
                    <a:pt x="15242" y="15230"/>
                  </a:cubicBezTo>
                  <a:cubicBezTo>
                    <a:pt x="16896" y="13576"/>
                    <a:pt x="17847" y="11280"/>
                    <a:pt x="17847" y="8924"/>
                  </a:cubicBezTo>
                  <a:cubicBezTo>
                    <a:pt x="17847" y="6580"/>
                    <a:pt x="16896" y="4271"/>
                    <a:pt x="15242"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19"/>
            <p:cNvSpPr/>
            <p:nvPr/>
          </p:nvSpPr>
          <p:spPr>
            <a:xfrm>
              <a:off x="3423232" y="3231738"/>
              <a:ext cx="17847" cy="17847"/>
            </a:xfrm>
            <a:custGeom>
              <a:avLst/>
              <a:gdLst/>
              <a:ahLst/>
              <a:cxnLst/>
              <a:rect l="l" t="t" r="r" b="b"/>
              <a:pathLst>
                <a:path w="17847" h="17847" extrusionOk="0">
                  <a:moveTo>
                    <a:pt x="15242" y="2618"/>
                  </a:moveTo>
                  <a:cubicBezTo>
                    <a:pt x="13576" y="952"/>
                    <a:pt x="11280" y="0"/>
                    <a:pt x="8924" y="0"/>
                  </a:cubicBezTo>
                  <a:cubicBezTo>
                    <a:pt x="6580" y="0"/>
                    <a:pt x="4283" y="952"/>
                    <a:pt x="2618" y="2618"/>
                  </a:cubicBezTo>
                  <a:cubicBezTo>
                    <a:pt x="952" y="4271"/>
                    <a:pt x="0" y="6580"/>
                    <a:pt x="0" y="8924"/>
                  </a:cubicBezTo>
                  <a:cubicBezTo>
                    <a:pt x="0" y="11268"/>
                    <a:pt x="952" y="13576"/>
                    <a:pt x="2618" y="15242"/>
                  </a:cubicBezTo>
                  <a:cubicBezTo>
                    <a:pt x="4283" y="16896"/>
                    <a:pt x="6580" y="17847"/>
                    <a:pt x="8924" y="17847"/>
                  </a:cubicBezTo>
                  <a:cubicBezTo>
                    <a:pt x="11280" y="17847"/>
                    <a:pt x="13576" y="16896"/>
                    <a:pt x="15242" y="15242"/>
                  </a:cubicBezTo>
                  <a:cubicBezTo>
                    <a:pt x="16896" y="13576"/>
                    <a:pt x="17847" y="11268"/>
                    <a:pt x="17847" y="8924"/>
                  </a:cubicBezTo>
                  <a:cubicBezTo>
                    <a:pt x="17847" y="6580"/>
                    <a:pt x="16896" y="4271"/>
                    <a:pt x="15242"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19"/>
            <p:cNvSpPr/>
            <p:nvPr/>
          </p:nvSpPr>
          <p:spPr>
            <a:xfrm>
              <a:off x="3514967" y="3259592"/>
              <a:ext cx="17847" cy="17847"/>
            </a:xfrm>
            <a:custGeom>
              <a:avLst/>
              <a:gdLst/>
              <a:ahLst/>
              <a:cxnLst/>
              <a:rect l="l" t="t" r="r" b="b"/>
              <a:pathLst>
                <a:path w="17847" h="17847" extrusionOk="0">
                  <a:moveTo>
                    <a:pt x="15230" y="2606"/>
                  </a:moveTo>
                  <a:cubicBezTo>
                    <a:pt x="13576" y="952"/>
                    <a:pt x="11268" y="0"/>
                    <a:pt x="8924" y="0"/>
                  </a:cubicBezTo>
                  <a:cubicBezTo>
                    <a:pt x="6580" y="0"/>
                    <a:pt x="4271" y="952"/>
                    <a:pt x="2618" y="2606"/>
                  </a:cubicBezTo>
                  <a:cubicBezTo>
                    <a:pt x="952" y="4271"/>
                    <a:pt x="0" y="6569"/>
                    <a:pt x="0" y="8924"/>
                  </a:cubicBezTo>
                  <a:cubicBezTo>
                    <a:pt x="0" y="11268"/>
                    <a:pt x="952" y="13576"/>
                    <a:pt x="2618" y="15230"/>
                  </a:cubicBezTo>
                  <a:cubicBezTo>
                    <a:pt x="4271" y="16896"/>
                    <a:pt x="6580" y="17847"/>
                    <a:pt x="8924" y="17847"/>
                  </a:cubicBezTo>
                  <a:cubicBezTo>
                    <a:pt x="11268" y="17847"/>
                    <a:pt x="13576" y="16896"/>
                    <a:pt x="15230" y="15230"/>
                  </a:cubicBezTo>
                  <a:cubicBezTo>
                    <a:pt x="16896" y="13576"/>
                    <a:pt x="17847" y="11269"/>
                    <a:pt x="17847" y="8924"/>
                  </a:cubicBezTo>
                  <a:cubicBezTo>
                    <a:pt x="17847" y="6569"/>
                    <a:pt x="16896" y="4271"/>
                    <a:pt x="15230" y="2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19"/>
            <p:cNvSpPr/>
            <p:nvPr/>
          </p:nvSpPr>
          <p:spPr>
            <a:xfrm>
              <a:off x="3484389" y="3259592"/>
              <a:ext cx="17847" cy="17847"/>
            </a:xfrm>
            <a:custGeom>
              <a:avLst/>
              <a:gdLst/>
              <a:ahLst/>
              <a:cxnLst/>
              <a:rect l="l" t="t" r="r" b="b"/>
              <a:pathLst>
                <a:path w="17847" h="17847" extrusionOk="0">
                  <a:moveTo>
                    <a:pt x="15230" y="2606"/>
                  </a:moveTo>
                  <a:cubicBezTo>
                    <a:pt x="13576" y="952"/>
                    <a:pt x="11280" y="0"/>
                    <a:pt x="8924" y="0"/>
                  </a:cubicBezTo>
                  <a:cubicBezTo>
                    <a:pt x="6580" y="0"/>
                    <a:pt x="4283" y="952"/>
                    <a:pt x="2618" y="2606"/>
                  </a:cubicBezTo>
                  <a:cubicBezTo>
                    <a:pt x="952" y="4271"/>
                    <a:pt x="0" y="6569"/>
                    <a:pt x="0" y="8924"/>
                  </a:cubicBezTo>
                  <a:cubicBezTo>
                    <a:pt x="0" y="11268"/>
                    <a:pt x="952" y="13576"/>
                    <a:pt x="2618" y="15230"/>
                  </a:cubicBezTo>
                  <a:cubicBezTo>
                    <a:pt x="4283" y="16896"/>
                    <a:pt x="6580" y="17847"/>
                    <a:pt x="8924" y="17847"/>
                  </a:cubicBezTo>
                  <a:cubicBezTo>
                    <a:pt x="11280" y="17847"/>
                    <a:pt x="13576" y="16896"/>
                    <a:pt x="15230" y="15230"/>
                  </a:cubicBezTo>
                  <a:cubicBezTo>
                    <a:pt x="16896" y="13564"/>
                    <a:pt x="17847" y="11269"/>
                    <a:pt x="17847" y="8924"/>
                  </a:cubicBezTo>
                  <a:cubicBezTo>
                    <a:pt x="17847" y="6569"/>
                    <a:pt x="16896" y="4271"/>
                    <a:pt x="15230" y="2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19"/>
            <p:cNvSpPr/>
            <p:nvPr/>
          </p:nvSpPr>
          <p:spPr>
            <a:xfrm>
              <a:off x="3453810" y="3259592"/>
              <a:ext cx="17847" cy="17847"/>
            </a:xfrm>
            <a:custGeom>
              <a:avLst/>
              <a:gdLst/>
              <a:ahLst/>
              <a:cxnLst/>
              <a:rect l="l" t="t" r="r" b="b"/>
              <a:pathLst>
                <a:path w="17847" h="17847" extrusionOk="0">
                  <a:moveTo>
                    <a:pt x="15242" y="2606"/>
                  </a:moveTo>
                  <a:cubicBezTo>
                    <a:pt x="13576" y="952"/>
                    <a:pt x="11280" y="0"/>
                    <a:pt x="8924" y="0"/>
                  </a:cubicBezTo>
                  <a:cubicBezTo>
                    <a:pt x="6580" y="0"/>
                    <a:pt x="4271" y="952"/>
                    <a:pt x="2618" y="2606"/>
                  </a:cubicBezTo>
                  <a:cubicBezTo>
                    <a:pt x="952" y="4271"/>
                    <a:pt x="0" y="6569"/>
                    <a:pt x="0" y="8924"/>
                  </a:cubicBezTo>
                  <a:cubicBezTo>
                    <a:pt x="0" y="11268"/>
                    <a:pt x="952" y="13576"/>
                    <a:pt x="2618" y="15230"/>
                  </a:cubicBezTo>
                  <a:cubicBezTo>
                    <a:pt x="4271" y="16896"/>
                    <a:pt x="6580" y="17847"/>
                    <a:pt x="8924" y="17847"/>
                  </a:cubicBezTo>
                  <a:cubicBezTo>
                    <a:pt x="11280" y="17847"/>
                    <a:pt x="13576" y="16896"/>
                    <a:pt x="15242" y="15230"/>
                  </a:cubicBezTo>
                  <a:cubicBezTo>
                    <a:pt x="16896" y="13576"/>
                    <a:pt x="17847" y="11269"/>
                    <a:pt x="17847" y="8924"/>
                  </a:cubicBezTo>
                  <a:cubicBezTo>
                    <a:pt x="17847" y="6569"/>
                    <a:pt x="16896" y="4271"/>
                    <a:pt x="15242" y="2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19"/>
            <p:cNvSpPr/>
            <p:nvPr/>
          </p:nvSpPr>
          <p:spPr>
            <a:xfrm>
              <a:off x="3423232" y="3259592"/>
              <a:ext cx="17847" cy="17847"/>
            </a:xfrm>
            <a:custGeom>
              <a:avLst/>
              <a:gdLst/>
              <a:ahLst/>
              <a:cxnLst/>
              <a:rect l="l" t="t" r="r" b="b"/>
              <a:pathLst>
                <a:path w="17847" h="17847" extrusionOk="0">
                  <a:moveTo>
                    <a:pt x="15242" y="2606"/>
                  </a:moveTo>
                  <a:cubicBezTo>
                    <a:pt x="13576" y="952"/>
                    <a:pt x="11280" y="0"/>
                    <a:pt x="8924" y="0"/>
                  </a:cubicBezTo>
                  <a:cubicBezTo>
                    <a:pt x="6580" y="0"/>
                    <a:pt x="4283" y="952"/>
                    <a:pt x="2618" y="2606"/>
                  </a:cubicBezTo>
                  <a:cubicBezTo>
                    <a:pt x="952" y="4271"/>
                    <a:pt x="0" y="6569"/>
                    <a:pt x="0" y="8924"/>
                  </a:cubicBezTo>
                  <a:cubicBezTo>
                    <a:pt x="0" y="11268"/>
                    <a:pt x="952" y="13564"/>
                    <a:pt x="2618" y="15230"/>
                  </a:cubicBezTo>
                  <a:cubicBezTo>
                    <a:pt x="4283" y="16896"/>
                    <a:pt x="6580" y="17847"/>
                    <a:pt x="8924" y="17847"/>
                  </a:cubicBezTo>
                  <a:cubicBezTo>
                    <a:pt x="11280" y="17847"/>
                    <a:pt x="13576" y="16896"/>
                    <a:pt x="15242" y="15230"/>
                  </a:cubicBezTo>
                  <a:cubicBezTo>
                    <a:pt x="16896" y="13564"/>
                    <a:pt x="17847" y="11269"/>
                    <a:pt x="17847" y="8924"/>
                  </a:cubicBezTo>
                  <a:cubicBezTo>
                    <a:pt x="17847" y="6569"/>
                    <a:pt x="16896" y="4271"/>
                    <a:pt x="15242" y="2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19"/>
            <p:cNvSpPr/>
            <p:nvPr/>
          </p:nvSpPr>
          <p:spPr>
            <a:xfrm>
              <a:off x="3771517" y="3502617"/>
              <a:ext cx="17847" cy="99749"/>
            </a:xfrm>
            <a:custGeom>
              <a:avLst/>
              <a:gdLst/>
              <a:ahLst/>
              <a:cxnLst/>
              <a:rect l="l" t="t" r="r" b="b"/>
              <a:pathLst>
                <a:path w="17847" h="99749" extrusionOk="0">
                  <a:moveTo>
                    <a:pt x="8924" y="0"/>
                  </a:moveTo>
                  <a:cubicBezTo>
                    <a:pt x="3995" y="0"/>
                    <a:pt x="0" y="3995"/>
                    <a:pt x="0" y="8924"/>
                  </a:cubicBezTo>
                  <a:lnTo>
                    <a:pt x="0" y="90826"/>
                  </a:lnTo>
                  <a:cubicBezTo>
                    <a:pt x="0" y="95754"/>
                    <a:pt x="3995" y="99749"/>
                    <a:pt x="8924" y="99749"/>
                  </a:cubicBezTo>
                  <a:cubicBezTo>
                    <a:pt x="13852" y="99749"/>
                    <a:pt x="17847" y="95754"/>
                    <a:pt x="17847" y="90826"/>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19"/>
            <p:cNvSpPr/>
            <p:nvPr/>
          </p:nvSpPr>
          <p:spPr>
            <a:xfrm>
              <a:off x="3734147" y="3524320"/>
              <a:ext cx="17847" cy="56345"/>
            </a:xfrm>
            <a:custGeom>
              <a:avLst/>
              <a:gdLst/>
              <a:ahLst/>
              <a:cxnLst/>
              <a:rect l="l" t="t" r="r" b="b"/>
              <a:pathLst>
                <a:path w="17847" h="56345" extrusionOk="0">
                  <a:moveTo>
                    <a:pt x="8924" y="0"/>
                  </a:moveTo>
                  <a:cubicBezTo>
                    <a:pt x="3995" y="0"/>
                    <a:pt x="0" y="3995"/>
                    <a:pt x="0" y="8924"/>
                  </a:cubicBezTo>
                  <a:lnTo>
                    <a:pt x="0" y="47422"/>
                  </a:lnTo>
                  <a:cubicBezTo>
                    <a:pt x="0" y="52350"/>
                    <a:pt x="3995" y="56346"/>
                    <a:pt x="8924" y="56346"/>
                  </a:cubicBezTo>
                  <a:cubicBezTo>
                    <a:pt x="13852" y="56346"/>
                    <a:pt x="17847" y="52350"/>
                    <a:pt x="17847" y="47422"/>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19"/>
            <p:cNvSpPr/>
            <p:nvPr/>
          </p:nvSpPr>
          <p:spPr>
            <a:xfrm>
              <a:off x="3696778" y="3536720"/>
              <a:ext cx="17847" cy="31544"/>
            </a:xfrm>
            <a:custGeom>
              <a:avLst/>
              <a:gdLst/>
              <a:ahLst/>
              <a:cxnLst/>
              <a:rect l="l" t="t" r="r" b="b"/>
              <a:pathLst>
                <a:path w="17847" h="31544" extrusionOk="0">
                  <a:moveTo>
                    <a:pt x="8924" y="0"/>
                  </a:moveTo>
                  <a:cubicBezTo>
                    <a:pt x="3995" y="0"/>
                    <a:pt x="0" y="3995"/>
                    <a:pt x="0" y="8924"/>
                  </a:cubicBezTo>
                  <a:lnTo>
                    <a:pt x="0" y="22621"/>
                  </a:lnTo>
                  <a:cubicBezTo>
                    <a:pt x="0" y="27549"/>
                    <a:pt x="3995" y="31545"/>
                    <a:pt x="8924" y="31545"/>
                  </a:cubicBezTo>
                  <a:cubicBezTo>
                    <a:pt x="13852" y="31545"/>
                    <a:pt x="17847" y="27549"/>
                    <a:pt x="17847" y="22621"/>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19"/>
            <p:cNvSpPr/>
            <p:nvPr/>
          </p:nvSpPr>
          <p:spPr>
            <a:xfrm>
              <a:off x="3807991" y="3488553"/>
              <a:ext cx="17847" cy="127878"/>
            </a:xfrm>
            <a:custGeom>
              <a:avLst/>
              <a:gdLst/>
              <a:ahLst/>
              <a:cxnLst/>
              <a:rect l="l" t="t" r="r" b="b"/>
              <a:pathLst>
                <a:path w="17847" h="127878" extrusionOk="0">
                  <a:moveTo>
                    <a:pt x="8924" y="0"/>
                  </a:moveTo>
                  <a:cubicBezTo>
                    <a:pt x="3995" y="0"/>
                    <a:pt x="0" y="3995"/>
                    <a:pt x="0" y="8924"/>
                  </a:cubicBezTo>
                  <a:lnTo>
                    <a:pt x="0" y="118954"/>
                  </a:lnTo>
                  <a:cubicBezTo>
                    <a:pt x="0" y="123883"/>
                    <a:pt x="3995" y="127878"/>
                    <a:pt x="8924" y="127878"/>
                  </a:cubicBezTo>
                  <a:cubicBezTo>
                    <a:pt x="13852" y="127878"/>
                    <a:pt x="17847" y="123883"/>
                    <a:pt x="17847" y="118954"/>
                  </a:cubicBezTo>
                  <a:lnTo>
                    <a:pt x="17847" y="8924"/>
                  </a:lnTo>
                  <a:cubicBezTo>
                    <a:pt x="17847" y="3994"/>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19"/>
            <p:cNvSpPr/>
            <p:nvPr/>
          </p:nvSpPr>
          <p:spPr>
            <a:xfrm>
              <a:off x="3844462" y="3471361"/>
              <a:ext cx="17847" cy="162263"/>
            </a:xfrm>
            <a:custGeom>
              <a:avLst/>
              <a:gdLst/>
              <a:ahLst/>
              <a:cxnLst/>
              <a:rect l="l" t="t" r="r" b="b"/>
              <a:pathLst>
                <a:path w="17847" h="162263" extrusionOk="0">
                  <a:moveTo>
                    <a:pt x="8924" y="0"/>
                  </a:moveTo>
                  <a:cubicBezTo>
                    <a:pt x="3995" y="0"/>
                    <a:pt x="0" y="3995"/>
                    <a:pt x="0" y="8924"/>
                  </a:cubicBezTo>
                  <a:lnTo>
                    <a:pt x="0" y="153339"/>
                  </a:lnTo>
                  <a:cubicBezTo>
                    <a:pt x="0" y="158268"/>
                    <a:pt x="3995" y="162263"/>
                    <a:pt x="8924" y="162263"/>
                  </a:cubicBezTo>
                  <a:cubicBezTo>
                    <a:pt x="13852" y="162263"/>
                    <a:pt x="17847" y="158268"/>
                    <a:pt x="17847" y="153339"/>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19"/>
            <p:cNvSpPr/>
            <p:nvPr/>
          </p:nvSpPr>
          <p:spPr>
            <a:xfrm>
              <a:off x="3880937" y="3524656"/>
              <a:ext cx="17847" cy="55670"/>
            </a:xfrm>
            <a:custGeom>
              <a:avLst/>
              <a:gdLst/>
              <a:ahLst/>
              <a:cxnLst/>
              <a:rect l="l" t="t" r="r" b="b"/>
              <a:pathLst>
                <a:path w="17847" h="55670" extrusionOk="0">
                  <a:moveTo>
                    <a:pt x="8924" y="0"/>
                  </a:moveTo>
                  <a:cubicBezTo>
                    <a:pt x="3995" y="0"/>
                    <a:pt x="0" y="3995"/>
                    <a:pt x="0" y="8924"/>
                  </a:cubicBezTo>
                  <a:lnTo>
                    <a:pt x="0" y="46747"/>
                  </a:lnTo>
                  <a:cubicBezTo>
                    <a:pt x="0" y="51676"/>
                    <a:pt x="3995" y="55671"/>
                    <a:pt x="8924" y="55671"/>
                  </a:cubicBezTo>
                  <a:cubicBezTo>
                    <a:pt x="13852" y="55671"/>
                    <a:pt x="17847" y="51676"/>
                    <a:pt x="17847" y="46747"/>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19"/>
            <p:cNvSpPr/>
            <p:nvPr/>
          </p:nvSpPr>
          <p:spPr>
            <a:xfrm>
              <a:off x="3917410" y="3491992"/>
              <a:ext cx="17847" cy="121000"/>
            </a:xfrm>
            <a:custGeom>
              <a:avLst/>
              <a:gdLst/>
              <a:ahLst/>
              <a:cxnLst/>
              <a:rect l="l" t="t" r="r" b="b"/>
              <a:pathLst>
                <a:path w="17847" h="121000" extrusionOk="0">
                  <a:moveTo>
                    <a:pt x="8924" y="0"/>
                  </a:moveTo>
                  <a:cubicBezTo>
                    <a:pt x="3995" y="0"/>
                    <a:pt x="0" y="3995"/>
                    <a:pt x="0" y="8924"/>
                  </a:cubicBezTo>
                  <a:lnTo>
                    <a:pt x="0" y="112077"/>
                  </a:lnTo>
                  <a:cubicBezTo>
                    <a:pt x="0" y="117006"/>
                    <a:pt x="3995" y="121001"/>
                    <a:pt x="8924" y="121001"/>
                  </a:cubicBezTo>
                  <a:cubicBezTo>
                    <a:pt x="13852" y="121001"/>
                    <a:pt x="17847" y="117006"/>
                    <a:pt x="17847" y="112077"/>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19"/>
            <p:cNvSpPr/>
            <p:nvPr/>
          </p:nvSpPr>
          <p:spPr>
            <a:xfrm>
              <a:off x="3953882" y="3519498"/>
              <a:ext cx="17847" cy="65985"/>
            </a:xfrm>
            <a:custGeom>
              <a:avLst/>
              <a:gdLst/>
              <a:ahLst/>
              <a:cxnLst/>
              <a:rect l="l" t="t" r="r" b="b"/>
              <a:pathLst>
                <a:path w="17847" h="65985" extrusionOk="0">
                  <a:moveTo>
                    <a:pt x="8924" y="0"/>
                  </a:moveTo>
                  <a:cubicBezTo>
                    <a:pt x="3995" y="0"/>
                    <a:pt x="0" y="3995"/>
                    <a:pt x="0" y="8924"/>
                  </a:cubicBezTo>
                  <a:lnTo>
                    <a:pt x="0" y="57062"/>
                  </a:lnTo>
                  <a:cubicBezTo>
                    <a:pt x="0" y="61990"/>
                    <a:pt x="3995" y="65986"/>
                    <a:pt x="8924" y="65986"/>
                  </a:cubicBezTo>
                  <a:cubicBezTo>
                    <a:pt x="13852" y="65986"/>
                    <a:pt x="17847" y="61990"/>
                    <a:pt x="17847" y="57062"/>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19"/>
            <p:cNvSpPr/>
            <p:nvPr/>
          </p:nvSpPr>
          <p:spPr>
            <a:xfrm>
              <a:off x="3614229" y="3410073"/>
              <a:ext cx="17847" cy="41579"/>
            </a:xfrm>
            <a:custGeom>
              <a:avLst/>
              <a:gdLst/>
              <a:ahLst/>
              <a:cxnLst/>
              <a:rect l="l" t="t" r="r" b="b"/>
              <a:pathLst>
                <a:path w="17847" h="41579" extrusionOk="0">
                  <a:moveTo>
                    <a:pt x="8924" y="0"/>
                  </a:moveTo>
                  <a:cubicBezTo>
                    <a:pt x="3995" y="0"/>
                    <a:pt x="0" y="3995"/>
                    <a:pt x="0" y="8924"/>
                  </a:cubicBezTo>
                  <a:lnTo>
                    <a:pt x="0" y="32656"/>
                  </a:lnTo>
                  <a:cubicBezTo>
                    <a:pt x="0" y="37584"/>
                    <a:pt x="3995" y="41580"/>
                    <a:pt x="8924" y="41580"/>
                  </a:cubicBezTo>
                  <a:cubicBezTo>
                    <a:pt x="13852" y="41580"/>
                    <a:pt x="17847" y="37584"/>
                    <a:pt x="17847" y="32656"/>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19"/>
            <p:cNvSpPr/>
            <p:nvPr/>
          </p:nvSpPr>
          <p:spPr>
            <a:xfrm>
              <a:off x="3470188" y="3432891"/>
              <a:ext cx="67430" cy="92491"/>
            </a:xfrm>
            <a:custGeom>
              <a:avLst/>
              <a:gdLst/>
              <a:ahLst/>
              <a:cxnLst/>
              <a:rect l="l" t="t" r="r" b="b"/>
              <a:pathLst>
                <a:path w="67430" h="92491" extrusionOk="0">
                  <a:moveTo>
                    <a:pt x="33805" y="17846"/>
                  </a:moveTo>
                  <a:lnTo>
                    <a:pt x="35879" y="17846"/>
                  </a:lnTo>
                  <a:cubicBezTo>
                    <a:pt x="42101" y="17846"/>
                    <a:pt x="47798" y="21501"/>
                    <a:pt x="50394" y="27158"/>
                  </a:cubicBezTo>
                  <a:cubicBezTo>
                    <a:pt x="52451" y="31636"/>
                    <a:pt x="57745" y="33601"/>
                    <a:pt x="62227" y="31546"/>
                  </a:cubicBezTo>
                  <a:cubicBezTo>
                    <a:pt x="66705" y="29490"/>
                    <a:pt x="68671" y="24192"/>
                    <a:pt x="66615" y="19713"/>
                  </a:cubicBezTo>
                  <a:cubicBezTo>
                    <a:pt x="61118" y="7737"/>
                    <a:pt x="49053" y="0"/>
                    <a:pt x="35879" y="0"/>
                  </a:cubicBezTo>
                  <a:lnTo>
                    <a:pt x="33805" y="0"/>
                  </a:lnTo>
                  <a:cubicBezTo>
                    <a:pt x="15166" y="0"/>
                    <a:pt x="0" y="15166"/>
                    <a:pt x="0" y="33805"/>
                  </a:cubicBezTo>
                  <a:lnTo>
                    <a:pt x="0" y="58687"/>
                  </a:lnTo>
                  <a:cubicBezTo>
                    <a:pt x="0" y="77327"/>
                    <a:pt x="15166" y="92491"/>
                    <a:pt x="33805" y="92491"/>
                  </a:cubicBezTo>
                  <a:lnTo>
                    <a:pt x="35879" y="92491"/>
                  </a:lnTo>
                  <a:cubicBezTo>
                    <a:pt x="45484" y="92491"/>
                    <a:pt x="54667" y="88385"/>
                    <a:pt x="61074" y="81226"/>
                  </a:cubicBezTo>
                  <a:cubicBezTo>
                    <a:pt x="64361" y="77554"/>
                    <a:pt x="64049" y="71912"/>
                    <a:pt x="60377" y="68626"/>
                  </a:cubicBezTo>
                  <a:cubicBezTo>
                    <a:pt x="56703" y="65338"/>
                    <a:pt x="51062" y="65652"/>
                    <a:pt x="47776" y="69323"/>
                  </a:cubicBezTo>
                  <a:cubicBezTo>
                    <a:pt x="44750" y="72705"/>
                    <a:pt x="40414" y="74644"/>
                    <a:pt x="35879" y="74644"/>
                  </a:cubicBezTo>
                  <a:lnTo>
                    <a:pt x="33805" y="74644"/>
                  </a:lnTo>
                  <a:cubicBezTo>
                    <a:pt x="25005" y="74644"/>
                    <a:pt x="17847" y="67486"/>
                    <a:pt x="17847" y="58687"/>
                  </a:cubicBezTo>
                  <a:lnTo>
                    <a:pt x="17847" y="33805"/>
                  </a:lnTo>
                  <a:cubicBezTo>
                    <a:pt x="17847" y="25005"/>
                    <a:pt x="25007" y="17846"/>
                    <a:pt x="33805" y="178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20"/>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AI Tech Infographics</a:t>
            </a:r>
            <a:endParaRPr/>
          </a:p>
        </p:txBody>
      </p:sp>
      <p:sp>
        <p:nvSpPr>
          <p:cNvPr id="571" name="Google Shape;571;p20"/>
          <p:cNvSpPr txBox="1"/>
          <p:nvPr/>
        </p:nvSpPr>
        <p:spPr>
          <a:xfrm>
            <a:off x="3072000" y="4841650"/>
            <a:ext cx="3000000" cy="16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Montserrat"/>
                <a:ea typeface="Montserrat"/>
                <a:cs typeface="Montserrat"/>
                <a:sym typeface="Montserrat"/>
              </a:rPr>
              <a:t>This template has been created by </a:t>
            </a:r>
            <a:r>
              <a:rPr lang="en" sz="8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endParaRPr sz="800" b="1">
              <a:solidFill>
                <a:schemeClr val="dk1"/>
              </a:solidFill>
              <a:latin typeface="Montserrat"/>
              <a:ea typeface="Montserrat"/>
              <a:cs typeface="Montserrat"/>
              <a:sym typeface="Montserrat"/>
            </a:endParaRPr>
          </a:p>
        </p:txBody>
      </p:sp>
      <p:cxnSp>
        <p:nvCxnSpPr>
          <p:cNvPr id="572" name="Google Shape;572;p20"/>
          <p:cNvCxnSpPr/>
          <p:nvPr/>
        </p:nvCxnSpPr>
        <p:spPr>
          <a:xfrm>
            <a:off x="460550" y="1689125"/>
            <a:ext cx="8233200" cy="0"/>
          </a:xfrm>
          <a:prstGeom prst="straightConnector1">
            <a:avLst/>
          </a:prstGeom>
          <a:noFill/>
          <a:ln w="9525" cap="flat" cmpd="sng">
            <a:solidFill>
              <a:schemeClr val="dk1"/>
            </a:solidFill>
            <a:prstDash val="solid"/>
            <a:round/>
            <a:headEnd type="none" w="med" len="med"/>
            <a:tailEnd type="none" w="med" len="med"/>
          </a:ln>
        </p:spPr>
      </p:cxnSp>
      <p:cxnSp>
        <p:nvCxnSpPr>
          <p:cNvPr id="573" name="Google Shape;573;p20"/>
          <p:cNvCxnSpPr/>
          <p:nvPr/>
        </p:nvCxnSpPr>
        <p:spPr>
          <a:xfrm>
            <a:off x="460550" y="2455188"/>
            <a:ext cx="8233200" cy="0"/>
          </a:xfrm>
          <a:prstGeom prst="straightConnector1">
            <a:avLst/>
          </a:prstGeom>
          <a:noFill/>
          <a:ln w="9525" cap="flat" cmpd="sng">
            <a:solidFill>
              <a:schemeClr val="dk1"/>
            </a:solidFill>
            <a:prstDash val="solid"/>
            <a:round/>
            <a:headEnd type="none" w="med" len="med"/>
            <a:tailEnd type="none" w="med" len="med"/>
          </a:ln>
        </p:spPr>
      </p:cxnSp>
      <p:cxnSp>
        <p:nvCxnSpPr>
          <p:cNvPr id="574" name="Google Shape;574;p20"/>
          <p:cNvCxnSpPr/>
          <p:nvPr/>
        </p:nvCxnSpPr>
        <p:spPr>
          <a:xfrm>
            <a:off x="460550" y="3221250"/>
            <a:ext cx="8233200" cy="0"/>
          </a:xfrm>
          <a:prstGeom prst="straightConnector1">
            <a:avLst/>
          </a:prstGeom>
          <a:noFill/>
          <a:ln w="9525" cap="flat" cmpd="sng">
            <a:solidFill>
              <a:schemeClr val="dk1"/>
            </a:solidFill>
            <a:prstDash val="solid"/>
            <a:round/>
            <a:headEnd type="none" w="med" len="med"/>
            <a:tailEnd type="none" w="med" len="med"/>
          </a:ln>
        </p:spPr>
      </p:cxnSp>
      <p:cxnSp>
        <p:nvCxnSpPr>
          <p:cNvPr id="575" name="Google Shape;575;p20"/>
          <p:cNvCxnSpPr/>
          <p:nvPr/>
        </p:nvCxnSpPr>
        <p:spPr>
          <a:xfrm>
            <a:off x="460550" y="3987313"/>
            <a:ext cx="8233200" cy="0"/>
          </a:xfrm>
          <a:prstGeom prst="straightConnector1">
            <a:avLst/>
          </a:prstGeom>
          <a:noFill/>
          <a:ln w="9525" cap="flat" cmpd="sng">
            <a:solidFill>
              <a:schemeClr val="dk1"/>
            </a:solidFill>
            <a:prstDash val="solid"/>
            <a:round/>
            <a:headEnd type="none" w="med" len="med"/>
            <a:tailEnd type="none" w="med" len="med"/>
          </a:ln>
        </p:spPr>
      </p:cxnSp>
      <p:sp>
        <p:nvSpPr>
          <p:cNvPr id="576" name="Google Shape;576;p20"/>
          <p:cNvSpPr txBox="1"/>
          <p:nvPr/>
        </p:nvSpPr>
        <p:spPr>
          <a:xfrm>
            <a:off x="1235089" y="1111244"/>
            <a:ext cx="1162500" cy="3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Mercury</a:t>
            </a:r>
            <a:endParaRPr sz="1600">
              <a:solidFill>
                <a:schemeClr val="dk1"/>
              </a:solidFill>
              <a:latin typeface="Montserrat SemiBold"/>
              <a:ea typeface="Montserrat SemiBold"/>
              <a:cs typeface="Montserrat SemiBold"/>
              <a:sym typeface="Montserrat SemiBold"/>
            </a:endParaRPr>
          </a:p>
        </p:txBody>
      </p:sp>
      <p:sp>
        <p:nvSpPr>
          <p:cNvPr id="577" name="Google Shape;577;p20"/>
          <p:cNvSpPr/>
          <p:nvPr/>
        </p:nvSpPr>
        <p:spPr>
          <a:xfrm rot="5400000">
            <a:off x="2438723" y="1122794"/>
            <a:ext cx="389700" cy="3666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578" name="Google Shape;578;p20"/>
          <p:cNvSpPr txBox="1"/>
          <p:nvPr/>
        </p:nvSpPr>
        <p:spPr>
          <a:xfrm>
            <a:off x="5343300" y="1111244"/>
            <a:ext cx="3352500" cy="3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Montserrat Medium"/>
                <a:ea typeface="Montserrat Medium"/>
                <a:cs typeface="Montserrat Medium"/>
                <a:sym typeface="Montserrat Medium"/>
              </a:rPr>
              <a:t>Mercury is the smallest planet </a:t>
            </a:r>
            <a:endParaRPr sz="1200">
              <a:solidFill>
                <a:schemeClr val="dk1"/>
              </a:solidFill>
              <a:latin typeface="Montserrat Medium"/>
              <a:ea typeface="Montserrat Medium"/>
              <a:cs typeface="Montserrat Medium"/>
              <a:sym typeface="Montserrat Medium"/>
            </a:endParaRPr>
          </a:p>
        </p:txBody>
      </p:sp>
      <p:sp>
        <p:nvSpPr>
          <p:cNvPr id="579" name="Google Shape;579;p20"/>
          <p:cNvSpPr/>
          <p:nvPr/>
        </p:nvSpPr>
        <p:spPr>
          <a:xfrm rot="5400000">
            <a:off x="2900748" y="1122794"/>
            <a:ext cx="389700" cy="3666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580" name="Google Shape;580;p20"/>
          <p:cNvSpPr/>
          <p:nvPr/>
        </p:nvSpPr>
        <p:spPr>
          <a:xfrm rot="5400000">
            <a:off x="3362773" y="1122794"/>
            <a:ext cx="389700" cy="3666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581" name="Google Shape;581;p20"/>
          <p:cNvSpPr/>
          <p:nvPr/>
        </p:nvSpPr>
        <p:spPr>
          <a:xfrm rot="5400000">
            <a:off x="3824798" y="1122794"/>
            <a:ext cx="389700" cy="3666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582" name="Google Shape;582;p20"/>
          <p:cNvSpPr/>
          <p:nvPr/>
        </p:nvSpPr>
        <p:spPr>
          <a:xfrm rot="5400000">
            <a:off x="4286823" y="1122794"/>
            <a:ext cx="389700" cy="3666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583" name="Google Shape;583;p20"/>
          <p:cNvSpPr/>
          <p:nvPr/>
        </p:nvSpPr>
        <p:spPr>
          <a:xfrm>
            <a:off x="465652" y="1008799"/>
            <a:ext cx="681000" cy="5946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grpSp>
        <p:nvGrpSpPr>
          <p:cNvPr id="584" name="Google Shape;584;p20"/>
          <p:cNvGrpSpPr/>
          <p:nvPr/>
        </p:nvGrpSpPr>
        <p:grpSpPr>
          <a:xfrm>
            <a:off x="601250" y="1111244"/>
            <a:ext cx="409804" cy="389711"/>
            <a:chOff x="2423893" y="3122717"/>
            <a:chExt cx="609193" cy="579323"/>
          </a:xfrm>
        </p:grpSpPr>
        <p:sp>
          <p:nvSpPr>
            <p:cNvPr id="585" name="Google Shape;585;p20"/>
            <p:cNvSpPr/>
            <p:nvPr/>
          </p:nvSpPr>
          <p:spPr>
            <a:xfrm>
              <a:off x="2423893" y="3148637"/>
              <a:ext cx="609193" cy="553403"/>
            </a:xfrm>
            <a:custGeom>
              <a:avLst/>
              <a:gdLst/>
              <a:ahLst/>
              <a:cxnLst/>
              <a:rect l="l" t="t" r="r" b="b"/>
              <a:pathLst>
                <a:path w="609193" h="553403" extrusionOk="0">
                  <a:moveTo>
                    <a:pt x="528663" y="431739"/>
                  </a:moveTo>
                  <a:cubicBezTo>
                    <a:pt x="543425" y="431739"/>
                    <a:pt x="555434" y="419730"/>
                    <a:pt x="555434" y="404968"/>
                  </a:cubicBezTo>
                  <a:lnTo>
                    <a:pt x="555434" y="355345"/>
                  </a:lnTo>
                  <a:lnTo>
                    <a:pt x="588371" y="355345"/>
                  </a:lnTo>
                  <a:cubicBezTo>
                    <a:pt x="599852" y="355345"/>
                    <a:pt x="609193" y="346004"/>
                    <a:pt x="609193" y="334523"/>
                  </a:cubicBezTo>
                  <a:lnTo>
                    <a:pt x="609193" y="209777"/>
                  </a:lnTo>
                  <a:cubicBezTo>
                    <a:pt x="609193" y="198296"/>
                    <a:pt x="599852" y="188955"/>
                    <a:pt x="588371" y="188955"/>
                  </a:cubicBezTo>
                  <a:lnTo>
                    <a:pt x="555434" y="188955"/>
                  </a:lnTo>
                  <a:lnTo>
                    <a:pt x="555434" y="139331"/>
                  </a:lnTo>
                  <a:cubicBezTo>
                    <a:pt x="555434" y="124569"/>
                    <a:pt x="543425" y="112560"/>
                    <a:pt x="528663" y="112560"/>
                  </a:cubicBezTo>
                  <a:lnTo>
                    <a:pt x="494422" y="112560"/>
                  </a:lnTo>
                  <a:lnTo>
                    <a:pt x="494422" y="72279"/>
                  </a:lnTo>
                  <a:cubicBezTo>
                    <a:pt x="510354" y="68282"/>
                    <a:pt x="522189" y="53845"/>
                    <a:pt x="522189" y="36691"/>
                  </a:cubicBezTo>
                  <a:cubicBezTo>
                    <a:pt x="522189" y="16459"/>
                    <a:pt x="505730" y="0"/>
                    <a:pt x="485498" y="0"/>
                  </a:cubicBezTo>
                  <a:cubicBezTo>
                    <a:pt x="465268" y="0"/>
                    <a:pt x="448809" y="16459"/>
                    <a:pt x="448809" y="36691"/>
                  </a:cubicBezTo>
                  <a:cubicBezTo>
                    <a:pt x="448809" y="53845"/>
                    <a:pt x="460643" y="68282"/>
                    <a:pt x="476575" y="72279"/>
                  </a:cubicBezTo>
                  <a:lnTo>
                    <a:pt x="476575" y="112560"/>
                  </a:lnTo>
                  <a:lnTo>
                    <a:pt x="433098" y="112560"/>
                  </a:lnTo>
                  <a:cubicBezTo>
                    <a:pt x="428170" y="112560"/>
                    <a:pt x="424174" y="116556"/>
                    <a:pt x="424174" y="121484"/>
                  </a:cubicBezTo>
                  <a:cubicBezTo>
                    <a:pt x="424174" y="126412"/>
                    <a:pt x="428170" y="130408"/>
                    <a:pt x="433098" y="130408"/>
                  </a:cubicBezTo>
                  <a:lnTo>
                    <a:pt x="528663" y="130408"/>
                  </a:lnTo>
                  <a:cubicBezTo>
                    <a:pt x="533584" y="130408"/>
                    <a:pt x="537587" y="134410"/>
                    <a:pt x="537587" y="139331"/>
                  </a:cubicBezTo>
                  <a:lnTo>
                    <a:pt x="537587" y="239640"/>
                  </a:lnTo>
                  <a:cubicBezTo>
                    <a:pt x="537587" y="244568"/>
                    <a:pt x="541582" y="248564"/>
                    <a:pt x="546510" y="248564"/>
                  </a:cubicBezTo>
                  <a:cubicBezTo>
                    <a:pt x="551439" y="248564"/>
                    <a:pt x="555434" y="244568"/>
                    <a:pt x="555434" y="239640"/>
                  </a:cubicBezTo>
                  <a:lnTo>
                    <a:pt x="555434" y="206802"/>
                  </a:lnTo>
                  <a:lnTo>
                    <a:pt x="588371" y="206802"/>
                  </a:lnTo>
                  <a:cubicBezTo>
                    <a:pt x="589983" y="206802"/>
                    <a:pt x="591346" y="208164"/>
                    <a:pt x="591346" y="209777"/>
                  </a:cubicBezTo>
                  <a:lnTo>
                    <a:pt x="591346" y="334523"/>
                  </a:lnTo>
                  <a:cubicBezTo>
                    <a:pt x="591346" y="336135"/>
                    <a:pt x="589983" y="337498"/>
                    <a:pt x="588371" y="337498"/>
                  </a:cubicBezTo>
                  <a:lnTo>
                    <a:pt x="555434" y="337498"/>
                  </a:lnTo>
                  <a:lnTo>
                    <a:pt x="555434" y="291991"/>
                  </a:lnTo>
                  <a:cubicBezTo>
                    <a:pt x="555434" y="287063"/>
                    <a:pt x="551439" y="283068"/>
                    <a:pt x="546510" y="283068"/>
                  </a:cubicBezTo>
                  <a:cubicBezTo>
                    <a:pt x="541582" y="283068"/>
                    <a:pt x="537587" y="287063"/>
                    <a:pt x="537587" y="291991"/>
                  </a:cubicBezTo>
                  <a:lnTo>
                    <a:pt x="537587" y="404967"/>
                  </a:lnTo>
                  <a:cubicBezTo>
                    <a:pt x="537587" y="409888"/>
                    <a:pt x="533583" y="413891"/>
                    <a:pt x="528663" y="413891"/>
                  </a:cubicBezTo>
                  <a:lnTo>
                    <a:pt x="80530" y="413891"/>
                  </a:lnTo>
                  <a:cubicBezTo>
                    <a:pt x="75610" y="413891"/>
                    <a:pt x="71606" y="409888"/>
                    <a:pt x="71606" y="404967"/>
                  </a:cubicBezTo>
                  <a:lnTo>
                    <a:pt x="71606" y="139331"/>
                  </a:lnTo>
                  <a:cubicBezTo>
                    <a:pt x="71606" y="134410"/>
                    <a:pt x="75610" y="130408"/>
                    <a:pt x="80530" y="130408"/>
                  </a:cubicBezTo>
                  <a:lnTo>
                    <a:pt x="374796" y="130408"/>
                  </a:lnTo>
                  <a:cubicBezTo>
                    <a:pt x="379725" y="130408"/>
                    <a:pt x="383720" y="126412"/>
                    <a:pt x="383720" y="121484"/>
                  </a:cubicBezTo>
                  <a:cubicBezTo>
                    <a:pt x="383720" y="116556"/>
                    <a:pt x="379725" y="112560"/>
                    <a:pt x="374796" y="112560"/>
                  </a:cubicBezTo>
                  <a:lnTo>
                    <a:pt x="132618" y="112560"/>
                  </a:lnTo>
                  <a:lnTo>
                    <a:pt x="132618" y="72279"/>
                  </a:lnTo>
                  <a:cubicBezTo>
                    <a:pt x="148550" y="68282"/>
                    <a:pt x="160384" y="53845"/>
                    <a:pt x="160384" y="36691"/>
                  </a:cubicBezTo>
                  <a:cubicBezTo>
                    <a:pt x="160384" y="16459"/>
                    <a:pt x="143925" y="0"/>
                    <a:pt x="123695" y="0"/>
                  </a:cubicBezTo>
                  <a:cubicBezTo>
                    <a:pt x="103464" y="0"/>
                    <a:pt x="87004" y="16460"/>
                    <a:pt x="87004" y="36691"/>
                  </a:cubicBezTo>
                  <a:cubicBezTo>
                    <a:pt x="87004" y="53845"/>
                    <a:pt x="98838" y="68282"/>
                    <a:pt x="114771" y="72279"/>
                  </a:cubicBezTo>
                  <a:lnTo>
                    <a:pt x="114771" y="112560"/>
                  </a:lnTo>
                  <a:lnTo>
                    <a:pt x="80530" y="112560"/>
                  </a:lnTo>
                  <a:cubicBezTo>
                    <a:pt x="65768" y="112560"/>
                    <a:pt x="53759" y="124569"/>
                    <a:pt x="53759" y="139331"/>
                  </a:cubicBezTo>
                  <a:lnTo>
                    <a:pt x="53759" y="188955"/>
                  </a:lnTo>
                  <a:lnTo>
                    <a:pt x="20822" y="188955"/>
                  </a:lnTo>
                  <a:cubicBezTo>
                    <a:pt x="9341" y="188955"/>
                    <a:pt x="0" y="198296"/>
                    <a:pt x="0" y="209777"/>
                  </a:cubicBezTo>
                  <a:lnTo>
                    <a:pt x="0" y="334523"/>
                  </a:lnTo>
                  <a:cubicBezTo>
                    <a:pt x="0" y="346004"/>
                    <a:pt x="9341" y="355345"/>
                    <a:pt x="20822" y="355345"/>
                  </a:cubicBezTo>
                  <a:lnTo>
                    <a:pt x="53759" y="355345"/>
                  </a:lnTo>
                  <a:lnTo>
                    <a:pt x="53759" y="404968"/>
                  </a:lnTo>
                  <a:cubicBezTo>
                    <a:pt x="53759" y="419730"/>
                    <a:pt x="65768" y="431739"/>
                    <a:pt x="80530" y="431739"/>
                  </a:cubicBezTo>
                  <a:lnTo>
                    <a:pt x="207962" y="431739"/>
                  </a:lnTo>
                  <a:lnTo>
                    <a:pt x="207962" y="457747"/>
                  </a:lnTo>
                  <a:lnTo>
                    <a:pt x="78535" y="457747"/>
                  </a:lnTo>
                  <a:cubicBezTo>
                    <a:pt x="70333" y="457747"/>
                    <a:pt x="63662" y="464418"/>
                    <a:pt x="63662" y="472620"/>
                  </a:cubicBezTo>
                  <a:lnTo>
                    <a:pt x="63662" y="489861"/>
                  </a:lnTo>
                  <a:lnTo>
                    <a:pt x="14873" y="489861"/>
                  </a:lnTo>
                  <a:cubicBezTo>
                    <a:pt x="6671" y="489861"/>
                    <a:pt x="0" y="496533"/>
                    <a:pt x="0" y="504734"/>
                  </a:cubicBezTo>
                  <a:lnTo>
                    <a:pt x="0" y="544479"/>
                  </a:lnTo>
                  <a:cubicBezTo>
                    <a:pt x="0" y="549408"/>
                    <a:pt x="3995" y="553403"/>
                    <a:pt x="8924" y="553403"/>
                  </a:cubicBezTo>
                  <a:lnTo>
                    <a:pt x="600269" y="553403"/>
                  </a:lnTo>
                  <a:cubicBezTo>
                    <a:pt x="605198" y="553403"/>
                    <a:pt x="609193" y="549408"/>
                    <a:pt x="609193" y="544479"/>
                  </a:cubicBezTo>
                  <a:lnTo>
                    <a:pt x="609193" y="504734"/>
                  </a:lnTo>
                  <a:cubicBezTo>
                    <a:pt x="609193" y="496533"/>
                    <a:pt x="602522" y="489861"/>
                    <a:pt x="594320" y="489861"/>
                  </a:cubicBezTo>
                  <a:lnTo>
                    <a:pt x="545531" y="489861"/>
                  </a:lnTo>
                  <a:lnTo>
                    <a:pt x="545531" y="472620"/>
                  </a:lnTo>
                  <a:cubicBezTo>
                    <a:pt x="545531" y="464418"/>
                    <a:pt x="538860" y="457747"/>
                    <a:pt x="530658" y="457747"/>
                  </a:cubicBezTo>
                  <a:lnTo>
                    <a:pt x="401232" y="457747"/>
                  </a:lnTo>
                  <a:lnTo>
                    <a:pt x="401232" y="431739"/>
                  </a:lnTo>
                  <a:lnTo>
                    <a:pt x="528663" y="431739"/>
                  </a:lnTo>
                  <a:close/>
                  <a:moveTo>
                    <a:pt x="466656" y="36691"/>
                  </a:moveTo>
                  <a:cubicBezTo>
                    <a:pt x="466656" y="26300"/>
                    <a:pt x="475109" y="17847"/>
                    <a:pt x="485498" y="17847"/>
                  </a:cubicBezTo>
                  <a:cubicBezTo>
                    <a:pt x="495888" y="17847"/>
                    <a:pt x="504342" y="26300"/>
                    <a:pt x="504342" y="36691"/>
                  </a:cubicBezTo>
                  <a:cubicBezTo>
                    <a:pt x="504342" y="47080"/>
                    <a:pt x="495889" y="55533"/>
                    <a:pt x="485498" y="55533"/>
                  </a:cubicBezTo>
                  <a:cubicBezTo>
                    <a:pt x="475108" y="55533"/>
                    <a:pt x="466656" y="47080"/>
                    <a:pt x="466656" y="36691"/>
                  </a:cubicBezTo>
                  <a:close/>
                  <a:moveTo>
                    <a:pt x="104851" y="36691"/>
                  </a:moveTo>
                  <a:cubicBezTo>
                    <a:pt x="104851" y="26300"/>
                    <a:pt x="113304" y="17847"/>
                    <a:pt x="123695" y="17847"/>
                  </a:cubicBezTo>
                  <a:cubicBezTo>
                    <a:pt x="134086" y="17847"/>
                    <a:pt x="142537" y="26300"/>
                    <a:pt x="142537" y="36691"/>
                  </a:cubicBezTo>
                  <a:cubicBezTo>
                    <a:pt x="142537" y="47080"/>
                    <a:pt x="134084" y="55533"/>
                    <a:pt x="123695" y="55533"/>
                  </a:cubicBezTo>
                  <a:cubicBezTo>
                    <a:pt x="113305" y="55533"/>
                    <a:pt x="104851" y="47080"/>
                    <a:pt x="104851" y="36691"/>
                  </a:cubicBezTo>
                  <a:close/>
                  <a:moveTo>
                    <a:pt x="53759" y="337498"/>
                  </a:moveTo>
                  <a:lnTo>
                    <a:pt x="20822" y="337498"/>
                  </a:lnTo>
                  <a:cubicBezTo>
                    <a:pt x="19210" y="337498"/>
                    <a:pt x="17847" y="336135"/>
                    <a:pt x="17847" y="334523"/>
                  </a:cubicBezTo>
                  <a:lnTo>
                    <a:pt x="17847" y="209777"/>
                  </a:lnTo>
                  <a:cubicBezTo>
                    <a:pt x="17847" y="208164"/>
                    <a:pt x="19210" y="206802"/>
                    <a:pt x="20822" y="206802"/>
                  </a:cubicBezTo>
                  <a:lnTo>
                    <a:pt x="53759" y="206802"/>
                  </a:lnTo>
                  <a:lnTo>
                    <a:pt x="53759" y="337498"/>
                  </a:lnTo>
                  <a:close/>
                  <a:moveTo>
                    <a:pt x="63662" y="535556"/>
                  </a:moveTo>
                  <a:lnTo>
                    <a:pt x="17847" y="535556"/>
                  </a:lnTo>
                  <a:lnTo>
                    <a:pt x="17847" y="507709"/>
                  </a:lnTo>
                  <a:lnTo>
                    <a:pt x="63662" y="507709"/>
                  </a:lnTo>
                  <a:lnTo>
                    <a:pt x="63662" y="535556"/>
                  </a:lnTo>
                  <a:close/>
                  <a:moveTo>
                    <a:pt x="545531" y="507709"/>
                  </a:moveTo>
                  <a:lnTo>
                    <a:pt x="591346" y="507709"/>
                  </a:lnTo>
                  <a:lnTo>
                    <a:pt x="591346" y="535556"/>
                  </a:lnTo>
                  <a:lnTo>
                    <a:pt x="545531" y="535556"/>
                  </a:lnTo>
                  <a:lnTo>
                    <a:pt x="545531" y="507709"/>
                  </a:lnTo>
                  <a:close/>
                  <a:moveTo>
                    <a:pt x="527684" y="475594"/>
                  </a:moveTo>
                  <a:lnTo>
                    <a:pt x="527684" y="535556"/>
                  </a:lnTo>
                  <a:lnTo>
                    <a:pt x="81509" y="535556"/>
                  </a:lnTo>
                  <a:lnTo>
                    <a:pt x="81509" y="475594"/>
                  </a:lnTo>
                  <a:lnTo>
                    <a:pt x="249864" y="475594"/>
                  </a:lnTo>
                  <a:cubicBezTo>
                    <a:pt x="254793" y="475594"/>
                    <a:pt x="258788" y="471599"/>
                    <a:pt x="258788" y="466670"/>
                  </a:cubicBezTo>
                  <a:cubicBezTo>
                    <a:pt x="258788" y="461742"/>
                    <a:pt x="254793" y="457747"/>
                    <a:pt x="249864" y="457747"/>
                  </a:cubicBezTo>
                  <a:lnTo>
                    <a:pt x="225808" y="457747"/>
                  </a:lnTo>
                  <a:lnTo>
                    <a:pt x="225808" y="431739"/>
                  </a:lnTo>
                  <a:lnTo>
                    <a:pt x="383385" y="431739"/>
                  </a:lnTo>
                  <a:lnTo>
                    <a:pt x="383385" y="457747"/>
                  </a:lnTo>
                  <a:lnTo>
                    <a:pt x="309356" y="457747"/>
                  </a:lnTo>
                  <a:cubicBezTo>
                    <a:pt x="304428" y="457747"/>
                    <a:pt x="300432" y="461742"/>
                    <a:pt x="300432" y="466670"/>
                  </a:cubicBezTo>
                  <a:cubicBezTo>
                    <a:pt x="300432" y="471599"/>
                    <a:pt x="304428" y="475594"/>
                    <a:pt x="309356" y="475594"/>
                  </a:cubicBezTo>
                  <a:lnTo>
                    <a:pt x="527684" y="475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20"/>
            <p:cNvSpPr/>
            <p:nvPr/>
          </p:nvSpPr>
          <p:spPr>
            <a:xfrm>
              <a:off x="2520093" y="3303638"/>
              <a:ext cx="416793" cy="234296"/>
            </a:xfrm>
            <a:custGeom>
              <a:avLst/>
              <a:gdLst/>
              <a:ahLst/>
              <a:cxnLst/>
              <a:rect l="l" t="t" r="r" b="b"/>
              <a:pathLst>
                <a:path w="416793" h="234296" extrusionOk="0">
                  <a:moveTo>
                    <a:pt x="401921" y="0"/>
                  </a:moveTo>
                  <a:lnTo>
                    <a:pt x="14873" y="0"/>
                  </a:lnTo>
                  <a:cubicBezTo>
                    <a:pt x="6671" y="0"/>
                    <a:pt x="0" y="6671"/>
                    <a:pt x="0" y="14873"/>
                  </a:cubicBezTo>
                  <a:lnTo>
                    <a:pt x="0" y="219424"/>
                  </a:lnTo>
                  <a:cubicBezTo>
                    <a:pt x="0" y="227625"/>
                    <a:pt x="6671" y="234297"/>
                    <a:pt x="14873" y="234297"/>
                  </a:cubicBezTo>
                  <a:lnTo>
                    <a:pt x="401921" y="234297"/>
                  </a:lnTo>
                  <a:cubicBezTo>
                    <a:pt x="410123" y="234297"/>
                    <a:pt x="416794" y="227625"/>
                    <a:pt x="416794" y="219424"/>
                  </a:cubicBezTo>
                  <a:lnTo>
                    <a:pt x="416794" y="14873"/>
                  </a:lnTo>
                  <a:cubicBezTo>
                    <a:pt x="416794" y="6671"/>
                    <a:pt x="410123" y="0"/>
                    <a:pt x="401921" y="0"/>
                  </a:cubicBezTo>
                  <a:close/>
                  <a:moveTo>
                    <a:pt x="258422" y="17847"/>
                  </a:moveTo>
                  <a:lnTo>
                    <a:pt x="252555" y="29519"/>
                  </a:lnTo>
                  <a:lnTo>
                    <a:pt x="164238" y="29519"/>
                  </a:lnTo>
                  <a:lnTo>
                    <a:pt x="158371" y="17847"/>
                  </a:lnTo>
                  <a:lnTo>
                    <a:pt x="258422" y="17847"/>
                  </a:lnTo>
                  <a:close/>
                  <a:moveTo>
                    <a:pt x="398946" y="216449"/>
                  </a:moveTo>
                  <a:lnTo>
                    <a:pt x="17847" y="216449"/>
                  </a:lnTo>
                  <a:lnTo>
                    <a:pt x="17847" y="17847"/>
                  </a:lnTo>
                  <a:lnTo>
                    <a:pt x="138395" y="17847"/>
                  </a:lnTo>
                  <a:lnTo>
                    <a:pt x="149162" y="39262"/>
                  </a:lnTo>
                  <a:cubicBezTo>
                    <a:pt x="151562" y="44033"/>
                    <a:pt x="156967" y="47366"/>
                    <a:pt x="162307" y="47366"/>
                  </a:cubicBezTo>
                  <a:lnTo>
                    <a:pt x="254487" y="47366"/>
                  </a:lnTo>
                  <a:cubicBezTo>
                    <a:pt x="259828" y="47366"/>
                    <a:pt x="265233" y="44033"/>
                    <a:pt x="267632" y="39262"/>
                  </a:cubicBezTo>
                  <a:lnTo>
                    <a:pt x="278399" y="17847"/>
                  </a:lnTo>
                  <a:lnTo>
                    <a:pt x="398946" y="17847"/>
                  </a:lnTo>
                  <a:lnTo>
                    <a:pt x="398946" y="21644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20"/>
            <p:cNvSpPr/>
            <p:nvPr/>
          </p:nvSpPr>
          <p:spPr>
            <a:xfrm>
              <a:off x="2583753" y="3358811"/>
              <a:ext cx="54629" cy="80094"/>
            </a:xfrm>
            <a:custGeom>
              <a:avLst/>
              <a:gdLst/>
              <a:ahLst/>
              <a:cxnLst/>
              <a:rect l="l" t="t" r="r" b="b"/>
              <a:pathLst>
                <a:path w="54629" h="80094" extrusionOk="0">
                  <a:moveTo>
                    <a:pt x="42137" y="0"/>
                  </a:moveTo>
                  <a:lnTo>
                    <a:pt x="12493" y="0"/>
                  </a:lnTo>
                  <a:cubicBezTo>
                    <a:pt x="5604" y="0"/>
                    <a:pt x="0" y="5604"/>
                    <a:pt x="0" y="12493"/>
                  </a:cubicBezTo>
                  <a:lnTo>
                    <a:pt x="0" y="67601"/>
                  </a:lnTo>
                  <a:cubicBezTo>
                    <a:pt x="0" y="74490"/>
                    <a:pt x="5604" y="80095"/>
                    <a:pt x="12493" y="80095"/>
                  </a:cubicBezTo>
                  <a:lnTo>
                    <a:pt x="42137" y="80095"/>
                  </a:lnTo>
                  <a:cubicBezTo>
                    <a:pt x="49026" y="80095"/>
                    <a:pt x="54630" y="74490"/>
                    <a:pt x="54630" y="67601"/>
                  </a:cubicBezTo>
                  <a:lnTo>
                    <a:pt x="54630" y="12493"/>
                  </a:lnTo>
                  <a:cubicBezTo>
                    <a:pt x="54630" y="5604"/>
                    <a:pt x="49026" y="0"/>
                    <a:pt x="42137" y="0"/>
                  </a:cubicBezTo>
                  <a:close/>
                  <a:moveTo>
                    <a:pt x="36782" y="62247"/>
                  </a:moveTo>
                  <a:lnTo>
                    <a:pt x="17847" y="62247"/>
                  </a:lnTo>
                  <a:lnTo>
                    <a:pt x="17847" y="17847"/>
                  </a:lnTo>
                  <a:lnTo>
                    <a:pt x="36782" y="17847"/>
                  </a:lnTo>
                  <a:lnTo>
                    <a:pt x="36782" y="6224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20"/>
            <p:cNvSpPr/>
            <p:nvPr/>
          </p:nvSpPr>
          <p:spPr>
            <a:xfrm>
              <a:off x="2818595" y="3358811"/>
              <a:ext cx="54629" cy="80094"/>
            </a:xfrm>
            <a:custGeom>
              <a:avLst/>
              <a:gdLst/>
              <a:ahLst/>
              <a:cxnLst/>
              <a:rect l="l" t="t" r="r" b="b"/>
              <a:pathLst>
                <a:path w="54629" h="80094" extrusionOk="0">
                  <a:moveTo>
                    <a:pt x="42137" y="0"/>
                  </a:moveTo>
                  <a:lnTo>
                    <a:pt x="12493" y="0"/>
                  </a:lnTo>
                  <a:cubicBezTo>
                    <a:pt x="5604" y="0"/>
                    <a:pt x="0" y="5604"/>
                    <a:pt x="0" y="12493"/>
                  </a:cubicBezTo>
                  <a:lnTo>
                    <a:pt x="0" y="67601"/>
                  </a:lnTo>
                  <a:cubicBezTo>
                    <a:pt x="0" y="74490"/>
                    <a:pt x="5604" y="80095"/>
                    <a:pt x="12493" y="80095"/>
                  </a:cubicBezTo>
                  <a:lnTo>
                    <a:pt x="42137" y="80095"/>
                  </a:lnTo>
                  <a:cubicBezTo>
                    <a:pt x="49026" y="80095"/>
                    <a:pt x="54630" y="74490"/>
                    <a:pt x="54630" y="67601"/>
                  </a:cubicBezTo>
                  <a:lnTo>
                    <a:pt x="54630" y="12493"/>
                  </a:lnTo>
                  <a:cubicBezTo>
                    <a:pt x="54630" y="5604"/>
                    <a:pt x="49025" y="0"/>
                    <a:pt x="42137" y="0"/>
                  </a:cubicBezTo>
                  <a:close/>
                  <a:moveTo>
                    <a:pt x="36782" y="62247"/>
                  </a:moveTo>
                  <a:lnTo>
                    <a:pt x="17847" y="62247"/>
                  </a:lnTo>
                  <a:lnTo>
                    <a:pt x="17847" y="17847"/>
                  </a:lnTo>
                  <a:lnTo>
                    <a:pt x="36782" y="17847"/>
                  </a:lnTo>
                  <a:lnTo>
                    <a:pt x="36782" y="6224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20"/>
            <p:cNvSpPr/>
            <p:nvPr/>
          </p:nvSpPr>
          <p:spPr>
            <a:xfrm>
              <a:off x="2655903" y="3437502"/>
              <a:ext cx="145171" cy="50032"/>
            </a:xfrm>
            <a:custGeom>
              <a:avLst/>
              <a:gdLst/>
              <a:ahLst/>
              <a:cxnLst/>
              <a:rect l="l" t="t" r="r" b="b"/>
              <a:pathLst>
                <a:path w="145171" h="50032" extrusionOk="0">
                  <a:moveTo>
                    <a:pt x="132678" y="0"/>
                  </a:moveTo>
                  <a:lnTo>
                    <a:pt x="12493" y="0"/>
                  </a:lnTo>
                  <a:cubicBezTo>
                    <a:pt x="5604" y="0"/>
                    <a:pt x="0" y="5604"/>
                    <a:pt x="0" y="12493"/>
                  </a:cubicBezTo>
                  <a:lnTo>
                    <a:pt x="0" y="37539"/>
                  </a:lnTo>
                  <a:cubicBezTo>
                    <a:pt x="0" y="44427"/>
                    <a:pt x="5604" y="50032"/>
                    <a:pt x="12493" y="50032"/>
                  </a:cubicBezTo>
                  <a:lnTo>
                    <a:pt x="132678" y="50032"/>
                  </a:lnTo>
                  <a:cubicBezTo>
                    <a:pt x="139566" y="50032"/>
                    <a:pt x="145171" y="44427"/>
                    <a:pt x="145171" y="37539"/>
                  </a:cubicBezTo>
                  <a:lnTo>
                    <a:pt x="145171" y="12493"/>
                  </a:lnTo>
                  <a:cubicBezTo>
                    <a:pt x="145171" y="5605"/>
                    <a:pt x="139566" y="0"/>
                    <a:pt x="132678" y="0"/>
                  </a:cubicBezTo>
                  <a:close/>
                  <a:moveTo>
                    <a:pt x="127324" y="32185"/>
                  </a:moveTo>
                  <a:lnTo>
                    <a:pt x="17847" y="32185"/>
                  </a:lnTo>
                  <a:lnTo>
                    <a:pt x="17847" y="17847"/>
                  </a:lnTo>
                  <a:lnTo>
                    <a:pt x="127324" y="17847"/>
                  </a:lnTo>
                  <a:lnTo>
                    <a:pt x="127324" y="321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20"/>
            <p:cNvSpPr/>
            <p:nvPr/>
          </p:nvSpPr>
          <p:spPr>
            <a:xfrm>
              <a:off x="2609407" y="3122717"/>
              <a:ext cx="238165" cy="98184"/>
            </a:xfrm>
            <a:custGeom>
              <a:avLst/>
              <a:gdLst/>
              <a:ahLst/>
              <a:cxnLst/>
              <a:rect l="l" t="t" r="r" b="b"/>
              <a:pathLst>
                <a:path w="238165" h="98184" extrusionOk="0">
                  <a:moveTo>
                    <a:pt x="229242" y="46537"/>
                  </a:moveTo>
                  <a:lnTo>
                    <a:pt x="184436" y="46537"/>
                  </a:lnTo>
                  <a:cubicBezTo>
                    <a:pt x="183612" y="46500"/>
                    <a:pt x="181758" y="45667"/>
                    <a:pt x="181199" y="45089"/>
                  </a:cubicBezTo>
                  <a:lnTo>
                    <a:pt x="145197" y="4463"/>
                  </a:lnTo>
                  <a:cubicBezTo>
                    <a:pt x="139897" y="-1516"/>
                    <a:pt x="134189" y="27"/>
                    <a:pt x="132567" y="644"/>
                  </a:cubicBezTo>
                  <a:cubicBezTo>
                    <a:pt x="130944" y="1259"/>
                    <a:pt x="125650" y="3888"/>
                    <a:pt x="125650" y="11881"/>
                  </a:cubicBezTo>
                  <a:lnTo>
                    <a:pt x="125650" y="69210"/>
                  </a:lnTo>
                  <a:lnTo>
                    <a:pt x="88375" y="28362"/>
                  </a:lnTo>
                  <a:cubicBezTo>
                    <a:pt x="83018" y="22490"/>
                    <a:pt x="77338" y="24075"/>
                    <a:pt x="75726" y="24701"/>
                  </a:cubicBezTo>
                  <a:cubicBezTo>
                    <a:pt x="74113" y="25326"/>
                    <a:pt x="68850" y="27984"/>
                    <a:pt x="68850" y="35932"/>
                  </a:cubicBezTo>
                  <a:lnTo>
                    <a:pt x="68850" y="59161"/>
                  </a:lnTo>
                  <a:lnTo>
                    <a:pt x="8924" y="59161"/>
                  </a:lnTo>
                  <a:cubicBezTo>
                    <a:pt x="3995" y="59161"/>
                    <a:pt x="0" y="63156"/>
                    <a:pt x="0" y="68085"/>
                  </a:cubicBezTo>
                  <a:cubicBezTo>
                    <a:pt x="0" y="73014"/>
                    <a:pt x="3994" y="77009"/>
                    <a:pt x="8924" y="77009"/>
                  </a:cubicBezTo>
                  <a:lnTo>
                    <a:pt x="71824" y="77009"/>
                  </a:lnTo>
                  <a:cubicBezTo>
                    <a:pt x="80026" y="77009"/>
                    <a:pt x="86697" y="70338"/>
                    <a:pt x="86697" y="62137"/>
                  </a:cubicBezTo>
                  <a:lnTo>
                    <a:pt x="86697" y="53001"/>
                  </a:lnTo>
                  <a:lnTo>
                    <a:pt x="123972" y="93850"/>
                  </a:lnTo>
                  <a:cubicBezTo>
                    <a:pt x="127136" y="97317"/>
                    <a:pt x="130411" y="98185"/>
                    <a:pt x="132896" y="98185"/>
                  </a:cubicBezTo>
                  <a:cubicBezTo>
                    <a:pt x="134619" y="98185"/>
                    <a:pt x="135961" y="97768"/>
                    <a:pt x="136621" y="97513"/>
                  </a:cubicBezTo>
                  <a:cubicBezTo>
                    <a:pt x="138233" y="96888"/>
                    <a:pt x="143497" y="94230"/>
                    <a:pt x="143497" y="86282"/>
                  </a:cubicBezTo>
                  <a:lnTo>
                    <a:pt x="143497" y="29457"/>
                  </a:lnTo>
                  <a:lnTo>
                    <a:pt x="167841" y="56926"/>
                  </a:lnTo>
                  <a:cubicBezTo>
                    <a:pt x="171733" y="61317"/>
                    <a:pt x="178548" y="64384"/>
                    <a:pt x="184415" y="64384"/>
                  </a:cubicBezTo>
                  <a:lnTo>
                    <a:pt x="229242" y="64384"/>
                  </a:lnTo>
                  <a:cubicBezTo>
                    <a:pt x="234170" y="64384"/>
                    <a:pt x="238166" y="60389"/>
                    <a:pt x="238166" y="55460"/>
                  </a:cubicBezTo>
                  <a:cubicBezTo>
                    <a:pt x="238166" y="50532"/>
                    <a:pt x="234170" y="46537"/>
                    <a:pt x="229242" y="465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20"/>
            <p:cNvSpPr/>
            <p:nvPr/>
          </p:nvSpPr>
          <p:spPr>
            <a:xfrm>
              <a:off x="2813264" y="3645993"/>
              <a:ext cx="17847" cy="17847"/>
            </a:xfrm>
            <a:custGeom>
              <a:avLst/>
              <a:gdLst/>
              <a:ahLst/>
              <a:cxnLst/>
              <a:rect l="l" t="t" r="r" b="b"/>
              <a:pathLst>
                <a:path w="17847" h="17847" extrusionOk="0">
                  <a:moveTo>
                    <a:pt x="15242" y="2618"/>
                  </a:moveTo>
                  <a:cubicBezTo>
                    <a:pt x="13576" y="952"/>
                    <a:pt x="11280" y="0"/>
                    <a:pt x="8924" y="0"/>
                  </a:cubicBezTo>
                  <a:cubicBezTo>
                    <a:pt x="6580" y="0"/>
                    <a:pt x="4283" y="952"/>
                    <a:pt x="2618" y="2618"/>
                  </a:cubicBezTo>
                  <a:cubicBezTo>
                    <a:pt x="964" y="4283"/>
                    <a:pt x="0" y="6580"/>
                    <a:pt x="0" y="8924"/>
                  </a:cubicBezTo>
                  <a:cubicBezTo>
                    <a:pt x="0" y="11268"/>
                    <a:pt x="964" y="13576"/>
                    <a:pt x="2618" y="15242"/>
                  </a:cubicBezTo>
                  <a:cubicBezTo>
                    <a:pt x="4283" y="16896"/>
                    <a:pt x="6580" y="17847"/>
                    <a:pt x="8924" y="17847"/>
                  </a:cubicBezTo>
                  <a:cubicBezTo>
                    <a:pt x="11280" y="17847"/>
                    <a:pt x="13576" y="16896"/>
                    <a:pt x="15242" y="15242"/>
                  </a:cubicBezTo>
                  <a:cubicBezTo>
                    <a:pt x="16896" y="13576"/>
                    <a:pt x="17847" y="11280"/>
                    <a:pt x="17847" y="8924"/>
                  </a:cubicBezTo>
                  <a:cubicBezTo>
                    <a:pt x="17847" y="6580"/>
                    <a:pt x="16896" y="4272"/>
                    <a:pt x="15242"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20"/>
            <p:cNvSpPr/>
            <p:nvPr/>
          </p:nvSpPr>
          <p:spPr>
            <a:xfrm>
              <a:off x="2858918" y="3645993"/>
              <a:ext cx="17847" cy="17847"/>
            </a:xfrm>
            <a:custGeom>
              <a:avLst/>
              <a:gdLst/>
              <a:ahLst/>
              <a:cxnLst/>
              <a:rect l="l" t="t" r="r" b="b"/>
              <a:pathLst>
                <a:path w="17847" h="17847" extrusionOk="0">
                  <a:moveTo>
                    <a:pt x="15230" y="2618"/>
                  </a:moveTo>
                  <a:cubicBezTo>
                    <a:pt x="13564" y="952"/>
                    <a:pt x="11268" y="0"/>
                    <a:pt x="8924" y="0"/>
                  </a:cubicBezTo>
                  <a:cubicBezTo>
                    <a:pt x="6568" y="0"/>
                    <a:pt x="4271" y="952"/>
                    <a:pt x="2606" y="2618"/>
                  </a:cubicBezTo>
                  <a:cubicBezTo>
                    <a:pt x="952" y="4283"/>
                    <a:pt x="0" y="6580"/>
                    <a:pt x="0" y="8924"/>
                  </a:cubicBezTo>
                  <a:cubicBezTo>
                    <a:pt x="0" y="11280"/>
                    <a:pt x="952" y="13576"/>
                    <a:pt x="2606" y="15242"/>
                  </a:cubicBezTo>
                  <a:cubicBezTo>
                    <a:pt x="4271" y="16896"/>
                    <a:pt x="6568" y="17847"/>
                    <a:pt x="8924" y="17847"/>
                  </a:cubicBezTo>
                  <a:cubicBezTo>
                    <a:pt x="11268" y="17847"/>
                    <a:pt x="13564" y="16896"/>
                    <a:pt x="15230" y="15242"/>
                  </a:cubicBezTo>
                  <a:cubicBezTo>
                    <a:pt x="16896" y="13576"/>
                    <a:pt x="17847" y="11280"/>
                    <a:pt x="17847" y="8924"/>
                  </a:cubicBezTo>
                  <a:cubicBezTo>
                    <a:pt x="17847" y="6580"/>
                    <a:pt x="16896" y="4272"/>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20"/>
            <p:cNvSpPr/>
            <p:nvPr/>
          </p:nvSpPr>
          <p:spPr>
            <a:xfrm>
              <a:off x="2904560" y="3645993"/>
              <a:ext cx="17847" cy="17847"/>
            </a:xfrm>
            <a:custGeom>
              <a:avLst/>
              <a:gdLst/>
              <a:ahLst/>
              <a:cxnLst/>
              <a:rect l="l" t="t" r="r" b="b"/>
              <a:pathLst>
                <a:path w="17847" h="17847" extrusionOk="0">
                  <a:moveTo>
                    <a:pt x="15230" y="2618"/>
                  </a:moveTo>
                  <a:cubicBezTo>
                    <a:pt x="13564" y="952"/>
                    <a:pt x="11268" y="0"/>
                    <a:pt x="8924" y="0"/>
                  </a:cubicBezTo>
                  <a:cubicBezTo>
                    <a:pt x="6568" y="0"/>
                    <a:pt x="4271" y="952"/>
                    <a:pt x="2606" y="2618"/>
                  </a:cubicBezTo>
                  <a:cubicBezTo>
                    <a:pt x="952" y="4283"/>
                    <a:pt x="0" y="6580"/>
                    <a:pt x="0" y="8924"/>
                  </a:cubicBezTo>
                  <a:cubicBezTo>
                    <a:pt x="0" y="11268"/>
                    <a:pt x="952" y="13576"/>
                    <a:pt x="2606" y="15230"/>
                  </a:cubicBezTo>
                  <a:cubicBezTo>
                    <a:pt x="4271" y="16896"/>
                    <a:pt x="6568" y="17847"/>
                    <a:pt x="8924" y="17847"/>
                  </a:cubicBezTo>
                  <a:cubicBezTo>
                    <a:pt x="11268" y="17847"/>
                    <a:pt x="13564" y="16896"/>
                    <a:pt x="15230" y="15230"/>
                  </a:cubicBezTo>
                  <a:cubicBezTo>
                    <a:pt x="16896" y="13576"/>
                    <a:pt x="17847" y="11280"/>
                    <a:pt x="17847" y="8924"/>
                  </a:cubicBezTo>
                  <a:cubicBezTo>
                    <a:pt x="17847" y="6580"/>
                    <a:pt x="16896" y="4272"/>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20"/>
            <p:cNvSpPr/>
            <p:nvPr/>
          </p:nvSpPr>
          <p:spPr>
            <a:xfrm>
              <a:off x="2534574" y="3645995"/>
              <a:ext cx="91412" cy="17847"/>
            </a:xfrm>
            <a:custGeom>
              <a:avLst/>
              <a:gdLst/>
              <a:ahLst/>
              <a:cxnLst/>
              <a:rect l="l" t="t" r="r" b="b"/>
              <a:pathLst>
                <a:path w="91412" h="17847" extrusionOk="0">
                  <a:moveTo>
                    <a:pt x="82489" y="0"/>
                  </a:moveTo>
                  <a:lnTo>
                    <a:pt x="8924" y="0"/>
                  </a:lnTo>
                  <a:cubicBezTo>
                    <a:pt x="3995" y="0"/>
                    <a:pt x="0" y="3995"/>
                    <a:pt x="0" y="8924"/>
                  </a:cubicBezTo>
                  <a:cubicBezTo>
                    <a:pt x="0" y="13852"/>
                    <a:pt x="3995" y="17847"/>
                    <a:pt x="8924" y="17847"/>
                  </a:cubicBezTo>
                  <a:lnTo>
                    <a:pt x="82489" y="17847"/>
                  </a:lnTo>
                  <a:cubicBezTo>
                    <a:pt x="87417" y="17847"/>
                    <a:pt x="91412" y="13852"/>
                    <a:pt x="91412" y="8924"/>
                  </a:cubicBezTo>
                  <a:cubicBezTo>
                    <a:pt x="91412" y="3995"/>
                    <a:pt x="87417" y="0"/>
                    <a:pt x="8248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95" name="Google Shape;595;p20"/>
          <p:cNvSpPr txBox="1"/>
          <p:nvPr/>
        </p:nvSpPr>
        <p:spPr>
          <a:xfrm>
            <a:off x="4760388" y="1111244"/>
            <a:ext cx="582900" cy="3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1/5</a:t>
            </a:r>
            <a:endParaRPr sz="1600">
              <a:solidFill>
                <a:schemeClr val="dk1"/>
              </a:solidFill>
              <a:latin typeface="Montserrat SemiBold"/>
              <a:ea typeface="Montserrat SemiBold"/>
              <a:cs typeface="Montserrat SemiBold"/>
              <a:sym typeface="Montserrat SemiBold"/>
            </a:endParaRPr>
          </a:p>
        </p:txBody>
      </p:sp>
      <p:sp>
        <p:nvSpPr>
          <p:cNvPr id="596" name="Google Shape;596;p20"/>
          <p:cNvSpPr/>
          <p:nvPr/>
        </p:nvSpPr>
        <p:spPr>
          <a:xfrm>
            <a:off x="465677" y="1774867"/>
            <a:ext cx="681000" cy="594600"/>
          </a:xfrm>
          <a:prstGeom prst="hexagon">
            <a:avLst>
              <a:gd name="adj" fmla="val 25000"/>
              <a:gd name="vf" fmla="val 11547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grpSp>
        <p:nvGrpSpPr>
          <p:cNvPr id="597" name="Google Shape;597;p20"/>
          <p:cNvGrpSpPr/>
          <p:nvPr/>
        </p:nvGrpSpPr>
        <p:grpSpPr>
          <a:xfrm>
            <a:off x="651313" y="1877306"/>
            <a:ext cx="309728" cy="389701"/>
            <a:chOff x="1524292" y="4130056"/>
            <a:chExt cx="484102" cy="609193"/>
          </a:xfrm>
        </p:grpSpPr>
        <p:sp>
          <p:nvSpPr>
            <p:cNvPr id="598" name="Google Shape;598;p20"/>
            <p:cNvSpPr/>
            <p:nvPr/>
          </p:nvSpPr>
          <p:spPr>
            <a:xfrm>
              <a:off x="1740116" y="4546595"/>
              <a:ext cx="52453" cy="17847"/>
            </a:xfrm>
            <a:custGeom>
              <a:avLst/>
              <a:gdLst/>
              <a:ahLst/>
              <a:cxnLst/>
              <a:rect l="l" t="t" r="r" b="b"/>
              <a:pathLst>
                <a:path w="52453" h="17847" extrusionOk="0">
                  <a:moveTo>
                    <a:pt x="43530" y="0"/>
                  </a:moveTo>
                  <a:lnTo>
                    <a:pt x="8924" y="0"/>
                  </a:lnTo>
                  <a:cubicBezTo>
                    <a:pt x="3995" y="0"/>
                    <a:pt x="0" y="3995"/>
                    <a:pt x="0" y="8924"/>
                  </a:cubicBezTo>
                  <a:cubicBezTo>
                    <a:pt x="0" y="13852"/>
                    <a:pt x="3995" y="17847"/>
                    <a:pt x="8924" y="17847"/>
                  </a:cubicBezTo>
                  <a:lnTo>
                    <a:pt x="43530" y="17847"/>
                  </a:lnTo>
                  <a:cubicBezTo>
                    <a:pt x="48459" y="17847"/>
                    <a:pt x="52454" y="13852"/>
                    <a:pt x="52454" y="8924"/>
                  </a:cubicBezTo>
                  <a:cubicBezTo>
                    <a:pt x="52454" y="3995"/>
                    <a:pt x="48459" y="0"/>
                    <a:pt x="435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20"/>
            <p:cNvSpPr/>
            <p:nvPr/>
          </p:nvSpPr>
          <p:spPr>
            <a:xfrm>
              <a:off x="1786840" y="4372269"/>
              <a:ext cx="120114" cy="80054"/>
            </a:xfrm>
            <a:custGeom>
              <a:avLst/>
              <a:gdLst/>
              <a:ahLst/>
              <a:cxnLst/>
              <a:rect l="l" t="t" r="r" b="b"/>
              <a:pathLst>
                <a:path w="120114" h="80054" extrusionOk="0">
                  <a:moveTo>
                    <a:pt x="117809" y="31971"/>
                  </a:moveTo>
                  <a:cubicBezTo>
                    <a:pt x="105254" y="11952"/>
                    <a:pt x="83663" y="0"/>
                    <a:pt x="60053" y="0"/>
                  </a:cubicBezTo>
                  <a:cubicBezTo>
                    <a:pt x="36448" y="0"/>
                    <a:pt x="14860" y="11952"/>
                    <a:pt x="2304" y="31968"/>
                  </a:cubicBezTo>
                  <a:cubicBezTo>
                    <a:pt x="-767" y="36860"/>
                    <a:pt x="-768" y="43185"/>
                    <a:pt x="2303" y="48085"/>
                  </a:cubicBezTo>
                  <a:cubicBezTo>
                    <a:pt x="14860" y="68102"/>
                    <a:pt x="36448" y="80054"/>
                    <a:pt x="60053" y="80054"/>
                  </a:cubicBezTo>
                  <a:cubicBezTo>
                    <a:pt x="83663" y="80054"/>
                    <a:pt x="105253" y="68104"/>
                    <a:pt x="117807" y="48088"/>
                  </a:cubicBezTo>
                  <a:cubicBezTo>
                    <a:pt x="120883" y="43188"/>
                    <a:pt x="120882" y="36859"/>
                    <a:pt x="117809" y="31971"/>
                  </a:cubicBezTo>
                  <a:close/>
                  <a:moveTo>
                    <a:pt x="18349" y="40028"/>
                  </a:moveTo>
                  <a:cubicBezTo>
                    <a:pt x="24527" y="30864"/>
                    <a:pt x="33348" y="24175"/>
                    <a:pt x="43456" y="20659"/>
                  </a:cubicBezTo>
                  <a:cubicBezTo>
                    <a:pt x="37990" y="25346"/>
                    <a:pt x="34509" y="32281"/>
                    <a:pt x="34509" y="40026"/>
                  </a:cubicBezTo>
                  <a:cubicBezTo>
                    <a:pt x="34509" y="47772"/>
                    <a:pt x="37990" y="54710"/>
                    <a:pt x="43459" y="59396"/>
                  </a:cubicBezTo>
                  <a:cubicBezTo>
                    <a:pt x="33348" y="55880"/>
                    <a:pt x="24527" y="49192"/>
                    <a:pt x="18349" y="40028"/>
                  </a:cubicBezTo>
                  <a:close/>
                  <a:moveTo>
                    <a:pt x="60056" y="47711"/>
                  </a:moveTo>
                  <a:cubicBezTo>
                    <a:pt x="55810" y="47711"/>
                    <a:pt x="52356" y="44263"/>
                    <a:pt x="52356" y="40026"/>
                  </a:cubicBezTo>
                  <a:cubicBezTo>
                    <a:pt x="52356" y="35789"/>
                    <a:pt x="55810" y="32343"/>
                    <a:pt x="60056" y="32343"/>
                  </a:cubicBezTo>
                  <a:cubicBezTo>
                    <a:pt x="64302" y="32343"/>
                    <a:pt x="67758" y="35789"/>
                    <a:pt x="67758" y="40026"/>
                  </a:cubicBezTo>
                  <a:cubicBezTo>
                    <a:pt x="67758" y="44263"/>
                    <a:pt x="64303" y="47711"/>
                    <a:pt x="60056" y="47711"/>
                  </a:cubicBezTo>
                  <a:close/>
                  <a:moveTo>
                    <a:pt x="76657" y="59393"/>
                  </a:moveTo>
                  <a:cubicBezTo>
                    <a:pt x="82124" y="54706"/>
                    <a:pt x="85605" y="47769"/>
                    <a:pt x="85605" y="40025"/>
                  </a:cubicBezTo>
                  <a:cubicBezTo>
                    <a:pt x="85605" y="32281"/>
                    <a:pt x="82125" y="25346"/>
                    <a:pt x="76661" y="20660"/>
                  </a:cubicBezTo>
                  <a:cubicBezTo>
                    <a:pt x="86764" y="24177"/>
                    <a:pt x="95583" y="30864"/>
                    <a:pt x="101762" y="40027"/>
                  </a:cubicBezTo>
                  <a:cubicBezTo>
                    <a:pt x="95586" y="49190"/>
                    <a:pt x="86766" y="55877"/>
                    <a:pt x="76657" y="593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20"/>
            <p:cNvSpPr/>
            <p:nvPr/>
          </p:nvSpPr>
          <p:spPr>
            <a:xfrm>
              <a:off x="1785597" y="4332018"/>
              <a:ext cx="114634" cy="29426"/>
            </a:xfrm>
            <a:custGeom>
              <a:avLst/>
              <a:gdLst/>
              <a:ahLst/>
              <a:cxnLst/>
              <a:rect l="l" t="t" r="r" b="b"/>
              <a:pathLst>
                <a:path w="114634" h="29426" extrusionOk="0">
                  <a:moveTo>
                    <a:pt x="109760" y="12549"/>
                  </a:moveTo>
                  <a:cubicBezTo>
                    <a:pt x="76920" y="-4183"/>
                    <a:pt x="37712" y="-4183"/>
                    <a:pt x="4874" y="12549"/>
                  </a:cubicBezTo>
                  <a:cubicBezTo>
                    <a:pt x="483" y="14788"/>
                    <a:pt x="-1263" y="20161"/>
                    <a:pt x="975" y="24551"/>
                  </a:cubicBezTo>
                  <a:cubicBezTo>
                    <a:pt x="3213" y="28944"/>
                    <a:pt x="8586" y="30690"/>
                    <a:pt x="12977" y="28452"/>
                  </a:cubicBezTo>
                  <a:cubicBezTo>
                    <a:pt x="40740" y="14304"/>
                    <a:pt x="73892" y="14304"/>
                    <a:pt x="101656" y="28452"/>
                  </a:cubicBezTo>
                  <a:cubicBezTo>
                    <a:pt x="102954" y="29113"/>
                    <a:pt x="104338" y="29426"/>
                    <a:pt x="105700" y="29426"/>
                  </a:cubicBezTo>
                  <a:cubicBezTo>
                    <a:pt x="108948" y="29426"/>
                    <a:pt x="112081" y="27645"/>
                    <a:pt x="113659" y="24551"/>
                  </a:cubicBezTo>
                  <a:cubicBezTo>
                    <a:pt x="115898" y="20161"/>
                    <a:pt x="114150" y="14786"/>
                    <a:pt x="109760" y="125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20"/>
            <p:cNvSpPr/>
            <p:nvPr/>
          </p:nvSpPr>
          <p:spPr>
            <a:xfrm>
              <a:off x="1619298" y="4336529"/>
              <a:ext cx="115458" cy="115458"/>
            </a:xfrm>
            <a:custGeom>
              <a:avLst/>
              <a:gdLst/>
              <a:ahLst/>
              <a:cxnLst/>
              <a:rect l="l" t="t" r="r" b="b"/>
              <a:pathLst>
                <a:path w="115458" h="115458" extrusionOk="0">
                  <a:moveTo>
                    <a:pt x="57729" y="0"/>
                  </a:moveTo>
                  <a:cubicBezTo>
                    <a:pt x="25898" y="0"/>
                    <a:pt x="0" y="25897"/>
                    <a:pt x="0" y="57729"/>
                  </a:cubicBezTo>
                  <a:cubicBezTo>
                    <a:pt x="0" y="89561"/>
                    <a:pt x="25898" y="115459"/>
                    <a:pt x="57729" y="115459"/>
                  </a:cubicBezTo>
                  <a:cubicBezTo>
                    <a:pt x="89561" y="115459"/>
                    <a:pt x="115459" y="89561"/>
                    <a:pt x="115459" y="57729"/>
                  </a:cubicBezTo>
                  <a:cubicBezTo>
                    <a:pt x="115459" y="25898"/>
                    <a:pt x="89561" y="0"/>
                    <a:pt x="57729" y="0"/>
                  </a:cubicBezTo>
                  <a:close/>
                  <a:moveTo>
                    <a:pt x="57729" y="97611"/>
                  </a:moveTo>
                  <a:cubicBezTo>
                    <a:pt x="38806" y="97611"/>
                    <a:pt x="22932" y="84360"/>
                    <a:pt x="18866" y="66653"/>
                  </a:cubicBezTo>
                  <a:lnTo>
                    <a:pt x="96592" y="66653"/>
                  </a:lnTo>
                  <a:cubicBezTo>
                    <a:pt x="92526" y="84360"/>
                    <a:pt x="76652" y="97611"/>
                    <a:pt x="57729" y="97611"/>
                  </a:cubicBezTo>
                  <a:close/>
                  <a:moveTo>
                    <a:pt x="18867" y="48806"/>
                  </a:moveTo>
                  <a:cubicBezTo>
                    <a:pt x="22932" y="31099"/>
                    <a:pt x="38808" y="17847"/>
                    <a:pt x="57731" y="17847"/>
                  </a:cubicBezTo>
                  <a:cubicBezTo>
                    <a:pt x="76654" y="17847"/>
                    <a:pt x="92527" y="31099"/>
                    <a:pt x="96593" y="48806"/>
                  </a:cubicBezTo>
                  <a:lnTo>
                    <a:pt x="18867" y="488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20"/>
            <p:cNvSpPr/>
            <p:nvPr/>
          </p:nvSpPr>
          <p:spPr>
            <a:xfrm>
              <a:off x="1524292" y="4130056"/>
              <a:ext cx="484102" cy="609193"/>
            </a:xfrm>
            <a:custGeom>
              <a:avLst/>
              <a:gdLst/>
              <a:ahLst/>
              <a:cxnLst/>
              <a:rect l="l" t="t" r="r" b="b"/>
              <a:pathLst>
                <a:path w="484102" h="609193" extrusionOk="0">
                  <a:moveTo>
                    <a:pt x="451381" y="515656"/>
                  </a:moveTo>
                  <a:lnTo>
                    <a:pt x="313059" y="515656"/>
                  </a:lnTo>
                  <a:lnTo>
                    <a:pt x="313059" y="487252"/>
                  </a:lnTo>
                  <a:cubicBezTo>
                    <a:pt x="323753" y="482453"/>
                    <a:pt x="334007" y="476548"/>
                    <a:pt x="343669" y="469536"/>
                  </a:cubicBezTo>
                  <a:cubicBezTo>
                    <a:pt x="347658" y="466639"/>
                    <a:pt x="348544" y="461059"/>
                    <a:pt x="345648" y="457071"/>
                  </a:cubicBezTo>
                  <a:cubicBezTo>
                    <a:pt x="342751" y="453083"/>
                    <a:pt x="337173" y="452196"/>
                    <a:pt x="333185" y="455092"/>
                  </a:cubicBezTo>
                  <a:cubicBezTo>
                    <a:pt x="306833" y="474222"/>
                    <a:pt x="275630" y="484333"/>
                    <a:pt x="242945" y="484333"/>
                  </a:cubicBezTo>
                  <a:lnTo>
                    <a:pt x="241156" y="484333"/>
                  </a:lnTo>
                  <a:cubicBezTo>
                    <a:pt x="230521" y="484333"/>
                    <a:pt x="220135" y="483247"/>
                    <a:pt x="210101" y="481183"/>
                  </a:cubicBezTo>
                  <a:lnTo>
                    <a:pt x="210101" y="404530"/>
                  </a:lnTo>
                  <a:lnTo>
                    <a:pt x="279930" y="404530"/>
                  </a:lnTo>
                  <a:cubicBezTo>
                    <a:pt x="284860" y="404530"/>
                    <a:pt x="288854" y="400535"/>
                    <a:pt x="288854" y="395607"/>
                  </a:cubicBezTo>
                  <a:cubicBezTo>
                    <a:pt x="288854" y="390678"/>
                    <a:pt x="284860" y="386683"/>
                    <a:pt x="279930" y="386683"/>
                  </a:cubicBezTo>
                  <a:lnTo>
                    <a:pt x="210101" y="386683"/>
                  </a:lnTo>
                  <a:lnTo>
                    <a:pt x="210101" y="334340"/>
                  </a:lnTo>
                  <a:cubicBezTo>
                    <a:pt x="215576" y="329852"/>
                    <a:pt x="220523" y="324742"/>
                    <a:pt x="224823" y="319110"/>
                  </a:cubicBezTo>
                  <a:lnTo>
                    <a:pt x="224823" y="332691"/>
                  </a:lnTo>
                  <a:cubicBezTo>
                    <a:pt x="224823" y="344171"/>
                    <a:pt x="234165" y="353513"/>
                    <a:pt x="245645" y="353513"/>
                  </a:cubicBezTo>
                  <a:lnTo>
                    <a:pt x="264553" y="353513"/>
                  </a:lnTo>
                  <a:cubicBezTo>
                    <a:pt x="269482" y="353513"/>
                    <a:pt x="273476" y="349517"/>
                    <a:pt x="273476" y="344589"/>
                  </a:cubicBezTo>
                  <a:cubicBezTo>
                    <a:pt x="273476" y="339661"/>
                    <a:pt x="269482" y="335665"/>
                    <a:pt x="264553" y="335665"/>
                  </a:cubicBezTo>
                  <a:lnTo>
                    <a:pt x="245644" y="335665"/>
                  </a:lnTo>
                  <a:cubicBezTo>
                    <a:pt x="244032" y="335665"/>
                    <a:pt x="242669" y="334303"/>
                    <a:pt x="242669" y="332691"/>
                  </a:cubicBezTo>
                  <a:lnTo>
                    <a:pt x="242669" y="275537"/>
                  </a:lnTo>
                  <a:cubicBezTo>
                    <a:pt x="243136" y="271821"/>
                    <a:pt x="243404" y="268044"/>
                    <a:pt x="243404" y="264203"/>
                  </a:cubicBezTo>
                  <a:cubicBezTo>
                    <a:pt x="243404" y="236398"/>
                    <a:pt x="230758" y="210836"/>
                    <a:pt x="210101" y="193959"/>
                  </a:cubicBezTo>
                  <a:lnTo>
                    <a:pt x="210101" y="95943"/>
                  </a:lnTo>
                  <a:cubicBezTo>
                    <a:pt x="219681" y="95443"/>
                    <a:pt x="230000" y="95197"/>
                    <a:pt x="241156" y="95197"/>
                  </a:cubicBezTo>
                  <a:lnTo>
                    <a:pt x="242945" y="95197"/>
                  </a:lnTo>
                  <a:cubicBezTo>
                    <a:pt x="277690" y="95197"/>
                    <a:pt x="303597" y="97503"/>
                    <a:pt x="324477" y="102452"/>
                  </a:cubicBezTo>
                  <a:cubicBezTo>
                    <a:pt x="329271" y="103591"/>
                    <a:pt x="334082" y="100622"/>
                    <a:pt x="335218" y="95827"/>
                  </a:cubicBezTo>
                  <a:cubicBezTo>
                    <a:pt x="336354" y="91030"/>
                    <a:pt x="333389" y="86222"/>
                    <a:pt x="328593" y="85085"/>
                  </a:cubicBezTo>
                  <a:cubicBezTo>
                    <a:pt x="320601" y="83191"/>
                    <a:pt x="311957" y="81665"/>
                    <a:pt x="302504" y="80480"/>
                  </a:cubicBezTo>
                  <a:lnTo>
                    <a:pt x="302504" y="55132"/>
                  </a:lnTo>
                  <a:cubicBezTo>
                    <a:pt x="302504" y="50518"/>
                    <a:pt x="301925" y="46038"/>
                    <a:pt x="300851" y="41751"/>
                  </a:cubicBezTo>
                  <a:cubicBezTo>
                    <a:pt x="308205" y="39224"/>
                    <a:pt x="316082" y="37831"/>
                    <a:pt x="324282" y="37831"/>
                  </a:cubicBezTo>
                  <a:cubicBezTo>
                    <a:pt x="364168" y="37831"/>
                    <a:pt x="396618" y="70243"/>
                    <a:pt x="396618" y="110082"/>
                  </a:cubicBezTo>
                  <a:lnTo>
                    <a:pt x="396618" y="126197"/>
                  </a:lnTo>
                  <a:cubicBezTo>
                    <a:pt x="392213" y="119900"/>
                    <a:pt x="387024" y="114228"/>
                    <a:pt x="381004" y="109245"/>
                  </a:cubicBezTo>
                  <a:cubicBezTo>
                    <a:pt x="377207" y="106104"/>
                    <a:pt x="371582" y="106635"/>
                    <a:pt x="368439" y="110431"/>
                  </a:cubicBezTo>
                  <a:cubicBezTo>
                    <a:pt x="365296" y="114227"/>
                    <a:pt x="365828" y="119853"/>
                    <a:pt x="369623" y="122995"/>
                  </a:cubicBezTo>
                  <a:cubicBezTo>
                    <a:pt x="387788" y="138029"/>
                    <a:pt x="396618" y="160177"/>
                    <a:pt x="396618" y="190706"/>
                  </a:cubicBezTo>
                  <a:lnTo>
                    <a:pt x="396618" y="330819"/>
                  </a:lnTo>
                  <a:cubicBezTo>
                    <a:pt x="396618" y="359512"/>
                    <a:pt x="388647" y="387488"/>
                    <a:pt x="373569" y="411728"/>
                  </a:cubicBezTo>
                  <a:cubicBezTo>
                    <a:pt x="370965" y="415912"/>
                    <a:pt x="372248" y="421415"/>
                    <a:pt x="376431" y="424019"/>
                  </a:cubicBezTo>
                  <a:cubicBezTo>
                    <a:pt x="377898" y="424931"/>
                    <a:pt x="379527" y="425367"/>
                    <a:pt x="381137" y="425367"/>
                  </a:cubicBezTo>
                  <a:cubicBezTo>
                    <a:pt x="384118" y="425367"/>
                    <a:pt x="387032" y="423873"/>
                    <a:pt x="388722" y="421156"/>
                  </a:cubicBezTo>
                  <a:cubicBezTo>
                    <a:pt x="399965" y="403085"/>
                    <a:pt x="407648" y="383151"/>
                    <a:pt x="411528" y="362370"/>
                  </a:cubicBezTo>
                  <a:cubicBezTo>
                    <a:pt x="442976" y="360864"/>
                    <a:pt x="468098" y="334831"/>
                    <a:pt x="468098" y="303044"/>
                  </a:cubicBezTo>
                  <a:lnTo>
                    <a:pt x="468098" y="297588"/>
                  </a:lnTo>
                  <a:cubicBezTo>
                    <a:pt x="468098" y="266797"/>
                    <a:pt x="444526" y="241407"/>
                    <a:pt x="414465" y="238476"/>
                  </a:cubicBezTo>
                  <a:lnTo>
                    <a:pt x="414465" y="110082"/>
                  </a:lnTo>
                  <a:cubicBezTo>
                    <a:pt x="414465" y="60402"/>
                    <a:pt x="374009" y="19983"/>
                    <a:pt x="324282" y="19983"/>
                  </a:cubicBezTo>
                  <a:cubicBezTo>
                    <a:pt x="313551" y="19983"/>
                    <a:pt x="303258" y="21874"/>
                    <a:pt x="293706" y="25324"/>
                  </a:cubicBezTo>
                  <a:cubicBezTo>
                    <a:pt x="283876" y="10105"/>
                    <a:pt x="266765" y="0"/>
                    <a:pt x="247325" y="0"/>
                  </a:cubicBezTo>
                  <a:lnTo>
                    <a:pt x="124812" y="0"/>
                  </a:lnTo>
                  <a:cubicBezTo>
                    <a:pt x="94387" y="0"/>
                    <a:pt x="69635" y="24732"/>
                    <a:pt x="69635" y="55132"/>
                  </a:cubicBezTo>
                  <a:lnTo>
                    <a:pt x="69635" y="166926"/>
                  </a:lnTo>
                  <a:cubicBezTo>
                    <a:pt x="66226" y="155862"/>
                    <a:pt x="55908" y="147798"/>
                    <a:pt x="43741" y="147798"/>
                  </a:cubicBezTo>
                  <a:cubicBezTo>
                    <a:pt x="28803" y="147798"/>
                    <a:pt x="16650" y="159950"/>
                    <a:pt x="16650" y="174888"/>
                  </a:cubicBezTo>
                  <a:cubicBezTo>
                    <a:pt x="16650" y="186700"/>
                    <a:pt x="24251" y="196763"/>
                    <a:pt x="34817" y="200461"/>
                  </a:cubicBezTo>
                  <a:lnTo>
                    <a:pt x="34817" y="238189"/>
                  </a:lnTo>
                  <a:lnTo>
                    <a:pt x="32465" y="238189"/>
                  </a:lnTo>
                  <a:cubicBezTo>
                    <a:pt x="19779" y="238189"/>
                    <a:pt x="9458" y="248509"/>
                    <a:pt x="9458" y="261196"/>
                  </a:cubicBezTo>
                  <a:lnTo>
                    <a:pt x="9458" y="339436"/>
                  </a:lnTo>
                  <a:cubicBezTo>
                    <a:pt x="9458" y="352123"/>
                    <a:pt x="19779" y="362444"/>
                    <a:pt x="32465" y="362444"/>
                  </a:cubicBezTo>
                  <a:lnTo>
                    <a:pt x="72574" y="362444"/>
                  </a:lnTo>
                  <a:cubicBezTo>
                    <a:pt x="83030" y="418204"/>
                    <a:pt x="120596" y="464536"/>
                    <a:pt x="171040" y="487200"/>
                  </a:cubicBezTo>
                  <a:lnTo>
                    <a:pt x="171040" y="515657"/>
                  </a:lnTo>
                  <a:lnTo>
                    <a:pt x="32720" y="515657"/>
                  </a:lnTo>
                  <a:cubicBezTo>
                    <a:pt x="14678" y="515657"/>
                    <a:pt x="0" y="530335"/>
                    <a:pt x="0" y="548377"/>
                  </a:cubicBezTo>
                  <a:lnTo>
                    <a:pt x="0" y="600269"/>
                  </a:lnTo>
                  <a:cubicBezTo>
                    <a:pt x="0" y="605198"/>
                    <a:pt x="3995" y="609193"/>
                    <a:pt x="8924" y="609193"/>
                  </a:cubicBezTo>
                  <a:lnTo>
                    <a:pt x="475179" y="609193"/>
                  </a:lnTo>
                  <a:cubicBezTo>
                    <a:pt x="480108" y="609193"/>
                    <a:pt x="484103" y="605198"/>
                    <a:pt x="484103" y="600269"/>
                  </a:cubicBezTo>
                  <a:lnTo>
                    <a:pt x="484103" y="548376"/>
                  </a:lnTo>
                  <a:cubicBezTo>
                    <a:pt x="484101" y="530333"/>
                    <a:pt x="469422" y="515656"/>
                    <a:pt x="451381" y="515656"/>
                  </a:cubicBezTo>
                  <a:close/>
                  <a:moveTo>
                    <a:pt x="414467" y="330818"/>
                  </a:moveTo>
                  <a:lnTo>
                    <a:pt x="414467" y="309237"/>
                  </a:lnTo>
                  <a:lnTo>
                    <a:pt x="424690" y="309237"/>
                  </a:lnTo>
                  <a:cubicBezTo>
                    <a:pt x="429619" y="309237"/>
                    <a:pt x="433613" y="305241"/>
                    <a:pt x="433613" y="300313"/>
                  </a:cubicBezTo>
                  <a:cubicBezTo>
                    <a:pt x="433613" y="295385"/>
                    <a:pt x="429619" y="291389"/>
                    <a:pt x="424690" y="291389"/>
                  </a:cubicBezTo>
                  <a:lnTo>
                    <a:pt x="414467" y="291389"/>
                  </a:lnTo>
                  <a:lnTo>
                    <a:pt x="414467" y="256445"/>
                  </a:lnTo>
                  <a:cubicBezTo>
                    <a:pt x="434662" y="259283"/>
                    <a:pt x="450252" y="276647"/>
                    <a:pt x="450252" y="297586"/>
                  </a:cubicBezTo>
                  <a:lnTo>
                    <a:pt x="450252" y="303041"/>
                  </a:lnTo>
                  <a:cubicBezTo>
                    <a:pt x="450252" y="324168"/>
                    <a:pt x="434381" y="341656"/>
                    <a:pt x="413923" y="344254"/>
                  </a:cubicBezTo>
                  <a:cubicBezTo>
                    <a:pt x="414271" y="339796"/>
                    <a:pt x="414467" y="335317"/>
                    <a:pt x="414467" y="330818"/>
                  </a:cubicBezTo>
                  <a:close/>
                  <a:moveTo>
                    <a:pt x="69634" y="182850"/>
                  </a:moveTo>
                  <a:lnTo>
                    <a:pt x="69634" y="228111"/>
                  </a:lnTo>
                  <a:cubicBezTo>
                    <a:pt x="68205" y="231384"/>
                    <a:pt x="66968" y="234750"/>
                    <a:pt x="65930" y="238187"/>
                  </a:cubicBezTo>
                  <a:lnTo>
                    <a:pt x="52663" y="238187"/>
                  </a:lnTo>
                  <a:lnTo>
                    <a:pt x="52663" y="200460"/>
                  </a:lnTo>
                  <a:cubicBezTo>
                    <a:pt x="60750" y="197630"/>
                    <a:pt x="67102" y="191070"/>
                    <a:pt x="69634" y="182850"/>
                  </a:cubicBezTo>
                  <a:close/>
                  <a:moveTo>
                    <a:pt x="34498" y="174888"/>
                  </a:moveTo>
                  <a:cubicBezTo>
                    <a:pt x="34499" y="169791"/>
                    <a:pt x="38644" y="165646"/>
                    <a:pt x="43741" y="165646"/>
                  </a:cubicBezTo>
                  <a:cubicBezTo>
                    <a:pt x="48837" y="165646"/>
                    <a:pt x="52983" y="169791"/>
                    <a:pt x="52983" y="174888"/>
                  </a:cubicBezTo>
                  <a:cubicBezTo>
                    <a:pt x="52983" y="179984"/>
                    <a:pt x="48838" y="184131"/>
                    <a:pt x="43741" y="184131"/>
                  </a:cubicBezTo>
                  <a:cubicBezTo>
                    <a:pt x="38644" y="184131"/>
                    <a:pt x="34498" y="179984"/>
                    <a:pt x="34498" y="174888"/>
                  </a:cubicBezTo>
                  <a:close/>
                  <a:moveTo>
                    <a:pt x="27304" y="261194"/>
                  </a:moveTo>
                  <a:cubicBezTo>
                    <a:pt x="27304" y="258349"/>
                    <a:pt x="29618" y="256035"/>
                    <a:pt x="32463" y="256035"/>
                  </a:cubicBezTo>
                  <a:lnTo>
                    <a:pt x="62452" y="256035"/>
                  </a:lnTo>
                  <a:cubicBezTo>
                    <a:pt x="62204" y="258736"/>
                    <a:pt x="62064" y="261458"/>
                    <a:pt x="62064" y="264203"/>
                  </a:cubicBezTo>
                  <a:cubicBezTo>
                    <a:pt x="62064" y="277010"/>
                    <a:pt x="64748" y="289197"/>
                    <a:pt x="69559" y="300254"/>
                  </a:cubicBezTo>
                  <a:lnTo>
                    <a:pt x="27304" y="300254"/>
                  </a:lnTo>
                  <a:lnTo>
                    <a:pt x="27304" y="261194"/>
                  </a:lnTo>
                  <a:close/>
                  <a:moveTo>
                    <a:pt x="32463" y="344595"/>
                  </a:moveTo>
                  <a:cubicBezTo>
                    <a:pt x="29618" y="344595"/>
                    <a:pt x="27304" y="342280"/>
                    <a:pt x="27304" y="339435"/>
                  </a:cubicBezTo>
                  <a:lnTo>
                    <a:pt x="27304" y="318101"/>
                  </a:lnTo>
                  <a:lnTo>
                    <a:pt x="69634" y="318101"/>
                  </a:lnTo>
                  <a:lnTo>
                    <a:pt x="69634" y="330819"/>
                  </a:lnTo>
                  <a:cubicBezTo>
                    <a:pt x="69634" y="335456"/>
                    <a:pt x="69825" y="340049"/>
                    <a:pt x="70189" y="344595"/>
                  </a:cubicBezTo>
                  <a:lnTo>
                    <a:pt x="32463" y="344595"/>
                  </a:lnTo>
                  <a:close/>
                  <a:moveTo>
                    <a:pt x="241156" y="502181"/>
                  </a:moveTo>
                  <a:lnTo>
                    <a:pt x="242945" y="502181"/>
                  </a:lnTo>
                  <a:cubicBezTo>
                    <a:pt x="260918" y="502181"/>
                    <a:pt x="278488" y="499428"/>
                    <a:pt x="295212" y="494091"/>
                  </a:cubicBezTo>
                  <a:lnTo>
                    <a:pt x="295212" y="515656"/>
                  </a:lnTo>
                  <a:lnTo>
                    <a:pt x="188889" y="515656"/>
                  </a:lnTo>
                  <a:lnTo>
                    <a:pt x="188889" y="494035"/>
                  </a:lnTo>
                  <a:cubicBezTo>
                    <a:pt x="205375" y="499317"/>
                    <a:pt x="222935" y="502181"/>
                    <a:pt x="241156" y="502181"/>
                  </a:cubicBezTo>
                  <a:close/>
                  <a:moveTo>
                    <a:pt x="87481" y="55132"/>
                  </a:moveTo>
                  <a:cubicBezTo>
                    <a:pt x="87481" y="34573"/>
                    <a:pt x="104228" y="17847"/>
                    <a:pt x="124812" y="17847"/>
                  </a:cubicBezTo>
                  <a:lnTo>
                    <a:pt x="247325" y="17847"/>
                  </a:lnTo>
                  <a:cubicBezTo>
                    <a:pt x="267909" y="17847"/>
                    <a:pt x="284656" y="34573"/>
                    <a:pt x="284656" y="55132"/>
                  </a:cubicBezTo>
                  <a:lnTo>
                    <a:pt x="284656" y="78725"/>
                  </a:lnTo>
                  <a:cubicBezTo>
                    <a:pt x="272171" y="77802"/>
                    <a:pt x="258379" y="77350"/>
                    <a:pt x="242944" y="77350"/>
                  </a:cubicBezTo>
                  <a:lnTo>
                    <a:pt x="241155" y="77350"/>
                  </a:lnTo>
                  <a:cubicBezTo>
                    <a:pt x="203718" y="77350"/>
                    <a:pt x="156360" y="79570"/>
                    <a:pt x="122150" y="96887"/>
                  </a:cubicBezTo>
                  <a:cubicBezTo>
                    <a:pt x="107487" y="104309"/>
                    <a:pt x="95961" y="113944"/>
                    <a:pt x="87481" y="125899"/>
                  </a:cubicBezTo>
                  <a:lnTo>
                    <a:pt x="87481" y="55132"/>
                  </a:lnTo>
                  <a:close/>
                  <a:moveTo>
                    <a:pt x="192254" y="97256"/>
                  </a:moveTo>
                  <a:lnTo>
                    <a:pt x="192254" y="134175"/>
                  </a:lnTo>
                  <a:lnTo>
                    <a:pt x="103616" y="134175"/>
                  </a:lnTo>
                  <a:cubicBezTo>
                    <a:pt x="110307" y="125477"/>
                    <a:pt x="119132" y="118420"/>
                    <a:pt x="130213" y="112810"/>
                  </a:cubicBezTo>
                  <a:cubicBezTo>
                    <a:pt x="145847" y="104897"/>
                    <a:pt x="165774" y="99834"/>
                    <a:pt x="192254" y="97256"/>
                  </a:cubicBezTo>
                  <a:close/>
                  <a:moveTo>
                    <a:pt x="127367" y="195920"/>
                  </a:moveTo>
                  <a:cubicBezTo>
                    <a:pt x="131985" y="194203"/>
                    <a:pt x="134339" y="189065"/>
                    <a:pt x="132622" y="184446"/>
                  </a:cubicBezTo>
                  <a:cubicBezTo>
                    <a:pt x="130905" y="179827"/>
                    <a:pt x="125770" y="177475"/>
                    <a:pt x="121147" y="179191"/>
                  </a:cubicBezTo>
                  <a:cubicBezTo>
                    <a:pt x="108154" y="184020"/>
                    <a:pt x="96736" y="191701"/>
                    <a:pt x="87482" y="201348"/>
                  </a:cubicBezTo>
                  <a:lnTo>
                    <a:pt x="87482" y="190707"/>
                  </a:lnTo>
                  <a:cubicBezTo>
                    <a:pt x="87482" y="175833"/>
                    <a:pt x="89531" y="163015"/>
                    <a:pt x="93724" y="152023"/>
                  </a:cubicBezTo>
                  <a:lnTo>
                    <a:pt x="192254" y="152023"/>
                  </a:lnTo>
                  <a:lnTo>
                    <a:pt x="192254" y="182579"/>
                  </a:lnTo>
                  <a:cubicBezTo>
                    <a:pt x="188908" y="180959"/>
                    <a:pt x="185439" y="179529"/>
                    <a:pt x="181851" y="178313"/>
                  </a:cubicBezTo>
                  <a:cubicBezTo>
                    <a:pt x="177181" y="176729"/>
                    <a:pt x="172116" y="179231"/>
                    <a:pt x="170536" y="183900"/>
                  </a:cubicBezTo>
                  <a:cubicBezTo>
                    <a:pt x="168954" y="188568"/>
                    <a:pt x="171456" y="193634"/>
                    <a:pt x="176123" y="195215"/>
                  </a:cubicBezTo>
                  <a:cubicBezTo>
                    <a:pt x="205692" y="205236"/>
                    <a:pt x="225557" y="232959"/>
                    <a:pt x="225557" y="264203"/>
                  </a:cubicBezTo>
                  <a:cubicBezTo>
                    <a:pt x="225557" y="304357"/>
                    <a:pt x="192889" y="337025"/>
                    <a:pt x="152735" y="337025"/>
                  </a:cubicBezTo>
                  <a:cubicBezTo>
                    <a:pt x="112581" y="337025"/>
                    <a:pt x="79913" y="304357"/>
                    <a:pt x="79913" y="264203"/>
                  </a:cubicBezTo>
                  <a:cubicBezTo>
                    <a:pt x="79913" y="233910"/>
                    <a:pt x="98982" y="206469"/>
                    <a:pt x="127367" y="195920"/>
                  </a:cubicBezTo>
                  <a:close/>
                  <a:moveTo>
                    <a:pt x="154408" y="354848"/>
                  </a:moveTo>
                  <a:lnTo>
                    <a:pt x="154408" y="365411"/>
                  </a:lnTo>
                  <a:lnTo>
                    <a:pt x="140465" y="365411"/>
                  </a:lnTo>
                  <a:lnTo>
                    <a:pt x="140465" y="354020"/>
                  </a:lnTo>
                  <a:cubicBezTo>
                    <a:pt x="144481" y="354566"/>
                    <a:pt x="148572" y="354873"/>
                    <a:pt x="152735" y="354873"/>
                  </a:cubicBezTo>
                  <a:cubicBezTo>
                    <a:pt x="153293" y="354873"/>
                    <a:pt x="153851" y="354857"/>
                    <a:pt x="154408" y="354848"/>
                  </a:cubicBezTo>
                  <a:close/>
                  <a:moveTo>
                    <a:pt x="154408" y="456571"/>
                  </a:moveTo>
                  <a:lnTo>
                    <a:pt x="141727" y="447530"/>
                  </a:lnTo>
                  <a:cubicBezTo>
                    <a:pt x="141194" y="446956"/>
                    <a:pt x="140511" y="445499"/>
                    <a:pt x="140465" y="444838"/>
                  </a:cubicBezTo>
                  <a:lnTo>
                    <a:pt x="140465" y="432453"/>
                  </a:lnTo>
                  <a:lnTo>
                    <a:pt x="154408" y="432453"/>
                  </a:lnTo>
                  <a:lnTo>
                    <a:pt x="154408" y="456571"/>
                  </a:lnTo>
                  <a:close/>
                  <a:moveTo>
                    <a:pt x="157382" y="414607"/>
                  </a:moveTo>
                  <a:lnTo>
                    <a:pt x="137491" y="414607"/>
                  </a:lnTo>
                  <a:cubicBezTo>
                    <a:pt x="129630" y="414607"/>
                    <a:pt x="123190" y="420742"/>
                    <a:pt x="122669" y="428473"/>
                  </a:cubicBezTo>
                  <a:cubicBezTo>
                    <a:pt x="100699" y="401917"/>
                    <a:pt x="87482" y="367882"/>
                    <a:pt x="87482" y="330819"/>
                  </a:cubicBezTo>
                  <a:lnTo>
                    <a:pt x="87482" y="327059"/>
                  </a:lnTo>
                  <a:cubicBezTo>
                    <a:pt x="97183" y="337126"/>
                    <a:pt x="109173" y="344960"/>
                    <a:pt x="122618" y="349710"/>
                  </a:cubicBezTo>
                  <a:lnTo>
                    <a:pt x="122618" y="368386"/>
                  </a:lnTo>
                  <a:cubicBezTo>
                    <a:pt x="122618" y="376587"/>
                    <a:pt x="129289" y="383259"/>
                    <a:pt x="137491" y="383259"/>
                  </a:cubicBezTo>
                  <a:lnTo>
                    <a:pt x="157382" y="383259"/>
                  </a:lnTo>
                  <a:cubicBezTo>
                    <a:pt x="165584" y="383259"/>
                    <a:pt x="172255" y="376587"/>
                    <a:pt x="172255" y="368386"/>
                  </a:cubicBezTo>
                  <a:lnTo>
                    <a:pt x="172255" y="352747"/>
                  </a:lnTo>
                  <a:cubicBezTo>
                    <a:pt x="179259" y="351202"/>
                    <a:pt x="185959" y="348846"/>
                    <a:pt x="192254" y="345781"/>
                  </a:cubicBezTo>
                  <a:lnTo>
                    <a:pt x="192254" y="476363"/>
                  </a:lnTo>
                  <a:cubicBezTo>
                    <a:pt x="185349" y="474041"/>
                    <a:pt x="178666" y="471238"/>
                    <a:pt x="172237" y="468002"/>
                  </a:cubicBezTo>
                  <a:cubicBezTo>
                    <a:pt x="172242" y="467838"/>
                    <a:pt x="172255" y="467677"/>
                    <a:pt x="172255" y="467512"/>
                  </a:cubicBezTo>
                  <a:lnTo>
                    <a:pt x="172255" y="429480"/>
                  </a:lnTo>
                  <a:cubicBezTo>
                    <a:pt x="172255" y="421278"/>
                    <a:pt x="165584" y="414607"/>
                    <a:pt x="157382" y="414607"/>
                  </a:cubicBezTo>
                  <a:close/>
                  <a:moveTo>
                    <a:pt x="466255" y="591346"/>
                  </a:moveTo>
                  <a:lnTo>
                    <a:pt x="466255" y="591346"/>
                  </a:lnTo>
                  <a:lnTo>
                    <a:pt x="17847" y="591346"/>
                  </a:lnTo>
                  <a:lnTo>
                    <a:pt x="17847" y="548376"/>
                  </a:lnTo>
                  <a:cubicBezTo>
                    <a:pt x="17847" y="540175"/>
                    <a:pt x="24519" y="533503"/>
                    <a:pt x="32720" y="533503"/>
                  </a:cubicBezTo>
                  <a:lnTo>
                    <a:pt x="451382" y="533503"/>
                  </a:lnTo>
                  <a:cubicBezTo>
                    <a:pt x="459584" y="533503"/>
                    <a:pt x="466255" y="540175"/>
                    <a:pt x="466255" y="548376"/>
                  </a:cubicBezTo>
                  <a:lnTo>
                    <a:pt x="466255" y="5913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03" name="Google Shape;603;p20"/>
          <p:cNvSpPr txBox="1"/>
          <p:nvPr/>
        </p:nvSpPr>
        <p:spPr>
          <a:xfrm>
            <a:off x="1235089" y="1877306"/>
            <a:ext cx="1162500" cy="3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Venus</a:t>
            </a:r>
            <a:endParaRPr sz="1600">
              <a:solidFill>
                <a:schemeClr val="dk1"/>
              </a:solidFill>
              <a:latin typeface="Montserrat SemiBold"/>
              <a:ea typeface="Montserrat SemiBold"/>
              <a:cs typeface="Montserrat SemiBold"/>
              <a:sym typeface="Montserrat SemiBold"/>
            </a:endParaRPr>
          </a:p>
        </p:txBody>
      </p:sp>
      <p:sp>
        <p:nvSpPr>
          <p:cNvPr id="604" name="Google Shape;604;p20"/>
          <p:cNvSpPr/>
          <p:nvPr/>
        </p:nvSpPr>
        <p:spPr>
          <a:xfrm rot="5400000">
            <a:off x="2438723" y="1888856"/>
            <a:ext cx="389700" cy="366600"/>
          </a:xfrm>
          <a:prstGeom prst="hexagon">
            <a:avLst>
              <a:gd name="adj" fmla="val 25000"/>
              <a:gd name="vf" fmla="val 11547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605" name="Google Shape;605;p20"/>
          <p:cNvSpPr txBox="1"/>
          <p:nvPr/>
        </p:nvSpPr>
        <p:spPr>
          <a:xfrm>
            <a:off x="5340000" y="1877306"/>
            <a:ext cx="3355800" cy="3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Montserrat Medium"/>
                <a:ea typeface="Montserrat Medium"/>
                <a:cs typeface="Montserrat Medium"/>
                <a:sym typeface="Montserrat Medium"/>
              </a:rPr>
              <a:t>Venus is the second planet from the Sun</a:t>
            </a:r>
            <a:endParaRPr sz="1200">
              <a:solidFill>
                <a:schemeClr val="dk1"/>
              </a:solidFill>
              <a:latin typeface="Montserrat Medium"/>
              <a:ea typeface="Montserrat Medium"/>
              <a:cs typeface="Montserrat Medium"/>
              <a:sym typeface="Montserrat Medium"/>
            </a:endParaRPr>
          </a:p>
        </p:txBody>
      </p:sp>
      <p:sp>
        <p:nvSpPr>
          <p:cNvPr id="606" name="Google Shape;606;p20"/>
          <p:cNvSpPr/>
          <p:nvPr/>
        </p:nvSpPr>
        <p:spPr>
          <a:xfrm rot="5400000">
            <a:off x="2900748" y="1888856"/>
            <a:ext cx="389700" cy="366600"/>
          </a:xfrm>
          <a:prstGeom prst="hexagon">
            <a:avLst>
              <a:gd name="adj" fmla="val 25000"/>
              <a:gd name="vf" fmla="val 11547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607" name="Google Shape;607;p20"/>
          <p:cNvSpPr/>
          <p:nvPr/>
        </p:nvSpPr>
        <p:spPr>
          <a:xfrm rot="5400000">
            <a:off x="3362773" y="1888856"/>
            <a:ext cx="389700" cy="3666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608" name="Google Shape;608;p20"/>
          <p:cNvSpPr/>
          <p:nvPr/>
        </p:nvSpPr>
        <p:spPr>
          <a:xfrm rot="5400000">
            <a:off x="3824798" y="1888856"/>
            <a:ext cx="389700" cy="3666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609" name="Google Shape;609;p20"/>
          <p:cNvSpPr/>
          <p:nvPr/>
        </p:nvSpPr>
        <p:spPr>
          <a:xfrm rot="5400000">
            <a:off x="4286823" y="1888856"/>
            <a:ext cx="389700" cy="3666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610" name="Google Shape;610;p20"/>
          <p:cNvSpPr txBox="1"/>
          <p:nvPr/>
        </p:nvSpPr>
        <p:spPr>
          <a:xfrm>
            <a:off x="4760388" y="1877306"/>
            <a:ext cx="582900" cy="3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2/5</a:t>
            </a:r>
            <a:endParaRPr sz="1600">
              <a:solidFill>
                <a:schemeClr val="dk1"/>
              </a:solidFill>
              <a:latin typeface="Montserrat SemiBold"/>
              <a:ea typeface="Montserrat SemiBold"/>
              <a:cs typeface="Montserrat SemiBold"/>
              <a:sym typeface="Montserrat SemiBold"/>
            </a:endParaRPr>
          </a:p>
        </p:txBody>
      </p:sp>
      <p:sp>
        <p:nvSpPr>
          <p:cNvPr id="611" name="Google Shape;611;p20"/>
          <p:cNvSpPr/>
          <p:nvPr/>
        </p:nvSpPr>
        <p:spPr>
          <a:xfrm>
            <a:off x="465677" y="2540934"/>
            <a:ext cx="681000" cy="594600"/>
          </a:xfrm>
          <a:prstGeom prst="hexagon">
            <a:avLst>
              <a:gd name="adj" fmla="val 25000"/>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grpSp>
        <p:nvGrpSpPr>
          <p:cNvPr id="612" name="Google Shape;612;p20"/>
          <p:cNvGrpSpPr/>
          <p:nvPr/>
        </p:nvGrpSpPr>
        <p:grpSpPr>
          <a:xfrm>
            <a:off x="630355" y="2643369"/>
            <a:ext cx="351644" cy="389700"/>
            <a:chOff x="2453638" y="4130056"/>
            <a:chExt cx="549701" cy="609192"/>
          </a:xfrm>
        </p:grpSpPr>
        <p:sp>
          <p:nvSpPr>
            <p:cNvPr id="613" name="Google Shape;613;p20"/>
            <p:cNvSpPr/>
            <p:nvPr/>
          </p:nvSpPr>
          <p:spPr>
            <a:xfrm>
              <a:off x="2519879" y="4364949"/>
              <a:ext cx="74007" cy="54901"/>
            </a:xfrm>
            <a:custGeom>
              <a:avLst/>
              <a:gdLst/>
              <a:ahLst/>
              <a:cxnLst/>
              <a:rect l="l" t="t" r="r" b="b"/>
              <a:pathLst>
                <a:path w="74007" h="54901" extrusionOk="0">
                  <a:moveTo>
                    <a:pt x="65481" y="66"/>
                  </a:moveTo>
                  <a:cubicBezTo>
                    <a:pt x="56843" y="-318"/>
                    <a:pt x="48326" y="979"/>
                    <a:pt x="40144" y="3922"/>
                  </a:cubicBezTo>
                  <a:cubicBezTo>
                    <a:pt x="21923" y="10475"/>
                    <a:pt x="7505" y="24645"/>
                    <a:pt x="587" y="42797"/>
                  </a:cubicBezTo>
                  <a:cubicBezTo>
                    <a:pt x="-1168" y="47403"/>
                    <a:pt x="1143" y="52559"/>
                    <a:pt x="5749" y="54313"/>
                  </a:cubicBezTo>
                  <a:cubicBezTo>
                    <a:pt x="6795" y="54712"/>
                    <a:pt x="7868" y="54901"/>
                    <a:pt x="8925" y="54901"/>
                  </a:cubicBezTo>
                  <a:cubicBezTo>
                    <a:pt x="12519" y="54901"/>
                    <a:pt x="15909" y="52712"/>
                    <a:pt x="17265" y="49152"/>
                  </a:cubicBezTo>
                  <a:cubicBezTo>
                    <a:pt x="22327" y="35870"/>
                    <a:pt x="32867" y="25507"/>
                    <a:pt x="46184" y="20717"/>
                  </a:cubicBezTo>
                  <a:cubicBezTo>
                    <a:pt x="52167" y="18566"/>
                    <a:pt x="58392" y="17616"/>
                    <a:pt x="64687" y="17896"/>
                  </a:cubicBezTo>
                  <a:cubicBezTo>
                    <a:pt x="69593" y="18102"/>
                    <a:pt x="73780" y="14302"/>
                    <a:pt x="73999" y="9377"/>
                  </a:cubicBezTo>
                  <a:cubicBezTo>
                    <a:pt x="74218" y="4454"/>
                    <a:pt x="70404" y="284"/>
                    <a:pt x="65481" y="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20"/>
            <p:cNvSpPr/>
            <p:nvPr/>
          </p:nvSpPr>
          <p:spPr>
            <a:xfrm>
              <a:off x="2673453" y="4192930"/>
              <a:ext cx="254139" cy="231608"/>
            </a:xfrm>
            <a:custGeom>
              <a:avLst/>
              <a:gdLst/>
              <a:ahLst/>
              <a:cxnLst/>
              <a:rect l="l" t="t" r="r" b="b"/>
              <a:pathLst>
                <a:path w="254139" h="231608" extrusionOk="0">
                  <a:moveTo>
                    <a:pt x="197330" y="60209"/>
                  </a:moveTo>
                  <a:cubicBezTo>
                    <a:pt x="182189" y="60209"/>
                    <a:pt x="168422" y="66168"/>
                    <a:pt x="158233" y="75858"/>
                  </a:cubicBezTo>
                  <a:lnTo>
                    <a:pt x="158233" y="73263"/>
                  </a:lnTo>
                  <a:cubicBezTo>
                    <a:pt x="158233" y="56362"/>
                    <a:pt x="144483" y="42614"/>
                    <a:pt x="127583" y="42614"/>
                  </a:cubicBezTo>
                  <a:cubicBezTo>
                    <a:pt x="110683" y="42614"/>
                    <a:pt x="96933" y="56362"/>
                    <a:pt x="96933" y="73263"/>
                  </a:cubicBezTo>
                  <a:lnTo>
                    <a:pt x="96933" y="190516"/>
                  </a:lnTo>
                  <a:lnTo>
                    <a:pt x="88041" y="190516"/>
                  </a:lnTo>
                  <a:lnTo>
                    <a:pt x="88041" y="30649"/>
                  </a:lnTo>
                  <a:cubicBezTo>
                    <a:pt x="88041" y="13748"/>
                    <a:pt x="74292" y="0"/>
                    <a:pt x="57391" y="0"/>
                  </a:cubicBezTo>
                  <a:cubicBezTo>
                    <a:pt x="40491" y="0"/>
                    <a:pt x="26741" y="13750"/>
                    <a:pt x="26741" y="30649"/>
                  </a:cubicBezTo>
                  <a:lnTo>
                    <a:pt x="26741" y="190517"/>
                  </a:lnTo>
                  <a:lnTo>
                    <a:pt x="17849" y="190517"/>
                  </a:lnTo>
                  <a:lnTo>
                    <a:pt x="17849" y="135827"/>
                  </a:lnTo>
                  <a:lnTo>
                    <a:pt x="17847" y="135827"/>
                  </a:lnTo>
                  <a:cubicBezTo>
                    <a:pt x="17847" y="130899"/>
                    <a:pt x="13852" y="126904"/>
                    <a:pt x="8924" y="126904"/>
                  </a:cubicBezTo>
                  <a:cubicBezTo>
                    <a:pt x="3995" y="126904"/>
                    <a:pt x="0" y="130899"/>
                    <a:pt x="0" y="135827"/>
                  </a:cubicBezTo>
                  <a:lnTo>
                    <a:pt x="0" y="199439"/>
                  </a:lnTo>
                  <a:cubicBezTo>
                    <a:pt x="0" y="204368"/>
                    <a:pt x="3995" y="208363"/>
                    <a:pt x="8924" y="208363"/>
                  </a:cubicBezTo>
                  <a:lnTo>
                    <a:pt x="35664" y="208363"/>
                  </a:lnTo>
                  <a:cubicBezTo>
                    <a:pt x="40592" y="208363"/>
                    <a:pt x="44588" y="204368"/>
                    <a:pt x="44588" y="199439"/>
                  </a:cubicBezTo>
                  <a:lnTo>
                    <a:pt x="44588" y="30649"/>
                  </a:lnTo>
                  <a:cubicBezTo>
                    <a:pt x="44588" y="23590"/>
                    <a:pt x="50331" y="17847"/>
                    <a:pt x="57390" y="17847"/>
                  </a:cubicBezTo>
                  <a:cubicBezTo>
                    <a:pt x="64450" y="17847"/>
                    <a:pt x="70193" y="23591"/>
                    <a:pt x="70193" y="30649"/>
                  </a:cubicBezTo>
                  <a:lnTo>
                    <a:pt x="70193" y="199441"/>
                  </a:lnTo>
                  <a:cubicBezTo>
                    <a:pt x="70193" y="204369"/>
                    <a:pt x="74187" y="208364"/>
                    <a:pt x="79117" y="208364"/>
                  </a:cubicBezTo>
                  <a:lnTo>
                    <a:pt x="105856" y="208364"/>
                  </a:lnTo>
                  <a:cubicBezTo>
                    <a:pt x="110785" y="208364"/>
                    <a:pt x="114779" y="204369"/>
                    <a:pt x="114779" y="199441"/>
                  </a:cubicBezTo>
                  <a:lnTo>
                    <a:pt x="114779" y="73264"/>
                  </a:lnTo>
                  <a:cubicBezTo>
                    <a:pt x="114779" y="66205"/>
                    <a:pt x="120523" y="60462"/>
                    <a:pt x="127582" y="60462"/>
                  </a:cubicBezTo>
                  <a:cubicBezTo>
                    <a:pt x="134641" y="60462"/>
                    <a:pt x="140384" y="66205"/>
                    <a:pt x="140384" y="73264"/>
                  </a:cubicBezTo>
                  <a:lnTo>
                    <a:pt x="140384" y="199441"/>
                  </a:lnTo>
                  <a:cubicBezTo>
                    <a:pt x="140384" y="204369"/>
                    <a:pt x="144379" y="208364"/>
                    <a:pt x="149308" y="208364"/>
                  </a:cubicBezTo>
                  <a:lnTo>
                    <a:pt x="176050" y="208364"/>
                  </a:lnTo>
                  <a:cubicBezTo>
                    <a:pt x="180979" y="208364"/>
                    <a:pt x="184973" y="204369"/>
                    <a:pt x="184973" y="199441"/>
                  </a:cubicBezTo>
                  <a:lnTo>
                    <a:pt x="184973" y="119223"/>
                  </a:lnTo>
                  <a:cubicBezTo>
                    <a:pt x="184973" y="112164"/>
                    <a:pt x="190715" y="106421"/>
                    <a:pt x="197774" y="106421"/>
                  </a:cubicBezTo>
                  <a:cubicBezTo>
                    <a:pt x="204832" y="106421"/>
                    <a:pt x="210574" y="112164"/>
                    <a:pt x="210574" y="119223"/>
                  </a:cubicBezTo>
                  <a:lnTo>
                    <a:pt x="210574" y="222685"/>
                  </a:lnTo>
                  <a:cubicBezTo>
                    <a:pt x="210574" y="227613"/>
                    <a:pt x="214568" y="231609"/>
                    <a:pt x="219497" y="231609"/>
                  </a:cubicBezTo>
                  <a:cubicBezTo>
                    <a:pt x="224427" y="231609"/>
                    <a:pt x="228421" y="227613"/>
                    <a:pt x="228421" y="222685"/>
                  </a:cubicBezTo>
                  <a:lnTo>
                    <a:pt x="228421" y="164538"/>
                  </a:lnTo>
                  <a:cubicBezTo>
                    <a:pt x="243899" y="154379"/>
                    <a:pt x="254139" y="136873"/>
                    <a:pt x="254139" y="117017"/>
                  </a:cubicBezTo>
                  <a:cubicBezTo>
                    <a:pt x="254139" y="85693"/>
                    <a:pt x="228654" y="60209"/>
                    <a:pt x="197330" y="60209"/>
                  </a:cubicBezTo>
                  <a:close/>
                  <a:moveTo>
                    <a:pt x="167124" y="190516"/>
                  </a:moveTo>
                  <a:lnTo>
                    <a:pt x="158230" y="190516"/>
                  </a:lnTo>
                  <a:lnTo>
                    <a:pt x="158230" y="158161"/>
                  </a:lnTo>
                  <a:cubicBezTo>
                    <a:pt x="160954" y="160750"/>
                    <a:pt x="163931" y="163070"/>
                    <a:pt x="167124" y="165083"/>
                  </a:cubicBezTo>
                  <a:lnTo>
                    <a:pt x="167124" y="190516"/>
                  </a:lnTo>
                  <a:close/>
                  <a:moveTo>
                    <a:pt x="228419" y="140437"/>
                  </a:moveTo>
                  <a:lnTo>
                    <a:pt x="228419" y="119222"/>
                  </a:lnTo>
                  <a:cubicBezTo>
                    <a:pt x="228419" y="102322"/>
                    <a:pt x="214670" y="88572"/>
                    <a:pt x="197771" y="88572"/>
                  </a:cubicBezTo>
                  <a:cubicBezTo>
                    <a:pt x="180872" y="88572"/>
                    <a:pt x="167124" y="102322"/>
                    <a:pt x="167124" y="119222"/>
                  </a:cubicBezTo>
                  <a:lnTo>
                    <a:pt x="167124" y="141581"/>
                  </a:lnTo>
                  <a:cubicBezTo>
                    <a:pt x="161655" y="134874"/>
                    <a:pt x="158368" y="126325"/>
                    <a:pt x="158368" y="117016"/>
                  </a:cubicBezTo>
                  <a:cubicBezTo>
                    <a:pt x="158368" y="95534"/>
                    <a:pt x="175845" y="78056"/>
                    <a:pt x="197327" y="78056"/>
                  </a:cubicBezTo>
                  <a:cubicBezTo>
                    <a:pt x="218812" y="78056"/>
                    <a:pt x="236290" y="95534"/>
                    <a:pt x="236290" y="117017"/>
                  </a:cubicBezTo>
                  <a:cubicBezTo>
                    <a:pt x="236290" y="125807"/>
                    <a:pt x="233348" y="133913"/>
                    <a:pt x="228419" y="1404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20"/>
            <p:cNvSpPr/>
            <p:nvPr/>
          </p:nvSpPr>
          <p:spPr>
            <a:xfrm>
              <a:off x="2484580" y="4228024"/>
              <a:ext cx="417291" cy="446493"/>
            </a:xfrm>
            <a:custGeom>
              <a:avLst/>
              <a:gdLst/>
              <a:ahLst/>
              <a:cxnLst/>
              <a:rect l="l" t="t" r="r" b="b"/>
              <a:pathLst>
                <a:path w="417291" h="446493" extrusionOk="0">
                  <a:moveTo>
                    <a:pt x="408368" y="234589"/>
                  </a:moveTo>
                  <a:cubicBezTo>
                    <a:pt x="403438" y="234589"/>
                    <a:pt x="399444" y="238585"/>
                    <a:pt x="399444" y="243513"/>
                  </a:cubicBezTo>
                  <a:lnTo>
                    <a:pt x="399444" y="299954"/>
                  </a:lnTo>
                  <a:cubicBezTo>
                    <a:pt x="399444" y="333705"/>
                    <a:pt x="374279" y="362699"/>
                    <a:pt x="340907" y="367398"/>
                  </a:cubicBezTo>
                  <a:cubicBezTo>
                    <a:pt x="336503" y="368018"/>
                    <a:pt x="333227" y="371786"/>
                    <a:pt x="333227" y="376235"/>
                  </a:cubicBezTo>
                  <a:lnTo>
                    <a:pt x="333227" y="428647"/>
                  </a:lnTo>
                  <a:lnTo>
                    <a:pt x="229496" y="428647"/>
                  </a:lnTo>
                  <a:lnTo>
                    <a:pt x="229496" y="376243"/>
                  </a:lnTo>
                  <a:cubicBezTo>
                    <a:pt x="229496" y="371796"/>
                    <a:pt x="226220" y="368026"/>
                    <a:pt x="221815" y="367406"/>
                  </a:cubicBezTo>
                  <a:cubicBezTo>
                    <a:pt x="189416" y="362847"/>
                    <a:pt x="164827" y="335799"/>
                    <a:pt x="163348" y="303091"/>
                  </a:cubicBezTo>
                  <a:cubicBezTo>
                    <a:pt x="163247" y="300866"/>
                    <a:pt x="162319" y="298759"/>
                    <a:pt x="160744" y="297185"/>
                  </a:cubicBezTo>
                  <a:lnTo>
                    <a:pt x="86635" y="223076"/>
                  </a:lnTo>
                  <a:cubicBezTo>
                    <a:pt x="77467" y="213906"/>
                    <a:pt x="77467" y="198986"/>
                    <a:pt x="86634" y="189817"/>
                  </a:cubicBezTo>
                  <a:cubicBezTo>
                    <a:pt x="91076" y="185376"/>
                    <a:pt x="96981" y="182930"/>
                    <a:pt x="103263" y="182930"/>
                  </a:cubicBezTo>
                  <a:cubicBezTo>
                    <a:pt x="109544" y="182930"/>
                    <a:pt x="115450" y="185377"/>
                    <a:pt x="119892" y="189817"/>
                  </a:cubicBezTo>
                  <a:lnTo>
                    <a:pt x="148032" y="217959"/>
                  </a:lnTo>
                  <a:cubicBezTo>
                    <a:pt x="150584" y="220512"/>
                    <a:pt x="154424" y="221275"/>
                    <a:pt x="157757" y="219894"/>
                  </a:cubicBezTo>
                  <a:cubicBezTo>
                    <a:pt x="161091" y="218512"/>
                    <a:pt x="163266" y="215259"/>
                    <a:pt x="163266" y="211649"/>
                  </a:cubicBezTo>
                  <a:lnTo>
                    <a:pt x="163266" y="86158"/>
                  </a:lnTo>
                  <a:lnTo>
                    <a:pt x="168742" y="91110"/>
                  </a:lnTo>
                  <a:cubicBezTo>
                    <a:pt x="170449" y="92654"/>
                    <a:pt x="172591" y="93416"/>
                    <a:pt x="174724" y="93416"/>
                  </a:cubicBezTo>
                  <a:cubicBezTo>
                    <a:pt x="177159" y="93416"/>
                    <a:pt x="179583" y="92425"/>
                    <a:pt x="181346" y="90478"/>
                  </a:cubicBezTo>
                  <a:cubicBezTo>
                    <a:pt x="184651" y="86823"/>
                    <a:pt x="184368" y="81180"/>
                    <a:pt x="180713" y="77874"/>
                  </a:cubicBezTo>
                  <a:lnTo>
                    <a:pt x="163265" y="62095"/>
                  </a:lnTo>
                  <a:lnTo>
                    <a:pt x="163265" y="30654"/>
                  </a:lnTo>
                  <a:cubicBezTo>
                    <a:pt x="163265" y="23594"/>
                    <a:pt x="169008" y="17851"/>
                    <a:pt x="176069" y="17851"/>
                  </a:cubicBezTo>
                  <a:cubicBezTo>
                    <a:pt x="183128" y="17851"/>
                    <a:pt x="188871" y="23594"/>
                    <a:pt x="188871" y="30654"/>
                  </a:cubicBezTo>
                  <a:lnTo>
                    <a:pt x="188871" y="48381"/>
                  </a:lnTo>
                  <a:cubicBezTo>
                    <a:pt x="188871" y="53309"/>
                    <a:pt x="192867" y="57305"/>
                    <a:pt x="197795" y="57305"/>
                  </a:cubicBezTo>
                  <a:cubicBezTo>
                    <a:pt x="202723" y="57305"/>
                    <a:pt x="206719" y="53309"/>
                    <a:pt x="206719" y="48381"/>
                  </a:cubicBezTo>
                  <a:lnTo>
                    <a:pt x="206719" y="30650"/>
                  </a:lnTo>
                  <a:cubicBezTo>
                    <a:pt x="206719" y="13750"/>
                    <a:pt x="192969" y="0"/>
                    <a:pt x="176069" y="0"/>
                  </a:cubicBezTo>
                  <a:cubicBezTo>
                    <a:pt x="159167" y="0"/>
                    <a:pt x="145417" y="13750"/>
                    <a:pt x="145417" y="30650"/>
                  </a:cubicBezTo>
                  <a:lnTo>
                    <a:pt x="145417" y="45950"/>
                  </a:lnTo>
                  <a:lnTo>
                    <a:pt x="115001" y="18441"/>
                  </a:lnTo>
                  <a:cubicBezTo>
                    <a:pt x="110903" y="14734"/>
                    <a:pt x="104180" y="12146"/>
                    <a:pt x="98654" y="12146"/>
                  </a:cubicBezTo>
                  <a:lnTo>
                    <a:pt x="14799" y="12146"/>
                  </a:lnTo>
                  <a:cubicBezTo>
                    <a:pt x="9871" y="12146"/>
                    <a:pt x="5875" y="16141"/>
                    <a:pt x="5875" y="21070"/>
                  </a:cubicBezTo>
                  <a:cubicBezTo>
                    <a:pt x="5875" y="25998"/>
                    <a:pt x="9871" y="29993"/>
                    <a:pt x="14799" y="29993"/>
                  </a:cubicBezTo>
                  <a:lnTo>
                    <a:pt x="98656" y="29993"/>
                  </a:lnTo>
                  <a:cubicBezTo>
                    <a:pt x="99713" y="29993"/>
                    <a:pt x="102248" y="30970"/>
                    <a:pt x="103032" y="31678"/>
                  </a:cubicBezTo>
                  <a:lnTo>
                    <a:pt x="145420" y="70014"/>
                  </a:lnTo>
                  <a:lnTo>
                    <a:pt x="145420" y="117743"/>
                  </a:lnTo>
                  <a:cubicBezTo>
                    <a:pt x="143526" y="116689"/>
                    <a:pt x="141603" y="115674"/>
                    <a:pt x="139623" y="114742"/>
                  </a:cubicBezTo>
                  <a:cubicBezTo>
                    <a:pt x="115964" y="103600"/>
                    <a:pt x="89384" y="102337"/>
                    <a:pt x="64777" y="111187"/>
                  </a:cubicBezTo>
                  <a:cubicBezTo>
                    <a:pt x="13979" y="129456"/>
                    <a:pt x="-12486" y="185647"/>
                    <a:pt x="5783" y="236445"/>
                  </a:cubicBezTo>
                  <a:cubicBezTo>
                    <a:pt x="20131" y="276339"/>
                    <a:pt x="57859" y="301221"/>
                    <a:pt x="98003" y="301221"/>
                  </a:cubicBezTo>
                  <a:cubicBezTo>
                    <a:pt x="108975" y="301221"/>
                    <a:pt x="120136" y="299359"/>
                    <a:pt x="131041" y="295438"/>
                  </a:cubicBezTo>
                  <a:cubicBezTo>
                    <a:pt x="131705" y="295200"/>
                    <a:pt x="132359" y="294946"/>
                    <a:pt x="133015" y="294692"/>
                  </a:cubicBezTo>
                  <a:lnTo>
                    <a:pt x="145753" y="307432"/>
                  </a:lnTo>
                  <a:cubicBezTo>
                    <a:pt x="148952" y="344518"/>
                    <a:pt x="175733" y="375217"/>
                    <a:pt x="211649" y="383642"/>
                  </a:cubicBezTo>
                  <a:lnTo>
                    <a:pt x="211649" y="431089"/>
                  </a:lnTo>
                  <a:cubicBezTo>
                    <a:pt x="211649" y="439583"/>
                    <a:pt x="218560" y="446493"/>
                    <a:pt x="227054" y="446493"/>
                  </a:cubicBezTo>
                  <a:lnTo>
                    <a:pt x="335672" y="446493"/>
                  </a:lnTo>
                  <a:cubicBezTo>
                    <a:pt x="344165" y="446492"/>
                    <a:pt x="351075" y="439582"/>
                    <a:pt x="351075" y="431087"/>
                  </a:cubicBezTo>
                  <a:lnTo>
                    <a:pt x="351075" y="383626"/>
                  </a:lnTo>
                  <a:cubicBezTo>
                    <a:pt x="389323" y="374597"/>
                    <a:pt x="417291" y="339915"/>
                    <a:pt x="417291" y="299953"/>
                  </a:cubicBezTo>
                  <a:lnTo>
                    <a:pt x="417291" y="243513"/>
                  </a:lnTo>
                  <a:cubicBezTo>
                    <a:pt x="417291" y="238585"/>
                    <a:pt x="413297" y="234589"/>
                    <a:pt x="408368" y="234589"/>
                  </a:cubicBezTo>
                  <a:close/>
                  <a:moveTo>
                    <a:pt x="22577" y="230406"/>
                  </a:moveTo>
                  <a:cubicBezTo>
                    <a:pt x="7639" y="188867"/>
                    <a:pt x="29278" y="142920"/>
                    <a:pt x="70816" y="127982"/>
                  </a:cubicBezTo>
                  <a:cubicBezTo>
                    <a:pt x="90939" y="120745"/>
                    <a:pt x="112673" y="121778"/>
                    <a:pt x="132019" y="130888"/>
                  </a:cubicBezTo>
                  <a:cubicBezTo>
                    <a:pt x="136790" y="133136"/>
                    <a:pt x="141264" y="135823"/>
                    <a:pt x="145421" y="138877"/>
                  </a:cubicBezTo>
                  <a:lnTo>
                    <a:pt x="145421" y="157000"/>
                  </a:lnTo>
                  <a:cubicBezTo>
                    <a:pt x="145033" y="156604"/>
                    <a:pt x="144664" y="156193"/>
                    <a:pt x="144265" y="155805"/>
                  </a:cubicBezTo>
                  <a:cubicBezTo>
                    <a:pt x="140732" y="152368"/>
                    <a:pt x="135083" y="152447"/>
                    <a:pt x="131646" y="155978"/>
                  </a:cubicBezTo>
                  <a:cubicBezTo>
                    <a:pt x="128210" y="159511"/>
                    <a:pt x="128287" y="165160"/>
                    <a:pt x="131820" y="168597"/>
                  </a:cubicBezTo>
                  <a:cubicBezTo>
                    <a:pt x="137108" y="173740"/>
                    <a:pt x="141065" y="179894"/>
                    <a:pt x="143579" y="186887"/>
                  </a:cubicBezTo>
                  <a:cubicBezTo>
                    <a:pt x="143825" y="187572"/>
                    <a:pt x="144055" y="188260"/>
                    <a:pt x="144268" y="188950"/>
                  </a:cubicBezTo>
                  <a:lnTo>
                    <a:pt x="132514" y="177194"/>
                  </a:lnTo>
                  <a:cubicBezTo>
                    <a:pt x="124700" y="169382"/>
                    <a:pt x="114313" y="165079"/>
                    <a:pt x="103265" y="165079"/>
                  </a:cubicBezTo>
                  <a:cubicBezTo>
                    <a:pt x="92217" y="165079"/>
                    <a:pt x="81828" y="169382"/>
                    <a:pt x="74016" y="177195"/>
                  </a:cubicBezTo>
                  <a:cubicBezTo>
                    <a:pt x="57892" y="193324"/>
                    <a:pt x="57892" y="219565"/>
                    <a:pt x="74017" y="235693"/>
                  </a:cubicBezTo>
                  <a:lnTo>
                    <a:pt x="89410" y="251086"/>
                  </a:lnTo>
                  <a:cubicBezTo>
                    <a:pt x="85255" y="250337"/>
                    <a:pt x="81168" y="249045"/>
                    <a:pt x="77241" y="247196"/>
                  </a:cubicBezTo>
                  <a:cubicBezTo>
                    <a:pt x="65498" y="241665"/>
                    <a:pt x="56618" y="231913"/>
                    <a:pt x="52241" y="219738"/>
                  </a:cubicBezTo>
                  <a:cubicBezTo>
                    <a:pt x="50573" y="215100"/>
                    <a:pt x="45461" y="212693"/>
                    <a:pt x="40823" y="214360"/>
                  </a:cubicBezTo>
                  <a:cubicBezTo>
                    <a:pt x="36185" y="216028"/>
                    <a:pt x="33778" y="221139"/>
                    <a:pt x="35445" y="225777"/>
                  </a:cubicBezTo>
                  <a:cubicBezTo>
                    <a:pt x="41437" y="242439"/>
                    <a:pt x="53580" y="255779"/>
                    <a:pt x="69636" y="263342"/>
                  </a:cubicBezTo>
                  <a:cubicBezTo>
                    <a:pt x="78642" y="267583"/>
                    <a:pt x="88262" y="269717"/>
                    <a:pt x="97916" y="269717"/>
                  </a:cubicBezTo>
                  <a:cubicBezTo>
                    <a:pt x="101064" y="269717"/>
                    <a:pt x="104215" y="269481"/>
                    <a:pt x="107349" y="269027"/>
                  </a:cubicBezTo>
                  <a:lnTo>
                    <a:pt x="118871" y="280549"/>
                  </a:lnTo>
                  <a:cubicBezTo>
                    <a:pt x="79036" y="291391"/>
                    <a:pt x="36785" y="269909"/>
                    <a:pt x="22577" y="2304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20"/>
            <p:cNvSpPr/>
            <p:nvPr/>
          </p:nvSpPr>
          <p:spPr>
            <a:xfrm>
              <a:off x="2664750" y="4450999"/>
              <a:ext cx="82978" cy="106860"/>
            </a:xfrm>
            <a:custGeom>
              <a:avLst/>
              <a:gdLst/>
              <a:ahLst/>
              <a:cxnLst/>
              <a:rect l="l" t="t" r="r" b="b"/>
              <a:pathLst>
                <a:path w="82978" h="106860" extrusionOk="0">
                  <a:moveTo>
                    <a:pt x="33889" y="0"/>
                  </a:moveTo>
                  <a:lnTo>
                    <a:pt x="8924" y="0"/>
                  </a:lnTo>
                  <a:cubicBezTo>
                    <a:pt x="3995" y="0"/>
                    <a:pt x="0" y="3995"/>
                    <a:pt x="0" y="8924"/>
                  </a:cubicBezTo>
                  <a:cubicBezTo>
                    <a:pt x="0" y="13852"/>
                    <a:pt x="3995" y="17847"/>
                    <a:pt x="8924" y="17847"/>
                  </a:cubicBezTo>
                  <a:lnTo>
                    <a:pt x="33889" y="17847"/>
                  </a:lnTo>
                  <a:cubicBezTo>
                    <a:pt x="51116" y="17847"/>
                    <a:pt x="65131" y="31862"/>
                    <a:pt x="65131" y="49089"/>
                  </a:cubicBezTo>
                  <a:lnTo>
                    <a:pt x="65131" y="97937"/>
                  </a:lnTo>
                  <a:cubicBezTo>
                    <a:pt x="65131" y="102866"/>
                    <a:pt x="69126" y="106861"/>
                    <a:pt x="74055" y="106861"/>
                  </a:cubicBezTo>
                  <a:cubicBezTo>
                    <a:pt x="78984" y="106861"/>
                    <a:pt x="82979" y="102866"/>
                    <a:pt x="82979" y="97937"/>
                  </a:cubicBezTo>
                  <a:lnTo>
                    <a:pt x="82979" y="49089"/>
                  </a:lnTo>
                  <a:cubicBezTo>
                    <a:pt x="82979" y="22021"/>
                    <a:pt x="60957" y="0"/>
                    <a:pt x="3388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20"/>
            <p:cNvSpPr/>
            <p:nvPr/>
          </p:nvSpPr>
          <p:spPr>
            <a:xfrm>
              <a:off x="2453638" y="4130056"/>
              <a:ext cx="192137" cy="192138"/>
            </a:xfrm>
            <a:custGeom>
              <a:avLst/>
              <a:gdLst/>
              <a:ahLst/>
              <a:cxnLst/>
              <a:rect l="l" t="t" r="r" b="b"/>
              <a:pathLst>
                <a:path w="192137" h="192138" extrusionOk="0">
                  <a:moveTo>
                    <a:pt x="183214" y="0"/>
                  </a:moveTo>
                  <a:lnTo>
                    <a:pt x="8924" y="0"/>
                  </a:lnTo>
                  <a:cubicBezTo>
                    <a:pt x="3995" y="0"/>
                    <a:pt x="0" y="3995"/>
                    <a:pt x="0" y="8924"/>
                  </a:cubicBezTo>
                  <a:lnTo>
                    <a:pt x="0" y="183215"/>
                  </a:lnTo>
                  <a:cubicBezTo>
                    <a:pt x="0" y="188143"/>
                    <a:pt x="3995" y="192139"/>
                    <a:pt x="8924" y="192139"/>
                  </a:cubicBezTo>
                  <a:cubicBezTo>
                    <a:pt x="13852" y="192139"/>
                    <a:pt x="17847" y="188143"/>
                    <a:pt x="17847" y="183215"/>
                  </a:cubicBezTo>
                  <a:lnTo>
                    <a:pt x="17847" y="17847"/>
                  </a:lnTo>
                  <a:lnTo>
                    <a:pt x="183214" y="17847"/>
                  </a:lnTo>
                  <a:cubicBezTo>
                    <a:pt x="188142" y="17847"/>
                    <a:pt x="192137" y="13852"/>
                    <a:pt x="192137" y="8924"/>
                  </a:cubicBezTo>
                  <a:cubicBezTo>
                    <a:pt x="192137" y="3995"/>
                    <a:pt x="188142" y="0"/>
                    <a:pt x="1832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20"/>
            <p:cNvSpPr/>
            <p:nvPr/>
          </p:nvSpPr>
          <p:spPr>
            <a:xfrm>
              <a:off x="2453638" y="4547110"/>
              <a:ext cx="192137" cy="192138"/>
            </a:xfrm>
            <a:custGeom>
              <a:avLst/>
              <a:gdLst/>
              <a:ahLst/>
              <a:cxnLst/>
              <a:rect l="l" t="t" r="r" b="b"/>
              <a:pathLst>
                <a:path w="192137" h="192138" extrusionOk="0">
                  <a:moveTo>
                    <a:pt x="183214" y="174291"/>
                  </a:moveTo>
                  <a:lnTo>
                    <a:pt x="17847" y="174291"/>
                  </a:lnTo>
                  <a:lnTo>
                    <a:pt x="17847" y="8924"/>
                  </a:lnTo>
                  <a:cubicBezTo>
                    <a:pt x="17847" y="3995"/>
                    <a:pt x="13852" y="0"/>
                    <a:pt x="8924" y="0"/>
                  </a:cubicBezTo>
                  <a:cubicBezTo>
                    <a:pt x="3995" y="0"/>
                    <a:pt x="0" y="3995"/>
                    <a:pt x="0" y="8924"/>
                  </a:cubicBezTo>
                  <a:lnTo>
                    <a:pt x="0" y="183215"/>
                  </a:lnTo>
                  <a:cubicBezTo>
                    <a:pt x="0" y="188143"/>
                    <a:pt x="3995" y="192139"/>
                    <a:pt x="8924" y="192139"/>
                  </a:cubicBezTo>
                  <a:lnTo>
                    <a:pt x="183214" y="192139"/>
                  </a:lnTo>
                  <a:cubicBezTo>
                    <a:pt x="188142" y="192139"/>
                    <a:pt x="192137" y="188143"/>
                    <a:pt x="192137" y="183215"/>
                  </a:cubicBezTo>
                  <a:cubicBezTo>
                    <a:pt x="192137" y="178287"/>
                    <a:pt x="188142" y="174291"/>
                    <a:pt x="183214" y="1742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20"/>
            <p:cNvSpPr/>
            <p:nvPr/>
          </p:nvSpPr>
          <p:spPr>
            <a:xfrm>
              <a:off x="2811199" y="4130056"/>
              <a:ext cx="192140" cy="192138"/>
            </a:xfrm>
            <a:custGeom>
              <a:avLst/>
              <a:gdLst/>
              <a:ahLst/>
              <a:cxnLst/>
              <a:rect l="l" t="t" r="r" b="b"/>
              <a:pathLst>
                <a:path w="192140" h="192138" extrusionOk="0">
                  <a:moveTo>
                    <a:pt x="183217" y="0"/>
                  </a:moveTo>
                  <a:lnTo>
                    <a:pt x="8924" y="0"/>
                  </a:lnTo>
                  <a:cubicBezTo>
                    <a:pt x="3994" y="0"/>
                    <a:pt x="0" y="3995"/>
                    <a:pt x="0" y="8924"/>
                  </a:cubicBezTo>
                  <a:cubicBezTo>
                    <a:pt x="0" y="13852"/>
                    <a:pt x="3994" y="17847"/>
                    <a:pt x="8924" y="17847"/>
                  </a:cubicBezTo>
                  <a:lnTo>
                    <a:pt x="174293" y="17847"/>
                  </a:lnTo>
                  <a:lnTo>
                    <a:pt x="174293" y="183215"/>
                  </a:lnTo>
                  <a:cubicBezTo>
                    <a:pt x="174293" y="188143"/>
                    <a:pt x="178288" y="192139"/>
                    <a:pt x="183217" y="192139"/>
                  </a:cubicBezTo>
                  <a:cubicBezTo>
                    <a:pt x="188147" y="192139"/>
                    <a:pt x="192141" y="188143"/>
                    <a:pt x="192141" y="183215"/>
                  </a:cubicBezTo>
                  <a:lnTo>
                    <a:pt x="192141" y="8924"/>
                  </a:lnTo>
                  <a:cubicBezTo>
                    <a:pt x="192141" y="3995"/>
                    <a:pt x="188147" y="0"/>
                    <a:pt x="1832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20"/>
            <p:cNvSpPr/>
            <p:nvPr/>
          </p:nvSpPr>
          <p:spPr>
            <a:xfrm>
              <a:off x="2811199" y="4547110"/>
              <a:ext cx="192140" cy="192138"/>
            </a:xfrm>
            <a:custGeom>
              <a:avLst/>
              <a:gdLst/>
              <a:ahLst/>
              <a:cxnLst/>
              <a:rect l="l" t="t" r="r" b="b"/>
              <a:pathLst>
                <a:path w="192140" h="192138" extrusionOk="0">
                  <a:moveTo>
                    <a:pt x="183217" y="0"/>
                  </a:moveTo>
                  <a:cubicBezTo>
                    <a:pt x="178288" y="0"/>
                    <a:pt x="174293" y="3995"/>
                    <a:pt x="174293" y="8924"/>
                  </a:cubicBezTo>
                  <a:lnTo>
                    <a:pt x="174293" y="174291"/>
                  </a:lnTo>
                  <a:lnTo>
                    <a:pt x="8924" y="174291"/>
                  </a:lnTo>
                  <a:cubicBezTo>
                    <a:pt x="3994" y="174291"/>
                    <a:pt x="0" y="178287"/>
                    <a:pt x="0" y="183215"/>
                  </a:cubicBezTo>
                  <a:cubicBezTo>
                    <a:pt x="0" y="188143"/>
                    <a:pt x="3994" y="192139"/>
                    <a:pt x="8924" y="192139"/>
                  </a:cubicBezTo>
                  <a:lnTo>
                    <a:pt x="183217" y="192139"/>
                  </a:lnTo>
                  <a:cubicBezTo>
                    <a:pt x="188147" y="192139"/>
                    <a:pt x="192141" y="188143"/>
                    <a:pt x="192141" y="183215"/>
                  </a:cubicBezTo>
                  <a:lnTo>
                    <a:pt x="192141" y="8924"/>
                  </a:lnTo>
                  <a:cubicBezTo>
                    <a:pt x="192141" y="3995"/>
                    <a:pt x="188147" y="0"/>
                    <a:pt x="1832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20"/>
            <p:cNvSpPr/>
            <p:nvPr/>
          </p:nvSpPr>
          <p:spPr>
            <a:xfrm>
              <a:off x="2886409" y="4620863"/>
              <a:ext cx="78268" cy="17847"/>
            </a:xfrm>
            <a:custGeom>
              <a:avLst/>
              <a:gdLst/>
              <a:ahLst/>
              <a:cxnLst/>
              <a:rect l="l" t="t" r="r" b="b"/>
              <a:pathLst>
                <a:path w="78268" h="17847" extrusionOk="0">
                  <a:moveTo>
                    <a:pt x="69344" y="0"/>
                  </a:moveTo>
                  <a:lnTo>
                    <a:pt x="8924" y="0"/>
                  </a:lnTo>
                  <a:cubicBezTo>
                    <a:pt x="3994" y="0"/>
                    <a:pt x="0" y="3995"/>
                    <a:pt x="0" y="8924"/>
                  </a:cubicBezTo>
                  <a:cubicBezTo>
                    <a:pt x="0" y="13852"/>
                    <a:pt x="3994" y="17847"/>
                    <a:pt x="8924" y="17847"/>
                  </a:cubicBezTo>
                  <a:lnTo>
                    <a:pt x="69344" y="17847"/>
                  </a:lnTo>
                  <a:cubicBezTo>
                    <a:pt x="74274" y="17847"/>
                    <a:pt x="78268" y="13852"/>
                    <a:pt x="78268" y="8924"/>
                  </a:cubicBezTo>
                  <a:cubicBezTo>
                    <a:pt x="78268" y="3995"/>
                    <a:pt x="74274" y="0"/>
                    <a:pt x="6934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20"/>
            <p:cNvSpPr/>
            <p:nvPr/>
          </p:nvSpPr>
          <p:spPr>
            <a:xfrm>
              <a:off x="2886409" y="4651086"/>
              <a:ext cx="78268" cy="17847"/>
            </a:xfrm>
            <a:custGeom>
              <a:avLst/>
              <a:gdLst/>
              <a:ahLst/>
              <a:cxnLst/>
              <a:rect l="l" t="t" r="r" b="b"/>
              <a:pathLst>
                <a:path w="78268" h="17847" extrusionOk="0">
                  <a:moveTo>
                    <a:pt x="69344" y="0"/>
                  </a:moveTo>
                  <a:lnTo>
                    <a:pt x="8924" y="0"/>
                  </a:lnTo>
                  <a:cubicBezTo>
                    <a:pt x="3994" y="0"/>
                    <a:pt x="0" y="3995"/>
                    <a:pt x="0" y="8924"/>
                  </a:cubicBezTo>
                  <a:cubicBezTo>
                    <a:pt x="0" y="13852"/>
                    <a:pt x="3994" y="17847"/>
                    <a:pt x="8924" y="17847"/>
                  </a:cubicBezTo>
                  <a:lnTo>
                    <a:pt x="69344" y="17847"/>
                  </a:lnTo>
                  <a:cubicBezTo>
                    <a:pt x="74274" y="17847"/>
                    <a:pt x="78268" y="13852"/>
                    <a:pt x="78268" y="8924"/>
                  </a:cubicBezTo>
                  <a:cubicBezTo>
                    <a:pt x="78268" y="3995"/>
                    <a:pt x="74273" y="0"/>
                    <a:pt x="6934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20"/>
            <p:cNvSpPr/>
            <p:nvPr/>
          </p:nvSpPr>
          <p:spPr>
            <a:xfrm>
              <a:off x="2886409" y="4681310"/>
              <a:ext cx="78268" cy="17847"/>
            </a:xfrm>
            <a:custGeom>
              <a:avLst/>
              <a:gdLst/>
              <a:ahLst/>
              <a:cxnLst/>
              <a:rect l="l" t="t" r="r" b="b"/>
              <a:pathLst>
                <a:path w="78268" h="17847" extrusionOk="0">
                  <a:moveTo>
                    <a:pt x="69344" y="0"/>
                  </a:moveTo>
                  <a:lnTo>
                    <a:pt x="8924" y="0"/>
                  </a:lnTo>
                  <a:cubicBezTo>
                    <a:pt x="3994" y="0"/>
                    <a:pt x="0" y="3995"/>
                    <a:pt x="0" y="8924"/>
                  </a:cubicBezTo>
                  <a:cubicBezTo>
                    <a:pt x="0" y="13852"/>
                    <a:pt x="3994" y="17847"/>
                    <a:pt x="8924" y="17847"/>
                  </a:cubicBezTo>
                  <a:lnTo>
                    <a:pt x="69344" y="17847"/>
                  </a:lnTo>
                  <a:cubicBezTo>
                    <a:pt x="74274" y="17847"/>
                    <a:pt x="78268" y="13852"/>
                    <a:pt x="78268" y="8924"/>
                  </a:cubicBezTo>
                  <a:cubicBezTo>
                    <a:pt x="78268" y="3995"/>
                    <a:pt x="74273" y="0"/>
                    <a:pt x="6934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20"/>
            <p:cNvSpPr/>
            <p:nvPr/>
          </p:nvSpPr>
          <p:spPr>
            <a:xfrm>
              <a:off x="2880965" y="4170141"/>
              <a:ext cx="17847" cy="17847"/>
            </a:xfrm>
            <a:custGeom>
              <a:avLst/>
              <a:gdLst/>
              <a:ahLst/>
              <a:cxnLst/>
              <a:rect l="l" t="t" r="r" b="b"/>
              <a:pathLst>
                <a:path w="17847" h="17847" extrusionOk="0">
                  <a:moveTo>
                    <a:pt x="15231" y="2618"/>
                  </a:moveTo>
                  <a:cubicBezTo>
                    <a:pt x="13576" y="952"/>
                    <a:pt x="11281" y="0"/>
                    <a:pt x="8924" y="0"/>
                  </a:cubicBezTo>
                  <a:cubicBezTo>
                    <a:pt x="6580" y="0"/>
                    <a:pt x="4273" y="952"/>
                    <a:pt x="2618" y="2618"/>
                  </a:cubicBezTo>
                  <a:cubicBezTo>
                    <a:pt x="953" y="4283"/>
                    <a:pt x="0" y="6580"/>
                    <a:pt x="0" y="8936"/>
                  </a:cubicBezTo>
                  <a:cubicBezTo>
                    <a:pt x="0" y="11280"/>
                    <a:pt x="953" y="13576"/>
                    <a:pt x="2618" y="15242"/>
                  </a:cubicBezTo>
                  <a:cubicBezTo>
                    <a:pt x="4273" y="16896"/>
                    <a:pt x="6580" y="17847"/>
                    <a:pt x="8924" y="17847"/>
                  </a:cubicBezTo>
                  <a:cubicBezTo>
                    <a:pt x="11281" y="17847"/>
                    <a:pt x="13577" y="16896"/>
                    <a:pt x="15231" y="15242"/>
                  </a:cubicBezTo>
                  <a:cubicBezTo>
                    <a:pt x="16896" y="13576"/>
                    <a:pt x="17847" y="11280"/>
                    <a:pt x="17847" y="8936"/>
                  </a:cubicBezTo>
                  <a:cubicBezTo>
                    <a:pt x="17847" y="6580"/>
                    <a:pt x="16896" y="4283"/>
                    <a:pt x="15231"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20"/>
            <p:cNvSpPr/>
            <p:nvPr/>
          </p:nvSpPr>
          <p:spPr>
            <a:xfrm>
              <a:off x="2913900" y="4170141"/>
              <a:ext cx="17847" cy="17859"/>
            </a:xfrm>
            <a:custGeom>
              <a:avLst/>
              <a:gdLst/>
              <a:ahLst/>
              <a:cxnLst/>
              <a:rect l="l" t="t" r="r" b="b"/>
              <a:pathLst>
                <a:path w="17847" h="17859" extrusionOk="0">
                  <a:moveTo>
                    <a:pt x="15230" y="2618"/>
                  </a:moveTo>
                  <a:cubicBezTo>
                    <a:pt x="13563" y="964"/>
                    <a:pt x="11268" y="0"/>
                    <a:pt x="8924" y="0"/>
                  </a:cubicBezTo>
                  <a:cubicBezTo>
                    <a:pt x="6568" y="0"/>
                    <a:pt x="4272" y="964"/>
                    <a:pt x="2605" y="2618"/>
                  </a:cubicBezTo>
                  <a:cubicBezTo>
                    <a:pt x="951" y="4283"/>
                    <a:pt x="0" y="6580"/>
                    <a:pt x="0" y="8924"/>
                  </a:cubicBezTo>
                  <a:cubicBezTo>
                    <a:pt x="0" y="11280"/>
                    <a:pt x="952" y="13576"/>
                    <a:pt x="2605" y="15242"/>
                  </a:cubicBezTo>
                  <a:cubicBezTo>
                    <a:pt x="4270" y="16896"/>
                    <a:pt x="6567" y="17859"/>
                    <a:pt x="8924" y="17859"/>
                  </a:cubicBezTo>
                  <a:cubicBezTo>
                    <a:pt x="11268" y="17859"/>
                    <a:pt x="13563" y="16896"/>
                    <a:pt x="15230" y="15242"/>
                  </a:cubicBezTo>
                  <a:cubicBezTo>
                    <a:pt x="16896" y="13576"/>
                    <a:pt x="17847" y="11280"/>
                    <a:pt x="17847" y="8924"/>
                  </a:cubicBezTo>
                  <a:cubicBezTo>
                    <a:pt x="17847" y="6580"/>
                    <a:pt x="16896" y="4283"/>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20"/>
            <p:cNvSpPr/>
            <p:nvPr/>
          </p:nvSpPr>
          <p:spPr>
            <a:xfrm>
              <a:off x="2946835" y="4170153"/>
              <a:ext cx="17847" cy="17847"/>
            </a:xfrm>
            <a:custGeom>
              <a:avLst/>
              <a:gdLst/>
              <a:ahLst/>
              <a:cxnLst/>
              <a:rect l="l" t="t" r="r" b="b"/>
              <a:pathLst>
                <a:path w="17847" h="17847" extrusionOk="0">
                  <a:moveTo>
                    <a:pt x="15230" y="2606"/>
                  </a:moveTo>
                  <a:cubicBezTo>
                    <a:pt x="13565" y="952"/>
                    <a:pt x="11268" y="0"/>
                    <a:pt x="8924" y="0"/>
                  </a:cubicBezTo>
                  <a:cubicBezTo>
                    <a:pt x="6569" y="0"/>
                    <a:pt x="4271" y="952"/>
                    <a:pt x="2606" y="2606"/>
                  </a:cubicBezTo>
                  <a:cubicBezTo>
                    <a:pt x="951" y="4271"/>
                    <a:pt x="0" y="6568"/>
                    <a:pt x="0" y="8912"/>
                  </a:cubicBezTo>
                  <a:cubicBezTo>
                    <a:pt x="0" y="11268"/>
                    <a:pt x="952" y="13564"/>
                    <a:pt x="2606" y="15230"/>
                  </a:cubicBezTo>
                  <a:cubicBezTo>
                    <a:pt x="4270" y="16884"/>
                    <a:pt x="6568" y="17847"/>
                    <a:pt x="8924" y="17847"/>
                  </a:cubicBezTo>
                  <a:cubicBezTo>
                    <a:pt x="11266" y="17847"/>
                    <a:pt x="13564" y="16884"/>
                    <a:pt x="15230" y="15230"/>
                  </a:cubicBezTo>
                  <a:cubicBezTo>
                    <a:pt x="16896" y="13564"/>
                    <a:pt x="17847" y="11268"/>
                    <a:pt x="17847" y="8912"/>
                  </a:cubicBezTo>
                  <a:cubicBezTo>
                    <a:pt x="17847" y="6568"/>
                    <a:pt x="16896" y="4271"/>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20"/>
            <p:cNvSpPr/>
            <p:nvPr/>
          </p:nvSpPr>
          <p:spPr>
            <a:xfrm>
              <a:off x="2495161" y="4638657"/>
              <a:ext cx="60499" cy="60500"/>
            </a:xfrm>
            <a:custGeom>
              <a:avLst/>
              <a:gdLst/>
              <a:ahLst/>
              <a:cxnLst/>
              <a:rect l="l" t="t" r="r" b="b"/>
              <a:pathLst>
                <a:path w="60499" h="60500" extrusionOk="0">
                  <a:moveTo>
                    <a:pt x="45626" y="0"/>
                  </a:moveTo>
                  <a:lnTo>
                    <a:pt x="14873" y="0"/>
                  </a:lnTo>
                  <a:cubicBezTo>
                    <a:pt x="6671" y="0"/>
                    <a:pt x="0" y="6673"/>
                    <a:pt x="0" y="14873"/>
                  </a:cubicBezTo>
                  <a:lnTo>
                    <a:pt x="0" y="45628"/>
                  </a:lnTo>
                  <a:cubicBezTo>
                    <a:pt x="0" y="53829"/>
                    <a:pt x="6673" y="60500"/>
                    <a:pt x="14873" y="60500"/>
                  </a:cubicBezTo>
                  <a:lnTo>
                    <a:pt x="45626" y="60500"/>
                  </a:lnTo>
                  <a:cubicBezTo>
                    <a:pt x="53828" y="60500"/>
                    <a:pt x="60499" y="53829"/>
                    <a:pt x="60499" y="45628"/>
                  </a:cubicBezTo>
                  <a:lnTo>
                    <a:pt x="60499" y="14873"/>
                  </a:lnTo>
                  <a:cubicBezTo>
                    <a:pt x="60499" y="6673"/>
                    <a:pt x="53828" y="0"/>
                    <a:pt x="45626" y="0"/>
                  </a:cubicBezTo>
                  <a:close/>
                  <a:moveTo>
                    <a:pt x="42652" y="42653"/>
                  </a:moveTo>
                  <a:lnTo>
                    <a:pt x="17847" y="42653"/>
                  </a:lnTo>
                  <a:lnTo>
                    <a:pt x="17847" y="17847"/>
                  </a:lnTo>
                  <a:lnTo>
                    <a:pt x="42652" y="17847"/>
                  </a:lnTo>
                  <a:lnTo>
                    <a:pt x="42652" y="4265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20"/>
            <p:cNvSpPr/>
            <p:nvPr/>
          </p:nvSpPr>
          <p:spPr>
            <a:xfrm>
              <a:off x="2490455" y="4215690"/>
              <a:ext cx="107653" cy="17847"/>
            </a:xfrm>
            <a:custGeom>
              <a:avLst/>
              <a:gdLst/>
              <a:ahLst/>
              <a:cxnLst/>
              <a:rect l="l" t="t" r="r" b="b"/>
              <a:pathLst>
                <a:path w="107653" h="17847" extrusionOk="0">
                  <a:moveTo>
                    <a:pt x="98731" y="0"/>
                  </a:moveTo>
                  <a:lnTo>
                    <a:pt x="8924" y="0"/>
                  </a:lnTo>
                  <a:cubicBezTo>
                    <a:pt x="3995" y="0"/>
                    <a:pt x="0" y="3995"/>
                    <a:pt x="0" y="8924"/>
                  </a:cubicBezTo>
                  <a:cubicBezTo>
                    <a:pt x="0" y="13852"/>
                    <a:pt x="3995" y="17847"/>
                    <a:pt x="8924" y="17847"/>
                  </a:cubicBezTo>
                  <a:lnTo>
                    <a:pt x="98730" y="17847"/>
                  </a:lnTo>
                  <a:cubicBezTo>
                    <a:pt x="103658" y="17847"/>
                    <a:pt x="107653" y="13852"/>
                    <a:pt x="107653" y="8924"/>
                  </a:cubicBezTo>
                  <a:cubicBezTo>
                    <a:pt x="107655" y="3995"/>
                    <a:pt x="103659" y="0"/>
                    <a:pt x="987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20"/>
            <p:cNvSpPr/>
            <p:nvPr/>
          </p:nvSpPr>
          <p:spPr>
            <a:xfrm>
              <a:off x="2490455" y="4191210"/>
              <a:ext cx="107653" cy="17847"/>
            </a:xfrm>
            <a:custGeom>
              <a:avLst/>
              <a:gdLst/>
              <a:ahLst/>
              <a:cxnLst/>
              <a:rect l="l" t="t" r="r" b="b"/>
              <a:pathLst>
                <a:path w="107653" h="17847" extrusionOk="0">
                  <a:moveTo>
                    <a:pt x="98731" y="0"/>
                  </a:moveTo>
                  <a:lnTo>
                    <a:pt x="8924" y="0"/>
                  </a:lnTo>
                  <a:cubicBezTo>
                    <a:pt x="3995" y="0"/>
                    <a:pt x="0" y="3995"/>
                    <a:pt x="0" y="8924"/>
                  </a:cubicBezTo>
                  <a:cubicBezTo>
                    <a:pt x="0" y="13852"/>
                    <a:pt x="3995" y="17847"/>
                    <a:pt x="8924" y="17847"/>
                  </a:cubicBezTo>
                  <a:lnTo>
                    <a:pt x="98730" y="17847"/>
                  </a:lnTo>
                  <a:cubicBezTo>
                    <a:pt x="103658" y="17847"/>
                    <a:pt x="107653" y="13852"/>
                    <a:pt x="107653" y="8924"/>
                  </a:cubicBezTo>
                  <a:cubicBezTo>
                    <a:pt x="107655" y="3995"/>
                    <a:pt x="103659" y="0"/>
                    <a:pt x="987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20"/>
            <p:cNvSpPr/>
            <p:nvPr/>
          </p:nvSpPr>
          <p:spPr>
            <a:xfrm>
              <a:off x="2490455" y="4166733"/>
              <a:ext cx="107653" cy="17847"/>
            </a:xfrm>
            <a:custGeom>
              <a:avLst/>
              <a:gdLst/>
              <a:ahLst/>
              <a:cxnLst/>
              <a:rect l="l" t="t" r="r" b="b"/>
              <a:pathLst>
                <a:path w="107653" h="17847" extrusionOk="0">
                  <a:moveTo>
                    <a:pt x="98731" y="0"/>
                  </a:moveTo>
                  <a:lnTo>
                    <a:pt x="8924" y="0"/>
                  </a:lnTo>
                  <a:cubicBezTo>
                    <a:pt x="3995" y="0"/>
                    <a:pt x="0" y="3995"/>
                    <a:pt x="0" y="8924"/>
                  </a:cubicBezTo>
                  <a:cubicBezTo>
                    <a:pt x="0" y="13852"/>
                    <a:pt x="3995" y="17847"/>
                    <a:pt x="8924" y="17847"/>
                  </a:cubicBezTo>
                  <a:lnTo>
                    <a:pt x="98730" y="17847"/>
                  </a:lnTo>
                  <a:cubicBezTo>
                    <a:pt x="103658" y="17847"/>
                    <a:pt x="107653" y="13852"/>
                    <a:pt x="107653" y="8924"/>
                  </a:cubicBezTo>
                  <a:cubicBezTo>
                    <a:pt x="107653" y="3995"/>
                    <a:pt x="103659" y="0"/>
                    <a:pt x="987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31" name="Google Shape;631;p20"/>
          <p:cNvSpPr txBox="1"/>
          <p:nvPr/>
        </p:nvSpPr>
        <p:spPr>
          <a:xfrm>
            <a:off x="1235089" y="2643369"/>
            <a:ext cx="1162500" cy="3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Earth</a:t>
            </a:r>
            <a:endParaRPr sz="1600">
              <a:solidFill>
                <a:schemeClr val="dk1"/>
              </a:solidFill>
              <a:latin typeface="Montserrat SemiBold"/>
              <a:ea typeface="Montserrat SemiBold"/>
              <a:cs typeface="Montserrat SemiBold"/>
              <a:sym typeface="Montserrat SemiBold"/>
            </a:endParaRPr>
          </a:p>
        </p:txBody>
      </p:sp>
      <p:sp>
        <p:nvSpPr>
          <p:cNvPr id="632" name="Google Shape;632;p20"/>
          <p:cNvSpPr/>
          <p:nvPr/>
        </p:nvSpPr>
        <p:spPr>
          <a:xfrm rot="5400000">
            <a:off x="2438723" y="2654919"/>
            <a:ext cx="389700" cy="366600"/>
          </a:xfrm>
          <a:prstGeom prst="hexagon">
            <a:avLst>
              <a:gd name="adj" fmla="val 25000"/>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633" name="Google Shape;633;p20"/>
          <p:cNvSpPr txBox="1"/>
          <p:nvPr/>
        </p:nvSpPr>
        <p:spPr>
          <a:xfrm>
            <a:off x="5340000" y="2643369"/>
            <a:ext cx="3355800" cy="3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Montserrat Medium"/>
                <a:ea typeface="Montserrat Medium"/>
                <a:cs typeface="Montserrat Medium"/>
                <a:sym typeface="Montserrat Medium"/>
              </a:rPr>
              <a:t>Earth is the third planet from the Sun</a:t>
            </a:r>
            <a:endParaRPr sz="1200">
              <a:solidFill>
                <a:schemeClr val="dk1"/>
              </a:solidFill>
              <a:latin typeface="Montserrat Medium"/>
              <a:ea typeface="Montserrat Medium"/>
              <a:cs typeface="Montserrat Medium"/>
              <a:sym typeface="Montserrat Medium"/>
            </a:endParaRPr>
          </a:p>
        </p:txBody>
      </p:sp>
      <p:sp>
        <p:nvSpPr>
          <p:cNvPr id="634" name="Google Shape;634;p20"/>
          <p:cNvSpPr/>
          <p:nvPr/>
        </p:nvSpPr>
        <p:spPr>
          <a:xfrm rot="5400000">
            <a:off x="2900748" y="2654919"/>
            <a:ext cx="389700" cy="366600"/>
          </a:xfrm>
          <a:prstGeom prst="hexagon">
            <a:avLst>
              <a:gd name="adj" fmla="val 25000"/>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635" name="Google Shape;635;p20"/>
          <p:cNvSpPr/>
          <p:nvPr/>
        </p:nvSpPr>
        <p:spPr>
          <a:xfrm rot="5400000">
            <a:off x="3362773" y="2654919"/>
            <a:ext cx="389700" cy="366600"/>
          </a:xfrm>
          <a:prstGeom prst="hexagon">
            <a:avLst>
              <a:gd name="adj" fmla="val 25000"/>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636" name="Google Shape;636;p20"/>
          <p:cNvSpPr/>
          <p:nvPr/>
        </p:nvSpPr>
        <p:spPr>
          <a:xfrm rot="5400000">
            <a:off x="3824798" y="2654919"/>
            <a:ext cx="389700" cy="3666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637" name="Google Shape;637;p20"/>
          <p:cNvSpPr/>
          <p:nvPr/>
        </p:nvSpPr>
        <p:spPr>
          <a:xfrm rot="5400000">
            <a:off x="4286823" y="2654919"/>
            <a:ext cx="389700" cy="3666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638" name="Google Shape;638;p20"/>
          <p:cNvSpPr txBox="1"/>
          <p:nvPr/>
        </p:nvSpPr>
        <p:spPr>
          <a:xfrm>
            <a:off x="4760388" y="2643369"/>
            <a:ext cx="582900" cy="3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3/5</a:t>
            </a:r>
            <a:endParaRPr sz="1600">
              <a:solidFill>
                <a:schemeClr val="dk1"/>
              </a:solidFill>
              <a:latin typeface="Montserrat SemiBold"/>
              <a:ea typeface="Montserrat SemiBold"/>
              <a:cs typeface="Montserrat SemiBold"/>
              <a:sym typeface="Montserrat SemiBold"/>
            </a:endParaRPr>
          </a:p>
        </p:txBody>
      </p:sp>
      <p:sp>
        <p:nvSpPr>
          <p:cNvPr id="639" name="Google Shape;639;p20"/>
          <p:cNvSpPr/>
          <p:nvPr/>
        </p:nvSpPr>
        <p:spPr>
          <a:xfrm>
            <a:off x="465652" y="3307001"/>
            <a:ext cx="681000" cy="5946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grpSp>
        <p:nvGrpSpPr>
          <p:cNvPr id="640" name="Google Shape;640;p20"/>
          <p:cNvGrpSpPr/>
          <p:nvPr/>
        </p:nvGrpSpPr>
        <p:grpSpPr>
          <a:xfrm>
            <a:off x="622871" y="3438238"/>
            <a:ext cx="366612" cy="332088"/>
            <a:chOff x="3386038" y="4158740"/>
            <a:chExt cx="609192" cy="551824"/>
          </a:xfrm>
        </p:grpSpPr>
        <p:sp>
          <p:nvSpPr>
            <p:cNvPr id="641" name="Google Shape;641;p20"/>
            <p:cNvSpPr/>
            <p:nvPr/>
          </p:nvSpPr>
          <p:spPr>
            <a:xfrm>
              <a:off x="3386038" y="4158740"/>
              <a:ext cx="483635" cy="348616"/>
            </a:xfrm>
            <a:custGeom>
              <a:avLst/>
              <a:gdLst/>
              <a:ahLst/>
              <a:cxnLst/>
              <a:rect l="l" t="t" r="r" b="b"/>
              <a:pathLst>
                <a:path w="483635" h="348616" extrusionOk="0">
                  <a:moveTo>
                    <a:pt x="482455" y="78725"/>
                  </a:moveTo>
                  <a:cubicBezTo>
                    <a:pt x="454664" y="30167"/>
                    <a:pt x="402893" y="1"/>
                    <a:pt x="347348" y="0"/>
                  </a:cubicBezTo>
                  <a:cubicBezTo>
                    <a:pt x="291404" y="0"/>
                    <a:pt x="240471" y="29746"/>
                    <a:pt x="212564" y="78160"/>
                  </a:cubicBezTo>
                  <a:cubicBezTo>
                    <a:pt x="202492" y="74737"/>
                    <a:pt x="191983" y="73006"/>
                    <a:pt x="181219" y="73006"/>
                  </a:cubicBezTo>
                  <a:cubicBezTo>
                    <a:pt x="155349" y="73006"/>
                    <a:pt x="130928" y="83054"/>
                    <a:pt x="112452" y="101299"/>
                  </a:cubicBezTo>
                  <a:cubicBezTo>
                    <a:pt x="95994" y="117552"/>
                    <a:pt x="85880" y="138697"/>
                    <a:pt x="83484" y="161536"/>
                  </a:cubicBezTo>
                  <a:cubicBezTo>
                    <a:pt x="62020" y="163737"/>
                    <a:pt x="42139" y="173306"/>
                    <a:pt x="26806" y="188969"/>
                  </a:cubicBezTo>
                  <a:cubicBezTo>
                    <a:pt x="9520" y="206627"/>
                    <a:pt x="0" y="230013"/>
                    <a:pt x="0" y="254821"/>
                  </a:cubicBezTo>
                  <a:cubicBezTo>
                    <a:pt x="0" y="306541"/>
                    <a:pt x="41745" y="348617"/>
                    <a:pt x="93057" y="348617"/>
                  </a:cubicBezTo>
                  <a:lnTo>
                    <a:pt x="170528" y="348617"/>
                  </a:lnTo>
                  <a:cubicBezTo>
                    <a:pt x="175456" y="348617"/>
                    <a:pt x="179451" y="344621"/>
                    <a:pt x="179451" y="339693"/>
                  </a:cubicBezTo>
                  <a:cubicBezTo>
                    <a:pt x="179451" y="334765"/>
                    <a:pt x="175456" y="330769"/>
                    <a:pt x="170528" y="330769"/>
                  </a:cubicBezTo>
                  <a:lnTo>
                    <a:pt x="93057" y="330769"/>
                  </a:lnTo>
                  <a:cubicBezTo>
                    <a:pt x="51586" y="330769"/>
                    <a:pt x="17847" y="296700"/>
                    <a:pt x="17847" y="254821"/>
                  </a:cubicBezTo>
                  <a:cubicBezTo>
                    <a:pt x="17847" y="213528"/>
                    <a:pt x="51114" y="179470"/>
                    <a:pt x="92005" y="178903"/>
                  </a:cubicBezTo>
                  <a:cubicBezTo>
                    <a:pt x="96805" y="178836"/>
                    <a:pt x="100692" y="174985"/>
                    <a:pt x="100802" y="170185"/>
                  </a:cubicBezTo>
                  <a:cubicBezTo>
                    <a:pt x="101293" y="148873"/>
                    <a:pt x="109884" y="128918"/>
                    <a:pt x="124994" y="113998"/>
                  </a:cubicBezTo>
                  <a:cubicBezTo>
                    <a:pt x="140107" y="99072"/>
                    <a:pt x="160075" y="90853"/>
                    <a:pt x="181221" y="90853"/>
                  </a:cubicBezTo>
                  <a:cubicBezTo>
                    <a:pt x="192274" y="90853"/>
                    <a:pt x="202997" y="93085"/>
                    <a:pt x="213094" y="97489"/>
                  </a:cubicBezTo>
                  <a:cubicBezTo>
                    <a:pt x="217416" y="99375"/>
                    <a:pt x="222460" y="97571"/>
                    <a:pt x="224607" y="93372"/>
                  </a:cubicBezTo>
                  <a:cubicBezTo>
                    <a:pt x="248428" y="46788"/>
                    <a:pt x="295460" y="17847"/>
                    <a:pt x="347349" y="17847"/>
                  </a:cubicBezTo>
                  <a:cubicBezTo>
                    <a:pt x="396510" y="17847"/>
                    <a:pt x="442346" y="44571"/>
                    <a:pt x="466967" y="87591"/>
                  </a:cubicBezTo>
                  <a:cubicBezTo>
                    <a:pt x="469414" y="91868"/>
                    <a:pt x="474866" y="93351"/>
                    <a:pt x="479143" y="90903"/>
                  </a:cubicBezTo>
                  <a:cubicBezTo>
                    <a:pt x="483421" y="88454"/>
                    <a:pt x="484903" y="83003"/>
                    <a:pt x="482455" y="787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20"/>
            <p:cNvSpPr/>
            <p:nvPr/>
          </p:nvSpPr>
          <p:spPr>
            <a:xfrm>
              <a:off x="3758181" y="4282948"/>
              <a:ext cx="232087" cy="224408"/>
            </a:xfrm>
            <a:custGeom>
              <a:avLst/>
              <a:gdLst/>
              <a:ahLst/>
              <a:cxnLst/>
              <a:rect l="l" t="t" r="r" b="b"/>
              <a:pathLst>
                <a:path w="232087" h="224408" extrusionOk="0">
                  <a:moveTo>
                    <a:pt x="139029" y="36819"/>
                  </a:moveTo>
                  <a:lnTo>
                    <a:pt x="131040" y="36819"/>
                  </a:lnTo>
                  <a:cubicBezTo>
                    <a:pt x="131072" y="35526"/>
                    <a:pt x="131088" y="34239"/>
                    <a:pt x="131088" y="32965"/>
                  </a:cubicBezTo>
                  <a:cubicBezTo>
                    <a:pt x="131088" y="24430"/>
                    <a:pt x="130403" y="15863"/>
                    <a:pt x="129053" y="7500"/>
                  </a:cubicBezTo>
                  <a:cubicBezTo>
                    <a:pt x="128266" y="2635"/>
                    <a:pt x="123690" y="-669"/>
                    <a:pt x="118819" y="115"/>
                  </a:cubicBezTo>
                  <a:cubicBezTo>
                    <a:pt x="113954" y="902"/>
                    <a:pt x="110647" y="5482"/>
                    <a:pt x="111432" y="10348"/>
                  </a:cubicBezTo>
                  <a:cubicBezTo>
                    <a:pt x="112633" y="17771"/>
                    <a:pt x="113241" y="25381"/>
                    <a:pt x="113241" y="32965"/>
                  </a:cubicBezTo>
                  <a:cubicBezTo>
                    <a:pt x="113241" y="36883"/>
                    <a:pt x="113067" y="40929"/>
                    <a:pt x="112723" y="44992"/>
                  </a:cubicBezTo>
                  <a:cubicBezTo>
                    <a:pt x="112513" y="47480"/>
                    <a:pt x="113355" y="49943"/>
                    <a:pt x="115046" y="51781"/>
                  </a:cubicBezTo>
                  <a:cubicBezTo>
                    <a:pt x="116735" y="53619"/>
                    <a:pt x="119119" y="54666"/>
                    <a:pt x="121615" y="54666"/>
                  </a:cubicBezTo>
                  <a:lnTo>
                    <a:pt x="139028" y="54666"/>
                  </a:lnTo>
                  <a:cubicBezTo>
                    <a:pt x="180500" y="54666"/>
                    <a:pt x="214238" y="88736"/>
                    <a:pt x="214238" y="130613"/>
                  </a:cubicBezTo>
                  <a:cubicBezTo>
                    <a:pt x="214238" y="172491"/>
                    <a:pt x="180500" y="206561"/>
                    <a:pt x="139028" y="206561"/>
                  </a:cubicBezTo>
                  <a:lnTo>
                    <a:pt x="8924" y="206561"/>
                  </a:lnTo>
                  <a:cubicBezTo>
                    <a:pt x="3995" y="206561"/>
                    <a:pt x="0" y="210557"/>
                    <a:pt x="0" y="215485"/>
                  </a:cubicBezTo>
                  <a:cubicBezTo>
                    <a:pt x="0" y="220413"/>
                    <a:pt x="3995" y="224409"/>
                    <a:pt x="8924" y="224409"/>
                  </a:cubicBezTo>
                  <a:lnTo>
                    <a:pt x="139029" y="224409"/>
                  </a:lnTo>
                  <a:cubicBezTo>
                    <a:pt x="190342" y="224409"/>
                    <a:pt x="232087" y="182333"/>
                    <a:pt x="232087" y="130613"/>
                  </a:cubicBezTo>
                  <a:cubicBezTo>
                    <a:pt x="232087" y="78894"/>
                    <a:pt x="190342" y="36819"/>
                    <a:pt x="139029" y="368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20"/>
            <p:cNvSpPr/>
            <p:nvPr/>
          </p:nvSpPr>
          <p:spPr>
            <a:xfrm>
              <a:off x="3390821" y="4338751"/>
              <a:ext cx="226405" cy="237482"/>
            </a:xfrm>
            <a:custGeom>
              <a:avLst/>
              <a:gdLst/>
              <a:ahLst/>
              <a:cxnLst/>
              <a:rect l="l" t="t" r="r" b="b"/>
              <a:pathLst>
                <a:path w="226405" h="237482" extrusionOk="0">
                  <a:moveTo>
                    <a:pt x="221737" y="92908"/>
                  </a:moveTo>
                  <a:lnTo>
                    <a:pt x="197956" y="56200"/>
                  </a:lnTo>
                  <a:cubicBezTo>
                    <a:pt x="203724" y="50230"/>
                    <a:pt x="207286" y="42091"/>
                    <a:pt x="207286" y="33126"/>
                  </a:cubicBezTo>
                  <a:cubicBezTo>
                    <a:pt x="207286" y="14860"/>
                    <a:pt x="192520" y="0"/>
                    <a:pt x="174371" y="0"/>
                  </a:cubicBezTo>
                  <a:cubicBezTo>
                    <a:pt x="156221" y="0"/>
                    <a:pt x="141454" y="14861"/>
                    <a:pt x="141454" y="33126"/>
                  </a:cubicBezTo>
                  <a:cubicBezTo>
                    <a:pt x="141454" y="51392"/>
                    <a:pt x="156220" y="66253"/>
                    <a:pt x="174371" y="66253"/>
                  </a:cubicBezTo>
                  <a:cubicBezTo>
                    <a:pt x="177188" y="66253"/>
                    <a:pt x="179923" y="65894"/>
                    <a:pt x="182534" y="65221"/>
                  </a:cubicBezTo>
                  <a:lnTo>
                    <a:pt x="206758" y="102613"/>
                  </a:lnTo>
                  <a:cubicBezTo>
                    <a:pt x="207599" y="103911"/>
                    <a:pt x="208558" y="107155"/>
                    <a:pt x="208558" y="108703"/>
                  </a:cubicBezTo>
                  <a:lnTo>
                    <a:pt x="208558" y="219636"/>
                  </a:lnTo>
                  <a:lnTo>
                    <a:pt x="8924" y="219636"/>
                  </a:lnTo>
                  <a:cubicBezTo>
                    <a:pt x="3995" y="219636"/>
                    <a:pt x="0" y="223631"/>
                    <a:pt x="0" y="228559"/>
                  </a:cubicBezTo>
                  <a:cubicBezTo>
                    <a:pt x="0" y="233488"/>
                    <a:pt x="3995" y="237483"/>
                    <a:pt x="8924" y="237483"/>
                  </a:cubicBezTo>
                  <a:lnTo>
                    <a:pt x="211533" y="237483"/>
                  </a:lnTo>
                  <a:cubicBezTo>
                    <a:pt x="219734" y="237482"/>
                    <a:pt x="226406" y="230809"/>
                    <a:pt x="226406" y="222609"/>
                  </a:cubicBezTo>
                  <a:lnTo>
                    <a:pt x="226406" y="108702"/>
                  </a:lnTo>
                  <a:cubicBezTo>
                    <a:pt x="226406" y="103725"/>
                    <a:pt x="224442" y="97083"/>
                    <a:pt x="221737" y="92908"/>
                  </a:cubicBezTo>
                  <a:close/>
                  <a:moveTo>
                    <a:pt x="174372" y="48405"/>
                  </a:moveTo>
                  <a:cubicBezTo>
                    <a:pt x="166062" y="48405"/>
                    <a:pt x="159303" y="41550"/>
                    <a:pt x="159303" y="33125"/>
                  </a:cubicBezTo>
                  <a:cubicBezTo>
                    <a:pt x="159303" y="24700"/>
                    <a:pt x="166062" y="17846"/>
                    <a:pt x="174372" y="17846"/>
                  </a:cubicBezTo>
                  <a:cubicBezTo>
                    <a:pt x="182681" y="17846"/>
                    <a:pt x="189440" y="24701"/>
                    <a:pt x="189440" y="33125"/>
                  </a:cubicBezTo>
                  <a:cubicBezTo>
                    <a:pt x="189440" y="41550"/>
                    <a:pt x="182681" y="48405"/>
                    <a:pt x="174372" y="4840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20"/>
            <p:cNvSpPr/>
            <p:nvPr/>
          </p:nvSpPr>
          <p:spPr>
            <a:xfrm>
              <a:off x="3538931" y="4338749"/>
              <a:ext cx="276606" cy="291105"/>
            </a:xfrm>
            <a:custGeom>
              <a:avLst/>
              <a:gdLst/>
              <a:ahLst/>
              <a:cxnLst/>
              <a:rect l="l" t="t" r="r" b="b"/>
              <a:pathLst>
                <a:path w="276606" h="291105" extrusionOk="0">
                  <a:moveTo>
                    <a:pt x="243691" y="0"/>
                  </a:moveTo>
                  <a:cubicBezTo>
                    <a:pt x="228614" y="0"/>
                    <a:pt x="215882" y="10260"/>
                    <a:pt x="211999" y="24202"/>
                  </a:cubicBezTo>
                  <a:lnTo>
                    <a:pt x="147924" y="24202"/>
                  </a:lnTo>
                  <a:cubicBezTo>
                    <a:pt x="144042" y="10259"/>
                    <a:pt x="131310" y="0"/>
                    <a:pt x="116231" y="0"/>
                  </a:cubicBezTo>
                  <a:cubicBezTo>
                    <a:pt x="98081" y="0"/>
                    <a:pt x="83315" y="14861"/>
                    <a:pt x="83315" y="33126"/>
                  </a:cubicBezTo>
                  <a:cubicBezTo>
                    <a:pt x="83315" y="47726"/>
                    <a:pt x="92753" y="60141"/>
                    <a:pt x="105808" y="64541"/>
                  </a:cubicBezTo>
                  <a:lnTo>
                    <a:pt x="105808" y="273258"/>
                  </a:lnTo>
                  <a:lnTo>
                    <a:pt x="8924" y="273258"/>
                  </a:lnTo>
                  <a:cubicBezTo>
                    <a:pt x="3995" y="273258"/>
                    <a:pt x="0" y="277253"/>
                    <a:pt x="0" y="282181"/>
                  </a:cubicBezTo>
                  <a:cubicBezTo>
                    <a:pt x="0" y="287110"/>
                    <a:pt x="3995" y="291105"/>
                    <a:pt x="8924" y="291105"/>
                  </a:cubicBezTo>
                  <a:lnTo>
                    <a:pt x="108784" y="291105"/>
                  </a:lnTo>
                  <a:cubicBezTo>
                    <a:pt x="116985" y="291105"/>
                    <a:pt x="123657" y="284434"/>
                    <a:pt x="123657" y="276232"/>
                  </a:cubicBezTo>
                  <a:lnTo>
                    <a:pt x="123657" y="65393"/>
                  </a:lnTo>
                  <a:cubicBezTo>
                    <a:pt x="135368" y="62665"/>
                    <a:pt x="144701" y="53633"/>
                    <a:pt x="147924" y="42050"/>
                  </a:cubicBezTo>
                  <a:lnTo>
                    <a:pt x="211999" y="42050"/>
                  </a:lnTo>
                  <a:cubicBezTo>
                    <a:pt x="215880" y="55993"/>
                    <a:pt x="228614" y="66253"/>
                    <a:pt x="243691" y="66253"/>
                  </a:cubicBezTo>
                  <a:cubicBezTo>
                    <a:pt x="261841" y="66253"/>
                    <a:pt x="276607" y="51392"/>
                    <a:pt x="276607" y="33126"/>
                  </a:cubicBezTo>
                  <a:cubicBezTo>
                    <a:pt x="276607" y="14860"/>
                    <a:pt x="261841" y="0"/>
                    <a:pt x="243691" y="0"/>
                  </a:cubicBezTo>
                  <a:close/>
                  <a:moveTo>
                    <a:pt x="116231" y="48406"/>
                  </a:moveTo>
                  <a:cubicBezTo>
                    <a:pt x="107924" y="48406"/>
                    <a:pt x="101163" y="41551"/>
                    <a:pt x="101163" y="33126"/>
                  </a:cubicBezTo>
                  <a:cubicBezTo>
                    <a:pt x="101163" y="24701"/>
                    <a:pt x="107922" y="17847"/>
                    <a:pt x="116231" y="17847"/>
                  </a:cubicBezTo>
                  <a:cubicBezTo>
                    <a:pt x="124540" y="17847"/>
                    <a:pt x="131300" y="24702"/>
                    <a:pt x="131300" y="33126"/>
                  </a:cubicBezTo>
                  <a:cubicBezTo>
                    <a:pt x="131300" y="41551"/>
                    <a:pt x="124541" y="48406"/>
                    <a:pt x="116231" y="48406"/>
                  </a:cubicBezTo>
                  <a:close/>
                  <a:moveTo>
                    <a:pt x="243690" y="48406"/>
                  </a:moveTo>
                  <a:cubicBezTo>
                    <a:pt x="235382" y="48406"/>
                    <a:pt x="228622" y="41551"/>
                    <a:pt x="228622" y="33126"/>
                  </a:cubicBezTo>
                  <a:cubicBezTo>
                    <a:pt x="228622" y="24702"/>
                    <a:pt x="235382" y="17847"/>
                    <a:pt x="243690" y="17847"/>
                  </a:cubicBezTo>
                  <a:cubicBezTo>
                    <a:pt x="251999" y="17847"/>
                    <a:pt x="258758" y="24702"/>
                    <a:pt x="258758" y="33126"/>
                  </a:cubicBezTo>
                  <a:cubicBezTo>
                    <a:pt x="258758" y="41551"/>
                    <a:pt x="251999" y="48406"/>
                    <a:pt x="243690" y="484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20"/>
            <p:cNvSpPr/>
            <p:nvPr/>
          </p:nvSpPr>
          <p:spPr>
            <a:xfrm>
              <a:off x="3390820" y="4587803"/>
              <a:ext cx="108844" cy="66253"/>
            </a:xfrm>
            <a:custGeom>
              <a:avLst/>
              <a:gdLst/>
              <a:ahLst/>
              <a:cxnLst/>
              <a:rect l="l" t="t" r="r" b="b"/>
              <a:pathLst>
                <a:path w="108844" h="66253" extrusionOk="0">
                  <a:moveTo>
                    <a:pt x="99921" y="24204"/>
                  </a:moveTo>
                  <a:lnTo>
                    <a:pt x="64640" y="24204"/>
                  </a:lnTo>
                  <a:lnTo>
                    <a:pt x="64640" y="24204"/>
                  </a:lnTo>
                  <a:cubicBezTo>
                    <a:pt x="60803" y="10136"/>
                    <a:pt x="48125" y="0"/>
                    <a:pt x="32931" y="0"/>
                  </a:cubicBezTo>
                  <a:cubicBezTo>
                    <a:pt x="32630" y="0"/>
                    <a:pt x="32328" y="5"/>
                    <a:pt x="32027" y="13"/>
                  </a:cubicBezTo>
                  <a:cubicBezTo>
                    <a:pt x="13885" y="506"/>
                    <a:pt x="-476" y="15760"/>
                    <a:pt x="12" y="34018"/>
                  </a:cubicBezTo>
                  <a:cubicBezTo>
                    <a:pt x="496" y="52094"/>
                    <a:pt x="14944" y="66253"/>
                    <a:pt x="32905" y="66253"/>
                  </a:cubicBezTo>
                  <a:cubicBezTo>
                    <a:pt x="33204" y="66253"/>
                    <a:pt x="33506" y="66250"/>
                    <a:pt x="33807" y="66241"/>
                  </a:cubicBezTo>
                  <a:cubicBezTo>
                    <a:pt x="48568" y="65840"/>
                    <a:pt x="60825" y="55665"/>
                    <a:pt x="64617" y="42051"/>
                  </a:cubicBezTo>
                  <a:lnTo>
                    <a:pt x="99921" y="42051"/>
                  </a:lnTo>
                  <a:cubicBezTo>
                    <a:pt x="104849" y="42051"/>
                    <a:pt x="108845" y="38056"/>
                    <a:pt x="108845" y="33127"/>
                  </a:cubicBezTo>
                  <a:cubicBezTo>
                    <a:pt x="108845" y="28199"/>
                    <a:pt x="104849" y="24204"/>
                    <a:pt x="99921" y="24204"/>
                  </a:cubicBezTo>
                  <a:close/>
                  <a:moveTo>
                    <a:pt x="33320" y="48400"/>
                  </a:moveTo>
                  <a:lnTo>
                    <a:pt x="32904" y="48405"/>
                  </a:lnTo>
                  <a:cubicBezTo>
                    <a:pt x="24687" y="48405"/>
                    <a:pt x="18076" y="41875"/>
                    <a:pt x="17854" y="33540"/>
                  </a:cubicBezTo>
                  <a:cubicBezTo>
                    <a:pt x="17629" y="25116"/>
                    <a:pt x="24204" y="18078"/>
                    <a:pt x="32513" y="17852"/>
                  </a:cubicBezTo>
                  <a:lnTo>
                    <a:pt x="32931" y="17846"/>
                  </a:lnTo>
                  <a:cubicBezTo>
                    <a:pt x="41147" y="17846"/>
                    <a:pt x="47756" y="24376"/>
                    <a:pt x="47980" y="32712"/>
                  </a:cubicBezTo>
                  <a:cubicBezTo>
                    <a:pt x="48205" y="41136"/>
                    <a:pt x="41629" y="48174"/>
                    <a:pt x="33320" y="484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20"/>
            <p:cNvSpPr/>
            <p:nvPr/>
          </p:nvSpPr>
          <p:spPr>
            <a:xfrm>
              <a:off x="3390821" y="4644310"/>
              <a:ext cx="604409" cy="66254"/>
            </a:xfrm>
            <a:custGeom>
              <a:avLst/>
              <a:gdLst/>
              <a:ahLst/>
              <a:cxnLst/>
              <a:rect l="l" t="t" r="r" b="b"/>
              <a:pathLst>
                <a:path w="604409" h="66254" extrusionOk="0">
                  <a:moveTo>
                    <a:pt x="595486" y="24204"/>
                  </a:moveTo>
                  <a:lnTo>
                    <a:pt x="192599" y="24204"/>
                  </a:lnTo>
                  <a:cubicBezTo>
                    <a:pt x="188762" y="10136"/>
                    <a:pt x="176084" y="0"/>
                    <a:pt x="160890" y="0"/>
                  </a:cubicBezTo>
                  <a:cubicBezTo>
                    <a:pt x="160590" y="0"/>
                    <a:pt x="160287" y="5"/>
                    <a:pt x="159986" y="13"/>
                  </a:cubicBezTo>
                  <a:cubicBezTo>
                    <a:pt x="145226" y="414"/>
                    <a:pt x="132968" y="10591"/>
                    <a:pt x="129175" y="24205"/>
                  </a:cubicBezTo>
                  <a:lnTo>
                    <a:pt x="8924" y="24205"/>
                  </a:lnTo>
                  <a:cubicBezTo>
                    <a:pt x="3995" y="24205"/>
                    <a:pt x="0" y="28200"/>
                    <a:pt x="0" y="33128"/>
                  </a:cubicBezTo>
                  <a:cubicBezTo>
                    <a:pt x="0" y="38057"/>
                    <a:pt x="3995" y="42052"/>
                    <a:pt x="8924" y="42052"/>
                  </a:cubicBezTo>
                  <a:lnTo>
                    <a:pt x="129151" y="42052"/>
                  </a:lnTo>
                  <a:cubicBezTo>
                    <a:pt x="132990" y="56118"/>
                    <a:pt x="145669" y="66254"/>
                    <a:pt x="160863" y="66254"/>
                  </a:cubicBezTo>
                  <a:cubicBezTo>
                    <a:pt x="161161" y="66254"/>
                    <a:pt x="161464" y="66251"/>
                    <a:pt x="161765" y="66243"/>
                  </a:cubicBezTo>
                  <a:cubicBezTo>
                    <a:pt x="176526" y="65842"/>
                    <a:pt x="188783" y="55666"/>
                    <a:pt x="192576" y="42052"/>
                  </a:cubicBezTo>
                  <a:lnTo>
                    <a:pt x="595486" y="42052"/>
                  </a:lnTo>
                  <a:cubicBezTo>
                    <a:pt x="600416" y="42052"/>
                    <a:pt x="604410" y="38057"/>
                    <a:pt x="604410" y="33128"/>
                  </a:cubicBezTo>
                  <a:cubicBezTo>
                    <a:pt x="604410" y="28199"/>
                    <a:pt x="600416" y="24204"/>
                    <a:pt x="595486" y="24204"/>
                  </a:cubicBezTo>
                  <a:close/>
                  <a:moveTo>
                    <a:pt x="161279" y="48401"/>
                  </a:moveTo>
                  <a:lnTo>
                    <a:pt x="160863" y="48406"/>
                  </a:lnTo>
                  <a:cubicBezTo>
                    <a:pt x="152646" y="48406"/>
                    <a:pt x="146034" y="41876"/>
                    <a:pt x="145811" y="33541"/>
                  </a:cubicBezTo>
                  <a:cubicBezTo>
                    <a:pt x="145586" y="25116"/>
                    <a:pt x="152163" y="18078"/>
                    <a:pt x="160471" y="17853"/>
                  </a:cubicBezTo>
                  <a:lnTo>
                    <a:pt x="160889" y="17847"/>
                  </a:lnTo>
                  <a:cubicBezTo>
                    <a:pt x="169105" y="17847"/>
                    <a:pt x="175714" y="24377"/>
                    <a:pt x="175938" y="32713"/>
                  </a:cubicBezTo>
                  <a:cubicBezTo>
                    <a:pt x="176164" y="41137"/>
                    <a:pt x="169588" y="48175"/>
                    <a:pt x="161279" y="484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20"/>
            <p:cNvSpPr/>
            <p:nvPr/>
          </p:nvSpPr>
          <p:spPr>
            <a:xfrm>
              <a:off x="3843527" y="4558385"/>
              <a:ext cx="151703" cy="17847"/>
            </a:xfrm>
            <a:custGeom>
              <a:avLst/>
              <a:gdLst/>
              <a:ahLst/>
              <a:cxnLst/>
              <a:rect l="l" t="t" r="r" b="b"/>
              <a:pathLst>
                <a:path w="151703" h="17847" extrusionOk="0">
                  <a:moveTo>
                    <a:pt x="142780" y="0"/>
                  </a:moveTo>
                  <a:lnTo>
                    <a:pt x="8924" y="0"/>
                  </a:lnTo>
                  <a:cubicBezTo>
                    <a:pt x="3994" y="0"/>
                    <a:pt x="0" y="3995"/>
                    <a:pt x="0" y="8924"/>
                  </a:cubicBezTo>
                  <a:cubicBezTo>
                    <a:pt x="0" y="13852"/>
                    <a:pt x="3994" y="17847"/>
                    <a:pt x="8924" y="17847"/>
                  </a:cubicBezTo>
                  <a:lnTo>
                    <a:pt x="142780" y="17847"/>
                  </a:lnTo>
                  <a:cubicBezTo>
                    <a:pt x="147709" y="17847"/>
                    <a:pt x="151703" y="13852"/>
                    <a:pt x="151703" y="8924"/>
                  </a:cubicBezTo>
                  <a:cubicBezTo>
                    <a:pt x="151703" y="3995"/>
                    <a:pt x="147709" y="0"/>
                    <a:pt x="14278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20"/>
            <p:cNvSpPr/>
            <p:nvPr/>
          </p:nvSpPr>
          <p:spPr>
            <a:xfrm>
              <a:off x="3685226" y="4405307"/>
              <a:ext cx="120225" cy="170925"/>
            </a:xfrm>
            <a:custGeom>
              <a:avLst/>
              <a:gdLst/>
              <a:ahLst/>
              <a:cxnLst/>
              <a:rect l="l" t="t" r="r" b="b"/>
              <a:pathLst>
                <a:path w="120225" h="170925" extrusionOk="0">
                  <a:moveTo>
                    <a:pt x="111301" y="153078"/>
                  </a:moveTo>
                  <a:lnTo>
                    <a:pt x="42469" y="153078"/>
                  </a:lnTo>
                  <a:lnTo>
                    <a:pt x="42469" y="64826"/>
                  </a:lnTo>
                  <a:cubicBezTo>
                    <a:pt x="55974" y="60694"/>
                    <a:pt x="65832" y="48049"/>
                    <a:pt x="65832" y="33126"/>
                  </a:cubicBezTo>
                  <a:cubicBezTo>
                    <a:pt x="65832" y="14860"/>
                    <a:pt x="51066" y="0"/>
                    <a:pt x="32915" y="0"/>
                  </a:cubicBezTo>
                  <a:cubicBezTo>
                    <a:pt x="14766" y="0"/>
                    <a:pt x="0" y="14861"/>
                    <a:pt x="0" y="33126"/>
                  </a:cubicBezTo>
                  <a:cubicBezTo>
                    <a:pt x="0" y="48509"/>
                    <a:pt x="10474" y="61476"/>
                    <a:pt x="24621" y="65186"/>
                  </a:cubicBezTo>
                  <a:lnTo>
                    <a:pt x="24621" y="156052"/>
                  </a:lnTo>
                  <a:cubicBezTo>
                    <a:pt x="24621" y="164252"/>
                    <a:pt x="31294" y="170925"/>
                    <a:pt x="39494" y="170925"/>
                  </a:cubicBezTo>
                  <a:lnTo>
                    <a:pt x="111301" y="170925"/>
                  </a:lnTo>
                  <a:cubicBezTo>
                    <a:pt x="116231" y="170925"/>
                    <a:pt x="120225" y="166930"/>
                    <a:pt x="120225" y="162001"/>
                  </a:cubicBezTo>
                  <a:cubicBezTo>
                    <a:pt x="120225" y="157073"/>
                    <a:pt x="116231" y="153078"/>
                    <a:pt x="111301" y="153078"/>
                  </a:cubicBezTo>
                  <a:close/>
                  <a:moveTo>
                    <a:pt x="32915" y="48405"/>
                  </a:moveTo>
                  <a:cubicBezTo>
                    <a:pt x="24607" y="48405"/>
                    <a:pt x="17847" y="41551"/>
                    <a:pt x="17847" y="33126"/>
                  </a:cubicBezTo>
                  <a:cubicBezTo>
                    <a:pt x="17847" y="24701"/>
                    <a:pt x="24607" y="17847"/>
                    <a:pt x="32915" y="17847"/>
                  </a:cubicBezTo>
                  <a:cubicBezTo>
                    <a:pt x="41224" y="17847"/>
                    <a:pt x="47985" y="24702"/>
                    <a:pt x="47985" y="33126"/>
                  </a:cubicBezTo>
                  <a:cubicBezTo>
                    <a:pt x="47985" y="41551"/>
                    <a:pt x="41224" y="48405"/>
                    <a:pt x="32915" y="4840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20"/>
            <p:cNvSpPr/>
            <p:nvPr/>
          </p:nvSpPr>
          <p:spPr>
            <a:xfrm>
              <a:off x="3685224" y="4587803"/>
              <a:ext cx="310006" cy="66253"/>
            </a:xfrm>
            <a:custGeom>
              <a:avLst/>
              <a:gdLst/>
              <a:ahLst/>
              <a:cxnLst/>
              <a:rect l="l" t="t" r="r" b="b"/>
              <a:pathLst>
                <a:path w="310006" h="66253" extrusionOk="0">
                  <a:moveTo>
                    <a:pt x="301083" y="24204"/>
                  </a:moveTo>
                  <a:lnTo>
                    <a:pt x="266574" y="24204"/>
                  </a:lnTo>
                  <a:cubicBezTo>
                    <a:pt x="262738" y="10136"/>
                    <a:pt x="250061" y="0"/>
                    <a:pt x="234867" y="0"/>
                  </a:cubicBezTo>
                  <a:cubicBezTo>
                    <a:pt x="234566" y="0"/>
                    <a:pt x="234262" y="5"/>
                    <a:pt x="233961" y="13"/>
                  </a:cubicBezTo>
                  <a:cubicBezTo>
                    <a:pt x="219200" y="414"/>
                    <a:pt x="206943" y="10591"/>
                    <a:pt x="203151" y="24204"/>
                  </a:cubicBezTo>
                  <a:lnTo>
                    <a:pt x="64641" y="24204"/>
                  </a:lnTo>
                  <a:cubicBezTo>
                    <a:pt x="60804" y="10136"/>
                    <a:pt x="48128" y="0"/>
                    <a:pt x="32932" y="0"/>
                  </a:cubicBezTo>
                  <a:cubicBezTo>
                    <a:pt x="32631" y="0"/>
                    <a:pt x="32328" y="5"/>
                    <a:pt x="32027" y="13"/>
                  </a:cubicBezTo>
                  <a:cubicBezTo>
                    <a:pt x="13887" y="507"/>
                    <a:pt x="-475" y="15760"/>
                    <a:pt x="12" y="34018"/>
                  </a:cubicBezTo>
                  <a:cubicBezTo>
                    <a:pt x="496" y="52094"/>
                    <a:pt x="14944" y="66253"/>
                    <a:pt x="32904" y="66253"/>
                  </a:cubicBezTo>
                  <a:cubicBezTo>
                    <a:pt x="33204" y="66253"/>
                    <a:pt x="33506" y="66250"/>
                    <a:pt x="33807" y="66241"/>
                  </a:cubicBezTo>
                  <a:cubicBezTo>
                    <a:pt x="48568" y="65840"/>
                    <a:pt x="60825" y="55665"/>
                    <a:pt x="64619" y="42051"/>
                  </a:cubicBezTo>
                  <a:lnTo>
                    <a:pt x="203128" y="42051"/>
                  </a:lnTo>
                  <a:cubicBezTo>
                    <a:pt x="206965" y="56117"/>
                    <a:pt x="219643" y="66253"/>
                    <a:pt x="234838" y="66253"/>
                  </a:cubicBezTo>
                  <a:cubicBezTo>
                    <a:pt x="235138" y="66253"/>
                    <a:pt x="235440" y="66250"/>
                    <a:pt x="235741" y="66241"/>
                  </a:cubicBezTo>
                  <a:cubicBezTo>
                    <a:pt x="250502" y="65840"/>
                    <a:pt x="262760" y="55665"/>
                    <a:pt x="266551" y="42051"/>
                  </a:cubicBezTo>
                  <a:lnTo>
                    <a:pt x="301083" y="42051"/>
                  </a:lnTo>
                  <a:cubicBezTo>
                    <a:pt x="306013" y="42051"/>
                    <a:pt x="310007" y="38056"/>
                    <a:pt x="310007" y="33127"/>
                  </a:cubicBezTo>
                  <a:cubicBezTo>
                    <a:pt x="310007" y="28199"/>
                    <a:pt x="306013" y="24204"/>
                    <a:pt x="301083" y="24204"/>
                  </a:cubicBezTo>
                  <a:close/>
                  <a:moveTo>
                    <a:pt x="33323" y="48400"/>
                  </a:moveTo>
                  <a:lnTo>
                    <a:pt x="32905" y="48405"/>
                  </a:lnTo>
                  <a:cubicBezTo>
                    <a:pt x="24689" y="48405"/>
                    <a:pt x="18077" y="41875"/>
                    <a:pt x="17855" y="33540"/>
                  </a:cubicBezTo>
                  <a:cubicBezTo>
                    <a:pt x="17630" y="25116"/>
                    <a:pt x="24206" y="18078"/>
                    <a:pt x="32515" y="17852"/>
                  </a:cubicBezTo>
                  <a:lnTo>
                    <a:pt x="32933" y="17846"/>
                  </a:lnTo>
                  <a:cubicBezTo>
                    <a:pt x="41148" y="17846"/>
                    <a:pt x="47759" y="24376"/>
                    <a:pt x="47981" y="32712"/>
                  </a:cubicBezTo>
                  <a:cubicBezTo>
                    <a:pt x="48207" y="41136"/>
                    <a:pt x="41631" y="48174"/>
                    <a:pt x="33323" y="48400"/>
                  </a:cubicBezTo>
                  <a:close/>
                  <a:moveTo>
                    <a:pt x="235257" y="48400"/>
                  </a:moveTo>
                  <a:lnTo>
                    <a:pt x="234839" y="48405"/>
                  </a:lnTo>
                  <a:cubicBezTo>
                    <a:pt x="226622" y="48405"/>
                    <a:pt x="220012" y="41876"/>
                    <a:pt x="219789" y="33540"/>
                  </a:cubicBezTo>
                  <a:cubicBezTo>
                    <a:pt x="219563" y="25116"/>
                    <a:pt x="226139" y="18078"/>
                    <a:pt x="234448" y="17852"/>
                  </a:cubicBezTo>
                  <a:lnTo>
                    <a:pt x="234867" y="17846"/>
                  </a:lnTo>
                  <a:cubicBezTo>
                    <a:pt x="243081" y="17846"/>
                    <a:pt x="249692" y="24376"/>
                    <a:pt x="249914" y="32712"/>
                  </a:cubicBezTo>
                  <a:cubicBezTo>
                    <a:pt x="250140" y="41136"/>
                    <a:pt x="243564" y="48174"/>
                    <a:pt x="235257" y="484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20"/>
            <p:cNvSpPr/>
            <p:nvPr/>
          </p:nvSpPr>
          <p:spPr>
            <a:xfrm>
              <a:off x="3685226" y="4257065"/>
              <a:ext cx="65832" cy="66252"/>
            </a:xfrm>
            <a:custGeom>
              <a:avLst/>
              <a:gdLst/>
              <a:ahLst/>
              <a:cxnLst/>
              <a:rect l="l" t="t" r="r" b="b"/>
              <a:pathLst>
                <a:path w="65832" h="66252" extrusionOk="0">
                  <a:moveTo>
                    <a:pt x="32915" y="0"/>
                  </a:moveTo>
                  <a:cubicBezTo>
                    <a:pt x="14766" y="0"/>
                    <a:pt x="0" y="14861"/>
                    <a:pt x="0" y="33126"/>
                  </a:cubicBezTo>
                  <a:cubicBezTo>
                    <a:pt x="0" y="51392"/>
                    <a:pt x="14766" y="66252"/>
                    <a:pt x="32915" y="66252"/>
                  </a:cubicBezTo>
                  <a:cubicBezTo>
                    <a:pt x="51066" y="66253"/>
                    <a:pt x="65832" y="51392"/>
                    <a:pt x="65832" y="33126"/>
                  </a:cubicBezTo>
                  <a:cubicBezTo>
                    <a:pt x="65832" y="14860"/>
                    <a:pt x="51066" y="0"/>
                    <a:pt x="32915" y="0"/>
                  </a:cubicBezTo>
                  <a:close/>
                  <a:moveTo>
                    <a:pt x="32915" y="48405"/>
                  </a:moveTo>
                  <a:cubicBezTo>
                    <a:pt x="24607" y="48405"/>
                    <a:pt x="17847" y="41551"/>
                    <a:pt x="17847" y="33126"/>
                  </a:cubicBezTo>
                  <a:cubicBezTo>
                    <a:pt x="17847" y="24701"/>
                    <a:pt x="24607" y="17847"/>
                    <a:pt x="32915" y="17847"/>
                  </a:cubicBezTo>
                  <a:cubicBezTo>
                    <a:pt x="41224" y="17847"/>
                    <a:pt x="47985" y="24702"/>
                    <a:pt x="47985" y="33126"/>
                  </a:cubicBezTo>
                  <a:cubicBezTo>
                    <a:pt x="47985" y="41551"/>
                    <a:pt x="41224" y="48405"/>
                    <a:pt x="32915" y="4840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1" name="Google Shape;651;p20"/>
          <p:cNvSpPr txBox="1"/>
          <p:nvPr/>
        </p:nvSpPr>
        <p:spPr>
          <a:xfrm>
            <a:off x="1235089" y="3409431"/>
            <a:ext cx="1162500" cy="3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Mars</a:t>
            </a:r>
            <a:endParaRPr sz="1600">
              <a:solidFill>
                <a:schemeClr val="dk1"/>
              </a:solidFill>
              <a:latin typeface="Montserrat SemiBold"/>
              <a:ea typeface="Montserrat SemiBold"/>
              <a:cs typeface="Montserrat SemiBold"/>
              <a:sym typeface="Montserrat SemiBold"/>
            </a:endParaRPr>
          </a:p>
        </p:txBody>
      </p:sp>
      <p:sp>
        <p:nvSpPr>
          <p:cNvPr id="652" name="Google Shape;652;p20"/>
          <p:cNvSpPr/>
          <p:nvPr/>
        </p:nvSpPr>
        <p:spPr>
          <a:xfrm rot="5400000">
            <a:off x="2438723" y="3420981"/>
            <a:ext cx="389700" cy="3666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653" name="Google Shape;653;p20"/>
          <p:cNvSpPr txBox="1"/>
          <p:nvPr/>
        </p:nvSpPr>
        <p:spPr>
          <a:xfrm>
            <a:off x="5340000" y="3409431"/>
            <a:ext cx="3355800" cy="3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Montserrat Medium"/>
                <a:ea typeface="Montserrat Medium"/>
                <a:cs typeface="Montserrat Medium"/>
                <a:sym typeface="Montserrat Medium"/>
              </a:rPr>
              <a:t>Despite being red, Mars is very cold</a:t>
            </a:r>
            <a:endParaRPr sz="1200">
              <a:solidFill>
                <a:schemeClr val="dk1"/>
              </a:solidFill>
              <a:latin typeface="Montserrat Medium"/>
              <a:ea typeface="Montserrat Medium"/>
              <a:cs typeface="Montserrat Medium"/>
              <a:sym typeface="Montserrat Medium"/>
            </a:endParaRPr>
          </a:p>
        </p:txBody>
      </p:sp>
      <p:sp>
        <p:nvSpPr>
          <p:cNvPr id="654" name="Google Shape;654;p20"/>
          <p:cNvSpPr/>
          <p:nvPr/>
        </p:nvSpPr>
        <p:spPr>
          <a:xfrm rot="5400000">
            <a:off x="2900748" y="3420981"/>
            <a:ext cx="389700" cy="3666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655" name="Google Shape;655;p20"/>
          <p:cNvSpPr/>
          <p:nvPr/>
        </p:nvSpPr>
        <p:spPr>
          <a:xfrm rot="5400000">
            <a:off x="3362773" y="3420981"/>
            <a:ext cx="389700" cy="3666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656" name="Google Shape;656;p20"/>
          <p:cNvSpPr/>
          <p:nvPr/>
        </p:nvSpPr>
        <p:spPr>
          <a:xfrm rot="5400000">
            <a:off x="3824798" y="3420981"/>
            <a:ext cx="389700" cy="3666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657" name="Google Shape;657;p20"/>
          <p:cNvSpPr/>
          <p:nvPr/>
        </p:nvSpPr>
        <p:spPr>
          <a:xfrm rot="5400000">
            <a:off x="4286823" y="3420981"/>
            <a:ext cx="389700" cy="3666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658" name="Google Shape;658;p20"/>
          <p:cNvSpPr txBox="1"/>
          <p:nvPr/>
        </p:nvSpPr>
        <p:spPr>
          <a:xfrm>
            <a:off x="4760388" y="3409431"/>
            <a:ext cx="582900" cy="3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2/5</a:t>
            </a:r>
            <a:endParaRPr sz="1600">
              <a:solidFill>
                <a:schemeClr val="dk1"/>
              </a:solidFill>
              <a:latin typeface="Montserrat SemiBold"/>
              <a:ea typeface="Montserrat SemiBold"/>
              <a:cs typeface="Montserrat SemiBold"/>
              <a:sym typeface="Montserrat SemiBold"/>
            </a:endParaRPr>
          </a:p>
        </p:txBody>
      </p:sp>
      <p:sp>
        <p:nvSpPr>
          <p:cNvPr id="659" name="Google Shape;659;p20"/>
          <p:cNvSpPr txBox="1"/>
          <p:nvPr/>
        </p:nvSpPr>
        <p:spPr>
          <a:xfrm>
            <a:off x="1235089" y="4175494"/>
            <a:ext cx="1162500" cy="3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Saturn</a:t>
            </a:r>
            <a:endParaRPr sz="1600">
              <a:solidFill>
                <a:schemeClr val="dk1"/>
              </a:solidFill>
              <a:latin typeface="Montserrat SemiBold"/>
              <a:ea typeface="Montserrat SemiBold"/>
              <a:cs typeface="Montserrat SemiBold"/>
              <a:sym typeface="Montserrat SemiBold"/>
            </a:endParaRPr>
          </a:p>
        </p:txBody>
      </p:sp>
      <p:sp>
        <p:nvSpPr>
          <p:cNvPr id="660" name="Google Shape;660;p20"/>
          <p:cNvSpPr/>
          <p:nvPr/>
        </p:nvSpPr>
        <p:spPr>
          <a:xfrm rot="5400000">
            <a:off x="2438723" y="4187044"/>
            <a:ext cx="389700" cy="3666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661" name="Google Shape;661;p20"/>
          <p:cNvSpPr txBox="1"/>
          <p:nvPr/>
        </p:nvSpPr>
        <p:spPr>
          <a:xfrm>
            <a:off x="5340000" y="4175494"/>
            <a:ext cx="3355800" cy="3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Montserrat Medium"/>
                <a:ea typeface="Montserrat Medium"/>
                <a:cs typeface="Montserrat Medium"/>
                <a:sym typeface="Montserrat Medium"/>
              </a:rPr>
              <a:t>Saturn was named after a Roman god</a:t>
            </a:r>
            <a:endParaRPr sz="1200">
              <a:solidFill>
                <a:schemeClr val="dk1"/>
              </a:solidFill>
              <a:latin typeface="Montserrat Medium"/>
              <a:ea typeface="Montserrat Medium"/>
              <a:cs typeface="Montserrat Medium"/>
              <a:sym typeface="Montserrat Medium"/>
            </a:endParaRPr>
          </a:p>
        </p:txBody>
      </p:sp>
      <p:sp>
        <p:nvSpPr>
          <p:cNvPr id="662" name="Google Shape;662;p20"/>
          <p:cNvSpPr/>
          <p:nvPr/>
        </p:nvSpPr>
        <p:spPr>
          <a:xfrm rot="5400000">
            <a:off x="2900748" y="4187044"/>
            <a:ext cx="389700" cy="3666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663" name="Google Shape;663;p20"/>
          <p:cNvSpPr/>
          <p:nvPr/>
        </p:nvSpPr>
        <p:spPr>
          <a:xfrm rot="5400000">
            <a:off x="3362773" y="4187044"/>
            <a:ext cx="389700" cy="3666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664" name="Google Shape;664;p20"/>
          <p:cNvSpPr/>
          <p:nvPr/>
        </p:nvSpPr>
        <p:spPr>
          <a:xfrm rot="5400000">
            <a:off x="3824798" y="4187044"/>
            <a:ext cx="389700" cy="3666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665" name="Google Shape;665;p20"/>
          <p:cNvSpPr/>
          <p:nvPr/>
        </p:nvSpPr>
        <p:spPr>
          <a:xfrm rot="5400000">
            <a:off x="4286823" y="4187044"/>
            <a:ext cx="389700" cy="3666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666" name="Google Shape;666;p20"/>
          <p:cNvSpPr/>
          <p:nvPr/>
        </p:nvSpPr>
        <p:spPr>
          <a:xfrm>
            <a:off x="465677" y="4073069"/>
            <a:ext cx="681000" cy="5946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grpSp>
        <p:nvGrpSpPr>
          <p:cNvPr id="667" name="Google Shape;667;p20"/>
          <p:cNvGrpSpPr/>
          <p:nvPr/>
        </p:nvGrpSpPr>
        <p:grpSpPr>
          <a:xfrm>
            <a:off x="622889" y="4181463"/>
            <a:ext cx="366576" cy="377761"/>
            <a:chOff x="5319348" y="5327577"/>
            <a:chExt cx="591157" cy="609194"/>
          </a:xfrm>
        </p:grpSpPr>
        <p:sp>
          <p:nvSpPr>
            <p:cNvPr id="668" name="Google Shape;668;p20"/>
            <p:cNvSpPr/>
            <p:nvPr/>
          </p:nvSpPr>
          <p:spPr>
            <a:xfrm>
              <a:off x="5603919" y="5342238"/>
              <a:ext cx="54140" cy="54139"/>
            </a:xfrm>
            <a:custGeom>
              <a:avLst/>
              <a:gdLst/>
              <a:ahLst/>
              <a:cxnLst/>
              <a:rect l="l" t="t" r="r" b="b"/>
              <a:pathLst>
                <a:path w="54140" h="54139" extrusionOk="0">
                  <a:moveTo>
                    <a:pt x="41648" y="0"/>
                  </a:moveTo>
                  <a:lnTo>
                    <a:pt x="12493" y="0"/>
                  </a:lnTo>
                  <a:cubicBezTo>
                    <a:pt x="5604" y="0"/>
                    <a:pt x="0" y="5604"/>
                    <a:pt x="0" y="12493"/>
                  </a:cubicBezTo>
                  <a:lnTo>
                    <a:pt x="0" y="41646"/>
                  </a:lnTo>
                  <a:cubicBezTo>
                    <a:pt x="0" y="48536"/>
                    <a:pt x="5604" y="54140"/>
                    <a:pt x="12493" y="54140"/>
                  </a:cubicBezTo>
                  <a:lnTo>
                    <a:pt x="41648" y="54140"/>
                  </a:lnTo>
                  <a:cubicBezTo>
                    <a:pt x="48537" y="54140"/>
                    <a:pt x="54141" y="48536"/>
                    <a:pt x="54141" y="41646"/>
                  </a:cubicBezTo>
                  <a:lnTo>
                    <a:pt x="54141" y="12493"/>
                  </a:lnTo>
                  <a:cubicBezTo>
                    <a:pt x="54141" y="5604"/>
                    <a:pt x="48537" y="0"/>
                    <a:pt x="41648" y="0"/>
                  </a:cubicBezTo>
                  <a:close/>
                  <a:moveTo>
                    <a:pt x="36293" y="36292"/>
                  </a:moveTo>
                  <a:lnTo>
                    <a:pt x="17847" y="36292"/>
                  </a:lnTo>
                  <a:lnTo>
                    <a:pt x="17847" y="17847"/>
                  </a:lnTo>
                  <a:lnTo>
                    <a:pt x="36293" y="17847"/>
                  </a:lnTo>
                  <a:lnTo>
                    <a:pt x="36293" y="362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20"/>
            <p:cNvSpPr/>
            <p:nvPr/>
          </p:nvSpPr>
          <p:spPr>
            <a:xfrm>
              <a:off x="5413294" y="5718277"/>
              <a:ext cx="54142" cy="54139"/>
            </a:xfrm>
            <a:custGeom>
              <a:avLst/>
              <a:gdLst/>
              <a:ahLst/>
              <a:cxnLst/>
              <a:rect l="l" t="t" r="r" b="b"/>
              <a:pathLst>
                <a:path w="54142" h="54139" extrusionOk="0">
                  <a:moveTo>
                    <a:pt x="41649" y="0"/>
                  </a:moveTo>
                  <a:lnTo>
                    <a:pt x="12493" y="0"/>
                  </a:lnTo>
                  <a:cubicBezTo>
                    <a:pt x="5604" y="0"/>
                    <a:pt x="0" y="5604"/>
                    <a:pt x="0" y="12493"/>
                  </a:cubicBezTo>
                  <a:lnTo>
                    <a:pt x="0" y="41646"/>
                  </a:lnTo>
                  <a:cubicBezTo>
                    <a:pt x="0" y="48536"/>
                    <a:pt x="5604" y="54140"/>
                    <a:pt x="12493" y="54140"/>
                  </a:cubicBezTo>
                  <a:lnTo>
                    <a:pt x="41649" y="54140"/>
                  </a:lnTo>
                  <a:cubicBezTo>
                    <a:pt x="48538" y="54140"/>
                    <a:pt x="54142" y="48536"/>
                    <a:pt x="54142" y="41646"/>
                  </a:cubicBezTo>
                  <a:lnTo>
                    <a:pt x="54142" y="12493"/>
                  </a:lnTo>
                  <a:cubicBezTo>
                    <a:pt x="54142" y="5605"/>
                    <a:pt x="48538" y="0"/>
                    <a:pt x="41649" y="0"/>
                  </a:cubicBezTo>
                  <a:close/>
                  <a:moveTo>
                    <a:pt x="36295" y="36292"/>
                  </a:moveTo>
                  <a:lnTo>
                    <a:pt x="17847" y="36292"/>
                  </a:lnTo>
                  <a:lnTo>
                    <a:pt x="17847" y="17847"/>
                  </a:lnTo>
                  <a:lnTo>
                    <a:pt x="36295" y="17847"/>
                  </a:lnTo>
                  <a:lnTo>
                    <a:pt x="36295" y="362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20"/>
            <p:cNvSpPr/>
            <p:nvPr/>
          </p:nvSpPr>
          <p:spPr>
            <a:xfrm>
              <a:off x="5346190" y="5368828"/>
              <a:ext cx="54142" cy="54140"/>
            </a:xfrm>
            <a:custGeom>
              <a:avLst/>
              <a:gdLst/>
              <a:ahLst/>
              <a:cxnLst/>
              <a:rect l="l" t="t" r="r" b="b"/>
              <a:pathLst>
                <a:path w="54142" h="54140" extrusionOk="0">
                  <a:moveTo>
                    <a:pt x="41649" y="0"/>
                  </a:moveTo>
                  <a:lnTo>
                    <a:pt x="12493" y="0"/>
                  </a:lnTo>
                  <a:cubicBezTo>
                    <a:pt x="5604" y="0"/>
                    <a:pt x="0" y="5605"/>
                    <a:pt x="0" y="12493"/>
                  </a:cubicBezTo>
                  <a:lnTo>
                    <a:pt x="0" y="41648"/>
                  </a:lnTo>
                  <a:cubicBezTo>
                    <a:pt x="0" y="48536"/>
                    <a:pt x="5604" y="54141"/>
                    <a:pt x="12493" y="54141"/>
                  </a:cubicBezTo>
                  <a:lnTo>
                    <a:pt x="41649" y="54141"/>
                  </a:lnTo>
                  <a:cubicBezTo>
                    <a:pt x="48538" y="54141"/>
                    <a:pt x="54142" y="48536"/>
                    <a:pt x="54142" y="41648"/>
                  </a:cubicBezTo>
                  <a:lnTo>
                    <a:pt x="54142" y="12493"/>
                  </a:lnTo>
                  <a:cubicBezTo>
                    <a:pt x="54142" y="5605"/>
                    <a:pt x="48538" y="0"/>
                    <a:pt x="41649" y="0"/>
                  </a:cubicBezTo>
                  <a:close/>
                  <a:moveTo>
                    <a:pt x="36295" y="36293"/>
                  </a:moveTo>
                  <a:lnTo>
                    <a:pt x="17847" y="36293"/>
                  </a:lnTo>
                  <a:lnTo>
                    <a:pt x="17847" y="17847"/>
                  </a:lnTo>
                  <a:lnTo>
                    <a:pt x="36295" y="17847"/>
                  </a:lnTo>
                  <a:lnTo>
                    <a:pt x="36295" y="3629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20"/>
            <p:cNvSpPr/>
            <p:nvPr/>
          </p:nvSpPr>
          <p:spPr>
            <a:xfrm>
              <a:off x="5351410" y="5327577"/>
              <a:ext cx="559095" cy="609194"/>
            </a:xfrm>
            <a:custGeom>
              <a:avLst/>
              <a:gdLst/>
              <a:ahLst/>
              <a:cxnLst/>
              <a:rect l="l" t="t" r="r" b="b"/>
              <a:pathLst>
                <a:path w="559095" h="609194" extrusionOk="0">
                  <a:moveTo>
                    <a:pt x="555238" y="404453"/>
                  </a:moveTo>
                  <a:lnTo>
                    <a:pt x="514814" y="332798"/>
                  </a:lnTo>
                  <a:lnTo>
                    <a:pt x="514814" y="290703"/>
                  </a:lnTo>
                  <a:cubicBezTo>
                    <a:pt x="514814" y="290369"/>
                    <a:pt x="514804" y="290037"/>
                    <a:pt x="514785" y="289711"/>
                  </a:cubicBezTo>
                  <a:cubicBezTo>
                    <a:pt x="512709" y="255534"/>
                    <a:pt x="501764" y="222314"/>
                    <a:pt x="483133" y="193641"/>
                  </a:cubicBezTo>
                  <a:cubicBezTo>
                    <a:pt x="466058" y="167366"/>
                    <a:pt x="442699" y="145189"/>
                    <a:pt x="415579" y="129507"/>
                  </a:cubicBezTo>
                  <a:cubicBezTo>
                    <a:pt x="413089" y="128069"/>
                    <a:pt x="410255" y="127307"/>
                    <a:pt x="407381" y="127307"/>
                  </a:cubicBezTo>
                  <a:cubicBezTo>
                    <a:pt x="403004" y="127307"/>
                    <a:pt x="398889" y="129011"/>
                    <a:pt x="395796" y="132106"/>
                  </a:cubicBezTo>
                  <a:lnTo>
                    <a:pt x="391547" y="136355"/>
                  </a:lnTo>
                  <a:cubicBezTo>
                    <a:pt x="388175" y="134909"/>
                    <a:pt x="384757" y="133556"/>
                    <a:pt x="381297" y="132317"/>
                  </a:cubicBezTo>
                  <a:cubicBezTo>
                    <a:pt x="372304" y="109182"/>
                    <a:pt x="350260" y="93948"/>
                    <a:pt x="325063" y="93948"/>
                  </a:cubicBezTo>
                  <a:cubicBezTo>
                    <a:pt x="308842" y="93948"/>
                    <a:pt x="293586" y="100354"/>
                    <a:pt x="282297" y="111720"/>
                  </a:cubicBezTo>
                  <a:cubicBezTo>
                    <a:pt x="276374" y="109820"/>
                    <a:pt x="270220" y="108861"/>
                    <a:pt x="263923" y="108861"/>
                  </a:cubicBezTo>
                  <a:cubicBezTo>
                    <a:pt x="262665" y="108861"/>
                    <a:pt x="261415" y="108908"/>
                    <a:pt x="260172" y="108984"/>
                  </a:cubicBezTo>
                  <a:lnTo>
                    <a:pt x="260172" y="95401"/>
                  </a:lnTo>
                  <a:cubicBezTo>
                    <a:pt x="260172" y="87199"/>
                    <a:pt x="253500" y="80528"/>
                    <a:pt x="245299" y="80528"/>
                  </a:cubicBezTo>
                  <a:lnTo>
                    <a:pt x="160259" y="80528"/>
                  </a:lnTo>
                  <a:lnTo>
                    <a:pt x="160259" y="62583"/>
                  </a:lnTo>
                  <a:cubicBezTo>
                    <a:pt x="173214" y="58472"/>
                    <a:pt x="182628" y="46336"/>
                    <a:pt x="182628" y="32039"/>
                  </a:cubicBezTo>
                  <a:cubicBezTo>
                    <a:pt x="182627" y="14372"/>
                    <a:pt x="168255" y="0"/>
                    <a:pt x="150590" y="0"/>
                  </a:cubicBezTo>
                  <a:cubicBezTo>
                    <a:pt x="132924" y="0"/>
                    <a:pt x="118552" y="14372"/>
                    <a:pt x="118552" y="32039"/>
                  </a:cubicBezTo>
                  <a:cubicBezTo>
                    <a:pt x="118552" y="46878"/>
                    <a:pt x="128694" y="59389"/>
                    <a:pt x="142411" y="63015"/>
                  </a:cubicBezTo>
                  <a:lnTo>
                    <a:pt x="142411" y="83502"/>
                  </a:lnTo>
                  <a:cubicBezTo>
                    <a:pt x="142411" y="91704"/>
                    <a:pt x="149082" y="98375"/>
                    <a:pt x="157284" y="98375"/>
                  </a:cubicBezTo>
                  <a:lnTo>
                    <a:pt x="242323" y="98375"/>
                  </a:lnTo>
                  <a:lnTo>
                    <a:pt x="242323" y="112833"/>
                  </a:lnTo>
                  <a:cubicBezTo>
                    <a:pt x="231624" y="116915"/>
                    <a:pt x="222296" y="123973"/>
                    <a:pt x="215457" y="133197"/>
                  </a:cubicBezTo>
                  <a:lnTo>
                    <a:pt x="111779" y="133197"/>
                  </a:lnTo>
                  <a:lnTo>
                    <a:pt x="111779" y="127544"/>
                  </a:lnTo>
                  <a:cubicBezTo>
                    <a:pt x="111779" y="120655"/>
                    <a:pt x="106174" y="115051"/>
                    <a:pt x="99285" y="115051"/>
                  </a:cubicBezTo>
                  <a:lnTo>
                    <a:pt x="70131" y="115051"/>
                  </a:lnTo>
                  <a:cubicBezTo>
                    <a:pt x="63242" y="115051"/>
                    <a:pt x="57638" y="120655"/>
                    <a:pt x="57638" y="127544"/>
                  </a:cubicBezTo>
                  <a:lnTo>
                    <a:pt x="57638" y="156697"/>
                  </a:lnTo>
                  <a:cubicBezTo>
                    <a:pt x="57638" y="163586"/>
                    <a:pt x="63242" y="169190"/>
                    <a:pt x="70131" y="169190"/>
                  </a:cubicBezTo>
                  <a:lnTo>
                    <a:pt x="99285" y="169190"/>
                  </a:lnTo>
                  <a:cubicBezTo>
                    <a:pt x="106174" y="169190"/>
                    <a:pt x="111779" y="163586"/>
                    <a:pt x="111779" y="156697"/>
                  </a:cubicBezTo>
                  <a:lnTo>
                    <a:pt x="111779" y="151044"/>
                  </a:lnTo>
                  <a:lnTo>
                    <a:pt x="166053" y="151044"/>
                  </a:lnTo>
                  <a:cubicBezTo>
                    <a:pt x="151022" y="160585"/>
                    <a:pt x="140480" y="176577"/>
                    <a:pt x="138350" y="195099"/>
                  </a:cubicBezTo>
                  <a:lnTo>
                    <a:pt x="102897" y="195099"/>
                  </a:lnTo>
                  <a:cubicBezTo>
                    <a:pt x="97967" y="195099"/>
                    <a:pt x="93973" y="199094"/>
                    <a:pt x="93973" y="204023"/>
                  </a:cubicBezTo>
                  <a:cubicBezTo>
                    <a:pt x="93973" y="208951"/>
                    <a:pt x="97967" y="212946"/>
                    <a:pt x="102897" y="212946"/>
                  </a:cubicBezTo>
                  <a:lnTo>
                    <a:pt x="138942" y="212946"/>
                  </a:lnTo>
                  <a:cubicBezTo>
                    <a:pt x="139868" y="218023"/>
                    <a:pt x="141424" y="222954"/>
                    <a:pt x="143615" y="227625"/>
                  </a:cubicBezTo>
                  <a:cubicBezTo>
                    <a:pt x="133448" y="234930"/>
                    <a:pt x="125938" y="245113"/>
                    <a:pt x="121906" y="256743"/>
                  </a:cubicBezTo>
                  <a:lnTo>
                    <a:pt x="93657" y="256743"/>
                  </a:lnTo>
                  <a:lnTo>
                    <a:pt x="93657" y="251089"/>
                  </a:lnTo>
                  <a:cubicBezTo>
                    <a:pt x="93657" y="244200"/>
                    <a:pt x="88053" y="238595"/>
                    <a:pt x="81164" y="238595"/>
                  </a:cubicBezTo>
                  <a:lnTo>
                    <a:pt x="52010" y="238595"/>
                  </a:lnTo>
                  <a:cubicBezTo>
                    <a:pt x="45121" y="238595"/>
                    <a:pt x="39517" y="244200"/>
                    <a:pt x="39517" y="251089"/>
                  </a:cubicBezTo>
                  <a:lnTo>
                    <a:pt x="39517" y="280244"/>
                  </a:lnTo>
                  <a:cubicBezTo>
                    <a:pt x="39517" y="287133"/>
                    <a:pt x="45121" y="292737"/>
                    <a:pt x="52010" y="292737"/>
                  </a:cubicBezTo>
                  <a:lnTo>
                    <a:pt x="81163" y="292737"/>
                  </a:lnTo>
                  <a:cubicBezTo>
                    <a:pt x="88052" y="292737"/>
                    <a:pt x="93656" y="287133"/>
                    <a:pt x="93656" y="280244"/>
                  </a:cubicBezTo>
                  <a:lnTo>
                    <a:pt x="93656" y="274590"/>
                  </a:lnTo>
                  <a:lnTo>
                    <a:pt x="118613" y="274590"/>
                  </a:lnTo>
                  <a:cubicBezTo>
                    <a:pt x="118590" y="275260"/>
                    <a:pt x="118552" y="275925"/>
                    <a:pt x="118552" y="276599"/>
                  </a:cubicBezTo>
                  <a:cubicBezTo>
                    <a:pt x="118552" y="294613"/>
                    <a:pt x="126585" y="311524"/>
                    <a:pt x="140270" y="322941"/>
                  </a:cubicBezTo>
                  <a:cubicBezTo>
                    <a:pt x="140652" y="323760"/>
                    <a:pt x="141153" y="324507"/>
                    <a:pt x="141753" y="325167"/>
                  </a:cubicBezTo>
                  <a:cubicBezTo>
                    <a:pt x="142195" y="328644"/>
                    <a:pt x="142731" y="332099"/>
                    <a:pt x="143372" y="335526"/>
                  </a:cubicBezTo>
                  <a:lnTo>
                    <a:pt x="62800" y="335526"/>
                  </a:lnTo>
                  <a:cubicBezTo>
                    <a:pt x="58926" y="322192"/>
                    <a:pt x="46606" y="312413"/>
                    <a:pt x="32037" y="312413"/>
                  </a:cubicBezTo>
                  <a:cubicBezTo>
                    <a:pt x="14372" y="312413"/>
                    <a:pt x="0" y="326784"/>
                    <a:pt x="0" y="344450"/>
                  </a:cubicBezTo>
                  <a:cubicBezTo>
                    <a:pt x="0" y="362116"/>
                    <a:pt x="14372" y="376488"/>
                    <a:pt x="32037" y="376488"/>
                  </a:cubicBezTo>
                  <a:cubicBezTo>
                    <a:pt x="46607" y="376488"/>
                    <a:pt x="58928" y="366710"/>
                    <a:pt x="62800" y="353374"/>
                  </a:cubicBezTo>
                  <a:lnTo>
                    <a:pt x="147672" y="353374"/>
                  </a:lnTo>
                  <a:cubicBezTo>
                    <a:pt x="148369" y="355725"/>
                    <a:pt x="149129" y="358057"/>
                    <a:pt x="149922" y="360377"/>
                  </a:cubicBezTo>
                  <a:cubicBezTo>
                    <a:pt x="141487" y="371231"/>
                    <a:pt x="136447" y="384847"/>
                    <a:pt x="136447" y="399626"/>
                  </a:cubicBezTo>
                  <a:cubicBezTo>
                    <a:pt x="136447" y="434848"/>
                    <a:pt x="165007" y="463519"/>
                    <a:pt x="200184" y="463715"/>
                  </a:cubicBezTo>
                  <a:cubicBezTo>
                    <a:pt x="202727" y="465547"/>
                    <a:pt x="205297" y="467339"/>
                    <a:pt x="207926" y="469045"/>
                  </a:cubicBezTo>
                  <a:cubicBezTo>
                    <a:pt x="219255" y="476396"/>
                    <a:pt x="231295" y="482536"/>
                    <a:pt x="243815" y="487415"/>
                  </a:cubicBezTo>
                  <a:lnTo>
                    <a:pt x="243815" y="594321"/>
                  </a:lnTo>
                  <a:cubicBezTo>
                    <a:pt x="243815" y="602523"/>
                    <a:pt x="250487" y="609194"/>
                    <a:pt x="258688" y="609194"/>
                  </a:cubicBezTo>
                  <a:lnTo>
                    <a:pt x="327774" y="609194"/>
                  </a:lnTo>
                  <a:cubicBezTo>
                    <a:pt x="332704" y="609194"/>
                    <a:pt x="336698" y="605199"/>
                    <a:pt x="336698" y="600271"/>
                  </a:cubicBezTo>
                  <a:cubicBezTo>
                    <a:pt x="336698" y="595342"/>
                    <a:pt x="332704" y="591347"/>
                    <a:pt x="327774" y="591347"/>
                  </a:cubicBezTo>
                  <a:lnTo>
                    <a:pt x="261661" y="591347"/>
                  </a:lnTo>
                  <a:lnTo>
                    <a:pt x="261661" y="493418"/>
                  </a:lnTo>
                  <a:cubicBezTo>
                    <a:pt x="272870" y="496603"/>
                    <a:pt x="284365" y="498810"/>
                    <a:pt x="296006" y="499986"/>
                  </a:cubicBezTo>
                  <a:lnTo>
                    <a:pt x="296006" y="518923"/>
                  </a:lnTo>
                  <a:cubicBezTo>
                    <a:pt x="296006" y="543579"/>
                    <a:pt x="316064" y="563637"/>
                    <a:pt x="340720" y="563637"/>
                  </a:cubicBezTo>
                  <a:lnTo>
                    <a:pt x="409340" y="563637"/>
                  </a:lnTo>
                  <a:lnTo>
                    <a:pt x="409340" y="591346"/>
                  </a:lnTo>
                  <a:lnTo>
                    <a:pt x="389644" y="591346"/>
                  </a:lnTo>
                  <a:cubicBezTo>
                    <a:pt x="384715" y="591346"/>
                    <a:pt x="380721" y="595341"/>
                    <a:pt x="380721" y="600269"/>
                  </a:cubicBezTo>
                  <a:cubicBezTo>
                    <a:pt x="380721" y="605198"/>
                    <a:pt x="384715" y="609193"/>
                    <a:pt x="389644" y="609193"/>
                  </a:cubicBezTo>
                  <a:lnTo>
                    <a:pt x="412314" y="609193"/>
                  </a:lnTo>
                  <a:cubicBezTo>
                    <a:pt x="420516" y="609193"/>
                    <a:pt x="427187" y="602522"/>
                    <a:pt x="427187" y="594320"/>
                  </a:cubicBezTo>
                  <a:lnTo>
                    <a:pt x="427187" y="563636"/>
                  </a:lnTo>
                  <a:lnTo>
                    <a:pt x="470455" y="563636"/>
                  </a:lnTo>
                  <a:cubicBezTo>
                    <a:pt x="494915" y="563636"/>
                    <a:pt x="514813" y="543577"/>
                    <a:pt x="514813" y="518922"/>
                  </a:cubicBezTo>
                  <a:lnTo>
                    <a:pt x="514813" y="438614"/>
                  </a:lnTo>
                  <a:lnTo>
                    <a:pt x="535287" y="438614"/>
                  </a:lnTo>
                  <a:cubicBezTo>
                    <a:pt x="544818" y="438614"/>
                    <a:pt x="552531" y="434770"/>
                    <a:pt x="556445" y="428065"/>
                  </a:cubicBezTo>
                  <a:cubicBezTo>
                    <a:pt x="560361" y="421361"/>
                    <a:pt x="559921" y="412754"/>
                    <a:pt x="555238" y="404453"/>
                  </a:cubicBezTo>
                  <a:close/>
                  <a:moveTo>
                    <a:pt x="150590" y="46230"/>
                  </a:moveTo>
                  <a:cubicBezTo>
                    <a:pt x="142765" y="46230"/>
                    <a:pt x="136400" y="39863"/>
                    <a:pt x="136400" y="32039"/>
                  </a:cubicBezTo>
                  <a:cubicBezTo>
                    <a:pt x="136400" y="24213"/>
                    <a:pt x="142765" y="17847"/>
                    <a:pt x="150590" y="17847"/>
                  </a:cubicBezTo>
                  <a:cubicBezTo>
                    <a:pt x="158414" y="17847"/>
                    <a:pt x="164780" y="24213"/>
                    <a:pt x="164780" y="32039"/>
                  </a:cubicBezTo>
                  <a:cubicBezTo>
                    <a:pt x="164780" y="39864"/>
                    <a:pt x="158414" y="46230"/>
                    <a:pt x="150590" y="46230"/>
                  </a:cubicBezTo>
                  <a:close/>
                  <a:moveTo>
                    <a:pt x="93931" y="151343"/>
                  </a:moveTo>
                  <a:lnTo>
                    <a:pt x="75485" y="151343"/>
                  </a:lnTo>
                  <a:lnTo>
                    <a:pt x="75485" y="132898"/>
                  </a:lnTo>
                  <a:lnTo>
                    <a:pt x="93931" y="132898"/>
                  </a:lnTo>
                  <a:lnTo>
                    <a:pt x="93931" y="151343"/>
                  </a:lnTo>
                  <a:close/>
                  <a:moveTo>
                    <a:pt x="75809" y="274890"/>
                  </a:moveTo>
                  <a:lnTo>
                    <a:pt x="57364" y="274890"/>
                  </a:lnTo>
                  <a:lnTo>
                    <a:pt x="57364" y="256443"/>
                  </a:lnTo>
                  <a:lnTo>
                    <a:pt x="75809" y="256443"/>
                  </a:lnTo>
                  <a:lnTo>
                    <a:pt x="75809" y="274890"/>
                  </a:lnTo>
                  <a:close/>
                  <a:moveTo>
                    <a:pt x="32036" y="358640"/>
                  </a:moveTo>
                  <a:cubicBezTo>
                    <a:pt x="24212" y="358640"/>
                    <a:pt x="17846" y="352274"/>
                    <a:pt x="17846" y="344449"/>
                  </a:cubicBezTo>
                  <a:cubicBezTo>
                    <a:pt x="17846" y="336624"/>
                    <a:pt x="24212" y="330259"/>
                    <a:pt x="32036" y="330259"/>
                  </a:cubicBezTo>
                  <a:cubicBezTo>
                    <a:pt x="39860" y="330259"/>
                    <a:pt x="46227" y="336624"/>
                    <a:pt x="46227" y="344449"/>
                  </a:cubicBezTo>
                  <a:cubicBezTo>
                    <a:pt x="46227" y="352274"/>
                    <a:pt x="39860" y="358640"/>
                    <a:pt x="32036" y="358640"/>
                  </a:cubicBezTo>
                  <a:close/>
                  <a:moveTo>
                    <a:pt x="200546" y="445876"/>
                  </a:moveTo>
                  <a:cubicBezTo>
                    <a:pt x="175043" y="445876"/>
                    <a:pt x="154294" y="425127"/>
                    <a:pt x="154294" y="399625"/>
                  </a:cubicBezTo>
                  <a:cubicBezTo>
                    <a:pt x="154294" y="374121"/>
                    <a:pt x="175042" y="353372"/>
                    <a:pt x="200546" y="353372"/>
                  </a:cubicBezTo>
                  <a:cubicBezTo>
                    <a:pt x="226049" y="353372"/>
                    <a:pt x="246796" y="374122"/>
                    <a:pt x="246796" y="399625"/>
                  </a:cubicBezTo>
                  <a:cubicBezTo>
                    <a:pt x="246796" y="425127"/>
                    <a:pt x="226047" y="445876"/>
                    <a:pt x="200546" y="445876"/>
                  </a:cubicBezTo>
                  <a:close/>
                  <a:moveTo>
                    <a:pt x="365513" y="545791"/>
                  </a:moveTo>
                  <a:lnTo>
                    <a:pt x="340722" y="545791"/>
                  </a:lnTo>
                  <a:cubicBezTo>
                    <a:pt x="325908" y="545788"/>
                    <a:pt x="313855" y="533736"/>
                    <a:pt x="313855" y="518922"/>
                  </a:cubicBezTo>
                  <a:lnTo>
                    <a:pt x="313855" y="491744"/>
                  </a:lnTo>
                  <a:cubicBezTo>
                    <a:pt x="313855" y="487015"/>
                    <a:pt x="310167" y="483109"/>
                    <a:pt x="305448" y="482835"/>
                  </a:cubicBezTo>
                  <a:cubicBezTo>
                    <a:pt x="277208" y="481198"/>
                    <a:pt x="249691" y="472890"/>
                    <a:pt x="225300" y="458747"/>
                  </a:cubicBezTo>
                  <a:cubicBezTo>
                    <a:pt x="248389" y="449044"/>
                    <a:pt x="264644" y="426200"/>
                    <a:pt x="264644" y="399626"/>
                  </a:cubicBezTo>
                  <a:cubicBezTo>
                    <a:pt x="264644" y="397546"/>
                    <a:pt x="264536" y="395491"/>
                    <a:pt x="264342" y="393461"/>
                  </a:cubicBezTo>
                  <a:cubicBezTo>
                    <a:pt x="280958" y="395470"/>
                    <a:pt x="296537" y="400884"/>
                    <a:pt x="310368" y="408977"/>
                  </a:cubicBezTo>
                  <a:cubicBezTo>
                    <a:pt x="307494" y="414172"/>
                    <a:pt x="305852" y="420140"/>
                    <a:pt x="305852" y="426486"/>
                  </a:cubicBezTo>
                  <a:cubicBezTo>
                    <a:pt x="305852" y="446497"/>
                    <a:pt x="322132" y="462776"/>
                    <a:pt x="342142" y="462776"/>
                  </a:cubicBezTo>
                  <a:cubicBezTo>
                    <a:pt x="347634" y="462776"/>
                    <a:pt x="352843" y="461543"/>
                    <a:pt x="357514" y="459349"/>
                  </a:cubicBezTo>
                  <a:cubicBezTo>
                    <a:pt x="365560" y="475474"/>
                    <a:pt x="370103" y="493639"/>
                    <a:pt x="370103" y="512851"/>
                  </a:cubicBezTo>
                  <a:cubicBezTo>
                    <a:pt x="370103" y="524068"/>
                    <a:pt x="368547" y="535117"/>
                    <a:pt x="365513" y="545791"/>
                  </a:cubicBezTo>
                  <a:close/>
                  <a:moveTo>
                    <a:pt x="323698" y="426484"/>
                  </a:moveTo>
                  <a:cubicBezTo>
                    <a:pt x="323698" y="416314"/>
                    <a:pt x="331971" y="408042"/>
                    <a:pt x="342140" y="408042"/>
                  </a:cubicBezTo>
                  <a:cubicBezTo>
                    <a:pt x="352310" y="408042"/>
                    <a:pt x="360583" y="416314"/>
                    <a:pt x="360583" y="426484"/>
                  </a:cubicBezTo>
                  <a:cubicBezTo>
                    <a:pt x="360583" y="436653"/>
                    <a:pt x="352310" y="444926"/>
                    <a:pt x="342140" y="444926"/>
                  </a:cubicBezTo>
                  <a:cubicBezTo>
                    <a:pt x="331971" y="444926"/>
                    <a:pt x="323698" y="436653"/>
                    <a:pt x="323698" y="426484"/>
                  </a:cubicBezTo>
                  <a:close/>
                  <a:moveTo>
                    <a:pt x="496967" y="518922"/>
                  </a:moveTo>
                  <a:cubicBezTo>
                    <a:pt x="496967" y="533736"/>
                    <a:pt x="485075" y="545788"/>
                    <a:pt x="470456" y="545788"/>
                  </a:cubicBezTo>
                  <a:lnTo>
                    <a:pt x="445061" y="545788"/>
                  </a:lnTo>
                  <a:lnTo>
                    <a:pt x="445061" y="471697"/>
                  </a:lnTo>
                  <a:cubicBezTo>
                    <a:pt x="445061" y="470085"/>
                    <a:pt x="446423" y="468723"/>
                    <a:pt x="448035" y="468723"/>
                  </a:cubicBezTo>
                  <a:lnTo>
                    <a:pt x="496967" y="468723"/>
                  </a:lnTo>
                  <a:lnTo>
                    <a:pt x="496967" y="518922"/>
                  </a:lnTo>
                  <a:close/>
                  <a:moveTo>
                    <a:pt x="541035" y="419064"/>
                  </a:moveTo>
                  <a:cubicBezTo>
                    <a:pt x="540556" y="419884"/>
                    <a:pt x="538553" y="420767"/>
                    <a:pt x="535288" y="420767"/>
                  </a:cubicBezTo>
                  <a:lnTo>
                    <a:pt x="505891" y="420767"/>
                  </a:lnTo>
                  <a:cubicBezTo>
                    <a:pt x="500961" y="420767"/>
                    <a:pt x="496967" y="424762"/>
                    <a:pt x="496967" y="429690"/>
                  </a:cubicBezTo>
                  <a:lnTo>
                    <a:pt x="496967" y="450877"/>
                  </a:lnTo>
                  <a:lnTo>
                    <a:pt x="448035" y="450877"/>
                  </a:lnTo>
                  <a:cubicBezTo>
                    <a:pt x="436555" y="450877"/>
                    <a:pt x="427213" y="460218"/>
                    <a:pt x="427213" y="471699"/>
                  </a:cubicBezTo>
                  <a:lnTo>
                    <a:pt x="427213" y="545789"/>
                  </a:lnTo>
                  <a:lnTo>
                    <a:pt x="383945" y="545789"/>
                  </a:lnTo>
                  <a:cubicBezTo>
                    <a:pt x="386584" y="535054"/>
                    <a:pt x="387949" y="524025"/>
                    <a:pt x="387949" y="512850"/>
                  </a:cubicBezTo>
                  <a:cubicBezTo>
                    <a:pt x="387949" y="489295"/>
                    <a:pt x="382012" y="467106"/>
                    <a:pt x="371570" y="447681"/>
                  </a:cubicBezTo>
                  <a:cubicBezTo>
                    <a:pt x="375879" y="441713"/>
                    <a:pt x="378430" y="434393"/>
                    <a:pt x="378430" y="426485"/>
                  </a:cubicBezTo>
                  <a:cubicBezTo>
                    <a:pt x="378430" y="406475"/>
                    <a:pt x="362150" y="390195"/>
                    <a:pt x="342140" y="390195"/>
                  </a:cubicBezTo>
                  <a:cubicBezTo>
                    <a:pt x="335087" y="390195"/>
                    <a:pt x="328503" y="392225"/>
                    <a:pt x="322927" y="395721"/>
                  </a:cubicBezTo>
                  <a:cubicBezTo>
                    <a:pt x="304354" y="384086"/>
                    <a:pt x="282832" y="376751"/>
                    <a:pt x="259758" y="375102"/>
                  </a:cubicBezTo>
                  <a:cubicBezTo>
                    <a:pt x="252008" y="356460"/>
                    <a:pt x="235707" y="342245"/>
                    <a:pt x="215775" y="337369"/>
                  </a:cubicBezTo>
                  <a:lnTo>
                    <a:pt x="237709" y="315435"/>
                  </a:lnTo>
                  <a:cubicBezTo>
                    <a:pt x="241194" y="311950"/>
                    <a:pt x="241194" y="306299"/>
                    <a:pt x="237709" y="302815"/>
                  </a:cubicBezTo>
                  <a:cubicBezTo>
                    <a:pt x="234223" y="299330"/>
                    <a:pt x="228574" y="299330"/>
                    <a:pt x="225088" y="302815"/>
                  </a:cubicBezTo>
                  <a:lnTo>
                    <a:pt x="191760" y="336145"/>
                  </a:lnTo>
                  <a:cubicBezTo>
                    <a:pt x="181689" y="337532"/>
                    <a:pt x="172360" y="341258"/>
                    <a:pt x="164341" y="346769"/>
                  </a:cubicBezTo>
                  <a:cubicBezTo>
                    <a:pt x="162593" y="340651"/>
                    <a:pt x="161209" y="334423"/>
                    <a:pt x="160194" y="328100"/>
                  </a:cubicBezTo>
                  <a:lnTo>
                    <a:pt x="176686" y="328100"/>
                  </a:lnTo>
                  <a:cubicBezTo>
                    <a:pt x="181616" y="328100"/>
                    <a:pt x="185610" y="324105"/>
                    <a:pt x="185610" y="319177"/>
                  </a:cubicBezTo>
                  <a:cubicBezTo>
                    <a:pt x="185610" y="314248"/>
                    <a:pt x="181616" y="310253"/>
                    <a:pt x="176686" y="310253"/>
                  </a:cubicBezTo>
                  <a:lnTo>
                    <a:pt x="152928" y="310253"/>
                  </a:lnTo>
                  <a:cubicBezTo>
                    <a:pt x="142533" y="302216"/>
                    <a:pt x="136400" y="289822"/>
                    <a:pt x="136400" y="276601"/>
                  </a:cubicBezTo>
                  <a:cubicBezTo>
                    <a:pt x="136400" y="261201"/>
                    <a:pt x="144598" y="247241"/>
                    <a:pt x="157902" y="239667"/>
                  </a:cubicBezTo>
                  <a:lnTo>
                    <a:pt x="179692" y="239667"/>
                  </a:lnTo>
                  <a:lnTo>
                    <a:pt x="179692" y="271381"/>
                  </a:lnTo>
                  <a:cubicBezTo>
                    <a:pt x="179692" y="276309"/>
                    <a:pt x="183686" y="280305"/>
                    <a:pt x="188615" y="280305"/>
                  </a:cubicBezTo>
                  <a:cubicBezTo>
                    <a:pt x="193545" y="280305"/>
                    <a:pt x="197539" y="276309"/>
                    <a:pt x="197539" y="271381"/>
                  </a:cubicBezTo>
                  <a:lnTo>
                    <a:pt x="197539" y="239667"/>
                  </a:lnTo>
                  <a:lnTo>
                    <a:pt x="221423" y="239667"/>
                  </a:lnTo>
                  <a:cubicBezTo>
                    <a:pt x="226352" y="239667"/>
                    <a:pt x="230346" y="235672"/>
                    <a:pt x="230346" y="230744"/>
                  </a:cubicBezTo>
                  <a:cubicBezTo>
                    <a:pt x="230346" y="225815"/>
                    <a:pt x="226352" y="221820"/>
                    <a:pt x="221423" y="221820"/>
                  </a:cubicBezTo>
                  <a:lnTo>
                    <a:pt x="160688" y="221820"/>
                  </a:lnTo>
                  <a:cubicBezTo>
                    <a:pt x="157487" y="215750"/>
                    <a:pt x="155786" y="209001"/>
                    <a:pt x="155786" y="202040"/>
                  </a:cubicBezTo>
                  <a:cubicBezTo>
                    <a:pt x="155786" y="178594"/>
                    <a:pt x="174861" y="159517"/>
                    <a:pt x="198308" y="159517"/>
                  </a:cubicBezTo>
                  <a:cubicBezTo>
                    <a:pt x="200915" y="159517"/>
                    <a:pt x="203504" y="159764"/>
                    <a:pt x="206056" y="160238"/>
                  </a:cubicBezTo>
                  <a:lnTo>
                    <a:pt x="206056" y="190857"/>
                  </a:lnTo>
                  <a:cubicBezTo>
                    <a:pt x="206056" y="195785"/>
                    <a:pt x="210050" y="199781"/>
                    <a:pt x="214980" y="199781"/>
                  </a:cubicBezTo>
                  <a:cubicBezTo>
                    <a:pt x="219909" y="199781"/>
                    <a:pt x="223903" y="195785"/>
                    <a:pt x="223903" y="190857"/>
                  </a:cubicBezTo>
                  <a:lnTo>
                    <a:pt x="223903" y="181887"/>
                  </a:lnTo>
                  <a:lnTo>
                    <a:pt x="272124" y="181887"/>
                  </a:lnTo>
                  <a:cubicBezTo>
                    <a:pt x="277053" y="181887"/>
                    <a:pt x="281047" y="177891"/>
                    <a:pt x="281047" y="172963"/>
                  </a:cubicBezTo>
                  <a:cubicBezTo>
                    <a:pt x="281047" y="168035"/>
                    <a:pt x="277053" y="164039"/>
                    <a:pt x="272124" y="164039"/>
                  </a:cubicBezTo>
                  <a:lnTo>
                    <a:pt x="223903" y="164039"/>
                  </a:lnTo>
                  <a:lnTo>
                    <a:pt x="223903" y="154865"/>
                  </a:lnTo>
                  <a:cubicBezTo>
                    <a:pt x="229955" y="137972"/>
                    <a:pt x="245869" y="126711"/>
                    <a:pt x="263922" y="126711"/>
                  </a:cubicBezTo>
                  <a:cubicBezTo>
                    <a:pt x="269926" y="126711"/>
                    <a:pt x="275747" y="127950"/>
                    <a:pt x="281221" y="130392"/>
                  </a:cubicBezTo>
                  <a:cubicBezTo>
                    <a:pt x="284933" y="132047"/>
                    <a:pt x="289292" y="130987"/>
                    <a:pt x="291828" y="127813"/>
                  </a:cubicBezTo>
                  <a:cubicBezTo>
                    <a:pt x="298058" y="120015"/>
                    <a:pt x="306630" y="114778"/>
                    <a:pt x="316139" y="112749"/>
                  </a:cubicBezTo>
                  <a:lnTo>
                    <a:pt x="316139" y="148606"/>
                  </a:lnTo>
                  <a:cubicBezTo>
                    <a:pt x="316139" y="153534"/>
                    <a:pt x="320133" y="157530"/>
                    <a:pt x="325063" y="157530"/>
                  </a:cubicBezTo>
                  <a:cubicBezTo>
                    <a:pt x="329992" y="157530"/>
                    <a:pt x="333986" y="153534"/>
                    <a:pt x="333986" y="148606"/>
                  </a:cubicBezTo>
                  <a:lnTo>
                    <a:pt x="333986" y="112726"/>
                  </a:lnTo>
                  <a:cubicBezTo>
                    <a:pt x="348928" y="115876"/>
                    <a:pt x="361160" y="126828"/>
                    <a:pt x="365751" y="141938"/>
                  </a:cubicBezTo>
                  <a:cubicBezTo>
                    <a:pt x="366595" y="144715"/>
                    <a:pt x="368737" y="146908"/>
                    <a:pt x="371491" y="147817"/>
                  </a:cubicBezTo>
                  <a:cubicBezTo>
                    <a:pt x="373620" y="148521"/>
                    <a:pt x="375732" y="149280"/>
                    <a:pt x="377828" y="150072"/>
                  </a:cubicBezTo>
                  <a:lnTo>
                    <a:pt x="319129" y="208770"/>
                  </a:lnTo>
                  <a:lnTo>
                    <a:pt x="269140" y="208770"/>
                  </a:lnTo>
                  <a:cubicBezTo>
                    <a:pt x="264210" y="208770"/>
                    <a:pt x="260216" y="212765"/>
                    <a:pt x="260216" y="217694"/>
                  </a:cubicBezTo>
                  <a:cubicBezTo>
                    <a:pt x="260216" y="222622"/>
                    <a:pt x="264210" y="226617"/>
                    <a:pt x="269140" y="226617"/>
                  </a:cubicBezTo>
                  <a:lnTo>
                    <a:pt x="301282" y="226617"/>
                  </a:lnTo>
                  <a:lnTo>
                    <a:pt x="265542" y="262359"/>
                  </a:lnTo>
                  <a:cubicBezTo>
                    <a:pt x="262057" y="265844"/>
                    <a:pt x="262057" y="271494"/>
                    <a:pt x="265542" y="274978"/>
                  </a:cubicBezTo>
                  <a:cubicBezTo>
                    <a:pt x="269028" y="278463"/>
                    <a:pt x="274677" y="278463"/>
                    <a:pt x="278162" y="274978"/>
                  </a:cubicBezTo>
                  <a:lnTo>
                    <a:pt x="407617" y="145523"/>
                  </a:lnTo>
                  <a:cubicBezTo>
                    <a:pt x="431900" y="159770"/>
                    <a:pt x="452822" y="179751"/>
                    <a:pt x="468167" y="203365"/>
                  </a:cubicBezTo>
                  <a:cubicBezTo>
                    <a:pt x="485121" y="229455"/>
                    <a:pt x="495080" y="259686"/>
                    <a:pt x="496967" y="290702"/>
                  </a:cubicBezTo>
                  <a:lnTo>
                    <a:pt x="496967" y="335141"/>
                  </a:lnTo>
                  <a:cubicBezTo>
                    <a:pt x="496967" y="336677"/>
                    <a:pt x="497363" y="338187"/>
                    <a:pt x="498119" y="339525"/>
                  </a:cubicBezTo>
                  <a:lnTo>
                    <a:pt x="539693" y="413222"/>
                  </a:lnTo>
                  <a:cubicBezTo>
                    <a:pt x="541298" y="416067"/>
                    <a:pt x="541514" y="418244"/>
                    <a:pt x="541035" y="4190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20"/>
            <p:cNvSpPr/>
            <p:nvPr/>
          </p:nvSpPr>
          <p:spPr>
            <a:xfrm>
              <a:off x="5516374" y="5691619"/>
              <a:ext cx="71162" cy="71162"/>
            </a:xfrm>
            <a:custGeom>
              <a:avLst/>
              <a:gdLst/>
              <a:ahLst/>
              <a:cxnLst/>
              <a:rect l="l" t="t" r="r" b="b"/>
              <a:pathLst>
                <a:path w="71162" h="71162" extrusionOk="0">
                  <a:moveTo>
                    <a:pt x="35582" y="0"/>
                  </a:moveTo>
                  <a:cubicBezTo>
                    <a:pt x="15962" y="0"/>
                    <a:pt x="0" y="15962"/>
                    <a:pt x="0" y="35582"/>
                  </a:cubicBezTo>
                  <a:cubicBezTo>
                    <a:pt x="0" y="55201"/>
                    <a:pt x="15962" y="71163"/>
                    <a:pt x="35582" y="71163"/>
                  </a:cubicBezTo>
                  <a:cubicBezTo>
                    <a:pt x="55201" y="71164"/>
                    <a:pt x="71163" y="55201"/>
                    <a:pt x="71163" y="35582"/>
                  </a:cubicBezTo>
                  <a:cubicBezTo>
                    <a:pt x="71163" y="15962"/>
                    <a:pt x="55201" y="0"/>
                    <a:pt x="35582" y="0"/>
                  </a:cubicBezTo>
                  <a:close/>
                  <a:moveTo>
                    <a:pt x="35582" y="53315"/>
                  </a:moveTo>
                  <a:cubicBezTo>
                    <a:pt x="25803" y="53316"/>
                    <a:pt x="17847" y="45360"/>
                    <a:pt x="17847" y="35582"/>
                  </a:cubicBezTo>
                  <a:cubicBezTo>
                    <a:pt x="17847" y="25803"/>
                    <a:pt x="25804" y="17847"/>
                    <a:pt x="35582" y="17847"/>
                  </a:cubicBezTo>
                  <a:cubicBezTo>
                    <a:pt x="45361" y="17847"/>
                    <a:pt x="53315" y="25803"/>
                    <a:pt x="53315" y="35582"/>
                  </a:cubicBezTo>
                  <a:cubicBezTo>
                    <a:pt x="53315" y="45360"/>
                    <a:pt x="45360" y="53315"/>
                    <a:pt x="35582" y="533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20"/>
            <p:cNvSpPr/>
            <p:nvPr/>
          </p:nvSpPr>
          <p:spPr>
            <a:xfrm>
              <a:off x="5319348" y="5499562"/>
              <a:ext cx="84388" cy="64075"/>
            </a:xfrm>
            <a:custGeom>
              <a:avLst/>
              <a:gdLst/>
              <a:ahLst/>
              <a:cxnLst/>
              <a:rect l="l" t="t" r="r" b="b"/>
              <a:pathLst>
                <a:path w="84388" h="64075" extrusionOk="0">
                  <a:moveTo>
                    <a:pt x="75465" y="23115"/>
                  </a:moveTo>
                  <a:lnTo>
                    <a:pt x="62800" y="23115"/>
                  </a:lnTo>
                  <a:cubicBezTo>
                    <a:pt x="58925" y="9779"/>
                    <a:pt x="46606" y="0"/>
                    <a:pt x="32037" y="0"/>
                  </a:cubicBezTo>
                  <a:cubicBezTo>
                    <a:pt x="14372" y="0"/>
                    <a:pt x="0" y="14372"/>
                    <a:pt x="0" y="32039"/>
                  </a:cubicBezTo>
                  <a:cubicBezTo>
                    <a:pt x="0" y="49704"/>
                    <a:pt x="14372" y="64076"/>
                    <a:pt x="32037" y="64076"/>
                  </a:cubicBezTo>
                  <a:cubicBezTo>
                    <a:pt x="46606" y="64075"/>
                    <a:pt x="58925" y="54297"/>
                    <a:pt x="62800" y="40962"/>
                  </a:cubicBezTo>
                  <a:lnTo>
                    <a:pt x="75465" y="40962"/>
                  </a:lnTo>
                  <a:cubicBezTo>
                    <a:pt x="80394" y="40962"/>
                    <a:pt x="84389" y="36967"/>
                    <a:pt x="84389" y="32039"/>
                  </a:cubicBezTo>
                  <a:cubicBezTo>
                    <a:pt x="84389" y="27110"/>
                    <a:pt x="80394" y="23115"/>
                    <a:pt x="75465" y="23115"/>
                  </a:cubicBezTo>
                  <a:close/>
                  <a:moveTo>
                    <a:pt x="32037" y="46227"/>
                  </a:moveTo>
                  <a:cubicBezTo>
                    <a:pt x="24213" y="46227"/>
                    <a:pt x="17847" y="39862"/>
                    <a:pt x="17847" y="32037"/>
                  </a:cubicBezTo>
                  <a:cubicBezTo>
                    <a:pt x="17847" y="24212"/>
                    <a:pt x="24213" y="17846"/>
                    <a:pt x="32037" y="17846"/>
                  </a:cubicBezTo>
                  <a:cubicBezTo>
                    <a:pt x="39862" y="17846"/>
                    <a:pt x="46227" y="24212"/>
                    <a:pt x="46227" y="32037"/>
                  </a:cubicBezTo>
                  <a:cubicBezTo>
                    <a:pt x="46227" y="39862"/>
                    <a:pt x="39862" y="46227"/>
                    <a:pt x="32037" y="462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20"/>
            <p:cNvSpPr/>
            <p:nvPr/>
          </p:nvSpPr>
          <p:spPr>
            <a:xfrm>
              <a:off x="5728650" y="5619015"/>
              <a:ext cx="102114" cy="53637"/>
            </a:xfrm>
            <a:custGeom>
              <a:avLst/>
              <a:gdLst/>
              <a:ahLst/>
              <a:cxnLst/>
              <a:rect l="l" t="t" r="r" b="b"/>
              <a:pathLst>
                <a:path w="102114" h="53637" extrusionOk="0">
                  <a:moveTo>
                    <a:pt x="87242" y="0"/>
                  </a:moveTo>
                  <a:lnTo>
                    <a:pt x="14873" y="0"/>
                  </a:lnTo>
                  <a:cubicBezTo>
                    <a:pt x="6671" y="0"/>
                    <a:pt x="0" y="6671"/>
                    <a:pt x="0" y="14873"/>
                  </a:cubicBezTo>
                  <a:lnTo>
                    <a:pt x="0" y="38765"/>
                  </a:lnTo>
                  <a:cubicBezTo>
                    <a:pt x="0" y="46966"/>
                    <a:pt x="6671" y="53638"/>
                    <a:pt x="14873" y="53638"/>
                  </a:cubicBezTo>
                  <a:lnTo>
                    <a:pt x="87242" y="53638"/>
                  </a:lnTo>
                  <a:cubicBezTo>
                    <a:pt x="95442" y="53638"/>
                    <a:pt x="102115" y="46966"/>
                    <a:pt x="102115" y="38765"/>
                  </a:cubicBezTo>
                  <a:lnTo>
                    <a:pt x="102115" y="14873"/>
                  </a:lnTo>
                  <a:cubicBezTo>
                    <a:pt x="102115" y="6673"/>
                    <a:pt x="95443" y="0"/>
                    <a:pt x="87242" y="0"/>
                  </a:cubicBezTo>
                  <a:close/>
                  <a:moveTo>
                    <a:pt x="84267" y="35791"/>
                  </a:moveTo>
                  <a:lnTo>
                    <a:pt x="17847" y="35791"/>
                  </a:lnTo>
                  <a:lnTo>
                    <a:pt x="17847" y="17849"/>
                  </a:lnTo>
                  <a:lnTo>
                    <a:pt x="84267" y="17849"/>
                  </a:lnTo>
                  <a:lnTo>
                    <a:pt x="84267" y="3579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5" name="Google Shape;675;p20"/>
          <p:cNvSpPr txBox="1"/>
          <p:nvPr/>
        </p:nvSpPr>
        <p:spPr>
          <a:xfrm>
            <a:off x="4760388" y="4175494"/>
            <a:ext cx="582900" cy="3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4/5</a:t>
            </a:r>
            <a:endParaRPr sz="1600">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7">
          <a:extLst>
            <a:ext uri="{FF2B5EF4-FFF2-40B4-BE49-F238E27FC236}">
              <a16:creationId xmlns:a16="http://schemas.microsoft.com/office/drawing/2014/main" id="{4A647C56-C6AF-073E-7548-ADF8620D283B}"/>
            </a:ext>
          </a:extLst>
        </p:cNvPr>
        <p:cNvGrpSpPr/>
        <p:nvPr/>
      </p:nvGrpSpPr>
      <p:grpSpPr>
        <a:xfrm>
          <a:off x="0" y="0"/>
          <a:ext cx="0" cy="0"/>
          <a:chOff x="0" y="0"/>
          <a:chExt cx="0" cy="0"/>
        </a:xfrm>
      </p:grpSpPr>
      <p:sp>
        <p:nvSpPr>
          <p:cNvPr id="1518" name="Google Shape;1518;p33">
            <a:extLst>
              <a:ext uri="{FF2B5EF4-FFF2-40B4-BE49-F238E27FC236}">
                <a16:creationId xmlns:a16="http://schemas.microsoft.com/office/drawing/2014/main" id="{B6C19A56-4C18-A897-D6D9-3686A96ADB3F}"/>
              </a:ext>
            </a:extLst>
          </p:cNvPr>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Objective </a:t>
            </a:r>
            <a:endParaRPr dirty="0"/>
          </a:p>
        </p:txBody>
      </p:sp>
      <p:sp>
        <p:nvSpPr>
          <p:cNvPr id="1519" name="Google Shape;1519;p33">
            <a:extLst>
              <a:ext uri="{FF2B5EF4-FFF2-40B4-BE49-F238E27FC236}">
                <a16:creationId xmlns:a16="http://schemas.microsoft.com/office/drawing/2014/main" id="{30AF8744-28BF-5A08-2312-64BCDB04C68C}"/>
              </a:ext>
            </a:extLst>
          </p:cNvPr>
          <p:cNvSpPr txBox="1"/>
          <p:nvPr/>
        </p:nvSpPr>
        <p:spPr>
          <a:xfrm>
            <a:off x="3100985" y="5213125"/>
            <a:ext cx="3000000" cy="16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chemeClr val="dk1"/>
                </a:solidFill>
                <a:latin typeface="Montserrat"/>
                <a:ea typeface="Montserrat"/>
                <a:cs typeface="Montserrat"/>
                <a:sym typeface="Montserrat"/>
              </a:rPr>
              <a:t>This template has been created by </a:t>
            </a:r>
            <a:r>
              <a:rPr lang="en" sz="800" b="1" u="sng" dirty="0">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endParaRPr sz="800" b="1" dirty="0">
              <a:solidFill>
                <a:schemeClr val="dk1"/>
              </a:solidFill>
              <a:latin typeface="Montserrat"/>
              <a:ea typeface="Montserrat"/>
              <a:cs typeface="Montserrat"/>
              <a:sym typeface="Montserrat"/>
            </a:endParaRPr>
          </a:p>
        </p:txBody>
      </p:sp>
      <p:sp>
        <p:nvSpPr>
          <p:cNvPr id="1520" name="Google Shape;1520;p33">
            <a:extLst>
              <a:ext uri="{FF2B5EF4-FFF2-40B4-BE49-F238E27FC236}">
                <a16:creationId xmlns:a16="http://schemas.microsoft.com/office/drawing/2014/main" id="{7ECA7A47-2896-F5E3-3C11-672A977BBE94}"/>
              </a:ext>
            </a:extLst>
          </p:cNvPr>
          <p:cNvSpPr/>
          <p:nvPr/>
        </p:nvSpPr>
        <p:spPr>
          <a:xfrm rot="5400000">
            <a:off x="4178397" y="1744588"/>
            <a:ext cx="796500" cy="7494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521" name="Google Shape;1521;p33">
            <a:extLst>
              <a:ext uri="{FF2B5EF4-FFF2-40B4-BE49-F238E27FC236}">
                <a16:creationId xmlns:a16="http://schemas.microsoft.com/office/drawing/2014/main" id="{0EF11661-053B-745B-8705-863F7D8F707D}"/>
              </a:ext>
            </a:extLst>
          </p:cNvPr>
          <p:cNvSpPr txBox="1"/>
          <p:nvPr/>
        </p:nvSpPr>
        <p:spPr>
          <a:xfrm>
            <a:off x="3880050" y="2509238"/>
            <a:ext cx="1383900" cy="43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Objective</a:t>
            </a:r>
            <a:endParaRPr sz="1600" dirty="0">
              <a:solidFill>
                <a:schemeClr val="dk1"/>
              </a:solidFill>
              <a:latin typeface="Montserrat SemiBold"/>
              <a:ea typeface="Montserrat SemiBold"/>
              <a:cs typeface="Montserrat SemiBold"/>
              <a:sym typeface="Montserrat SemiBold"/>
            </a:endParaRPr>
          </a:p>
        </p:txBody>
      </p:sp>
      <p:grpSp>
        <p:nvGrpSpPr>
          <p:cNvPr id="1522" name="Google Shape;1522;p33">
            <a:extLst>
              <a:ext uri="{FF2B5EF4-FFF2-40B4-BE49-F238E27FC236}">
                <a16:creationId xmlns:a16="http://schemas.microsoft.com/office/drawing/2014/main" id="{C1BCE9F0-DC1D-6B16-159B-588A982177AC}"/>
              </a:ext>
            </a:extLst>
          </p:cNvPr>
          <p:cNvGrpSpPr/>
          <p:nvPr/>
        </p:nvGrpSpPr>
        <p:grpSpPr>
          <a:xfrm>
            <a:off x="4390506" y="1929037"/>
            <a:ext cx="372283" cy="380501"/>
            <a:chOff x="7241199" y="4130056"/>
            <a:chExt cx="596035" cy="609192"/>
          </a:xfrm>
        </p:grpSpPr>
        <p:sp>
          <p:nvSpPr>
            <p:cNvPr id="1523" name="Google Shape;1523;p33">
              <a:extLst>
                <a:ext uri="{FF2B5EF4-FFF2-40B4-BE49-F238E27FC236}">
                  <a16:creationId xmlns:a16="http://schemas.microsoft.com/office/drawing/2014/main" id="{E7995B8C-0BD1-6BC5-0C2F-5D8E265DB1FB}"/>
                </a:ext>
              </a:extLst>
            </p:cNvPr>
            <p:cNvSpPr/>
            <p:nvPr/>
          </p:nvSpPr>
          <p:spPr>
            <a:xfrm>
              <a:off x="7279347" y="4172734"/>
              <a:ext cx="500028" cy="540507"/>
            </a:xfrm>
            <a:custGeom>
              <a:avLst/>
              <a:gdLst/>
              <a:ahLst/>
              <a:cxnLst/>
              <a:rect l="l" t="t" r="r" b="b"/>
              <a:pathLst>
                <a:path w="500028" h="540507" extrusionOk="0">
                  <a:moveTo>
                    <a:pt x="446706" y="245235"/>
                  </a:moveTo>
                  <a:lnTo>
                    <a:pt x="446706" y="109499"/>
                  </a:lnTo>
                  <a:cubicBezTo>
                    <a:pt x="446706" y="60076"/>
                    <a:pt x="406461" y="19868"/>
                    <a:pt x="356993" y="19868"/>
                  </a:cubicBezTo>
                  <a:cubicBezTo>
                    <a:pt x="346335" y="19868"/>
                    <a:pt x="336107" y="21743"/>
                    <a:pt x="326615" y="25167"/>
                  </a:cubicBezTo>
                  <a:cubicBezTo>
                    <a:pt x="316828" y="10041"/>
                    <a:pt x="299812" y="1"/>
                    <a:pt x="280482" y="1"/>
                  </a:cubicBezTo>
                  <a:lnTo>
                    <a:pt x="263439" y="1"/>
                  </a:lnTo>
                  <a:cubicBezTo>
                    <a:pt x="258511" y="1"/>
                    <a:pt x="254515" y="3997"/>
                    <a:pt x="254515" y="8925"/>
                  </a:cubicBezTo>
                  <a:cubicBezTo>
                    <a:pt x="254515" y="13853"/>
                    <a:pt x="258511" y="17849"/>
                    <a:pt x="263439" y="17849"/>
                  </a:cubicBezTo>
                  <a:lnTo>
                    <a:pt x="280479" y="17849"/>
                  </a:lnTo>
                  <a:cubicBezTo>
                    <a:pt x="300915" y="17849"/>
                    <a:pt x="317542" y="34455"/>
                    <a:pt x="317542" y="54867"/>
                  </a:cubicBezTo>
                  <a:lnTo>
                    <a:pt x="317542" y="78313"/>
                  </a:lnTo>
                  <a:cubicBezTo>
                    <a:pt x="305552" y="77417"/>
                    <a:pt x="291859" y="76903"/>
                    <a:pt x="276123" y="76903"/>
                  </a:cubicBezTo>
                  <a:lnTo>
                    <a:pt x="274344" y="76903"/>
                  </a:lnTo>
                  <a:cubicBezTo>
                    <a:pt x="237118" y="76903"/>
                    <a:pt x="190025" y="79112"/>
                    <a:pt x="156005" y="96333"/>
                  </a:cubicBezTo>
                  <a:cubicBezTo>
                    <a:pt x="141473" y="103690"/>
                    <a:pt x="130037" y="113228"/>
                    <a:pt x="121610" y="125059"/>
                  </a:cubicBezTo>
                  <a:lnTo>
                    <a:pt x="121610" y="54865"/>
                  </a:lnTo>
                  <a:cubicBezTo>
                    <a:pt x="121610" y="34454"/>
                    <a:pt x="138237" y="17847"/>
                    <a:pt x="158673" y="17847"/>
                  </a:cubicBezTo>
                  <a:lnTo>
                    <a:pt x="202758" y="17847"/>
                  </a:lnTo>
                  <a:cubicBezTo>
                    <a:pt x="207686" y="17847"/>
                    <a:pt x="211681" y="13852"/>
                    <a:pt x="211681" y="8924"/>
                  </a:cubicBezTo>
                  <a:cubicBezTo>
                    <a:pt x="211681" y="3995"/>
                    <a:pt x="207686" y="0"/>
                    <a:pt x="202758" y="0"/>
                  </a:cubicBezTo>
                  <a:lnTo>
                    <a:pt x="158675" y="0"/>
                  </a:lnTo>
                  <a:cubicBezTo>
                    <a:pt x="128397" y="0"/>
                    <a:pt x="103764" y="24613"/>
                    <a:pt x="103764" y="54865"/>
                  </a:cubicBezTo>
                  <a:lnTo>
                    <a:pt x="103764" y="152412"/>
                  </a:lnTo>
                  <a:lnTo>
                    <a:pt x="78078" y="152412"/>
                  </a:lnTo>
                  <a:cubicBezTo>
                    <a:pt x="77432" y="152357"/>
                    <a:pt x="76060" y="151668"/>
                    <a:pt x="75670" y="151233"/>
                  </a:cubicBezTo>
                  <a:lnTo>
                    <a:pt x="55203" y="123739"/>
                  </a:lnTo>
                  <a:cubicBezTo>
                    <a:pt x="59035" y="121045"/>
                    <a:pt x="61550" y="116600"/>
                    <a:pt x="61550" y="111570"/>
                  </a:cubicBezTo>
                  <a:lnTo>
                    <a:pt x="61550" y="79810"/>
                  </a:lnTo>
                  <a:cubicBezTo>
                    <a:pt x="61550" y="71609"/>
                    <a:pt x="54879" y="64937"/>
                    <a:pt x="46677" y="64937"/>
                  </a:cubicBezTo>
                  <a:lnTo>
                    <a:pt x="14873" y="64937"/>
                  </a:lnTo>
                  <a:cubicBezTo>
                    <a:pt x="6671" y="64937"/>
                    <a:pt x="0" y="71609"/>
                    <a:pt x="0" y="79810"/>
                  </a:cubicBezTo>
                  <a:lnTo>
                    <a:pt x="0" y="111570"/>
                  </a:lnTo>
                  <a:cubicBezTo>
                    <a:pt x="0" y="119772"/>
                    <a:pt x="6671" y="126443"/>
                    <a:pt x="14873" y="126443"/>
                  </a:cubicBezTo>
                  <a:lnTo>
                    <a:pt x="34967" y="126443"/>
                  </a:lnTo>
                  <a:lnTo>
                    <a:pt x="61352" y="161891"/>
                  </a:lnTo>
                  <a:cubicBezTo>
                    <a:pt x="64961" y="166739"/>
                    <a:pt x="71967" y="170259"/>
                    <a:pt x="78011" y="170259"/>
                  </a:cubicBezTo>
                  <a:lnTo>
                    <a:pt x="103764" y="170259"/>
                  </a:lnTo>
                  <a:lnTo>
                    <a:pt x="103764" y="245238"/>
                  </a:lnTo>
                  <a:cubicBezTo>
                    <a:pt x="73873" y="248176"/>
                    <a:pt x="50442" y="273431"/>
                    <a:pt x="50442" y="304056"/>
                  </a:cubicBezTo>
                  <a:lnTo>
                    <a:pt x="50442" y="309481"/>
                  </a:lnTo>
                  <a:cubicBezTo>
                    <a:pt x="50442" y="341679"/>
                    <a:pt x="76345" y="367929"/>
                    <a:pt x="108422" y="368558"/>
                  </a:cubicBezTo>
                  <a:cubicBezTo>
                    <a:pt x="121702" y="424099"/>
                    <a:pt x="162265" y="469170"/>
                    <a:pt x="215119" y="488783"/>
                  </a:cubicBezTo>
                  <a:lnTo>
                    <a:pt x="215119" y="525634"/>
                  </a:lnTo>
                  <a:cubicBezTo>
                    <a:pt x="215119" y="533835"/>
                    <a:pt x="221790" y="540507"/>
                    <a:pt x="229992" y="540507"/>
                  </a:cubicBezTo>
                  <a:lnTo>
                    <a:pt x="258680" y="540507"/>
                  </a:lnTo>
                  <a:cubicBezTo>
                    <a:pt x="263608" y="540507"/>
                    <a:pt x="267604" y="536511"/>
                    <a:pt x="267604" y="531583"/>
                  </a:cubicBezTo>
                  <a:cubicBezTo>
                    <a:pt x="267604" y="526655"/>
                    <a:pt x="263608" y="522659"/>
                    <a:pt x="258680" y="522659"/>
                  </a:cubicBezTo>
                  <a:lnTo>
                    <a:pt x="232968" y="522659"/>
                  </a:lnTo>
                  <a:lnTo>
                    <a:pt x="232968" y="494303"/>
                  </a:lnTo>
                  <a:cubicBezTo>
                    <a:pt x="246221" y="497614"/>
                    <a:pt x="260080" y="499384"/>
                    <a:pt x="274345" y="499384"/>
                  </a:cubicBezTo>
                  <a:lnTo>
                    <a:pt x="276124" y="499384"/>
                  </a:lnTo>
                  <a:cubicBezTo>
                    <a:pt x="276125" y="499384"/>
                    <a:pt x="276125" y="499384"/>
                    <a:pt x="276127" y="499384"/>
                  </a:cubicBezTo>
                  <a:cubicBezTo>
                    <a:pt x="290095" y="499384"/>
                    <a:pt x="304012" y="497652"/>
                    <a:pt x="317501" y="494295"/>
                  </a:cubicBezTo>
                  <a:lnTo>
                    <a:pt x="317501" y="522660"/>
                  </a:lnTo>
                  <a:lnTo>
                    <a:pt x="312222" y="522660"/>
                  </a:lnTo>
                  <a:cubicBezTo>
                    <a:pt x="307294" y="522660"/>
                    <a:pt x="303298" y="526656"/>
                    <a:pt x="303298" y="531584"/>
                  </a:cubicBezTo>
                  <a:cubicBezTo>
                    <a:pt x="303298" y="536512"/>
                    <a:pt x="307294" y="540508"/>
                    <a:pt x="312222" y="540508"/>
                  </a:cubicBezTo>
                  <a:lnTo>
                    <a:pt x="320476" y="540508"/>
                  </a:lnTo>
                  <a:cubicBezTo>
                    <a:pt x="328677" y="540508"/>
                    <a:pt x="335349" y="533836"/>
                    <a:pt x="335349" y="525635"/>
                  </a:cubicBezTo>
                  <a:lnTo>
                    <a:pt x="335349" y="488791"/>
                  </a:lnTo>
                  <a:cubicBezTo>
                    <a:pt x="342305" y="486225"/>
                    <a:pt x="349095" y="483223"/>
                    <a:pt x="355650" y="479766"/>
                  </a:cubicBezTo>
                  <a:cubicBezTo>
                    <a:pt x="360009" y="477467"/>
                    <a:pt x="361679" y="472069"/>
                    <a:pt x="359380" y="467709"/>
                  </a:cubicBezTo>
                  <a:cubicBezTo>
                    <a:pt x="357081" y="463350"/>
                    <a:pt x="351685" y="461680"/>
                    <a:pt x="347323" y="463978"/>
                  </a:cubicBezTo>
                  <a:cubicBezTo>
                    <a:pt x="325546" y="475463"/>
                    <a:pt x="300925" y="481535"/>
                    <a:pt x="276124" y="481534"/>
                  </a:cubicBezTo>
                  <a:lnTo>
                    <a:pt x="274345" y="481534"/>
                  </a:lnTo>
                  <a:cubicBezTo>
                    <a:pt x="190128" y="481534"/>
                    <a:pt x="121611" y="413089"/>
                    <a:pt x="121611" y="328959"/>
                  </a:cubicBezTo>
                  <a:lnTo>
                    <a:pt x="121611" y="189654"/>
                  </a:lnTo>
                  <a:cubicBezTo>
                    <a:pt x="121611" y="182750"/>
                    <a:pt x="122060" y="176296"/>
                    <a:pt x="122956" y="170258"/>
                  </a:cubicBezTo>
                  <a:lnTo>
                    <a:pt x="146761" y="170258"/>
                  </a:lnTo>
                  <a:cubicBezTo>
                    <a:pt x="151689" y="170258"/>
                    <a:pt x="155685" y="166262"/>
                    <a:pt x="155685" y="161334"/>
                  </a:cubicBezTo>
                  <a:cubicBezTo>
                    <a:pt x="155685" y="156406"/>
                    <a:pt x="151689" y="152410"/>
                    <a:pt x="146761" y="152410"/>
                  </a:cubicBezTo>
                  <a:lnTo>
                    <a:pt x="127358" y="152410"/>
                  </a:lnTo>
                  <a:cubicBezTo>
                    <a:pt x="133844" y="134532"/>
                    <a:pt x="145916" y="121441"/>
                    <a:pt x="164067" y="112253"/>
                  </a:cubicBezTo>
                  <a:cubicBezTo>
                    <a:pt x="187985" y="100147"/>
                    <a:pt x="221996" y="94747"/>
                    <a:pt x="274346" y="94747"/>
                  </a:cubicBezTo>
                  <a:lnTo>
                    <a:pt x="276125" y="94747"/>
                  </a:lnTo>
                  <a:cubicBezTo>
                    <a:pt x="328476" y="94747"/>
                    <a:pt x="362487" y="100147"/>
                    <a:pt x="386404" y="112253"/>
                  </a:cubicBezTo>
                  <a:cubicBezTo>
                    <a:pt x="415369" y="126914"/>
                    <a:pt x="428859" y="151509"/>
                    <a:pt x="428859" y="189653"/>
                  </a:cubicBezTo>
                  <a:lnTo>
                    <a:pt x="428859" y="328958"/>
                  </a:lnTo>
                  <a:cubicBezTo>
                    <a:pt x="428859" y="364484"/>
                    <a:pt x="416370" y="399076"/>
                    <a:pt x="393693" y="426359"/>
                  </a:cubicBezTo>
                  <a:cubicBezTo>
                    <a:pt x="390543" y="430149"/>
                    <a:pt x="391061" y="435775"/>
                    <a:pt x="394852" y="438925"/>
                  </a:cubicBezTo>
                  <a:cubicBezTo>
                    <a:pt x="398642" y="442074"/>
                    <a:pt x="404270" y="441558"/>
                    <a:pt x="407418" y="437766"/>
                  </a:cubicBezTo>
                  <a:cubicBezTo>
                    <a:pt x="424192" y="417585"/>
                    <a:pt x="435970" y="393825"/>
                    <a:pt x="442019" y="368556"/>
                  </a:cubicBezTo>
                  <a:cubicBezTo>
                    <a:pt x="474109" y="367941"/>
                    <a:pt x="500028" y="341685"/>
                    <a:pt x="500028" y="309477"/>
                  </a:cubicBezTo>
                  <a:lnTo>
                    <a:pt x="500028" y="304053"/>
                  </a:lnTo>
                  <a:cubicBezTo>
                    <a:pt x="500028" y="273428"/>
                    <a:pt x="476597" y="248174"/>
                    <a:pt x="446706" y="245235"/>
                  </a:cubicBezTo>
                  <a:close/>
                  <a:moveTo>
                    <a:pt x="43701" y="108597"/>
                  </a:moveTo>
                  <a:lnTo>
                    <a:pt x="17847" y="108597"/>
                  </a:lnTo>
                  <a:lnTo>
                    <a:pt x="17847" y="82786"/>
                  </a:lnTo>
                  <a:lnTo>
                    <a:pt x="43701" y="82786"/>
                  </a:lnTo>
                  <a:lnTo>
                    <a:pt x="43701" y="108597"/>
                  </a:lnTo>
                  <a:close/>
                  <a:moveTo>
                    <a:pt x="68289" y="309480"/>
                  </a:moveTo>
                  <a:lnTo>
                    <a:pt x="68289" y="304055"/>
                  </a:lnTo>
                  <a:cubicBezTo>
                    <a:pt x="68289" y="283283"/>
                    <a:pt x="83740" y="266056"/>
                    <a:pt x="103764" y="263214"/>
                  </a:cubicBezTo>
                  <a:lnTo>
                    <a:pt x="103764" y="288296"/>
                  </a:lnTo>
                  <a:lnTo>
                    <a:pt x="103764" y="297843"/>
                  </a:lnTo>
                  <a:lnTo>
                    <a:pt x="93650" y="297843"/>
                  </a:lnTo>
                  <a:cubicBezTo>
                    <a:pt x="88722" y="297843"/>
                    <a:pt x="84727" y="301838"/>
                    <a:pt x="84727" y="306767"/>
                  </a:cubicBezTo>
                  <a:cubicBezTo>
                    <a:pt x="84727" y="311695"/>
                    <a:pt x="88722" y="315690"/>
                    <a:pt x="93650" y="315690"/>
                  </a:cubicBezTo>
                  <a:lnTo>
                    <a:pt x="103764" y="315690"/>
                  </a:lnTo>
                  <a:lnTo>
                    <a:pt x="103764" y="328958"/>
                  </a:lnTo>
                  <a:cubicBezTo>
                    <a:pt x="103764" y="336251"/>
                    <a:pt x="104227" y="343437"/>
                    <a:pt x="105120" y="350492"/>
                  </a:cubicBezTo>
                  <a:cubicBezTo>
                    <a:pt x="84441" y="348256"/>
                    <a:pt x="68289" y="330719"/>
                    <a:pt x="68289" y="309480"/>
                  </a:cubicBezTo>
                  <a:close/>
                  <a:moveTo>
                    <a:pt x="428856" y="125056"/>
                  </a:moveTo>
                  <a:cubicBezTo>
                    <a:pt x="420430" y="113225"/>
                    <a:pt x="408995" y="103687"/>
                    <a:pt x="394462" y="96331"/>
                  </a:cubicBezTo>
                  <a:cubicBezTo>
                    <a:pt x="382685" y="90370"/>
                    <a:pt x="365807" y="83829"/>
                    <a:pt x="335389" y="80061"/>
                  </a:cubicBezTo>
                  <a:lnTo>
                    <a:pt x="335389" y="54865"/>
                  </a:lnTo>
                  <a:cubicBezTo>
                    <a:pt x="335389" y="50291"/>
                    <a:pt x="334817" y="45847"/>
                    <a:pt x="333756" y="41595"/>
                  </a:cubicBezTo>
                  <a:cubicBezTo>
                    <a:pt x="341051" y="39095"/>
                    <a:pt x="348859" y="37714"/>
                    <a:pt x="356991" y="37714"/>
                  </a:cubicBezTo>
                  <a:cubicBezTo>
                    <a:pt x="396618" y="37714"/>
                    <a:pt x="428856" y="69916"/>
                    <a:pt x="428856" y="109498"/>
                  </a:cubicBezTo>
                  <a:lnTo>
                    <a:pt x="428856" y="125056"/>
                  </a:lnTo>
                  <a:close/>
                  <a:moveTo>
                    <a:pt x="482179" y="309480"/>
                  </a:moveTo>
                  <a:cubicBezTo>
                    <a:pt x="482179" y="330726"/>
                    <a:pt x="466015" y="348269"/>
                    <a:pt x="445325" y="350495"/>
                  </a:cubicBezTo>
                  <a:cubicBezTo>
                    <a:pt x="446236" y="343380"/>
                    <a:pt x="446704" y="336188"/>
                    <a:pt x="446704" y="328959"/>
                  </a:cubicBezTo>
                  <a:lnTo>
                    <a:pt x="446704" y="315692"/>
                  </a:lnTo>
                  <a:lnTo>
                    <a:pt x="456816" y="315692"/>
                  </a:lnTo>
                  <a:cubicBezTo>
                    <a:pt x="461745" y="315692"/>
                    <a:pt x="465740" y="311696"/>
                    <a:pt x="465740" y="306768"/>
                  </a:cubicBezTo>
                  <a:cubicBezTo>
                    <a:pt x="465740" y="301840"/>
                    <a:pt x="461745" y="297844"/>
                    <a:pt x="456816" y="297844"/>
                  </a:cubicBezTo>
                  <a:lnTo>
                    <a:pt x="446704" y="297844"/>
                  </a:lnTo>
                  <a:lnTo>
                    <a:pt x="446704" y="263214"/>
                  </a:lnTo>
                  <a:cubicBezTo>
                    <a:pt x="466729" y="266056"/>
                    <a:pt x="482179" y="283283"/>
                    <a:pt x="482179" y="304055"/>
                  </a:cubicBezTo>
                  <a:lnTo>
                    <a:pt x="482179" y="30948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33">
              <a:extLst>
                <a:ext uri="{FF2B5EF4-FFF2-40B4-BE49-F238E27FC236}">
                  <a16:creationId xmlns:a16="http://schemas.microsoft.com/office/drawing/2014/main" id="{EEC68297-F073-CB2C-E882-885DAFD18D8D}"/>
                </a:ext>
              </a:extLst>
            </p:cNvPr>
            <p:cNvSpPr/>
            <p:nvPr/>
          </p:nvSpPr>
          <p:spPr>
            <a:xfrm>
              <a:off x="7537403" y="4443991"/>
              <a:ext cx="48476" cy="80317"/>
            </a:xfrm>
            <a:custGeom>
              <a:avLst/>
              <a:gdLst/>
              <a:ahLst/>
              <a:cxnLst/>
              <a:rect l="l" t="t" r="r" b="b"/>
              <a:pathLst>
                <a:path w="48476" h="80317" extrusionOk="0">
                  <a:moveTo>
                    <a:pt x="39552" y="62470"/>
                  </a:moveTo>
                  <a:lnTo>
                    <a:pt x="20822" y="62470"/>
                  </a:lnTo>
                  <a:cubicBezTo>
                    <a:pt x="19210" y="62470"/>
                    <a:pt x="17847" y="61107"/>
                    <a:pt x="17847" y="59495"/>
                  </a:cubicBezTo>
                  <a:lnTo>
                    <a:pt x="17847" y="8924"/>
                  </a:lnTo>
                  <a:cubicBezTo>
                    <a:pt x="17847" y="3995"/>
                    <a:pt x="13852" y="0"/>
                    <a:pt x="8924" y="0"/>
                  </a:cubicBezTo>
                  <a:cubicBezTo>
                    <a:pt x="3995" y="0"/>
                    <a:pt x="0" y="3995"/>
                    <a:pt x="0" y="8924"/>
                  </a:cubicBezTo>
                  <a:lnTo>
                    <a:pt x="0" y="59495"/>
                  </a:lnTo>
                  <a:cubicBezTo>
                    <a:pt x="0" y="70976"/>
                    <a:pt x="9341" y="80317"/>
                    <a:pt x="20822" y="80317"/>
                  </a:cubicBezTo>
                  <a:lnTo>
                    <a:pt x="39552" y="80317"/>
                  </a:lnTo>
                  <a:cubicBezTo>
                    <a:pt x="44481" y="80317"/>
                    <a:pt x="48476" y="76322"/>
                    <a:pt x="48476" y="71393"/>
                  </a:cubicBezTo>
                  <a:cubicBezTo>
                    <a:pt x="48476" y="66465"/>
                    <a:pt x="44481" y="62470"/>
                    <a:pt x="39552" y="624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33">
              <a:extLst>
                <a:ext uri="{FF2B5EF4-FFF2-40B4-BE49-F238E27FC236}">
                  <a16:creationId xmlns:a16="http://schemas.microsoft.com/office/drawing/2014/main" id="{9EE1F30C-7804-3D21-6A1F-0CE000640D9B}"/>
                </a:ext>
              </a:extLst>
            </p:cNvPr>
            <p:cNvSpPr/>
            <p:nvPr/>
          </p:nvSpPr>
          <p:spPr>
            <a:xfrm>
              <a:off x="7579420" y="4413548"/>
              <a:ext cx="119520" cy="79693"/>
            </a:xfrm>
            <a:custGeom>
              <a:avLst/>
              <a:gdLst/>
              <a:ahLst/>
              <a:cxnLst/>
              <a:rect l="l" t="t" r="r" b="b"/>
              <a:pathLst>
                <a:path w="119520" h="79693" extrusionOk="0">
                  <a:moveTo>
                    <a:pt x="117223" y="31810"/>
                  </a:moveTo>
                  <a:cubicBezTo>
                    <a:pt x="104730" y="11891"/>
                    <a:pt x="83248" y="0"/>
                    <a:pt x="59758" y="0"/>
                  </a:cubicBezTo>
                  <a:cubicBezTo>
                    <a:pt x="36271" y="0"/>
                    <a:pt x="14790" y="11891"/>
                    <a:pt x="2296" y="31810"/>
                  </a:cubicBezTo>
                  <a:cubicBezTo>
                    <a:pt x="-765" y="36691"/>
                    <a:pt x="-766" y="42999"/>
                    <a:pt x="2296" y="47886"/>
                  </a:cubicBezTo>
                  <a:cubicBezTo>
                    <a:pt x="14790" y="67804"/>
                    <a:pt x="36271" y="79694"/>
                    <a:pt x="59757" y="79694"/>
                  </a:cubicBezTo>
                  <a:cubicBezTo>
                    <a:pt x="83247" y="79694"/>
                    <a:pt x="104729" y="67802"/>
                    <a:pt x="117221" y="47887"/>
                  </a:cubicBezTo>
                  <a:cubicBezTo>
                    <a:pt x="120288" y="43000"/>
                    <a:pt x="120286" y="36688"/>
                    <a:pt x="117223" y="31810"/>
                  </a:cubicBezTo>
                  <a:close/>
                  <a:moveTo>
                    <a:pt x="18355" y="39847"/>
                  </a:moveTo>
                  <a:cubicBezTo>
                    <a:pt x="24441" y="30833"/>
                    <a:pt x="33103" y="24234"/>
                    <a:pt x="43032" y="20724"/>
                  </a:cubicBezTo>
                  <a:cubicBezTo>
                    <a:pt x="37698" y="25390"/>
                    <a:pt x="34307" y="32222"/>
                    <a:pt x="34307" y="39846"/>
                  </a:cubicBezTo>
                  <a:cubicBezTo>
                    <a:pt x="34307" y="47471"/>
                    <a:pt x="37698" y="54305"/>
                    <a:pt x="43033" y="58972"/>
                  </a:cubicBezTo>
                  <a:cubicBezTo>
                    <a:pt x="33103" y="55460"/>
                    <a:pt x="24440" y="48860"/>
                    <a:pt x="18355" y="39847"/>
                  </a:cubicBezTo>
                  <a:close/>
                  <a:moveTo>
                    <a:pt x="59758" y="47435"/>
                  </a:moveTo>
                  <a:cubicBezTo>
                    <a:pt x="55566" y="47434"/>
                    <a:pt x="52155" y="44030"/>
                    <a:pt x="52155" y="39846"/>
                  </a:cubicBezTo>
                  <a:cubicBezTo>
                    <a:pt x="52155" y="35663"/>
                    <a:pt x="55567" y="32260"/>
                    <a:pt x="59758" y="32260"/>
                  </a:cubicBezTo>
                  <a:cubicBezTo>
                    <a:pt x="63951" y="32260"/>
                    <a:pt x="67363" y="35663"/>
                    <a:pt x="67363" y="39846"/>
                  </a:cubicBezTo>
                  <a:cubicBezTo>
                    <a:pt x="67363" y="44031"/>
                    <a:pt x="63951" y="47435"/>
                    <a:pt x="59758" y="47435"/>
                  </a:cubicBezTo>
                  <a:close/>
                  <a:moveTo>
                    <a:pt x="76484" y="58970"/>
                  </a:moveTo>
                  <a:cubicBezTo>
                    <a:pt x="81819" y="54305"/>
                    <a:pt x="85210" y="47471"/>
                    <a:pt x="85210" y="39845"/>
                  </a:cubicBezTo>
                  <a:cubicBezTo>
                    <a:pt x="85210" y="32222"/>
                    <a:pt x="81819" y="25390"/>
                    <a:pt x="76485" y="20723"/>
                  </a:cubicBezTo>
                  <a:cubicBezTo>
                    <a:pt x="86414" y="24233"/>
                    <a:pt x="95076" y="30832"/>
                    <a:pt x="101162" y="39847"/>
                  </a:cubicBezTo>
                  <a:cubicBezTo>
                    <a:pt x="95077" y="48862"/>
                    <a:pt x="86414" y="55460"/>
                    <a:pt x="76484" y="589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33">
              <a:extLst>
                <a:ext uri="{FF2B5EF4-FFF2-40B4-BE49-F238E27FC236}">
                  <a16:creationId xmlns:a16="http://schemas.microsoft.com/office/drawing/2014/main" id="{08ED8D5C-A342-9C59-9E83-BA8C911999A1}"/>
                </a:ext>
              </a:extLst>
            </p:cNvPr>
            <p:cNvSpPr/>
            <p:nvPr/>
          </p:nvSpPr>
          <p:spPr>
            <a:xfrm>
              <a:off x="7410224" y="4413548"/>
              <a:ext cx="119520" cy="79693"/>
            </a:xfrm>
            <a:custGeom>
              <a:avLst/>
              <a:gdLst/>
              <a:ahLst/>
              <a:cxnLst/>
              <a:rect l="l" t="t" r="r" b="b"/>
              <a:pathLst>
                <a:path w="119520" h="79693" extrusionOk="0">
                  <a:moveTo>
                    <a:pt x="117223" y="31809"/>
                  </a:moveTo>
                  <a:cubicBezTo>
                    <a:pt x="104731" y="11891"/>
                    <a:pt x="83249" y="0"/>
                    <a:pt x="59759" y="0"/>
                  </a:cubicBezTo>
                  <a:cubicBezTo>
                    <a:pt x="36271" y="0"/>
                    <a:pt x="14789" y="11891"/>
                    <a:pt x="2297" y="31808"/>
                  </a:cubicBezTo>
                  <a:cubicBezTo>
                    <a:pt x="-765" y="36690"/>
                    <a:pt x="-766" y="42999"/>
                    <a:pt x="2297" y="47886"/>
                  </a:cubicBezTo>
                  <a:cubicBezTo>
                    <a:pt x="14789" y="67804"/>
                    <a:pt x="36272" y="79694"/>
                    <a:pt x="59759" y="79694"/>
                  </a:cubicBezTo>
                  <a:cubicBezTo>
                    <a:pt x="83249" y="79694"/>
                    <a:pt x="104730" y="67802"/>
                    <a:pt x="117223" y="47885"/>
                  </a:cubicBezTo>
                  <a:cubicBezTo>
                    <a:pt x="120287" y="43000"/>
                    <a:pt x="120287" y="36688"/>
                    <a:pt x="117223" y="31809"/>
                  </a:cubicBezTo>
                  <a:close/>
                  <a:moveTo>
                    <a:pt x="18357" y="39847"/>
                  </a:moveTo>
                  <a:cubicBezTo>
                    <a:pt x="24441" y="30833"/>
                    <a:pt x="33103" y="24234"/>
                    <a:pt x="43032" y="20723"/>
                  </a:cubicBezTo>
                  <a:cubicBezTo>
                    <a:pt x="37698" y="25389"/>
                    <a:pt x="34309" y="32222"/>
                    <a:pt x="34309" y="39845"/>
                  </a:cubicBezTo>
                  <a:cubicBezTo>
                    <a:pt x="34309" y="47471"/>
                    <a:pt x="37700" y="54304"/>
                    <a:pt x="43035" y="58970"/>
                  </a:cubicBezTo>
                  <a:cubicBezTo>
                    <a:pt x="33105" y="55460"/>
                    <a:pt x="24441" y="48860"/>
                    <a:pt x="18357" y="39847"/>
                  </a:cubicBezTo>
                  <a:close/>
                  <a:moveTo>
                    <a:pt x="59760" y="47435"/>
                  </a:moveTo>
                  <a:cubicBezTo>
                    <a:pt x="55567" y="47435"/>
                    <a:pt x="52156" y="44031"/>
                    <a:pt x="52156" y="39846"/>
                  </a:cubicBezTo>
                  <a:cubicBezTo>
                    <a:pt x="52156" y="35663"/>
                    <a:pt x="55567" y="32260"/>
                    <a:pt x="59760" y="32260"/>
                  </a:cubicBezTo>
                  <a:cubicBezTo>
                    <a:pt x="63953" y="32260"/>
                    <a:pt x="67364" y="35663"/>
                    <a:pt x="67364" y="39846"/>
                  </a:cubicBezTo>
                  <a:cubicBezTo>
                    <a:pt x="67364" y="44031"/>
                    <a:pt x="63953" y="47435"/>
                    <a:pt x="59760" y="47435"/>
                  </a:cubicBezTo>
                  <a:close/>
                  <a:moveTo>
                    <a:pt x="76485" y="58970"/>
                  </a:moveTo>
                  <a:cubicBezTo>
                    <a:pt x="81819" y="54304"/>
                    <a:pt x="85210" y="47471"/>
                    <a:pt x="85210" y="39845"/>
                  </a:cubicBezTo>
                  <a:cubicBezTo>
                    <a:pt x="85211" y="32222"/>
                    <a:pt x="81821" y="25390"/>
                    <a:pt x="76487" y="20724"/>
                  </a:cubicBezTo>
                  <a:cubicBezTo>
                    <a:pt x="86415" y="24236"/>
                    <a:pt x="95077" y="30833"/>
                    <a:pt x="101163" y="39847"/>
                  </a:cubicBezTo>
                  <a:cubicBezTo>
                    <a:pt x="95078" y="48862"/>
                    <a:pt x="86415" y="55460"/>
                    <a:pt x="76485" y="589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33">
              <a:extLst>
                <a:ext uri="{FF2B5EF4-FFF2-40B4-BE49-F238E27FC236}">
                  <a16:creationId xmlns:a16="http://schemas.microsoft.com/office/drawing/2014/main" id="{8B99A7A5-7B10-AF8E-7FC1-C56824B29E57}"/>
                </a:ext>
              </a:extLst>
            </p:cNvPr>
            <p:cNvSpPr/>
            <p:nvPr/>
          </p:nvSpPr>
          <p:spPr>
            <a:xfrm>
              <a:off x="7414385" y="4373530"/>
              <a:ext cx="114074" cy="29358"/>
            </a:xfrm>
            <a:custGeom>
              <a:avLst/>
              <a:gdLst/>
              <a:ahLst/>
              <a:cxnLst/>
              <a:rect l="l" t="t" r="r" b="b"/>
              <a:pathLst>
                <a:path w="114074" h="29358" extrusionOk="0">
                  <a:moveTo>
                    <a:pt x="109200" y="12482"/>
                  </a:moveTo>
                  <a:cubicBezTo>
                    <a:pt x="76538" y="-4161"/>
                    <a:pt x="37538" y="-4161"/>
                    <a:pt x="4875" y="12482"/>
                  </a:cubicBezTo>
                  <a:cubicBezTo>
                    <a:pt x="483" y="14719"/>
                    <a:pt x="-1263" y="20093"/>
                    <a:pt x="974" y="24483"/>
                  </a:cubicBezTo>
                  <a:cubicBezTo>
                    <a:pt x="3215" y="28875"/>
                    <a:pt x="8587" y="30619"/>
                    <a:pt x="12978" y="28384"/>
                  </a:cubicBezTo>
                  <a:cubicBezTo>
                    <a:pt x="40568" y="14327"/>
                    <a:pt x="73510" y="14327"/>
                    <a:pt x="101098" y="28384"/>
                  </a:cubicBezTo>
                  <a:cubicBezTo>
                    <a:pt x="102395" y="29045"/>
                    <a:pt x="103779" y="29358"/>
                    <a:pt x="105143" y="29358"/>
                  </a:cubicBezTo>
                  <a:cubicBezTo>
                    <a:pt x="108391" y="29358"/>
                    <a:pt x="111525" y="27577"/>
                    <a:pt x="113100" y="24483"/>
                  </a:cubicBezTo>
                  <a:cubicBezTo>
                    <a:pt x="115337" y="20093"/>
                    <a:pt x="113592" y="14719"/>
                    <a:pt x="109200" y="124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33">
              <a:extLst>
                <a:ext uri="{FF2B5EF4-FFF2-40B4-BE49-F238E27FC236}">
                  <a16:creationId xmlns:a16="http://schemas.microsoft.com/office/drawing/2014/main" id="{EA91F6E5-7D77-803A-350E-2D7E14EA61CF}"/>
                </a:ext>
              </a:extLst>
            </p:cNvPr>
            <p:cNvSpPr/>
            <p:nvPr/>
          </p:nvSpPr>
          <p:spPr>
            <a:xfrm>
              <a:off x="7498966" y="4557182"/>
              <a:ext cx="111230" cy="17847"/>
            </a:xfrm>
            <a:custGeom>
              <a:avLst/>
              <a:gdLst/>
              <a:ahLst/>
              <a:cxnLst/>
              <a:rect l="l" t="t" r="r" b="b"/>
              <a:pathLst>
                <a:path w="111230" h="17847" extrusionOk="0">
                  <a:moveTo>
                    <a:pt x="102306" y="0"/>
                  </a:moveTo>
                  <a:lnTo>
                    <a:pt x="8924" y="0"/>
                  </a:lnTo>
                  <a:cubicBezTo>
                    <a:pt x="3995" y="0"/>
                    <a:pt x="0" y="3995"/>
                    <a:pt x="0" y="8924"/>
                  </a:cubicBezTo>
                  <a:cubicBezTo>
                    <a:pt x="0" y="13852"/>
                    <a:pt x="3995" y="17847"/>
                    <a:pt x="8924" y="17847"/>
                  </a:cubicBezTo>
                  <a:lnTo>
                    <a:pt x="102306" y="17847"/>
                  </a:lnTo>
                  <a:cubicBezTo>
                    <a:pt x="107235" y="17847"/>
                    <a:pt x="111230" y="13853"/>
                    <a:pt x="111230" y="8924"/>
                  </a:cubicBezTo>
                  <a:cubicBezTo>
                    <a:pt x="111230" y="3995"/>
                    <a:pt x="107235" y="0"/>
                    <a:pt x="10230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33">
              <a:extLst>
                <a:ext uri="{FF2B5EF4-FFF2-40B4-BE49-F238E27FC236}">
                  <a16:creationId xmlns:a16="http://schemas.microsoft.com/office/drawing/2014/main" id="{E39FDCF2-F362-E046-5510-A7DB83F16EC9}"/>
                </a:ext>
              </a:extLst>
            </p:cNvPr>
            <p:cNvSpPr/>
            <p:nvPr/>
          </p:nvSpPr>
          <p:spPr>
            <a:xfrm>
              <a:off x="7524329" y="4586866"/>
              <a:ext cx="60505" cy="17847"/>
            </a:xfrm>
            <a:custGeom>
              <a:avLst/>
              <a:gdLst/>
              <a:ahLst/>
              <a:cxnLst/>
              <a:rect l="l" t="t" r="r" b="b"/>
              <a:pathLst>
                <a:path w="60505" h="17847" extrusionOk="0">
                  <a:moveTo>
                    <a:pt x="51582" y="0"/>
                  </a:moveTo>
                  <a:lnTo>
                    <a:pt x="8924" y="0"/>
                  </a:lnTo>
                  <a:cubicBezTo>
                    <a:pt x="3995" y="0"/>
                    <a:pt x="0" y="3995"/>
                    <a:pt x="0" y="8924"/>
                  </a:cubicBezTo>
                  <a:cubicBezTo>
                    <a:pt x="0" y="13852"/>
                    <a:pt x="3995" y="17847"/>
                    <a:pt x="8924" y="17847"/>
                  </a:cubicBezTo>
                  <a:lnTo>
                    <a:pt x="51582" y="17847"/>
                  </a:lnTo>
                  <a:cubicBezTo>
                    <a:pt x="56510" y="17847"/>
                    <a:pt x="60505" y="13852"/>
                    <a:pt x="60505" y="8924"/>
                  </a:cubicBezTo>
                  <a:cubicBezTo>
                    <a:pt x="60505" y="3995"/>
                    <a:pt x="56510" y="0"/>
                    <a:pt x="5158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33">
              <a:extLst>
                <a:ext uri="{FF2B5EF4-FFF2-40B4-BE49-F238E27FC236}">
                  <a16:creationId xmlns:a16="http://schemas.microsoft.com/office/drawing/2014/main" id="{6022356C-BCBC-965E-6B3F-20579E42889E}"/>
                </a:ext>
              </a:extLst>
            </p:cNvPr>
            <p:cNvSpPr/>
            <p:nvPr/>
          </p:nvSpPr>
          <p:spPr>
            <a:xfrm>
              <a:off x="7578182" y="4373530"/>
              <a:ext cx="114074" cy="29358"/>
            </a:xfrm>
            <a:custGeom>
              <a:avLst/>
              <a:gdLst/>
              <a:ahLst/>
              <a:cxnLst/>
              <a:rect l="l" t="t" r="r" b="b"/>
              <a:pathLst>
                <a:path w="114074" h="29358" extrusionOk="0">
                  <a:moveTo>
                    <a:pt x="109200" y="12482"/>
                  </a:moveTo>
                  <a:cubicBezTo>
                    <a:pt x="76538" y="-4161"/>
                    <a:pt x="37537" y="-4161"/>
                    <a:pt x="4875" y="12482"/>
                  </a:cubicBezTo>
                  <a:cubicBezTo>
                    <a:pt x="483" y="14719"/>
                    <a:pt x="-1263" y="20093"/>
                    <a:pt x="974" y="24483"/>
                  </a:cubicBezTo>
                  <a:cubicBezTo>
                    <a:pt x="3212" y="28875"/>
                    <a:pt x="8587" y="30619"/>
                    <a:pt x="12977" y="28384"/>
                  </a:cubicBezTo>
                  <a:cubicBezTo>
                    <a:pt x="40567" y="14327"/>
                    <a:pt x="73509" y="14327"/>
                    <a:pt x="101097" y="28384"/>
                  </a:cubicBezTo>
                  <a:cubicBezTo>
                    <a:pt x="102394" y="29045"/>
                    <a:pt x="103778" y="29358"/>
                    <a:pt x="105141" y="29358"/>
                  </a:cubicBezTo>
                  <a:cubicBezTo>
                    <a:pt x="108390" y="29358"/>
                    <a:pt x="111524" y="27577"/>
                    <a:pt x="113100" y="24483"/>
                  </a:cubicBezTo>
                  <a:cubicBezTo>
                    <a:pt x="115337" y="20093"/>
                    <a:pt x="113592" y="14719"/>
                    <a:pt x="109200" y="124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33">
              <a:extLst>
                <a:ext uri="{FF2B5EF4-FFF2-40B4-BE49-F238E27FC236}">
                  <a16:creationId xmlns:a16="http://schemas.microsoft.com/office/drawing/2014/main" id="{C58F0A05-D3CF-799E-C0EB-68327DDFB8D0}"/>
                </a:ext>
              </a:extLst>
            </p:cNvPr>
            <p:cNvSpPr/>
            <p:nvPr/>
          </p:nvSpPr>
          <p:spPr>
            <a:xfrm>
              <a:off x="7241199" y="4570126"/>
              <a:ext cx="169273" cy="169122"/>
            </a:xfrm>
            <a:custGeom>
              <a:avLst/>
              <a:gdLst/>
              <a:ahLst/>
              <a:cxnLst/>
              <a:rect l="l" t="t" r="r" b="b"/>
              <a:pathLst>
                <a:path w="169273" h="169122" extrusionOk="0">
                  <a:moveTo>
                    <a:pt x="160350" y="151275"/>
                  </a:moveTo>
                  <a:lnTo>
                    <a:pt x="17847" y="151275"/>
                  </a:lnTo>
                  <a:lnTo>
                    <a:pt x="17847" y="8924"/>
                  </a:lnTo>
                  <a:cubicBezTo>
                    <a:pt x="17847" y="3995"/>
                    <a:pt x="13852" y="0"/>
                    <a:pt x="8924" y="0"/>
                  </a:cubicBezTo>
                  <a:cubicBezTo>
                    <a:pt x="3995" y="0"/>
                    <a:pt x="0" y="3995"/>
                    <a:pt x="0" y="8924"/>
                  </a:cubicBezTo>
                  <a:lnTo>
                    <a:pt x="0" y="154250"/>
                  </a:lnTo>
                  <a:cubicBezTo>
                    <a:pt x="0" y="162451"/>
                    <a:pt x="6671" y="169122"/>
                    <a:pt x="14873" y="169122"/>
                  </a:cubicBezTo>
                  <a:lnTo>
                    <a:pt x="160350" y="169122"/>
                  </a:lnTo>
                  <a:cubicBezTo>
                    <a:pt x="165278" y="169122"/>
                    <a:pt x="169274" y="165127"/>
                    <a:pt x="169274" y="160199"/>
                  </a:cubicBezTo>
                  <a:cubicBezTo>
                    <a:pt x="169274" y="155270"/>
                    <a:pt x="165279" y="151275"/>
                    <a:pt x="160350" y="1512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33">
              <a:extLst>
                <a:ext uri="{FF2B5EF4-FFF2-40B4-BE49-F238E27FC236}">
                  <a16:creationId xmlns:a16="http://schemas.microsoft.com/office/drawing/2014/main" id="{3E92F543-51D0-9169-0491-8421444080A0}"/>
                </a:ext>
              </a:extLst>
            </p:cNvPr>
            <p:cNvSpPr/>
            <p:nvPr/>
          </p:nvSpPr>
          <p:spPr>
            <a:xfrm>
              <a:off x="7241199" y="4130056"/>
              <a:ext cx="169273" cy="169122"/>
            </a:xfrm>
            <a:custGeom>
              <a:avLst/>
              <a:gdLst/>
              <a:ahLst/>
              <a:cxnLst/>
              <a:rect l="l" t="t" r="r" b="b"/>
              <a:pathLst>
                <a:path w="169273" h="169122" extrusionOk="0">
                  <a:moveTo>
                    <a:pt x="160350" y="0"/>
                  </a:moveTo>
                  <a:lnTo>
                    <a:pt x="14873" y="0"/>
                  </a:lnTo>
                  <a:cubicBezTo>
                    <a:pt x="6671" y="0"/>
                    <a:pt x="0" y="6671"/>
                    <a:pt x="0" y="14873"/>
                  </a:cubicBezTo>
                  <a:lnTo>
                    <a:pt x="0" y="160199"/>
                  </a:lnTo>
                  <a:cubicBezTo>
                    <a:pt x="0" y="165127"/>
                    <a:pt x="3995" y="169122"/>
                    <a:pt x="8924" y="169122"/>
                  </a:cubicBezTo>
                  <a:cubicBezTo>
                    <a:pt x="13852" y="169122"/>
                    <a:pt x="17847" y="165127"/>
                    <a:pt x="17847" y="160199"/>
                  </a:cubicBezTo>
                  <a:lnTo>
                    <a:pt x="17847" y="17847"/>
                  </a:lnTo>
                  <a:lnTo>
                    <a:pt x="160350" y="17847"/>
                  </a:lnTo>
                  <a:cubicBezTo>
                    <a:pt x="165278" y="17847"/>
                    <a:pt x="169274" y="13852"/>
                    <a:pt x="169274" y="8924"/>
                  </a:cubicBezTo>
                  <a:cubicBezTo>
                    <a:pt x="169274" y="3995"/>
                    <a:pt x="165278" y="0"/>
                    <a:pt x="16035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33">
              <a:extLst>
                <a:ext uri="{FF2B5EF4-FFF2-40B4-BE49-F238E27FC236}">
                  <a16:creationId xmlns:a16="http://schemas.microsoft.com/office/drawing/2014/main" id="{C5AED19D-FB9A-523D-FCA9-9D3034226529}"/>
                </a:ext>
              </a:extLst>
            </p:cNvPr>
            <p:cNvSpPr/>
            <p:nvPr/>
          </p:nvSpPr>
          <p:spPr>
            <a:xfrm>
              <a:off x="7667961" y="4570126"/>
              <a:ext cx="169273" cy="169122"/>
            </a:xfrm>
            <a:custGeom>
              <a:avLst/>
              <a:gdLst/>
              <a:ahLst/>
              <a:cxnLst/>
              <a:rect l="l" t="t" r="r" b="b"/>
              <a:pathLst>
                <a:path w="169273" h="169122" extrusionOk="0">
                  <a:moveTo>
                    <a:pt x="160350" y="0"/>
                  </a:moveTo>
                  <a:cubicBezTo>
                    <a:pt x="155422" y="0"/>
                    <a:pt x="151426" y="3995"/>
                    <a:pt x="151426" y="8924"/>
                  </a:cubicBezTo>
                  <a:lnTo>
                    <a:pt x="151426" y="151275"/>
                  </a:lnTo>
                  <a:lnTo>
                    <a:pt x="8924" y="151275"/>
                  </a:lnTo>
                  <a:cubicBezTo>
                    <a:pt x="3995" y="151275"/>
                    <a:pt x="0" y="155270"/>
                    <a:pt x="0" y="160199"/>
                  </a:cubicBezTo>
                  <a:cubicBezTo>
                    <a:pt x="0" y="165127"/>
                    <a:pt x="3995" y="169122"/>
                    <a:pt x="8924" y="169122"/>
                  </a:cubicBezTo>
                  <a:lnTo>
                    <a:pt x="154401" y="169122"/>
                  </a:lnTo>
                  <a:cubicBezTo>
                    <a:pt x="162602" y="169122"/>
                    <a:pt x="169274" y="162451"/>
                    <a:pt x="169274" y="154250"/>
                  </a:cubicBezTo>
                  <a:lnTo>
                    <a:pt x="169274" y="8924"/>
                  </a:lnTo>
                  <a:cubicBezTo>
                    <a:pt x="169274" y="3995"/>
                    <a:pt x="165278" y="0"/>
                    <a:pt x="16035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33">
              <a:extLst>
                <a:ext uri="{FF2B5EF4-FFF2-40B4-BE49-F238E27FC236}">
                  <a16:creationId xmlns:a16="http://schemas.microsoft.com/office/drawing/2014/main" id="{E9168712-1D46-6954-5620-C9405A4BD3DA}"/>
                </a:ext>
              </a:extLst>
            </p:cNvPr>
            <p:cNvSpPr/>
            <p:nvPr/>
          </p:nvSpPr>
          <p:spPr>
            <a:xfrm>
              <a:off x="7667961" y="4130056"/>
              <a:ext cx="169273" cy="169122"/>
            </a:xfrm>
            <a:custGeom>
              <a:avLst/>
              <a:gdLst/>
              <a:ahLst/>
              <a:cxnLst/>
              <a:rect l="l" t="t" r="r" b="b"/>
              <a:pathLst>
                <a:path w="169273" h="169122" extrusionOk="0">
                  <a:moveTo>
                    <a:pt x="154401" y="0"/>
                  </a:moveTo>
                  <a:lnTo>
                    <a:pt x="8924" y="0"/>
                  </a:lnTo>
                  <a:cubicBezTo>
                    <a:pt x="3995" y="0"/>
                    <a:pt x="0" y="3995"/>
                    <a:pt x="0" y="8924"/>
                  </a:cubicBezTo>
                  <a:cubicBezTo>
                    <a:pt x="0" y="13852"/>
                    <a:pt x="3995" y="17847"/>
                    <a:pt x="8924" y="17847"/>
                  </a:cubicBezTo>
                  <a:lnTo>
                    <a:pt x="151426" y="17847"/>
                  </a:lnTo>
                  <a:lnTo>
                    <a:pt x="151426" y="160199"/>
                  </a:lnTo>
                  <a:cubicBezTo>
                    <a:pt x="151426" y="165127"/>
                    <a:pt x="155422" y="169122"/>
                    <a:pt x="160350" y="169122"/>
                  </a:cubicBezTo>
                  <a:cubicBezTo>
                    <a:pt x="165278" y="169122"/>
                    <a:pt x="169274" y="165127"/>
                    <a:pt x="169274" y="160199"/>
                  </a:cubicBezTo>
                  <a:lnTo>
                    <a:pt x="169274" y="14873"/>
                  </a:lnTo>
                  <a:cubicBezTo>
                    <a:pt x="169274" y="6671"/>
                    <a:pt x="162601" y="0"/>
                    <a:pt x="1544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33">
              <a:extLst>
                <a:ext uri="{FF2B5EF4-FFF2-40B4-BE49-F238E27FC236}">
                  <a16:creationId xmlns:a16="http://schemas.microsoft.com/office/drawing/2014/main" id="{44905F42-6A92-5B4F-8235-B9E72BB9641D}"/>
                </a:ext>
              </a:extLst>
            </p:cNvPr>
            <p:cNvSpPr/>
            <p:nvPr/>
          </p:nvSpPr>
          <p:spPr>
            <a:xfrm>
              <a:off x="7622110" y="4600378"/>
              <a:ext cx="175697" cy="96036"/>
            </a:xfrm>
            <a:custGeom>
              <a:avLst/>
              <a:gdLst/>
              <a:ahLst/>
              <a:cxnLst/>
              <a:rect l="l" t="t" r="r" b="b"/>
              <a:pathLst>
                <a:path w="175697" h="96036" extrusionOk="0">
                  <a:moveTo>
                    <a:pt x="166774" y="78190"/>
                  </a:moveTo>
                  <a:lnTo>
                    <a:pt x="93145" y="78190"/>
                  </a:lnTo>
                  <a:cubicBezTo>
                    <a:pt x="92181" y="78172"/>
                    <a:pt x="89981" y="77261"/>
                    <a:pt x="89289" y="76595"/>
                  </a:cubicBezTo>
                  <a:lnTo>
                    <a:pt x="15231" y="2610"/>
                  </a:lnTo>
                  <a:cubicBezTo>
                    <a:pt x="11745" y="-873"/>
                    <a:pt x="6094" y="-869"/>
                    <a:pt x="2610" y="2616"/>
                  </a:cubicBezTo>
                  <a:cubicBezTo>
                    <a:pt x="-872" y="6104"/>
                    <a:pt x="-870" y="11753"/>
                    <a:pt x="2616" y="15237"/>
                  </a:cubicBezTo>
                  <a:lnTo>
                    <a:pt x="76675" y="89222"/>
                  </a:lnTo>
                  <a:cubicBezTo>
                    <a:pt x="80692" y="93234"/>
                    <a:pt x="87462" y="96037"/>
                    <a:pt x="93140" y="96037"/>
                  </a:cubicBezTo>
                  <a:lnTo>
                    <a:pt x="166774" y="96037"/>
                  </a:lnTo>
                  <a:cubicBezTo>
                    <a:pt x="171702" y="96037"/>
                    <a:pt x="175697" y="92042"/>
                    <a:pt x="175697" y="87113"/>
                  </a:cubicBezTo>
                  <a:cubicBezTo>
                    <a:pt x="175697" y="82185"/>
                    <a:pt x="171702" y="78190"/>
                    <a:pt x="166774" y="7819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33">
              <a:extLst>
                <a:ext uri="{FF2B5EF4-FFF2-40B4-BE49-F238E27FC236}">
                  <a16:creationId xmlns:a16="http://schemas.microsoft.com/office/drawing/2014/main" id="{19C9B0B4-6A3E-6844-44AB-7A90802AF222}"/>
                </a:ext>
              </a:extLst>
            </p:cNvPr>
            <p:cNvSpPr/>
            <p:nvPr/>
          </p:nvSpPr>
          <p:spPr>
            <a:xfrm>
              <a:off x="7728658" y="4645715"/>
              <a:ext cx="69148" cy="17847"/>
            </a:xfrm>
            <a:custGeom>
              <a:avLst/>
              <a:gdLst/>
              <a:ahLst/>
              <a:cxnLst/>
              <a:rect l="l" t="t" r="r" b="b"/>
              <a:pathLst>
                <a:path w="69148" h="17847" extrusionOk="0">
                  <a:moveTo>
                    <a:pt x="60224" y="0"/>
                  </a:moveTo>
                  <a:lnTo>
                    <a:pt x="8924" y="0"/>
                  </a:lnTo>
                  <a:cubicBezTo>
                    <a:pt x="3995" y="0"/>
                    <a:pt x="0" y="3995"/>
                    <a:pt x="0" y="8924"/>
                  </a:cubicBezTo>
                  <a:cubicBezTo>
                    <a:pt x="0" y="13852"/>
                    <a:pt x="3995" y="17847"/>
                    <a:pt x="8924" y="17847"/>
                  </a:cubicBezTo>
                  <a:lnTo>
                    <a:pt x="60224" y="17847"/>
                  </a:lnTo>
                  <a:cubicBezTo>
                    <a:pt x="65153" y="17847"/>
                    <a:pt x="69148" y="13852"/>
                    <a:pt x="69148" y="8924"/>
                  </a:cubicBezTo>
                  <a:cubicBezTo>
                    <a:pt x="69148" y="3995"/>
                    <a:pt x="65154" y="0"/>
                    <a:pt x="602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33">
              <a:extLst>
                <a:ext uri="{FF2B5EF4-FFF2-40B4-BE49-F238E27FC236}">
                  <a16:creationId xmlns:a16="http://schemas.microsoft.com/office/drawing/2014/main" id="{29D58EE3-7AA2-1B0D-D60D-AA25488A5C9E}"/>
                </a:ext>
              </a:extLst>
            </p:cNvPr>
            <p:cNvSpPr/>
            <p:nvPr/>
          </p:nvSpPr>
          <p:spPr>
            <a:xfrm>
              <a:off x="7728658" y="4615490"/>
              <a:ext cx="69148" cy="17847"/>
            </a:xfrm>
            <a:custGeom>
              <a:avLst/>
              <a:gdLst/>
              <a:ahLst/>
              <a:cxnLst/>
              <a:rect l="l" t="t" r="r" b="b"/>
              <a:pathLst>
                <a:path w="69148" h="17847" extrusionOk="0">
                  <a:moveTo>
                    <a:pt x="60224" y="0"/>
                  </a:moveTo>
                  <a:lnTo>
                    <a:pt x="8924" y="0"/>
                  </a:lnTo>
                  <a:cubicBezTo>
                    <a:pt x="3995" y="0"/>
                    <a:pt x="0" y="3995"/>
                    <a:pt x="0" y="8924"/>
                  </a:cubicBezTo>
                  <a:cubicBezTo>
                    <a:pt x="0" y="13852"/>
                    <a:pt x="3995" y="17847"/>
                    <a:pt x="8924" y="17847"/>
                  </a:cubicBezTo>
                  <a:lnTo>
                    <a:pt x="60224" y="17847"/>
                  </a:lnTo>
                  <a:cubicBezTo>
                    <a:pt x="65153" y="17847"/>
                    <a:pt x="69148" y="13852"/>
                    <a:pt x="69148" y="8924"/>
                  </a:cubicBezTo>
                  <a:cubicBezTo>
                    <a:pt x="69148" y="3995"/>
                    <a:pt x="65154" y="0"/>
                    <a:pt x="602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33">
              <a:extLst>
                <a:ext uri="{FF2B5EF4-FFF2-40B4-BE49-F238E27FC236}">
                  <a16:creationId xmlns:a16="http://schemas.microsoft.com/office/drawing/2014/main" id="{A995C0BD-C87C-FFEE-BA55-BC55701BC8EF}"/>
                </a:ext>
              </a:extLst>
            </p:cNvPr>
            <p:cNvSpPr/>
            <p:nvPr/>
          </p:nvSpPr>
          <p:spPr>
            <a:xfrm>
              <a:off x="7280132" y="4631512"/>
              <a:ext cx="64949" cy="64902"/>
            </a:xfrm>
            <a:custGeom>
              <a:avLst/>
              <a:gdLst/>
              <a:ahLst/>
              <a:cxnLst/>
              <a:rect l="l" t="t" r="r" b="b"/>
              <a:pathLst>
                <a:path w="64949" h="64902" extrusionOk="0">
                  <a:moveTo>
                    <a:pt x="50076" y="0"/>
                  </a:moveTo>
                  <a:lnTo>
                    <a:pt x="14873" y="0"/>
                  </a:lnTo>
                  <a:cubicBezTo>
                    <a:pt x="6671" y="0"/>
                    <a:pt x="0" y="6671"/>
                    <a:pt x="0" y="14873"/>
                  </a:cubicBezTo>
                  <a:lnTo>
                    <a:pt x="0" y="50030"/>
                  </a:lnTo>
                  <a:cubicBezTo>
                    <a:pt x="0" y="58231"/>
                    <a:pt x="6671" y="64903"/>
                    <a:pt x="14873" y="64903"/>
                  </a:cubicBezTo>
                  <a:lnTo>
                    <a:pt x="50076" y="64903"/>
                  </a:lnTo>
                  <a:cubicBezTo>
                    <a:pt x="58278" y="64903"/>
                    <a:pt x="64949" y="58231"/>
                    <a:pt x="64949" y="50030"/>
                  </a:cubicBezTo>
                  <a:lnTo>
                    <a:pt x="64949" y="14873"/>
                  </a:lnTo>
                  <a:cubicBezTo>
                    <a:pt x="64949" y="6671"/>
                    <a:pt x="58278" y="0"/>
                    <a:pt x="50076" y="0"/>
                  </a:cubicBezTo>
                  <a:close/>
                  <a:moveTo>
                    <a:pt x="47102" y="47055"/>
                  </a:moveTo>
                  <a:lnTo>
                    <a:pt x="17847" y="47055"/>
                  </a:lnTo>
                  <a:lnTo>
                    <a:pt x="17847" y="17847"/>
                  </a:lnTo>
                  <a:lnTo>
                    <a:pt x="47102" y="17847"/>
                  </a:lnTo>
                  <a:lnTo>
                    <a:pt x="47102" y="4705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9" name="Google Shape;1539;p33">
              <a:extLst>
                <a:ext uri="{FF2B5EF4-FFF2-40B4-BE49-F238E27FC236}">
                  <a16:creationId xmlns:a16="http://schemas.microsoft.com/office/drawing/2014/main" id="{6400A699-FD82-2075-2247-BCF8534D87D2}"/>
                </a:ext>
              </a:extLst>
            </p:cNvPr>
            <p:cNvSpPr/>
            <p:nvPr/>
          </p:nvSpPr>
          <p:spPr>
            <a:xfrm>
              <a:off x="7280132" y="4605217"/>
              <a:ext cx="64949" cy="17847"/>
            </a:xfrm>
            <a:custGeom>
              <a:avLst/>
              <a:gdLst/>
              <a:ahLst/>
              <a:cxnLst/>
              <a:rect l="l" t="t" r="r" b="b"/>
              <a:pathLst>
                <a:path w="64949" h="17847" extrusionOk="0">
                  <a:moveTo>
                    <a:pt x="56026" y="0"/>
                  </a:moveTo>
                  <a:lnTo>
                    <a:pt x="8924" y="0"/>
                  </a:lnTo>
                  <a:cubicBezTo>
                    <a:pt x="3995" y="0"/>
                    <a:pt x="0" y="3995"/>
                    <a:pt x="0" y="8924"/>
                  </a:cubicBezTo>
                  <a:cubicBezTo>
                    <a:pt x="0" y="13852"/>
                    <a:pt x="3994" y="17847"/>
                    <a:pt x="8924" y="17847"/>
                  </a:cubicBezTo>
                  <a:lnTo>
                    <a:pt x="56026" y="17847"/>
                  </a:lnTo>
                  <a:cubicBezTo>
                    <a:pt x="60954" y="17847"/>
                    <a:pt x="64949" y="13852"/>
                    <a:pt x="64949" y="8924"/>
                  </a:cubicBezTo>
                  <a:cubicBezTo>
                    <a:pt x="64949" y="3995"/>
                    <a:pt x="60954" y="0"/>
                    <a:pt x="5602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33">
              <a:extLst>
                <a:ext uri="{FF2B5EF4-FFF2-40B4-BE49-F238E27FC236}">
                  <a16:creationId xmlns:a16="http://schemas.microsoft.com/office/drawing/2014/main" id="{2D4C3A1B-3339-F7CE-C908-9567C5735DFA}"/>
                </a:ext>
              </a:extLst>
            </p:cNvPr>
            <p:cNvSpPr/>
            <p:nvPr/>
          </p:nvSpPr>
          <p:spPr>
            <a:xfrm>
              <a:off x="7280132" y="4577850"/>
              <a:ext cx="64949" cy="17847"/>
            </a:xfrm>
            <a:custGeom>
              <a:avLst/>
              <a:gdLst/>
              <a:ahLst/>
              <a:cxnLst/>
              <a:rect l="l" t="t" r="r" b="b"/>
              <a:pathLst>
                <a:path w="64949" h="17847" extrusionOk="0">
                  <a:moveTo>
                    <a:pt x="56026" y="0"/>
                  </a:moveTo>
                  <a:lnTo>
                    <a:pt x="8924" y="0"/>
                  </a:lnTo>
                  <a:cubicBezTo>
                    <a:pt x="3995" y="0"/>
                    <a:pt x="0" y="3995"/>
                    <a:pt x="0" y="8924"/>
                  </a:cubicBezTo>
                  <a:cubicBezTo>
                    <a:pt x="0" y="13852"/>
                    <a:pt x="3994" y="17847"/>
                    <a:pt x="8924" y="17847"/>
                  </a:cubicBezTo>
                  <a:lnTo>
                    <a:pt x="56026" y="17847"/>
                  </a:lnTo>
                  <a:cubicBezTo>
                    <a:pt x="60954" y="17847"/>
                    <a:pt x="64949" y="13852"/>
                    <a:pt x="64949" y="8924"/>
                  </a:cubicBezTo>
                  <a:cubicBezTo>
                    <a:pt x="64949" y="3995"/>
                    <a:pt x="60954" y="0"/>
                    <a:pt x="5602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33">
              <a:extLst>
                <a:ext uri="{FF2B5EF4-FFF2-40B4-BE49-F238E27FC236}">
                  <a16:creationId xmlns:a16="http://schemas.microsoft.com/office/drawing/2014/main" id="{4C45E0B0-8E6F-63FF-009F-7E77D5680AF6}"/>
                </a:ext>
              </a:extLst>
            </p:cNvPr>
            <p:cNvSpPr/>
            <p:nvPr/>
          </p:nvSpPr>
          <p:spPr>
            <a:xfrm>
              <a:off x="7279347" y="4166048"/>
              <a:ext cx="61548" cy="61504"/>
            </a:xfrm>
            <a:custGeom>
              <a:avLst/>
              <a:gdLst/>
              <a:ahLst/>
              <a:cxnLst/>
              <a:rect l="l" t="t" r="r" b="b"/>
              <a:pathLst>
                <a:path w="61548" h="61504" extrusionOk="0">
                  <a:moveTo>
                    <a:pt x="46676" y="0"/>
                  </a:moveTo>
                  <a:lnTo>
                    <a:pt x="14873" y="0"/>
                  </a:lnTo>
                  <a:cubicBezTo>
                    <a:pt x="6671" y="0"/>
                    <a:pt x="0" y="6671"/>
                    <a:pt x="0" y="14873"/>
                  </a:cubicBezTo>
                  <a:lnTo>
                    <a:pt x="0" y="46632"/>
                  </a:lnTo>
                  <a:cubicBezTo>
                    <a:pt x="0" y="54833"/>
                    <a:pt x="6671" y="61505"/>
                    <a:pt x="14873" y="61505"/>
                  </a:cubicBezTo>
                  <a:lnTo>
                    <a:pt x="46676" y="61505"/>
                  </a:lnTo>
                  <a:cubicBezTo>
                    <a:pt x="54877" y="61505"/>
                    <a:pt x="61549" y="54833"/>
                    <a:pt x="61549" y="46632"/>
                  </a:cubicBezTo>
                  <a:lnTo>
                    <a:pt x="61549" y="14873"/>
                  </a:lnTo>
                  <a:cubicBezTo>
                    <a:pt x="61549" y="6671"/>
                    <a:pt x="54877" y="0"/>
                    <a:pt x="46676" y="0"/>
                  </a:cubicBezTo>
                  <a:close/>
                  <a:moveTo>
                    <a:pt x="43701" y="43656"/>
                  </a:moveTo>
                  <a:lnTo>
                    <a:pt x="17847" y="43656"/>
                  </a:lnTo>
                  <a:lnTo>
                    <a:pt x="17847" y="17847"/>
                  </a:lnTo>
                  <a:lnTo>
                    <a:pt x="43701" y="17847"/>
                  </a:lnTo>
                  <a:lnTo>
                    <a:pt x="43701" y="4365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33">
              <a:extLst>
                <a:ext uri="{FF2B5EF4-FFF2-40B4-BE49-F238E27FC236}">
                  <a16:creationId xmlns:a16="http://schemas.microsoft.com/office/drawing/2014/main" id="{EFDA8514-D99D-E019-88A4-15A2C48BE180}"/>
                </a:ext>
              </a:extLst>
            </p:cNvPr>
            <p:cNvSpPr/>
            <p:nvPr/>
          </p:nvSpPr>
          <p:spPr>
            <a:xfrm>
              <a:off x="7728669" y="4166048"/>
              <a:ext cx="69138" cy="17847"/>
            </a:xfrm>
            <a:custGeom>
              <a:avLst/>
              <a:gdLst/>
              <a:ahLst/>
              <a:cxnLst/>
              <a:rect l="l" t="t" r="r" b="b"/>
              <a:pathLst>
                <a:path w="69138" h="17847" extrusionOk="0">
                  <a:moveTo>
                    <a:pt x="60215" y="0"/>
                  </a:moveTo>
                  <a:lnTo>
                    <a:pt x="8924" y="0"/>
                  </a:lnTo>
                  <a:cubicBezTo>
                    <a:pt x="3995" y="0"/>
                    <a:pt x="0" y="3995"/>
                    <a:pt x="0" y="8924"/>
                  </a:cubicBezTo>
                  <a:cubicBezTo>
                    <a:pt x="0" y="13852"/>
                    <a:pt x="3994" y="17847"/>
                    <a:pt x="8924" y="17847"/>
                  </a:cubicBezTo>
                  <a:lnTo>
                    <a:pt x="60215" y="17847"/>
                  </a:lnTo>
                  <a:cubicBezTo>
                    <a:pt x="65143" y="17847"/>
                    <a:pt x="69139" y="13852"/>
                    <a:pt x="69139" y="8924"/>
                  </a:cubicBezTo>
                  <a:cubicBezTo>
                    <a:pt x="69139" y="3995"/>
                    <a:pt x="65143" y="0"/>
                    <a:pt x="602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33">
              <a:extLst>
                <a:ext uri="{FF2B5EF4-FFF2-40B4-BE49-F238E27FC236}">
                  <a16:creationId xmlns:a16="http://schemas.microsoft.com/office/drawing/2014/main" id="{9417B13C-D8FF-B5A5-FE2B-18CBB7C417DB}"/>
                </a:ext>
              </a:extLst>
            </p:cNvPr>
            <p:cNvSpPr/>
            <p:nvPr/>
          </p:nvSpPr>
          <p:spPr>
            <a:xfrm>
              <a:off x="7728669" y="4192450"/>
              <a:ext cx="69138" cy="17847"/>
            </a:xfrm>
            <a:custGeom>
              <a:avLst/>
              <a:gdLst/>
              <a:ahLst/>
              <a:cxnLst/>
              <a:rect l="l" t="t" r="r" b="b"/>
              <a:pathLst>
                <a:path w="69138" h="17847" extrusionOk="0">
                  <a:moveTo>
                    <a:pt x="60215" y="0"/>
                  </a:moveTo>
                  <a:lnTo>
                    <a:pt x="8924" y="0"/>
                  </a:lnTo>
                  <a:cubicBezTo>
                    <a:pt x="3995" y="0"/>
                    <a:pt x="0" y="3995"/>
                    <a:pt x="0" y="8924"/>
                  </a:cubicBezTo>
                  <a:cubicBezTo>
                    <a:pt x="0" y="13852"/>
                    <a:pt x="3994" y="17847"/>
                    <a:pt x="8924" y="17847"/>
                  </a:cubicBezTo>
                  <a:lnTo>
                    <a:pt x="60215" y="17847"/>
                  </a:lnTo>
                  <a:cubicBezTo>
                    <a:pt x="65143" y="17847"/>
                    <a:pt x="69139" y="13852"/>
                    <a:pt x="69139" y="8924"/>
                  </a:cubicBezTo>
                  <a:cubicBezTo>
                    <a:pt x="69139" y="3995"/>
                    <a:pt x="65143" y="0"/>
                    <a:pt x="602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33">
              <a:extLst>
                <a:ext uri="{FF2B5EF4-FFF2-40B4-BE49-F238E27FC236}">
                  <a16:creationId xmlns:a16="http://schemas.microsoft.com/office/drawing/2014/main" id="{C8230481-0545-3D20-CBBA-FBBD4E0467CC}"/>
                </a:ext>
              </a:extLst>
            </p:cNvPr>
            <p:cNvSpPr/>
            <p:nvPr/>
          </p:nvSpPr>
          <p:spPr>
            <a:xfrm>
              <a:off x="7728669" y="4218853"/>
              <a:ext cx="69138" cy="17847"/>
            </a:xfrm>
            <a:custGeom>
              <a:avLst/>
              <a:gdLst/>
              <a:ahLst/>
              <a:cxnLst/>
              <a:rect l="l" t="t" r="r" b="b"/>
              <a:pathLst>
                <a:path w="69138" h="17847" extrusionOk="0">
                  <a:moveTo>
                    <a:pt x="60215" y="0"/>
                  </a:moveTo>
                  <a:lnTo>
                    <a:pt x="8924" y="0"/>
                  </a:lnTo>
                  <a:cubicBezTo>
                    <a:pt x="3995" y="0"/>
                    <a:pt x="0" y="3995"/>
                    <a:pt x="0" y="8924"/>
                  </a:cubicBezTo>
                  <a:cubicBezTo>
                    <a:pt x="0" y="13852"/>
                    <a:pt x="3994" y="17847"/>
                    <a:pt x="8924" y="17847"/>
                  </a:cubicBezTo>
                  <a:lnTo>
                    <a:pt x="60215" y="17847"/>
                  </a:lnTo>
                  <a:cubicBezTo>
                    <a:pt x="65143" y="17847"/>
                    <a:pt x="69139" y="13852"/>
                    <a:pt x="69139" y="8924"/>
                  </a:cubicBezTo>
                  <a:cubicBezTo>
                    <a:pt x="69139" y="3995"/>
                    <a:pt x="65143" y="0"/>
                    <a:pt x="602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33">
              <a:extLst>
                <a:ext uri="{FF2B5EF4-FFF2-40B4-BE49-F238E27FC236}">
                  <a16:creationId xmlns:a16="http://schemas.microsoft.com/office/drawing/2014/main" id="{C8CE9541-04DC-7A2D-EEB7-86382A003F2E}"/>
                </a:ext>
              </a:extLst>
            </p:cNvPr>
            <p:cNvSpPr/>
            <p:nvPr/>
          </p:nvSpPr>
          <p:spPr>
            <a:xfrm>
              <a:off x="7728331" y="4568505"/>
              <a:ext cx="17847" cy="33317"/>
            </a:xfrm>
            <a:custGeom>
              <a:avLst/>
              <a:gdLst/>
              <a:ahLst/>
              <a:cxnLst/>
              <a:rect l="l" t="t" r="r" b="b"/>
              <a:pathLst>
                <a:path w="17847" h="33317" extrusionOk="0">
                  <a:moveTo>
                    <a:pt x="8924" y="0"/>
                  </a:moveTo>
                  <a:cubicBezTo>
                    <a:pt x="3995" y="0"/>
                    <a:pt x="0" y="3995"/>
                    <a:pt x="0" y="8924"/>
                  </a:cubicBezTo>
                  <a:lnTo>
                    <a:pt x="0" y="24394"/>
                  </a:lnTo>
                  <a:cubicBezTo>
                    <a:pt x="0" y="29322"/>
                    <a:pt x="3995" y="33318"/>
                    <a:pt x="8924" y="33318"/>
                  </a:cubicBezTo>
                  <a:cubicBezTo>
                    <a:pt x="13852" y="33318"/>
                    <a:pt x="17847" y="29322"/>
                    <a:pt x="17847" y="24394"/>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33">
              <a:extLst>
                <a:ext uri="{FF2B5EF4-FFF2-40B4-BE49-F238E27FC236}">
                  <a16:creationId xmlns:a16="http://schemas.microsoft.com/office/drawing/2014/main" id="{3F356FED-ECB9-10D4-1049-91379F145E70}"/>
                </a:ext>
              </a:extLst>
            </p:cNvPr>
            <p:cNvSpPr/>
            <p:nvPr/>
          </p:nvSpPr>
          <p:spPr>
            <a:xfrm>
              <a:off x="7753981" y="4568505"/>
              <a:ext cx="17847" cy="33317"/>
            </a:xfrm>
            <a:custGeom>
              <a:avLst/>
              <a:gdLst/>
              <a:ahLst/>
              <a:cxnLst/>
              <a:rect l="l" t="t" r="r" b="b"/>
              <a:pathLst>
                <a:path w="17847" h="33317" extrusionOk="0">
                  <a:moveTo>
                    <a:pt x="8924" y="0"/>
                  </a:moveTo>
                  <a:cubicBezTo>
                    <a:pt x="3995" y="0"/>
                    <a:pt x="0" y="3995"/>
                    <a:pt x="0" y="8924"/>
                  </a:cubicBezTo>
                  <a:lnTo>
                    <a:pt x="0" y="24394"/>
                  </a:lnTo>
                  <a:cubicBezTo>
                    <a:pt x="0" y="29322"/>
                    <a:pt x="3995" y="33318"/>
                    <a:pt x="8924" y="33318"/>
                  </a:cubicBezTo>
                  <a:cubicBezTo>
                    <a:pt x="13852" y="33318"/>
                    <a:pt x="17847" y="29322"/>
                    <a:pt x="17847" y="24394"/>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33">
              <a:extLst>
                <a:ext uri="{FF2B5EF4-FFF2-40B4-BE49-F238E27FC236}">
                  <a16:creationId xmlns:a16="http://schemas.microsoft.com/office/drawing/2014/main" id="{83A26DAD-8BD4-5B37-6469-C0828FCD570B}"/>
                </a:ext>
              </a:extLst>
            </p:cNvPr>
            <p:cNvSpPr/>
            <p:nvPr/>
          </p:nvSpPr>
          <p:spPr>
            <a:xfrm>
              <a:off x="7779632" y="4568505"/>
              <a:ext cx="17847" cy="33317"/>
            </a:xfrm>
            <a:custGeom>
              <a:avLst/>
              <a:gdLst/>
              <a:ahLst/>
              <a:cxnLst/>
              <a:rect l="l" t="t" r="r" b="b"/>
              <a:pathLst>
                <a:path w="17847" h="33317" extrusionOk="0">
                  <a:moveTo>
                    <a:pt x="8924" y="0"/>
                  </a:moveTo>
                  <a:cubicBezTo>
                    <a:pt x="3995" y="0"/>
                    <a:pt x="0" y="3995"/>
                    <a:pt x="0" y="8924"/>
                  </a:cubicBezTo>
                  <a:lnTo>
                    <a:pt x="0" y="24394"/>
                  </a:lnTo>
                  <a:cubicBezTo>
                    <a:pt x="0" y="29322"/>
                    <a:pt x="3995" y="33318"/>
                    <a:pt x="8924" y="33318"/>
                  </a:cubicBezTo>
                  <a:cubicBezTo>
                    <a:pt x="13852" y="33318"/>
                    <a:pt x="17847" y="29322"/>
                    <a:pt x="17847" y="24394"/>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48" name="Google Shape;1548;p33">
            <a:extLst>
              <a:ext uri="{FF2B5EF4-FFF2-40B4-BE49-F238E27FC236}">
                <a16:creationId xmlns:a16="http://schemas.microsoft.com/office/drawing/2014/main" id="{A4529E02-6B77-6808-FF11-AEC4EBBACDE3}"/>
              </a:ext>
            </a:extLst>
          </p:cNvPr>
          <p:cNvSpPr/>
          <p:nvPr/>
        </p:nvSpPr>
        <p:spPr>
          <a:xfrm>
            <a:off x="650881" y="1208050"/>
            <a:ext cx="1870200" cy="18702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lvl="0" algn="ctr"/>
            <a:r>
              <a:rPr lang="en-US" sz="1200" dirty="0">
                <a:latin typeface="Montserrat Medium" panose="00000600000000000000" pitchFamily="2" charset="0"/>
              </a:rPr>
              <a:t>Automate accurate plant disease detection.</a:t>
            </a:r>
            <a:endParaRPr lang="en-US" sz="1200" dirty="0">
              <a:solidFill>
                <a:schemeClr val="dk1"/>
              </a:solidFill>
              <a:latin typeface="Montserrat Medium" panose="00000600000000000000" pitchFamily="2" charset="0"/>
              <a:ea typeface="Montserrat Medium"/>
              <a:cs typeface="Montserrat Medium"/>
              <a:sym typeface="Montserrat Medium"/>
            </a:endParaRPr>
          </a:p>
        </p:txBody>
      </p:sp>
      <p:sp>
        <p:nvSpPr>
          <p:cNvPr id="1549" name="Google Shape;1549;p33">
            <a:extLst>
              <a:ext uri="{FF2B5EF4-FFF2-40B4-BE49-F238E27FC236}">
                <a16:creationId xmlns:a16="http://schemas.microsoft.com/office/drawing/2014/main" id="{D121B4EC-62CB-2EE9-453E-27167564FA80}"/>
              </a:ext>
            </a:extLst>
          </p:cNvPr>
          <p:cNvSpPr/>
          <p:nvPr/>
        </p:nvSpPr>
        <p:spPr>
          <a:xfrm>
            <a:off x="1819645" y="1031800"/>
            <a:ext cx="701400" cy="585900"/>
          </a:xfrm>
          <a:prstGeom prst="hexagon">
            <a:avLst>
              <a:gd name="adj" fmla="val 25000"/>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1"/>
              </a:solidFill>
              <a:latin typeface="Montserrat SemiBold"/>
              <a:ea typeface="Montserrat SemiBold"/>
              <a:cs typeface="Montserrat SemiBold"/>
              <a:sym typeface="Montserrat SemiBold"/>
            </a:endParaRPr>
          </a:p>
        </p:txBody>
      </p:sp>
      <p:sp>
        <p:nvSpPr>
          <p:cNvPr id="1550" name="Google Shape;1550;p33">
            <a:extLst>
              <a:ext uri="{FF2B5EF4-FFF2-40B4-BE49-F238E27FC236}">
                <a16:creationId xmlns:a16="http://schemas.microsoft.com/office/drawing/2014/main" id="{4DEEC345-BE33-9529-61E4-7423D34F1814}"/>
              </a:ext>
            </a:extLst>
          </p:cNvPr>
          <p:cNvSpPr/>
          <p:nvPr/>
        </p:nvSpPr>
        <p:spPr>
          <a:xfrm>
            <a:off x="1296319" y="2754625"/>
            <a:ext cx="1870200" cy="18702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lvl="0" algn="ctr"/>
            <a:r>
              <a:rPr lang="en-US" sz="1200" dirty="0">
                <a:latin typeface="Montserrat Medium" panose="00000600000000000000" pitchFamily="2" charset="0"/>
              </a:rPr>
              <a:t>Compare Custom CNN, Hybrid ML classifiers, and Pretrained models.</a:t>
            </a:r>
            <a:endParaRPr lang="en-US" sz="1200" dirty="0">
              <a:solidFill>
                <a:schemeClr val="dk1"/>
              </a:solidFill>
              <a:latin typeface="Montserrat Medium" panose="00000600000000000000" pitchFamily="2" charset="0"/>
              <a:ea typeface="Montserrat Medium"/>
              <a:cs typeface="Montserrat Medium"/>
              <a:sym typeface="Montserrat Medium"/>
            </a:endParaRPr>
          </a:p>
        </p:txBody>
      </p:sp>
      <p:sp>
        <p:nvSpPr>
          <p:cNvPr id="1551" name="Google Shape;1551;p33">
            <a:extLst>
              <a:ext uri="{FF2B5EF4-FFF2-40B4-BE49-F238E27FC236}">
                <a16:creationId xmlns:a16="http://schemas.microsoft.com/office/drawing/2014/main" id="{A3B0D82E-DA32-0B55-0A4E-B9950630CBB2}"/>
              </a:ext>
            </a:extLst>
          </p:cNvPr>
          <p:cNvSpPr/>
          <p:nvPr/>
        </p:nvSpPr>
        <p:spPr>
          <a:xfrm>
            <a:off x="2459870" y="2577803"/>
            <a:ext cx="701400" cy="5859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1"/>
              </a:solidFill>
              <a:latin typeface="Montserrat SemiBold"/>
              <a:ea typeface="Montserrat SemiBold"/>
              <a:cs typeface="Montserrat SemiBold"/>
              <a:sym typeface="Montserrat SemiBold"/>
            </a:endParaRPr>
          </a:p>
        </p:txBody>
      </p:sp>
      <p:sp>
        <p:nvSpPr>
          <p:cNvPr id="1552" name="Google Shape;1552;p33">
            <a:extLst>
              <a:ext uri="{FF2B5EF4-FFF2-40B4-BE49-F238E27FC236}">
                <a16:creationId xmlns:a16="http://schemas.microsoft.com/office/drawing/2014/main" id="{D6E8A321-8B2E-DEB2-E982-E2E20C2FC241}"/>
              </a:ext>
            </a:extLst>
          </p:cNvPr>
          <p:cNvSpPr/>
          <p:nvPr/>
        </p:nvSpPr>
        <p:spPr>
          <a:xfrm>
            <a:off x="6622919" y="1208050"/>
            <a:ext cx="1870200" cy="18702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lvl="0" algn="ctr"/>
            <a:r>
              <a:rPr lang="en-US" sz="1200" dirty="0">
                <a:latin typeface="Montserrat Medium" panose="00000600000000000000" pitchFamily="2" charset="0"/>
              </a:rPr>
              <a:t>Evaluate accuracy, efficiency, and generalizability.</a:t>
            </a:r>
            <a:endParaRPr lang="en-US" sz="1200" dirty="0">
              <a:solidFill>
                <a:schemeClr val="dk1"/>
              </a:solidFill>
              <a:latin typeface="Montserrat Medium" panose="00000600000000000000" pitchFamily="2" charset="0"/>
              <a:ea typeface="Montserrat Medium"/>
              <a:cs typeface="Montserrat Medium"/>
              <a:sym typeface="Montserrat Medium"/>
            </a:endParaRPr>
          </a:p>
        </p:txBody>
      </p:sp>
      <p:sp>
        <p:nvSpPr>
          <p:cNvPr id="1553" name="Google Shape;1553;p33">
            <a:extLst>
              <a:ext uri="{FF2B5EF4-FFF2-40B4-BE49-F238E27FC236}">
                <a16:creationId xmlns:a16="http://schemas.microsoft.com/office/drawing/2014/main" id="{27DFEC5B-AF8E-3523-0E34-C24C9182E798}"/>
              </a:ext>
            </a:extLst>
          </p:cNvPr>
          <p:cNvSpPr/>
          <p:nvPr/>
        </p:nvSpPr>
        <p:spPr>
          <a:xfrm>
            <a:off x="6622955" y="1031800"/>
            <a:ext cx="701400" cy="5859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1"/>
              </a:solidFill>
              <a:latin typeface="Montserrat SemiBold"/>
              <a:ea typeface="Montserrat SemiBold"/>
              <a:cs typeface="Montserrat SemiBold"/>
              <a:sym typeface="Montserrat SemiBold"/>
            </a:endParaRPr>
          </a:p>
        </p:txBody>
      </p:sp>
      <p:sp>
        <p:nvSpPr>
          <p:cNvPr id="1554" name="Google Shape;1554;p33">
            <a:extLst>
              <a:ext uri="{FF2B5EF4-FFF2-40B4-BE49-F238E27FC236}">
                <a16:creationId xmlns:a16="http://schemas.microsoft.com/office/drawing/2014/main" id="{F2078742-E9E0-23E6-1AC5-E7108C34E103}"/>
              </a:ext>
            </a:extLst>
          </p:cNvPr>
          <p:cNvSpPr/>
          <p:nvPr/>
        </p:nvSpPr>
        <p:spPr>
          <a:xfrm>
            <a:off x="5977481" y="2754625"/>
            <a:ext cx="1870200" cy="18702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lvl="0" algn="ctr"/>
            <a:r>
              <a:rPr lang="en-US" sz="1200" dirty="0">
                <a:latin typeface="Montserrat Medium" panose="00000600000000000000" pitchFamily="2" charset="0"/>
              </a:rPr>
              <a:t>Identify best-performing architecture.</a:t>
            </a:r>
            <a:endParaRPr lang="en-US" sz="1200" dirty="0">
              <a:solidFill>
                <a:schemeClr val="dk1"/>
              </a:solidFill>
              <a:latin typeface="Montserrat Medium" panose="00000600000000000000" pitchFamily="2" charset="0"/>
              <a:ea typeface="Montserrat Medium"/>
              <a:cs typeface="Montserrat Medium"/>
              <a:sym typeface="Montserrat Medium"/>
            </a:endParaRPr>
          </a:p>
        </p:txBody>
      </p:sp>
      <p:sp>
        <p:nvSpPr>
          <p:cNvPr id="1555" name="Google Shape;1555;p33">
            <a:extLst>
              <a:ext uri="{FF2B5EF4-FFF2-40B4-BE49-F238E27FC236}">
                <a16:creationId xmlns:a16="http://schemas.microsoft.com/office/drawing/2014/main" id="{22C09E8A-44B7-2BAE-9352-97612C7713A3}"/>
              </a:ext>
            </a:extLst>
          </p:cNvPr>
          <p:cNvSpPr/>
          <p:nvPr/>
        </p:nvSpPr>
        <p:spPr>
          <a:xfrm>
            <a:off x="5982730" y="2577803"/>
            <a:ext cx="701400" cy="585900"/>
          </a:xfrm>
          <a:prstGeom prst="hexagon">
            <a:avLst>
              <a:gd name="adj" fmla="val 25000"/>
              <a:gd name="vf" fmla="val 11547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1"/>
              </a:solidFill>
              <a:latin typeface="Montserrat SemiBold"/>
              <a:ea typeface="Montserrat SemiBold"/>
              <a:cs typeface="Montserrat SemiBold"/>
              <a:sym typeface="Montserrat SemiBold"/>
            </a:endParaRPr>
          </a:p>
        </p:txBody>
      </p:sp>
      <p:cxnSp>
        <p:nvCxnSpPr>
          <p:cNvPr id="1556" name="Google Shape;1556;p33">
            <a:extLst>
              <a:ext uri="{FF2B5EF4-FFF2-40B4-BE49-F238E27FC236}">
                <a16:creationId xmlns:a16="http://schemas.microsoft.com/office/drawing/2014/main" id="{4EC86805-9120-DC3F-6F91-D4F444F629B4}"/>
              </a:ext>
            </a:extLst>
          </p:cNvPr>
          <p:cNvCxnSpPr>
            <a:stCxn id="1521" idx="1"/>
            <a:endCxn id="1548" idx="6"/>
          </p:cNvCxnSpPr>
          <p:nvPr/>
        </p:nvCxnSpPr>
        <p:spPr>
          <a:xfrm rot="10800000">
            <a:off x="2521050" y="2143238"/>
            <a:ext cx="1359000" cy="584400"/>
          </a:xfrm>
          <a:prstGeom prst="bentConnector3">
            <a:avLst>
              <a:gd name="adj1" fmla="val 49999"/>
            </a:avLst>
          </a:prstGeom>
          <a:noFill/>
          <a:ln w="9525" cap="flat" cmpd="sng">
            <a:solidFill>
              <a:schemeClr val="dk1"/>
            </a:solidFill>
            <a:prstDash val="solid"/>
            <a:round/>
            <a:headEnd type="none" w="med" len="med"/>
            <a:tailEnd type="diamond" w="med" len="med"/>
          </a:ln>
        </p:spPr>
      </p:cxnSp>
      <p:cxnSp>
        <p:nvCxnSpPr>
          <p:cNvPr id="1557" name="Google Shape;1557;p33">
            <a:extLst>
              <a:ext uri="{FF2B5EF4-FFF2-40B4-BE49-F238E27FC236}">
                <a16:creationId xmlns:a16="http://schemas.microsoft.com/office/drawing/2014/main" id="{A9A630AB-9841-DF77-02A1-AD7EB831D831}"/>
              </a:ext>
            </a:extLst>
          </p:cNvPr>
          <p:cNvCxnSpPr>
            <a:stCxn id="1521" idx="3"/>
            <a:endCxn id="1552" idx="2"/>
          </p:cNvCxnSpPr>
          <p:nvPr/>
        </p:nvCxnSpPr>
        <p:spPr>
          <a:xfrm rot="10800000" flipH="1">
            <a:off x="5263950" y="2143238"/>
            <a:ext cx="1359000" cy="584400"/>
          </a:xfrm>
          <a:prstGeom prst="bentConnector3">
            <a:avLst>
              <a:gd name="adj1" fmla="val 49999"/>
            </a:avLst>
          </a:prstGeom>
          <a:noFill/>
          <a:ln w="9525" cap="flat" cmpd="sng">
            <a:solidFill>
              <a:schemeClr val="dk1"/>
            </a:solidFill>
            <a:prstDash val="solid"/>
            <a:round/>
            <a:headEnd type="none" w="med" len="med"/>
            <a:tailEnd type="diamond" w="med" len="med"/>
          </a:ln>
        </p:spPr>
      </p:cxnSp>
      <p:cxnSp>
        <p:nvCxnSpPr>
          <p:cNvPr id="1558" name="Google Shape;1558;p33">
            <a:extLst>
              <a:ext uri="{FF2B5EF4-FFF2-40B4-BE49-F238E27FC236}">
                <a16:creationId xmlns:a16="http://schemas.microsoft.com/office/drawing/2014/main" id="{16C3EEA7-5F84-45C5-31C9-73D6E6C9BAAD}"/>
              </a:ext>
            </a:extLst>
          </p:cNvPr>
          <p:cNvCxnSpPr>
            <a:stCxn id="1521" idx="2"/>
            <a:endCxn id="1550" idx="6"/>
          </p:cNvCxnSpPr>
          <p:nvPr/>
        </p:nvCxnSpPr>
        <p:spPr>
          <a:xfrm rot="5400000">
            <a:off x="3497400" y="2615138"/>
            <a:ext cx="743700" cy="1405500"/>
          </a:xfrm>
          <a:prstGeom prst="bentConnector2">
            <a:avLst/>
          </a:prstGeom>
          <a:noFill/>
          <a:ln w="9525" cap="flat" cmpd="sng">
            <a:solidFill>
              <a:schemeClr val="dk1"/>
            </a:solidFill>
            <a:prstDash val="solid"/>
            <a:round/>
            <a:headEnd type="none" w="med" len="med"/>
            <a:tailEnd type="diamond" w="med" len="med"/>
          </a:ln>
        </p:spPr>
      </p:cxnSp>
      <p:cxnSp>
        <p:nvCxnSpPr>
          <p:cNvPr id="1559" name="Google Shape;1559;p33">
            <a:extLst>
              <a:ext uri="{FF2B5EF4-FFF2-40B4-BE49-F238E27FC236}">
                <a16:creationId xmlns:a16="http://schemas.microsoft.com/office/drawing/2014/main" id="{26097505-6B21-907B-D80E-7227593F8519}"/>
              </a:ext>
            </a:extLst>
          </p:cNvPr>
          <p:cNvCxnSpPr>
            <a:stCxn id="1521" idx="2"/>
            <a:endCxn id="1554" idx="2"/>
          </p:cNvCxnSpPr>
          <p:nvPr/>
        </p:nvCxnSpPr>
        <p:spPr>
          <a:xfrm rot="-5400000" flipH="1">
            <a:off x="4902900" y="2615138"/>
            <a:ext cx="743700" cy="1405500"/>
          </a:xfrm>
          <a:prstGeom prst="bentConnector2">
            <a:avLst/>
          </a:prstGeom>
          <a:noFill/>
          <a:ln w="9525" cap="flat" cmpd="sng">
            <a:solidFill>
              <a:schemeClr val="dk1"/>
            </a:solidFill>
            <a:prstDash val="solid"/>
            <a:round/>
            <a:headEnd type="none" w="med" len="med"/>
            <a:tailEnd type="diamond" w="med" len="med"/>
          </a:ln>
        </p:spPr>
      </p:cxnSp>
    </p:spTree>
    <p:extLst>
      <p:ext uri="{BB962C8B-B14F-4D97-AF65-F5344CB8AC3E}">
        <p14:creationId xmlns:p14="http://schemas.microsoft.com/office/powerpoint/2010/main" val="3900074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21"/>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AI Tech Infographics</a:t>
            </a:r>
            <a:endParaRPr/>
          </a:p>
        </p:txBody>
      </p:sp>
      <p:sp>
        <p:nvSpPr>
          <p:cNvPr id="681" name="Google Shape;681;p21"/>
          <p:cNvSpPr txBox="1"/>
          <p:nvPr/>
        </p:nvSpPr>
        <p:spPr>
          <a:xfrm>
            <a:off x="3072000" y="4841650"/>
            <a:ext cx="3000000" cy="16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Montserrat"/>
                <a:ea typeface="Montserrat"/>
                <a:cs typeface="Montserrat"/>
                <a:sym typeface="Montserrat"/>
              </a:rPr>
              <a:t>This template has been created by </a:t>
            </a:r>
            <a:r>
              <a:rPr lang="en" sz="8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endParaRPr sz="800" b="1">
              <a:solidFill>
                <a:schemeClr val="dk1"/>
              </a:solidFill>
              <a:latin typeface="Montserrat"/>
              <a:ea typeface="Montserrat"/>
              <a:cs typeface="Montserrat"/>
              <a:sym typeface="Montserrat"/>
            </a:endParaRPr>
          </a:p>
        </p:txBody>
      </p:sp>
      <p:sp>
        <p:nvSpPr>
          <p:cNvPr id="682" name="Google Shape;682;p21"/>
          <p:cNvSpPr txBox="1"/>
          <p:nvPr/>
        </p:nvSpPr>
        <p:spPr>
          <a:xfrm>
            <a:off x="3880050" y="2630150"/>
            <a:ext cx="1383900" cy="43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Jupiter</a:t>
            </a:r>
            <a:endParaRPr sz="1600">
              <a:solidFill>
                <a:schemeClr val="dk1"/>
              </a:solidFill>
              <a:latin typeface="Montserrat SemiBold"/>
              <a:ea typeface="Montserrat SemiBold"/>
              <a:cs typeface="Montserrat SemiBold"/>
              <a:sym typeface="Montserrat SemiBold"/>
            </a:endParaRPr>
          </a:p>
        </p:txBody>
      </p:sp>
      <p:sp>
        <p:nvSpPr>
          <p:cNvPr id="683" name="Google Shape;683;p21"/>
          <p:cNvSpPr txBox="1"/>
          <p:nvPr/>
        </p:nvSpPr>
        <p:spPr>
          <a:xfrm>
            <a:off x="457200" y="1261975"/>
            <a:ext cx="2279700" cy="62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Montserrat Medium"/>
                <a:ea typeface="Montserrat Medium"/>
                <a:cs typeface="Montserrat Medium"/>
                <a:sym typeface="Montserrat Medium"/>
              </a:rPr>
              <a:t>Venus is the second planet from the Sun</a:t>
            </a:r>
            <a:endParaRPr sz="1200">
              <a:solidFill>
                <a:schemeClr val="dk1"/>
              </a:solidFill>
              <a:latin typeface="Montserrat Medium"/>
              <a:ea typeface="Montserrat Medium"/>
              <a:cs typeface="Montserrat Medium"/>
              <a:sym typeface="Montserrat Medium"/>
            </a:endParaRPr>
          </a:p>
        </p:txBody>
      </p:sp>
      <p:sp>
        <p:nvSpPr>
          <p:cNvPr id="684" name="Google Shape;684;p21"/>
          <p:cNvSpPr/>
          <p:nvPr/>
        </p:nvSpPr>
        <p:spPr>
          <a:xfrm>
            <a:off x="2737025" y="1280425"/>
            <a:ext cx="693600" cy="585900"/>
          </a:xfrm>
          <a:prstGeom prst="hexagon">
            <a:avLst>
              <a:gd name="adj" fmla="val 25000"/>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A</a:t>
            </a:r>
            <a:endParaRPr sz="1600">
              <a:solidFill>
                <a:schemeClr val="dk1"/>
              </a:solidFill>
              <a:latin typeface="Montserrat SemiBold"/>
              <a:ea typeface="Montserrat SemiBold"/>
              <a:cs typeface="Montserrat SemiBold"/>
              <a:sym typeface="Montserrat SemiBold"/>
            </a:endParaRPr>
          </a:p>
        </p:txBody>
      </p:sp>
      <p:sp>
        <p:nvSpPr>
          <p:cNvPr id="685" name="Google Shape;685;p21"/>
          <p:cNvSpPr txBox="1"/>
          <p:nvPr/>
        </p:nvSpPr>
        <p:spPr>
          <a:xfrm>
            <a:off x="457200" y="2112092"/>
            <a:ext cx="2279700" cy="62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Montserrat Medium"/>
                <a:ea typeface="Montserrat Medium"/>
                <a:cs typeface="Montserrat Medium"/>
                <a:sym typeface="Montserrat Medium"/>
              </a:rPr>
              <a:t>Mercury is the smallest planet of them all</a:t>
            </a:r>
            <a:endParaRPr sz="1200">
              <a:solidFill>
                <a:schemeClr val="dk1"/>
              </a:solidFill>
              <a:latin typeface="Montserrat Medium"/>
              <a:ea typeface="Montserrat Medium"/>
              <a:cs typeface="Montserrat Medium"/>
              <a:sym typeface="Montserrat Medium"/>
            </a:endParaRPr>
          </a:p>
        </p:txBody>
      </p:sp>
      <p:sp>
        <p:nvSpPr>
          <p:cNvPr id="686" name="Google Shape;686;p21"/>
          <p:cNvSpPr txBox="1"/>
          <p:nvPr/>
        </p:nvSpPr>
        <p:spPr>
          <a:xfrm>
            <a:off x="457200" y="2962208"/>
            <a:ext cx="2279700" cy="62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Montserrat Medium"/>
                <a:ea typeface="Montserrat Medium"/>
                <a:cs typeface="Montserrat Medium"/>
                <a:sym typeface="Montserrat Medium"/>
              </a:rPr>
              <a:t>Earth is the only planet known to harbor life</a:t>
            </a:r>
            <a:endParaRPr sz="1200">
              <a:solidFill>
                <a:schemeClr val="dk1"/>
              </a:solidFill>
              <a:latin typeface="Montserrat Medium"/>
              <a:ea typeface="Montserrat Medium"/>
              <a:cs typeface="Montserrat Medium"/>
              <a:sym typeface="Montserrat Medium"/>
            </a:endParaRPr>
          </a:p>
        </p:txBody>
      </p:sp>
      <p:sp>
        <p:nvSpPr>
          <p:cNvPr id="687" name="Google Shape;687;p21"/>
          <p:cNvSpPr txBox="1"/>
          <p:nvPr/>
        </p:nvSpPr>
        <p:spPr>
          <a:xfrm>
            <a:off x="457200" y="3812325"/>
            <a:ext cx="2279700" cy="62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Montserrat Medium"/>
                <a:ea typeface="Montserrat Medium"/>
                <a:cs typeface="Montserrat Medium"/>
                <a:sym typeface="Montserrat Medium"/>
              </a:rPr>
              <a:t>Saturn has a high number of moons, like Jupiter</a:t>
            </a:r>
            <a:endParaRPr sz="1200">
              <a:solidFill>
                <a:schemeClr val="dk1"/>
              </a:solidFill>
              <a:latin typeface="Montserrat Medium"/>
              <a:ea typeface="Montserrat Medium"/>
              <a:cs typeface="Montserrat Medium"/>
              <a:sym typeface="Montserrat Medium"/>
            </a:endParaRPr>
          </a:p>
        </p:txBody>
      </p:sp>
      <p:sp>
        <p:nvSpPr>
          <p:cNvPr id="688" name="Google Shape;688;p21"/>
          <p:cNvSpPr txBox="1"/>
          <p:nvPr/>
        </p:nvSpPr>
        <p:spPr>
          <a:xfrm>
            <a:off x="6407000" y="1261975"/>
            <a:ext cx="2279700" cy="62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Montserrat Medium"/>
                <a:ea typeface="Montserrat Medium"/>
                <a:cs typeface="Montserrat Medium"/>
                <a:sym typeface="Montserrat Medium"/>
              </a:rPr>
              <a:t>Neptune is the eighth planet from the Sun</a:t>
            </a:r>
            <a:endParaRPr sz="1200">
              <a:solidFill>
                <a:schemeClr val="dk1"/>
              </a:solidFill>
              <a:latin typeface="Montserrat Medium"/>
              <a:ea typeface="Montserrat Medium"/>
              <a:cs typeface="Montserrat Medium"/>
              <a:sym typeface="Montserrat Medium"/>
            </a:endParaRPr>
          </a:p>
        </p:txBody>
      </p:sp>
      <p:sp>
        <p:nvSpPr>
          <p:cNvPr id="689" name="Google Shape;689;p21"/>
          <p:cNvSpPr txBox="1"/>
          <p:nvPr/>
        </p:nvSpPr>
        <p:spPr>
          <a:xfrm>
            <a:off x="6407000" y="2112092"/>
            <a:ext cx="2279700" cy="62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Montserrat Medium"/>
                <a:ea typeface="Montserrat Medium"/>
                <a:cs typeface="Montserrat Medium"/>
                <a:sym typeface="Montserrat Medium"/>
              </a:rPr>
              <a:t>Jupiter is the biggest  planet of them all</a:t>
            </a:r>
            <a:endParaRPr sz="1200">
              <a:solidFill>
                <a:schemeClr val="dk1"/>
              </a:solidFill>
              <a:latin typeface="Montserrat Medium"/>
              <a:ea typeface="Montserrat Medium"/>
              <a:cs typeface="Montserrat Medium"/>
              <a:sym typeface="Montserrat Medium"/>
            </a:endParaRPr>
          </a:p>
        </p:txBody>
      </p:sp>
      <p:sp>
        <p:nvSpPr>
          <p:cNvPr id="690" name="Google Shape;690;p21"/>
          <p:cNvSpPr txBox="1"/>
          <p:nvPr/>
        </p:nvSpPr>
        <p:spPr>
          <a:xfrm>
            <a:off x="6407000" y="2962208"/>
            <a:ext cx="2279700" cy="62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Montserrat Medium"/>
                <a:ea typeface="Montserrat Medium"/>
                <a:cs typeface="Montserrat Medium"/>
                <a:sym typeface="Montserrat Medium"/>
              </a:rPr>
              <a:t>The Sun is the star at the center of the Solar System</a:t>
            </a:r>
            <a:endParaRPr sz="1200">
              <a:solidFill>
                <a:schemeClr val="dk1"/>
              </a:solidFill>
              <a:latin typeface="Montserrat Medium"/>
              <a:ea typeface="Montserrat Medium"/>
              <a:cs typeface="Montserrat Medium"/>
              <a:sym typeface="Montserrat Medium"/>
            </a:endParaRPr>
          </a:p>
        </p:txBody>
      </p:sp>
      <p:sp>
        <p:nvSpPr>
          <p:cNvPr id="691" name="Google Shape;691;p21"/>
          <p:cNvSpPr txBox="1"/>
          <p:nvPr/>
        </p:nvSpPr>
        <p:spPr>
          <a:xfrm>
            <a:off x="6407000" y="3812325"/>
            <a:ext cx="2279700" cy="62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Montserrat Medium"/>
                <a:ea typeface="Montserrat Medium"/>
                <a:cs typeface="Montserrat Medium"/>
                <a:sym typeface="Montserrat Medium"/>
              </a:rPr>
              <a:t>Pluto is now considered a dwarf planet</a:t>
            </a:r>
            <a:endParaRPr sz="1200">
              <a:solidFill>
                <a:schemeClr val="dk1"/>
              </a:solidFill>
              <a:latin typeface="Montserrat Medium"/>
              <a:ea typeface="Montserrat Medium"/>
              <a:cs typeface="Montserrat Medium"/>
              <a:sym typeface="Montserrat Medium"/>
            </a:endParaRPr>
          </a:p>
        </p:txBody>
      </p:sp>
      <p:cxnSp>
        <p:nvCxnSpPr>
          <p:cNvPr id="692" name="Google Shape;692;p21"/>
          <p:cNvCxnSpPr>
            <a:stCxn id="682" idx="0"/>
            <a:endCxn id="684" idx="0"/>
          </p:cNvCxnSpPr>
          <p:nvPr/>
        </p:nvCxnSpPr>
        <p:spPr>
          <a:xfrm rot="5400000" flipH="1">
            <a:off x="3472800" y="1530950"/>
            <a:ext cx="1056900" cy="1141500"/>
          </a:xfrm>
          <a:prstGeom prst="bentConnector2">
            <a:avLst/>
          </a:prstGeom>
          <a:noFill/>
          <a:ln w="9525" cap="flat" cmpd="sng">
            <a:solidFill>
              <a:schemeClr val="dk1"/>
            </a:solidFill>
            <a:prstDash val="solid"/>
            <a:round/>
            <a:headEnd type="none" w="med" len="med"/>
            <a:tailEnd type="diamond" w="med" len="med"/>
          </a:ln>
        </p:spPr>
      </p:cxnSp>
      <p:cxnSp>
        <p:nvCxnSpPr>
          <p:cNvPr id="693" name="Google Shape;693;p21"/>
          <p:cNvCxnSpPr>
            <a:stCxn id="682" idx="0"/>
            <a:endCxn id="694" idx="3"/>
          </p:cNvCxnSpPr>
          <p:nvPr/>
        </p:nvCxnSpPr>
        <p:spPr>
          <a:xfrm rot="-5400000">
            <a:off x="4614300" y="1530950"/>
            <a:ext cx="1056900" cy="1141500"/>
          </a:xfrm>
          <a:prstGeom prst="bentConnector2">
            <a:avLst/>
          </a:prstGeom>
          <a:noFill/>
          <a:ln w="9525" cap="flat" cmpd="sng">
            <a:solidFill>
              <a:schemeClr val="dk1"/>
            </a:solidFill>
            <a:prstDash val="solid"/>
            <a:round/>
            <a:headEnd type="none" w="med" len="med"/>
            <a:tailEnd type="diamond" w="med" len="med"/>
          </a:ln>
        </p:spPr>
      </p:cxnSp>
      <p:cxnSp>
        <p:nvCxnSpPr>
          <p:cNvPr id="695" name="Google Shape;695;p21"/>
          <p:cNvCxnSpPr>
            <a:stCxn id="682" idx="3"/>
            <a:endCxn id="696" idx="3"/>
          </p:cNvCxnSpPr>
          <p:nvPr/>
        </p:nvCxnSpPr>
        <p:spPr>
          <a:xfrm rot="10800000" flipH="1">
            <a:off x="5263950" y="2423450"/>
            <a:ext cx="449400" cy="425100"/>
          </a:xfrm>
          <a:prstGeom prst="bentConnector3">
            <a:avLst>
              <a:gd name="adj1" fmla="val 50003"/>
            </a:avLst>
          </a:prstGeom>
          <a:noFill/>
          <a:ln w="9525" cap="flat" cmpd="sng">
            <a:solidFill>
              <a:schemeClr val="dk1"/>
            </a:solidFill>
            <a:prstDash val="solid"/>
            <a:round/>
            <a:headEnd type="none" w="med" len="med"/>
            <a:tailEnd type="diamond" w="med" len="med"/>
          </a:ln>
        </p:spPr>
      </p:cxnSp>
      <p:cxnSp>
        <p:nvCxnSpPr>
          <p:cNvPr id="697" name="Google Shape;697;p21"/>
          <p:cNvCxnSpPr>
            <a:stCxn id="682" idx="3"/>
            <a:endCxn id="698" idx="3"/>
          </p:cNvCxnSpPr>
          <p:nvPr/>
        </p:nvCxnSpPr>
        <p:spPr>
          <a:xfrm>
            <a:off x="5263950" y="2848550"/>
            <a:ext cx="449400" cy="425100"/>
          </a:xfrm>
          <a:prstGeom prst="bentConnector3">
            <a:avLst>
              <a:gd name="adj1" fmla="val 50003"/>
            </a:avLst>
          </a:prstGeom>
          <a:noFill/>
          <a:ln w="9525" cap="flat" cmpd="sng">
            <a:solidFill>
              <a:schemeClr val="dk1"/>
            </a:solidFill>
            <a:prstDash val="solid"/>
            <a:round/>
            <a:headEnd type="none" w="med" len="med"/>
            <a:tailEnd type="diamond" w="med" len="med"/>
          </a:ln>
        </p:spPr>
      </p:cxnSp>
      <p:cxnSp>
        <p:nvCxnSpPr>
          <p:cNvPr id="699" name="Google Shape;699;p21"/>
          <p:cNvCxnSpPr>
            <a:stCxn id="682" idx="1"/>
            <a:endCxn id="700" idx="0"/>
          </p:cNvCxnSpPr>
          <p:nvPr/>
        </p:nvCxnSpPr>
        <p:spPr>
          <a:xfrm flipH="1">
            <a:off x="3430650" y="2848550"/>
            <a:ext cx="449400" cy="425100"/>
          </a:xfrm>
          <a:prstGeom prst="bentConnector3">
            <a:avLst>
              <a:gd name="adj1" fmla="val 50003"/>
            </a:avLst>
          </a:prstGeom>
          <a:noFill/>
          <a:ln w="9525" cap="flat" cmpd="sng">
            <a:solidFill>
              <a:schemeClr val="dk1"/>
            </a:solidFill>
            <a:prstDash val="solid"/>
            <a:round/>
            <a:headEnd type="none" w="med" len="med"/>
            <a:tailEnd type="diamond" w="med" len="med"/>
          </a:ln>
        </p:spPr>
      </p:cxnSp>
      <p:cxnSp>
        <p:nvCxnSpPr>
          <p:cNvPr id="701" name="Google Shape;701;p21"/>
          <p:cNvCxnSpPr>
            <a:stCxn id="682" idx="1"/>
            <a:endCxn id="702" idx="0"/>
          </p:cNvCxnSpPr>
          <p:nvPr/>
        </p:nvCxnSpPr>
        <p:spPr>
          <a:xfrm rot="10800000">
            <a:off x="3430650" y="2423450"/>
            <a:ext cx="449400" cy="425100"/>
          </a:xfrm>
          <a:prstGeom prst="bentConnector3">
            <a:avLst>
              <a:gd name="adj1" fmla="val 50003"/>
            </a:avLst>
          </a:prstGeom>
          <a:noFill/>
          <a:ln w="9525" cap="flat" cmpd="sng">
            <a:solidFill>
              <a:schemeClr val="dk1"/>
            </a:solidFill>
            <a:prstDash val="solid"/>
            <a:round/>
            <a:headEnd type="none" w="med" len="med"/>
            <a:tailEnd type="diamond" w="med" len="med"/>
          </a:ln>
        </p:spPr>
      </p:cxnSp>
      <p:cxnSp>
        <p:nvCxnSpPr>
          <p:cNvPr id="703" name="Google Shape;703;p21"/>
          <p:cNvCxnSpPr>
            <a:stCxn id="682" idx="2"/>
            <a:endCxn id="704" idx="3"/>
          </p:cNvCxnSpPr>
          <p:nvPr/>
        </p:nvCxnSpPr>
        <p:spPr>
          <a:xfrm rot="-5400000" flipH="1">
            <a:off x="4614300" y="3024650"/>
            <a:ext cx="1056900" cy="1141500"/>
          </a:xfrm>
          <a:prstGeom prst="bentConnector2">
            <a:avLst/>
          </a:prstGeom>
          <a:noFill/>
          <a:ln w="9525" cap="flat" cmpd="sng">
            <a:solidFill>
              <a:schemeClr val="dk1"/>
            </a:solidFill>
            <a:prstDash val="solid"/>
            <a:round/>
            <a:headEnd type="none" w="med" len="med"/>
            <a:tailEnd type="diamond" w="med" len="med"/>
          </a:ln>
        </p:spPr>
      </p:cxnSp>
      <p:cxnSp>
        <p:nvCxnSpPr>
          <p:cNvPr id="705" name="Google Shape;705;p21"/>
          <p:cNvCxnSpPr>
            <a:stCxn id="682" idx="2"/>
            <a:endCxn id="706" idx="0"/>
          </p:cNvCxnSpPr>
          <p:nvPr/>
        </p:nvCxnSpPr>
        <p:spPr>
          <a:xfrm rot="5400000">
            <a:off x="3472800" y="3024650"/>
            <a:ext cx="1056900" cy="1141500"/>
          </a:xfrm>
          <a:prstGeom prst="bentConnector2">
            <a:avLst/>
          </a:prstGeom>
          <a:noFill/>
          <a:ln w="9525" cap="flat" cmpd="sng">
            <a:solidFill>
              <a:schemeClr val="dk1"/>
            </a:solidFill>
            <a:prstDash val="solid"/>
            <a:round/>
            <a:headEnd type="none" w="med" len="med"/>
            <a:tailEnd type="diamond" w="med" len="med"/>
          </a:ln>
        </p:spPr>
      </p:cxnSp>
      <p:sp>
        <p:nvSpPr>
          <p:cNvPr id="702" name="Google Shape;702;p21"/>
          <p:cNvSpPr/>
          <p:nvPr/>
        </p:nvSpPr>
        <p:spPr>
          <a:xfrm>
            <a:off x="2737025" y="2130538"/>
            <a:ext cx="693600" cy="5859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B</a:t>
            </a:r>
            <a:endParaRPr sz="1600">
              <a:solidFill>
                <a:schemeClr val="dk1"/>
              </a:solidFill>
              <a:latin typeface="Montserrat SemiBold"/>
              <a:ea typeface="Montserrat SemiBold"/>
              <a:cs typeface="Montserrat SemiBold"/>
              <a:sym typeface="Montserrat SemiBold"/>
            </a:endParaRPr>
          </a:p>
        </p:txBody>
      </p:sp>
      <p:sp>
        <p:nvSpPr>
          <p:cNvPr id="700" name="Google Shape;700;p21"/>
          <p:cNvSpPr/>
          <p:nvPr/>
        </p:nvSpPr>
        <p:spPr>
          <a:xfrm>
            <a:off x="2737025" y="2980650"/>
            <a:ext cx="693600" cy="5859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C</a:t>
            </a:r>
            <a:endParaRPr sz="1600">
              <a:solidFill>
                <a:schemeClr val="dk1"/>
              </a:solidFill>
              <a:latin typeface="Montserrat SemiBold"/>
              <a:ea typeface="Montserrat SemiBold"/>
              <a:cs typeface="Montserrat SemiBold"/>
              <a:sym typeface="Montserrat SemiBold"/>
            </a:endParaRPr>
          </a:p>
        </p:txBody>
      </p:sp>
      <p:sp>
        <p:nvSpPr>
          <p:cNvPr id="706" name="Google Shape;706;p21"/>
          <p:cNvSpPr/>
          <p:nvPr/>
        </p:nvSpPr>
        <p:spPr>
          <a:xfrm>
            <a:off x="2737025" y="3830750"/>
            <a:ext cx="693600" cy="585900"/>
          </a:xfrm>
          <a:prstGeom prst="hexagon">
            <a:avLst>
              <a:gd name="adj" fmla="val 25000"/>
              <a:gd name="vf" fmla="val 11547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D</a:t>
            </a:r>
            <a:endParaRPr sz="1600">
              <a:solidFill>
                <a:schemeClr val="dk1"/>
              </a:solidFill>
              <a:latin typeface="Montserrat SemiBold"/>
              <a:ea typeface="Montserrat SemiBold"/>
              <a:cs typeface="Montserrat SemiBold"/>
              <a:sym typeface="Montserrat SemiBold"/>
            </a:endParaRPr>
          </a:p>
        </p:txBody>
      </p:sp>
      <p:sp>
        <p:nvSpPr>
          <p:cNvPr id="694" name="Google Shape;694;p21"/>
          <p:cNvSpPr/>
          <p:nvPr/>
        </p:nvSpPr>
        <p:spPr>
          <a:xfrm>
            <a:off x="5713375" y="1280438"/>
            <a:ext cx="693600" cy="585900"/>
          </a:xfrm>
          <a:prstGeom prst="hexagon">
            <a:avLst>
              <a:gd name="adj" fmla="val 25000"/>
              <a:gd name="vf" fmla="val 11547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E</a:t>
            </a:r>
            <a:endParaRPr sz="1600">
              <a:solidFill>
                <a:schemeClr val="dk1"/>
              </a:solidFill>
              <a:latin typeface="Montserrat SemiBold"/>
              <a:ea typeface="Montserrat SemiBold"/>
              <a:cs typeface="Montserrat SemiBold"/>
              <a:sym typeface="Montserrat SemiBold"/>
            </a:endParaRPr>
          </a:p>
        </p:txBody>
      </p:sp>
      <p:sp>
        <p:nvSpPr>
          <p:cNvPr id="696" name="Google Shape;696;p21"/>
          <p:cNvSpPr/>
          <p:nvPr/>
        </p:nvSpPr>
        <p:spPr>
          <a:xfrm>
            <a:off x="5713375" y="2130550"/>
            <a:ext cx="693600" cy="5859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F</a:t>
            </a:r>
            <a:endParaRPr sz="1600">
              <a:solidFill>
                <a:schemeClr val="dk1"/>
              </a:solidFill>
              <a:latin typeface="Montserrat SemiBold"/>
              <a:ea typeface="Montserrat SemiBold"/>
              <a:cs typeface="Montserrat SemiBold"/>
              <a:sym typeface="Montserrat SemiBold"/>
            </a:endParaRPr>
          </a:p>
        </p:txBody>
      </p:sp>
      <p:sp>
        <p:nvSpPr>
          <p:cNvPr id="698" name="Google Shape;698;p21"/>
          <p:cNvSpPr/>
          <p:nvPr/>
        </p:nvSpPr>
        <p:spPr>
          <a:xfrm>
            <a:off x="5713375" y="2980663"/>
            <a:ext cx="693600" cy="5859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G</a:t>
            </a:r>
            <a:endParaRPr sz="1600">
              <a:solidFill>
                <a:schemeClr val="dk1"/>
              </a:solidFill>
              <a:latin typeface="Montserrat SemiBold"/>
              <a:ea typeface="Montserrat SemiBold"/>
              <a:cs typeface="Montserrat SemiBold"/>
              <a:sym typeface="Montserrat SemiBold"/>
            </a:endParaRPr>
          </a:p>
        </p:txBody>
      </p:sp>
      <p:sp>
        <p:nvSpPr>
          <p:cNvPr id="704" name="Google Shape;704;p21"/>
          <p:cNvSpPr/>
          <p:nvPr/>
        </p:nvSpPr>
        <p:spPr>
          <a:xfrm>
            <a:off x="5713375" y="3830763"/>
            <a:ext cx="693600" cy="585900"/>
          </a:xfrm>
          <a:prstGeom prst="hexagon">
            <a:avLst>
              <a:gd name="adj" fmla="val 25000"/>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H</a:t>
            </a:r>
            <a:endParaRPr sz="1600">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22"/>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AI Tech Infographics</a:t>
            </a:r>
            <a:endParaRPr/>
          </a:p>
        </p:txBody>
      </p:sp>
      <p:sp>
        <p:nvSpPr>
          <p:cNvPr id="712" name="Google Shape;712;p22"/>
          <p:cNvSpPr txBox="1"/>
          <p:nvPr/>
        </p:nvSpPr>
        <p:spPr>
          <a:xfrm>
            <a:off x="3072000" y="4841650"/>
            <a:ext cx="3000000" cy="16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Montserrat"/>
                <a:ea typeface="Montserrat"/>
                <a:cs typeface="Montserrat"/>
                <a:sym typeface="Montserrat"/>
              </a:rPr>
              <a:t>This template has been created by </a:t>
            </a:r>
            <a:r>
              <a:rPr lang="en" sz="8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endParaRPr sz="800" b="1">
              <a:solidFill>
                <a:schemeClr val="dk1"/>
              </a:solidFill>
              <a:latin typeface="Montserrat"/>
              <a:ea typeface="Montserrat"/>
              <a:cs typeface="Montserrat"/>
              <a:sym typeface="Montserrat"/>
            </a:endParaRPr>
          </a:p>
        </p:txBody>
      </p:sp>
      <p:sp>
        <p:nvSpPr>
          <p:cNvPr id="713" name="Google Shape;713;p22"/>
          <p:cNvSpPr txBox="1"/>
          <p:nvPr/>
        </p:nvSpPr>
        <p:spPr>
          <a:xfrm>
            <a:off x="466350" y="4457125"/>
            <a:ext cx="8238900" cy="29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1"/>
                </a:solidFill>
                <a:latin typeface="Montserrat Medium"/>
                <a:ea typeface="Montserrat Medium"/>
                <a:cs typeface="Montserrat Medium"/>
                <a:sym typeface="Montserrat Medium"/>
              </a:rPr>
              <a:t>Follow the link in the graph to modify its data and then paste the new one here. </a:t>
            </a:r>
            <a:r>
              <a:rPr lang="en" sz="800" b="1" u="sng">
                <a:solidFill>
                  <a:schemeClr val="hlink"/>
                </a:solidFill>
                <a:latin typeface="Montserrat"/>
                <a:ea typeface="Montserrat"/>
                <a:cs typeface="Montserrat"/>
                <a:sym typeface="Montserrat"/>
                <a:hlinkClick r:id="rId4"/>
              </a:rPr>
              <a:t>For more info, click here</a:t>
            </a:r>
            <a:endParaRPr sz="800" b="1">
              <a:solidFill>
                <a:schemeClr val="dk1"/>
              </a:solidFill>
              <a:latin typeface="Montserrat"/>
              <a:ea typeface="Montserrat"/>
              <a:cs typeface="Montserrat"/>
              <a:sym typeface="Montserrat"/>
            </a:endParaRPr>
          </a:p>
        </p:txBody>
      </p:sp>
      <p:sp>
        <p:nvSpPr>
          <p:cNvPr id="714" name="Google Shape;714;p22"/>
          <p:cNvSpPr txBox="1"/>
          <p:nvPr/>
        </p:nvSpPr>
        <p:spPr>
          <a:xfrm>
            <a:off x="558050" y="1227585"/>
            <a:ext cx="1194300" cy="43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Mercury</a:t>
            </a:r>
            <a:endParaRPr sz="1600">
              <a:solidFill>
                <a:schemeClr val="dk1"/>
              </a:solidFill>
              <a:latin typeface="Montserrat SemiBold"/>
              <a:ea typeface="Montserrat SemiBold"/>
              <a:cs typeface="Montserrat SemiBold"/>
              <a:sym typeface="Montserrat SemiBold"/>
            </a:endParaRPr>
          </a:p>
        </p:txBody>
      </p:sp>
      <p:sp>
        <p:nvSpPr>
          <p:cNvPr id="715" name="Google Shape;715;p22"/>
          <p:cNvSpPr txBox="1"/>
          <p:nvPr/>
        </p:nvSpPr>
        <p:spPr>
          <a:xfrm>
            <a:off x="3776100" y="1227585"/>
            <a:ext cx="629100" cy="43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50%</a:t>
            </a:r>
            <a:endParaRPr sz="1600">
              <a:solidFill>
                <a:schemeClr val="dk1"/>
              </a:solidFill>
              <a:latin typeface="Montserrat SemiBold"/>
              <a:ea typeface="Montserrat SemiBold"/>
              <a:cs typeface="Montserrat SemiBold"/>
              <a:sym typeface="Montserrat SemiBold"/>
            </a:endParaRPr>
          </a:p>
        </p:txBody>
      </p:sp>
      <p:sp>
        <p:nvSpPr>
          <p:cNvPr id="716" name="Google Shape;716;p22"/>
          <p:cNvSpPr txBox="1"/>
          <p:nvPr/>
        </p:nvSpPr>
        <p:spPr>
          <a:xfrm>
            <a:off x="558050" y="1707873"/>
            <a:ext cx="1194300" cy="43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Venus</a:t>
            </a:r>
            <a:endParaRPr sz="1600">
              <a:solidFill>
                <a:schemeClr val="dk1"/>
              </a:solidFill>
              <a:latin typeface="Montserrat SemiBold"/>
              <a:ea typeface="Montserrat SemiBold"/>
              <a:cs typeface="Montserrat SemiBold"/>
              <a:sym typeface="Montserrat SemiBold"/>
            </a:endParaRPr>
          </a:p>
        </p:txBody>
      </p:sp>
      <p:sp>
        <p:nvSpPr>
          <p:cNvPr id="717" name="Google Shape;717;p22"/>
          <p:cNvSpPr txBox="1"/>
          <p:nvPr/>
        </p:nvSpPr>
        <p:spPr>
          <a:xfrm>
            <a:off x="3776100" y="1707873"/>
            <a:ext cx="629100" cy="43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75%</a:t>
            </a:r>
            <a:endParaRPr sz="1600">
              <a:solidFill>
                <a:schemeClr val="dk1"/>
              </a:solidFill>
              <a:latin typeface="Montserrat SemiBold"/>
              <a:ea typeface="Montserrat SemiBold"/>
              <a:cs typeface="Montserrat SemiBold"/>
              <a:sym typeface="Montserrat SemiBold"/>
            </a:endParaRPr>
          </a:p>
        </p:txBody>
      </p:sp>
      <p:sp>
        <p:nvSpPr>
          <p:cNvPr id="718" name="Google Shape;718;p22"/>
          <p:cNvSpPr txBox="1"/>
          <p:nvPr/>
        </p:nvSpPr>
        <p:spPr>
          <a:xfrm>
            <a:off x="558050" y="2188160"/>
            <a:ext cx="1194300" cy="43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Earth</a:t>
            </a:r>
            <a:endParaRPr sz="1600">
              <a:solidFill>
                <a:schemeClr val="dk1"/>
              </a:solidFill>
              <a:latin typeface="Montserrat SemiBold"/>
              <a:ea typeface="Montserrat SemiBold"/>
              <a:cs typeface="Montserrat SemiBold"/>
              <a:sym typeface="Montserrat SemiBold"/>
            </a:endParaRPr>
          </a:p>
        </p:txBody>
      </p:sp>
      <p:sp>
        <p:nvSpPr>
          <p:cNvPr id="719" name="Google Shape;719;p22"/>
          <p:cNvSpPr txBox="1"/>
          <p:nvPr/>
        </p:nvSpPr>
        <p:spPr>
          <a:xfrm>
            <a:off x="3776100" y="2188160"/>
            <a:ext cx="629100" cy="43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25%</a:t>
            </a:r>
            <a:endParaRPr sz="1600">
              <a:solidFill>
                <a:schemeClr val="dk1"/>
              </a:solidFill>
              <a:latin typeface="Montserrat SemiBold"/>
              <a:ea typeface="Montserrat SemiBold"/>
              <a:cs typeface="Montserrat SemiBold"/>
              <a:sym typeface="Montserrat SemiBold"/>
            </a:endParaRPr>
          </a:p>
        </p:txBody>
      </p:sp>
      <p:cxnSp>
        <p:nvCxnSpPr>
          <p:cNvPr id="720" name="Google Shape;720;p22"/>
          <p:cNvCxnSpPr>
            <a:stCxn id="714" idx="3"/>
            <a:endCxn id="715" idx="1"/>
          </p:cNvCxnSpPr>
          <p:nvPr/>
        </p:nvCxnSpPr>
        <p:spPr>
          <a:xfrm>
            <a:off x="1752350" y="1445985"/>
            <a:ext cx="2023800" cy="0"/>
          </a:xfrm>
          <a:prstGeom prst="straightConnector1">
            <a:avLst/>
          </a:prstGeom>
          <a:noFill/>
          <a:ln w="9525" cap="flat" cmpd="sng">
            <a:solidFill>
              <a:schemeClr val="dk1"/>
            </a:solidFill>
            <a:prstDash val="solid"/>
            <a:round/>
            <a:headEnd type="diamond" w="med" len="med"/>
            <a:tailEnd type="diamond" w="med" len="med"/>
          </a:ln>
        </p:spPr>
      </p:cxnSp>
      <p:cxnSp>
        <p:nvCxnSpPr>
          <p:cNvPr id="721" name="Google Shape;721;p22"/>
          <p:cNvCxnSpPr>
            <a:stCxn id="716" idx="3"/>
            <a:endCxn id="717" idx="1"/>
          </p:cNvCxnSpPr>
          <p:nvPr/>
        </p:nvCxnSpPr>
        <p:spPr>
          <a:xfrm>
            <a:off x="1752350" y="1926273"/>
            <a:ext cx="2023800" cy="0"/>
          </a:xfrm>
          <a:prstGeom prst="straightConnector1">
            <a:avLst/>
          </a:prstGeom>
          <a:noFill/>
          <a:ln w="9525" cap="flat" cmpd="sng">
            <a:solidFill>
              <a:schemeClr val="dk1"/>
            </a:solidFill>
            <a:prstDash val="solid"/>
            <a:round/>
            <a:headEnd type="diamond" w="med" len="med"/>
            <a:tailEnd type="diamond" w="med" len="med"/>
          </a:ln>
        </p:spPr>
      </p:cxnSp>
      <p:cxnSp>
        <p:nvCxnSpPr>
          <p:cNvPr id="722" name="Google Shape;722;p22"/>
          <p:cNvCxnSpPr>
            <a:stCxn id="718" idx="3"/>
            <a:endCxn id="719" idx="1"/>
          </p:cNvCxnSpPr>
          <p:nvPr/>
        </p:nvCxnSpPr>
        <p:spPr>
          <a:xfrm>
            <a:off x="1752350" y="2406560"/>
            <a:ext cx="2023800" cy="0"/>
          </a:xfrm>
          <a:prstGeom prst="straightConnector1">
            <a:avLst/>
          </a:prstGeom>
          <a:noFill/>
          <a:ln w="9525" cap="flat" cmpd="sng">
            <a:solidFill>
              <a:schemeClr val="dk1"/>
            </a:solidFill>
            <a:prstDash val="solid"/>
            <a:round/>
            <a:headEnd type="diamond" w="med" len="med"/>
            <a:tailEnd type="diamond" w="med" len="med"/>
          </a:ln>
        </p:spPr>
      </p:cxnSp>
      <p:sp>
        <p:nvSpPr>
          <p:cNvPr id="723" name="Google Shape;723;p22"/>
          <p:cNvSpPr/>
          <p:nvPr/>
        </p:nvSpPr>
        <p:spPr>
          <a:xfrm>
            <a:off x="2681588" y="1373804"/>
            <a:ext cx="165274" cy="144365"/>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724" name="Google Shape;724;p22"/>
          <p:cNvSpPr/>
          <p:nvPr/>
        </p:nvSpPr>
        <p:spPr>
          <a:xfrm>
            <a:off x="3250413" y="1854091"/>
            <a:ext cx="165274" cy="144365"/>
          </a:xfrm>
          <a:prstGeom prst="hexagon">
            <a:avLst>
              <a:gd name="adj" fmla="val 25000"/>
              <a:gd name="vf" fmla="val 11547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725" name="Google Shape;725;p22"/>
          <p:cNvSpPr/>
          <p:nvPr/>
        </p:nvSpPr>
        <p:spPr>
          <a:xfrm>
            <a:off x="2085263" y="2334391"/>
            <a:ext cx="165274" cy="144365"/>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726" name="Google Shape;726;p22"/>
          <p:cNvSpPr/>
          <p:nvPr/>
        </p:nvSpPr>
        <p:spPr>
          <a:xfrm>
            <a:off x="4946930" y="1413182"/>
            <a:ext cx="1094100" cy="109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727" name="Google Shape;727;p22"/>
          <p:cNvSpPr/>
          <p:nvPr/>
        </p:nvSpPr>
        <p:spPr>
          <a:xfrm rot="10800000">
            <a:off x="4749843" y="1216245"/>
            <a:ext cx="1488000" cy="1488000"/>
          </a:xfrm>
          <a:prstGeom prst="blockArc">
            <a:avLst>
              <a:gd name="adj1" fmla="val 5467234"/>
              <a:gd name="adj2" fmla="val 2529620"/>
              <a:gd name="adj3" fmla="val 23072"/>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728" name="Google Shape;728;p22"/>
          <p:cNvSpPr/>
          <p:nvPr/>
        </p:nvSpPr>
        <p:spPr>
          <a:xfrm rot="10800000">
            <a:off x="4749968" y="1216220"/>
            <a:ext cx="1488000" cy="1488000"/>
          </a:xfrm>
          <a:prstGeom prst="blockArc">
            <a:avLst>
              <a:gd name="adj1" fmla="val 5467234"/>
              <a:gd name="adj2" fmla="val 16269923"/>
              <a:gd name="adj3" fmla="val 2325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grpSp>
        <p:nvGrpSpPr>
          <p:cNvPr id="729" name="Google Shape;729;p22"/>
          <p:cNvGrpSpPr/>
          <p:nvPr/>
        </p:nvGrpSpPr>
        <p:grpSpPr>
          <a:xfrm>
            <a:off x="5248212" y="1726643"/>
            <a:ext cx="491253" cy="467166"/>
            <a:chOff x="2423893" y="3122717"/>
            <a:chExt cx="609193" cy="579323"/>
          </a:xfrm>
        </p:grpSpPr>
        <p:sp>
          <p:nvSpPr>
            <p:cNvPr id="730" name="Google Shape;730;p22"/>
            <p:cNvSpPr/>
            <p:nvPr/>
          </p:nvSpPr>
          <p:spPr>
            <a:xfrm>
              <a:off x="2423893" y="3148637"/>
              <a:ext cx="609193" cy="553403"/>
            </a:xfrm>
            <a:custGeom>
              <a:avLst/>
              <a:gdLst/>
              <a:ahLst/>
              <a:cxnLst/>
              <a:rect l="l" t="t" r="r" b="b"/>
              <a:pathLst>
                <a:path w="609193" h="553403" extrusionOk="0">
                  <a:moveTo>
                    <a:pt x="528663" y="431739"/>
                  </a:moveTo>
                  <a:cubicBezTo>
                    <a:pt x="543425" y="431739"/>
                    <a:pt x="555434" y="419730"/>
                    <a:pt x="555434" y="404968"/>
                  </a:cubicBezTo>
                  <a:lnTo>
                    <a:pt x="555434" y="355345"/>
                  </a:lnTo>
                  <a:lnTo>
                    <a:pt x="588371" y="355345"/>
                  </a:lnTo>
                  <a:cubicBezTo>
                    <a:pt x="599852" y="355345"/>
                    <a:pt x="609193" y="346004"/>
                    <a:pt x="609193" y="334523"/>
                  </a:cubicBezTo>
                  <a:lnTo>
                    <a:pt x="609193" y="209777"/>
                  </a:lnTo>
                  <a:cubicBezTo>
                    <a:pt x="609193" y="198296"/>
                    <a:pt x="599852" y="188955"/>
                    <a:pt x="588371" y="188955"/>
                  </a:cubicBezTo>
                  <a:lnTo>
                    <a:pt x="555434" y="188955"/>
                  </a:lnTo>
                  <a:lnTo>
                    <a:pt x="555434" y="139331"/>
                  </a:lnTo>
                  <a:cubicBezTo>
                    <a:pt x="555434" y="124569"/>
                    <a:pt x="543425" y="112560"/>
                    <a:pt x="528663" y="112560"/>
                  </a:cubicBezTo>
                  <a:lnTo>
                    <a:pt x="494422" y="112560"/>
                  </a:lnTo>
                  <a:lnTo>
                    <a:pt x="494422" y="72279"/>
                  </a:lnTo>
                  <a:cubicBezTo>
                    <a:pt x="510354" y="68282"/>
                    <a:pt x="522189" y="53845"/>
                    <a:pt x="522189" y="36691"/>
                  </a:cubicBezTo>
                  <a:cubicBezTo>
                    <a:pt x="522189" y="16459"/>
                    <a:pt x="505730" y="0"/>
                    <a:pt x="485498" y="0"/>
                  </a:cubicBezTo>
                  <a:cubicBezTo>
                    <a:pt x="465268" y="0"/>
                    <a:pt x="448809" y="16459"/>
                    <a:pt x="448809" y="36691"/>
                  </a:cubicBezTo>
                  <a:cubicBezTo>
                    <a:pt x="448809" y="53845"/>
                    <a:pt x="460643" y="68282"/>
                    <a:pt x="476575" y="72279"/>
                  </a:cubicBezTo>
                  <a:lnTo>
                    <a:pt x="476575" y="112560"/>
                  </a:lnTo>
                  <a:lnTo>
                    <a:pt x="433098" y="112560"/>
                  </a:lnTo>
                  <a:cubicBezTo>
                    <a:pt x="428170" y="112560"/>
                    <a:pt x="424174" y="116556"/>
                    <a:pt x="424174" y="121484"/>
                  </a:cubicBezTo>
                  <a:cubicBezTo>
                    <a:pt x="424174" y="126412"/>
                    <a:pt x="428170" y="130408"/>
                    <a:pt x="433098" y="130408"/>
                  </a:cubicBezTo>
                  <a:lnTo>
                    <a:pt x="528663" y="130408"/>
                  </a:lnTo>
                  <a:cubicBezTo>
                    <a:pt x="533584" y="130408"/>
                    <a:pt x="537587" y="134410"/>
                    <a:pt x="537587" y="139331"/>
                  </a:cubicBezTo>
                  <a:lnTo>
                    <a:pt x="537587" y="239640"/>
                  </a:lnTo>
                  <a:cubicBezTo>
                    <a:pt x="537587" y="244568"/>
                    <a:pt x="541582" y="248564"/>
                    <a:pt x="546510" y="248564"/>
                  </a:cubicBezTo>
                  <a:cubicBezTo>
                    <a:pt x="551439" y="248564"/>
                    <a:pt x="555434" y="244568"/>
                    <a:pt x="555434" y="239640"/>
                  </a:cubicBezTo>
                  <a:lnTo>
                    <a:pt x="555434" y="206802"/>
                  </a:lnTo>
                  <a:lnTo>
                    <a:pt x="588371" y="206802"/>
                  </a:lnTo>
                  <a:cubicBezTo>
                    <a:pt x="589983" y="206802"/>
                    <a:pt x="591346" y="208164"/>
                    <a:pt x="591346" y="209777"/>
                  </a:cubicBezTo>
                  <a:lnTo>
                    <a:pt x="591346" y="334523"/>
                  </a:lnTo>
                  <a:cubicBezTo>
                    <a:pt x="591346" y="336135"/>
                    <a:pt x="589983" y="337498"/>
                    <a:pt x="588371" y="337498"/>
                  </a:cubicBezTo>
                  <a:lnTo>
                    <a:pt x="555434" y="337498"/>
                  </a:lnTo>
                  <a:lnTo>
                    <a:pt x="555434" y="291991"/>
                  </a:lnTo>
                  <a:cubicBezTo>
                    <a:pt x="555434" y="287063"/>
                    <a:pt x="551439" y="283068"/>
                    <a:pt x="546510" y="283068"/>
                  </a:cubicBezTo>
                  <a:cubicBezTo>
                    <a:pt x="541582" y="283068"/>
                    <a:pt x="537587" y="287063"/>
                    <a:pt x="537587" y="291991"/>
                  </a:cubicBezTo>
                  <a:lnTo>
                    <a:pt x="537587" y="404967"/>
                  </a:lnTo>
                  <a:cubicBezTo>
                    <a:pt x="537587" y="409888"/>
                    <a:pt x="533583" y="413891"/>
                    <a:pt x="528663" y="413891"/>
                  </a:cubicBezTo>
                  <a:lnTo>
                    <a:pt x="80530" y="413891"/>
                  </a:lnTo>
                  <a:cubicBezTo>
                    <a:pt x="75610" y="413891"/>
                    <a:pt x="71606" y="409888"/>
                    <a:pt x="71606" y="404967"/>
                  </a:cubicBezTo>
                  <a:lnTo>
                    <a:pt x="71606" y="139331"/>
                  </a:lnTo>
                  <a:cubicBezTo>
                    <a:pt x="71606" y="134410"/>
                    <a:pt x="75610" y="130408"/>
                    <a:pt x="80530" y="130408"/>
                  </a:cubicBezTo>
                  <a:lnTo>
                    <a:pt x="374796" y="130408"/>
                  </a:lnTo>
                  <a:cubicBezTo>
                    <a:pt x="379725" y="130408"/>
                    <a:pt x="383720" y="126412"/>
                    <a:pt x="383720" y="121484"/>
                  </a:cubicBezTo>
                  <a:cubicBezTo>
                    <a:pt x="383720" y="116556"/>
                    <a:pt x="379725" y="112560"/>
                    <a:pt x="374796" y="112560"/>
                  </a:cubicBezTo>
                  <a:lnTo>
                    <a:pt x="132618" y="112560"/>
                  </a:lnTo>
                  <a:lnTo>
                    <a:pt x="132618" y="72279"/>
                  </a:lnTo>
                  <a:cubicBezTo>
                    <a:pt x="148550" y="68282"/>
                    <a:pt x="160384" y="53845"/>
                    <a:pt x="160384" y="36691"/>
                  </a:cubicBezTo>
                  <a:cubicBezTo>
                    <a:pt x="160384" y="16459"/>
                    <a:pt x="143925" y="0"/>
                    <a:pt x="123695" y="0"/>
                  </a:cubicBezTo>
                  <a:cubicBezTo>
                    <a:pt x="103464" y="0"/>
                    <a:pt x="87004" y="16460"/>
                    <a:pt x="87004" y="36691"/>
                  </a:cubicBezTo>
                  <a:cubicBezTo>
                    <a:pt x="87004" y="53845"/>
                    <a:pt x="98838" y="68282"/>
                    <a:pt x="114771" y="72279"/>
                  </a:cubicBezTo>
                  <a:lnTo>
                    <a:pt x="114771" y="112560"/>
                  </a:lnTo>
                  <a:lnTo>
                    <a:pt x="80530" y="112560"/>
                  </a:lnTo>
                  <a:cubicBezTo>
                    <a:pt x="65768" y="112560"/>
                    <a:pt x="53759" y="124569"/>
                    <a:pt x="53759" y="139331"/>
                  </a:cubicBezTo>
                  <a:lnTo>
                    <a:pt x="53759" y="188955"/>
                  </a:lnTo>
                  <a:lnTo>
                    <a:pt x="20822" y="188955"/>
                  </a:lnTo>
                  <a:cubicBezTo>
                    <a:pt x="9341" y="188955"/>
                    <a:pt x="0" y="198296"/>
                    <a:pt x="0" y="209777"/>
                  </a:cubicBezTo>
                  <a:lnTo>
                    <a:pt x="0" y="334523"/>
                  </a:lnTo>
                  <a:cubicBezTo>
                    <a:pt x="0" y="346004"/>
                    <a:pt x="9341" y="355345"/>
                    <a:pt x="20822" y="355345"/>
                  </a:cubicBezTo>
                  <a:lnTo>
                    <a:pt x="53759" y="355345"/>
                  </a:lnTo>
                  <a:lnTo>
                    <a:pt x="53759" y="404968"/>
                  </a:lnTo>
                  <a:cubicBezTo>
                    <a:pt x="53759" y="419730"/>
                    <a:pt x="65768" y="431739"/>
                    <a:pt x="80530" y="431739"/>
                  </a:cubicBezTo>
                  <a:lnTo>
                    <a:pt x="207962" y="431739"/>
                  </a:lnTo>
                  <a:lnTo>
                    <a:pt x="207962" y="457747"/>
                  </a:lnTo>
                  <a:lnTo>
                    <a:pt x="78535" y="457747"/>
                  </a:lnTo>
                  <a:cubicBezTo>
                    <a:pt x="70333" y="457747"/>
                    <a:pt x="63662" y="464418"/>
                    <a:pt x="63662" y="472620"/>
                  </a:cubicBezTo>
                  <a:lnTo>
                    <a:pt x="63662" y="489861"/>
                  </a:lnTo>
                  <a:lnTo>
                    <a:pt x="14873" y="489861"/>
                  </a:lnTo>
                  <a:cubicBezTo>
                    <a:pt x="6671" y="489861"/>
                    <a:pt x="0" y="496533"/>
                    <a:pt x="0" y="504734"/>
                  </a:cubicBezTo>
                  <a:lnTo>
                    <a:pt x="0" y="544479"/>
                  </a:lnTo>
                  <a:cubicBezTo>
                    <a:pt x="0" y="549408"/>
                    <a:pt x="3995" y="553403"/>
                    <a:pt x="8924" y="553403"/>
                  </a:cubicBezTo>
                  <a:lnTo>
                    <a:pt x="600269" y="553403"/>
                  </a:lnTo>
                  <a:cubicBezTo>
                    <a:pt x="605198" y="553403"/>
                    <a:pt x="609193" y="549408"/>
                    <a:pt x="609193" y="544479"/>
                  </a:cubicBezTo>
                  <a:lnTo>
                    <a:pt x="609193" y="504734"/>
                  </a:lnTo>
                  <a:cubicBezTo>
                    <a:pt x="609193" y="496533"/>
                    <a:pt x="602522" y="489861"/>
                    <a:pt x="594320" y="489861"/>
                  </a:cubicBezTo>
                  <a:lnTo>
                    <a:pt x="545531" y="489861"/>
                  </a:lnTo>
                  <a:lnTo>
                    <a:pt x="545531" y="472620"/>
                  </a:lnTo>
                  <a:cubicBezTo>
                    <a:pt x="545531" y="464418"/>
                    <a:pt x="538860" y="457747"/>
                    <a:pt x="530658" y="457747"/>
                  </a:cubicBezTo>
                  <a:lnTo>
                    <a:pt x="401232" y="457747"/>
                  </a:lnTo>
                  <a:lnTo>
                    <a:pt x="401232" y="431739"/>
                  </a:lnTo>
                  <a:lnTo>
                    <a:pt x="528663" y="431739"/>
                  </a:lnTo>
                  <a:close/>
                  <a:moveTo>
                    <a:pt x="466656" y="36691"/>
                  </a:moveTo>
                  <a:cubicBezTo>
                    <a:pt x="466656" y="26300"/>
                    <a:pt x="475109" y="17847"/>
                    <a:pt x="485498" y="17847"/>
                  </a:cubicBezTo>
                  <a:cubicBezTo>
                    <a:pt x="495888" y="17847"/>
                    <a:pt x="504342" y="26300"/>
                    <a:pt x="504342" y="36691"/>
                  </a:cubicBezTo>
                  <a:cubicBezTo>
                    <a:pt x="504342" y="47080"/>
                    <a:pt x="495889" y="55533"/>
                    <a:pt x="485498" y="55533"/>
                  </a:cubicBezTo>
                  <a:cubicBezTo>
                    <a:pt x="475108" y="55533"/>
                    <a:pt x="466656" y="47080"/>
                    <a:pt x="466656" y="36691"/>
                  </a:cubicBezTo>
                  <a:close/>
                  <a:moveTo>
                    <a:pt x="104851" y="36691"/>
                  </a:moveTo>
                  <a:cubicBezTo>
                    <a:pt x="104851" y="26300"/>
                    <a:pt x="113304" y="17847"/>
                    <a:pt x="123695" y="17847"/>
                  </a:cubicBezTo>
                  <a:cubicBezTo>
                    <a:pt x="134086" y="17847"/>
                    <a:pt x="142537" y="26300"/>
                    <a:pt x="142537" y="36691"/>
                  </a:cubicBezTo>
                  <a:cubicBezTo>
                    <a:pt x="142537" y="47080"/>
                    <a:pt x="134084" y="55533"/>
                    <a:pt x="123695" y="55533"/>
                  </a:cubicBezTo>
                  <a:cubicBezTo>
                    <a:pt x="113305" y="55533"/>
                    <a:pt x="104851" y="47080"/>
                    <a:pt x="104851" y="36691"/>
                  </a:cubicBezTo>
                  <a:close/>
                  <a:moveTo>
                    <a:pt x="53759" y="337498"/>
                  </a:moveTo>
                  <a:lnTo>
                    <a:pt x="20822" y="337498"/>
                  </a:lnTo>
                  <a:cubicBezTo>
                    <a:pt x="19210" y="337498"/>
                    <a:pt x="17847" y="336135"/>
                    <a:pt x="17847" y="334523"/>
                  </a:cubicBezTo>
                  <a:lnTo>
                    <a:pt x="17847" y="209777"/>
                  </a:lnTo>
                  <a:cubicBezTo>
                    <a:pt x="17847" y="208164"/>
                    <a:pt x="19210" y="206802"/>
                    <a:pt x="20822" y="206802"/>
                  </a:cubicBezTo>
                  <a:lnTo>
                    <a:pt x="53759" y="206802"/>
                  </a:lnTo>
                  <a:lnTo>
                    <a:pt x="53759" y="337498"/>
                  </a:lnTo>
                  <a:close/>
                  <a:moveTo>
                    <a:pt x="63662" y="535556"/>
                  </a:moveTo>
                  <a:lnTo>
                    <a:pt x="17847" y="535556"/>
                  </a:lnTo>
                  <a:lnTo>
                    <a:pt x="17847" y="507709"/>
                  </a:lnTo>
                  <a:lnTo>
                    <a:pt x="63662" y="507709"/>
                  </a:lnTo>
                  <a:lnTo>
                    <a:pt x="63662" y="535556"/>
                  </a:lnTo>
                  <a:close/>
                  <a:moveTo>
                    <a:pt x="545531" y="507709"/>
                  </a:moveTo>
                  <a:lnTo>
                    <a:pt x="591346" y="507709"/>
                  </a:lnTo>
                  <a:lnTo>
                    <a:pt x="591346" y="535556"/>
                  </a:lnTo>
                  <a:lnTo>
                    <a:pt x="545531" y="535556"/>
                  </a:lnTo>
                  <a:lnTo>
                    <a:pt x="545531" y="507709"/>
                  </a:lnTo>
                  <a:close/>
                  <a:moveTo>
                    <a:pt x="527684" y="475594"/>
                  </a:moveTo>
                  <a:lnTo>
                    <a:pt x="527684" y="535556"/>
                  </a:lnTo>
                  <a:lnTo>
                    <a:pt x="81509" y="535556"/>
                  </a:lnTo>
                  <a:lnTo>
                    <a:pt x="81509" y="475594"/>
                  </a:lnTo>
                  <a:lnTo>
                    <a:pt x="249864" y="475594"/>
                  </a:lnTo>
                  <a:cubicBezTo>
                    <a:pt x="254793" y="475594"/>
                    <a:pt x="258788" y="471599"/>
                    <a:pt x="258788" y="466670"/>
                  </a:cubicBezTo>
                  <a:cubicBezTo>
                    <a:pt x="258788" y="461742"/>
                    <a:pt x="254793" y="457747"/>
                    <a:pt x="249864" y="457747"/>
                  </a:cubicBezTo>
                  <a:lnTo>
                    <a:pt x="225808" y="457747"/>
                  </a:lnTo>
                  <a:lnTo>
                    <a:pt x="225808" y="431739"/>
                  </a:lnTo>
                  <a:lnTo>
                    <a:pt x="383385" y="431739"/>
                  </a:lnTo>
                  <a:lnTo>
                    <a:pt x="383385" y="457747"/>
                  </a:lnTo>
                  <a:lnTo>
                    <a:pt x="309356" y="457747"/>
                  </a:lnTo>
                  <a:cubicBezTo>
                    <a:pt x="304428" y="457747"/>
                    <a:pt x="300432" y="461742"/>
                    <a:pt x="300432" y="466670"/>
                  </a:cubicBezTo>
                  <a:cubicBezTo>
                    <a:pt x="300432" y="471599"/>
                    <a:pt x="304428" y="475594"/>
                    <a:pt x="309356" y="475594"/>
                  </a:cubicBezTo>
                  <a:lnTo>
                    <a:pt x="527684" y="4755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22"/>
            <p:cNvSpPr/>
            <p:nvPr/>
          </p:nvSpPr>
          <p:spPr>
            <a:xfrm>
              <a:off x="2520093" y="3303638"/>
              <a:ext cx="416793" cy="234296"/>
            </a:xfrm>
            <a:custGeom>
              <a:avLst/>
              <a:gdLst/>
              <a:ahLst/>
              <a:cxnLst/>
              <a:rect l="l" t="t" r="r" b="b"/>
              <a:pathLst>
                <a:path w="416793" h="234296" extrusionOk="0">
                  <a:moveTo>
                    <a:pt x="401921" y="0"/>
                  </a:moveTo>
                  <a:lnTo>
                    <a:pt x="14873" y="0"/>
                  </a:lnTo>
                  <a:cubicBezTo>
                    <a:pt x="6671" y="0"/>
                    <a:pt x="0" y="6671"/>
                    <a:pt x="0" y="14873"/>
                  </a:cubicBezTo>
                  <a:lnTo>
                    <a:pt x="0" y="219424"/>
                  </a:lnTo>
                  <a:cubicBezTo>
                    <a:pt x="0" y="227625"/>
                    <a:pt x="6671" y="234297"/>
                    <a:pt x="14873" y="234297"/>
                  </a:cubicBezTo>
                  <a:lnTo>
                    <a:pt x="401921" y="234297"/>
                  </a:lnTo>
                  <a:cubicBezTo>
                    <a:pt x="410123" y="234297"/>
                    <a:pt x="416794" y="227625"/>
                    <a:pt x="416794" y="219424"/>
                  </a:cubicBezTo>
                  <a:lnTo>
                    <a:pt x="416794" y="14873"/>
                  </a:lnTo>
                  <a:cubicBezTo>
                    <a:pt x="416794" y="6671"/>
                    <a:pt x="410123" y="0"/>
                    <a:pt x="401921" y="0"/>
                  </a:cubicBezTo>
                  <a:close/>
                  <a:moveTo>
                    <a:pt x="258422" y="17847"/>
                  </a:moveTo>
                  <a:lnTo>
                    <a:pt x="252555" y="29519"/>
                  </a:lnTo>
                  <a:lnTo>
                    <a:pt x="164238" y="29519"/>
                  </a:lnTo>
                  <a:lnTo>
                    <a:pt x="158371" y="17847"/>
                  </a:lnTo>
                  <a:lnTo>
                    <a:pt x="258422" y="17847"/>
                  </a:lnTo>
                  <a:close/>
                  <a:moveTo>
                    <a:pt x="398946" y="216449"/>
                  </a:moveTo>
                  <a:lnTo>
                    <a:pt x="17847" y="216449"/>
                  </a:lnTo>
                  <a:lnTo>
                    <a:pt x="17847" y="17847"/>
                  </a:lnTo>
                  <a:lnTo>
                    <a:pt x="138395" y="17847"/>
                  </a:lnTo>
                  <a:lnTo>
                    <a:pt x="149162" y="39262"/>
                  </a:lnTo>
                  <a:cubicBezTo>
                    <a:pt x="151562" y="44033"/>
                    <a:pt x="156967" y="47366"/>
                    <a:pt x="162307" y="47366"/>
                  </a:cubicBezTo>
                  <a:lnTo>
                    <a:pt x="254487" y="47366"/>
                  </a:lnTo>
                  <a:cubicBezTo>
                    <a:pt x="259828" y="47366"/>
                    <a:pt x="265233" y="44033"/>
                    <a:pt x="267632" y="39262"/>
                  </a:cubicBezTo>
                  <a:lnTo>
                    <a:pt x="278399" y="17847"/>
                  </a:lnTo>
                  <a:lnTo>
                    <a:pt x="398946" y="17847"/>
                  </a:lnTo>
                  <a:lnTo>
                    <a:pt x="398946" y="21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22"/>
            <p:cNvSpPr/>
            <p:nvPr/>
          </p:nvSpPr>
          <p:spPr>
            <a:xfrm>
              <a:off x="2583753" y="3358811"/>
              <a:ext cx="54629" cy="80094"/>
            </a:xfrm>
            <a:custGeom>
              <a:avLst/>
              <a:gdLst/>
              <a:ahLst/>
              <a:cxnLst/>
              <a:rect l="l" t="t" r="r" b="b"/>
              <a:pathLst>
                <a:path w="54629" h="80094" extrusionOk="0">
                  <a:moveTo>
                    <a:pt x="42137" y="0"/>
                  </a:moveTo>
                  <a:lnTo>
                    <a:pt x="12493" y="0"/>
                  </a:lnTo>
                  <a:cubicBezTo>
                    <a:pt x="5604" y="0"/>
                    <a:pt x="0" y="5604"/>
                    <a:pt x="0" y="12493"/>
                  </a:cubicBezTo>
                  <a:lnTo>
                    <a:pt x="0" y="67601"/>
                  </a:lnTo>
                  <a:cubicBezTo>
                    <a:pt x="0" y="74490"/>
                    <a:pt x="5604" y="80095"/>
                    <a:pt x="12493" y="80095"/>
                  </a:cubicBezTo>
                  <a:lnTo>
                    <a:pt x="42137" y="80095"/>
                  </a:lnTo>
                  <a:cubicBezTo>
                    <a:pt x="49026" y="80095"/>
                    <a:pt x="54630" y="74490"/>
                    <a:pt x="54630" y="67601"/>
                  </a:cubicBezTo>
                  <a:lnTo>
                    <a:pt x="54630" y="12493"/>
                  </a:lnTo>
                  <a:cubicBezTo>
                    <a:pt x="54630" y="5604"/>
                    <a:pt x="49026" y="0"/>
                    <a:pt x="42137" y="0"/>
                  </a:cubicBezTo>
                  <a:close/>
                  <a:moveTo>
                    <a:pt x="36782" y="62247"/>
                  </a:moveTo>
                  <a:lnTo>
                    <a:pt x="17847" y="62247"/>
                  </a:lnTo>
                  <a:lnTo>
                    <a:pt x="17847" y="17847"/>
                  </a:lnTo>
                  <a:lnTo>
                    <a:pt x="36782" y="17847"/>
                  </a:lnTo>
                  <a:lnTo>
                    <a:pt x="36782" y="622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22"/>
            <p:cNvSpPr/>
            <p:nvPr/>
          </p:nvSpPr>
          <p:spPr>
            <a:xfrm>
              <a:off x="2818595" y="3358811"/>
              <a:ext cx="54629" cy="80094"/>
            </a:xfrm>
            <a:custGeom>
              <a:avLst/>
              <a:gdLst/>
              <a:ahLst/>
              <a:cxnLst/>
              <a:rect l="l" t="t" r="r" b="b"/>
              <a:pathLst>
                <a:path w="54629" h="80094" extrusionOk="0">
                  <a:moveTo>
                    <a:pt x="42137" y="0"/>
                  </a:moveTo>
                  <a:lnTo>
                    <a:pt x="12493" y="0"/>
                  </a:lnTo>
                  <a:cubicBezTo>
                    <a:pt x="5604" y="0"/>
                    <a:pt x="0" y="5604"/>
                    <a:pt x="0" y="12493"/>
                  </a:cubicBezTo>
                  <a:lnTo>
                    <a:pt x="0" y="67601"/>
                  </a:lnTo>
                  <a:cubicBezTo>
                    <a:pt x="0" y="74490"/>
                    <a:pt x="5604" y="80095"/>
                    <a:pt x="12493" y="80095"/>
                  </a:cubicBezTo>
                  <a:lnTo>
                    <a:pt x="42137" y="80095"/>
                  </a:lnTo>
                  <a:cubicBezTo>
                    <a:pt x="49026" y="80095"/>
                    <a:pt x="54630" y="74490"/>
                    <a:pt x="54630" y="67601"/>
                  </a:cubicBezTo>
                  <a:lnTo>
                    <a:pt x="54630" y="12493"/>
                  </a:lnTo>
                  <a:cubicBezTo>
                    <a:pt x="54630" y="5604"/>
                    <a:pt x="49025" y="0"/>
                    <a:pt x="42137" y="0"/>
                  </a:cubicBezTo>
                  <a:close/>
                  <a:moveTo>
                    <a:pt x="36782" y="62247"/>
                  </a:moveTo>
                  <a:lnTo>
                    <a:pt x="17847" y="62247"/>
                  </a:lnTo>
                  <a:lnTo>
                    <a:pt x="17847" y="17847"/>
                  </a:lnTo>
                  <a:lnTo>
                    <a:pt x="36782" y="17847"/>
                  </a:lnTo>
                  <a:lnTo>
                    <a:pt x="36782" y="622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22"/>
            <p:cNvSpPr/>
            <p:nvPr/>
          </p:nvSpPr>
          <p:spPr>
            <a:xfrm>
              <a:off x="2655903" y="3437502"/>
              <a:ext cx="145171" cy="50032"/>
            </a:xfrm>
            <a:custGeom>
              <a:avLst/>
              <a:gdLst/>
              <a:ahLst/>
              <a:cxnLst/>
              <a:rect l="l" t="t" r="r" b="b"/>
              <a:pathLst>
                <a:path w="145171" h="50032" extrusionOk="0">
                  <a:moveTo>
                    <a:pt x="132678" y="0"/>
                  </a:moveTo>
                  <a:lnTo>
                    <a:pt x="12493" y="0"/>
                  </a:lnTo>
                  <a:cubicBezTo>
                    <a:pt x="5604" y="0"/>
                    <a:pt x="0" y="5604"/>
                    <a:pt x="0" y="12493"/>
                  </a:cubicBezTo>
                  <a:lnTo>
                    <a:pt x="0" y="37539"/>
                  </a:lnTo>
                  <a:cubicBezTo>
                    <a:pt x="0" y="44427"/>
                    <a:pt x="5604" y="50032"/>
                    <a:pt x="12493" y="50032"/>
                  </a:cubicBezTo>
                  <a:lnTo>
                    <a:pt x="132678" y="50032"/>
                  </a:lnTo>
                  <a:cubicBezTo>
                    <a:pt x="139566" y="50032"/>
                    <a:pt x="145171" y="44427"/>
                    <a:pt x="145171" y="37539"/>
                  </a:cubicBezTo>
                  <a:lnTo>
                    <a:pt x="145171" y="12493"/>
                  </a:lnTo>
                  <a:cubicBezTo>
                    <a:pt x="145171" y="5605"/>
                    <a:pt x="139566" y="0"/>
                    <a:pt x="132678" y="0"/>
                  </a:cubicBezTo>
                  <a:close/>
                  <a:moveTo>
                    <a:pt x="127324" y="32185"/>
                  </a:moveTo>
                  <a:lnTo>
                    <a:pt x="17847" y="32185"/>
                  </a:lnTo>
                  <a:lnTo>
                    <a:pt x="17847" y="17847"/>
                  </a:lnTo>
                  <a:lnTo>
                    <a:pt x="127324" y="17847"/>
                  </a:lnTo>
                  <a:lnTo>
                    <a:pt x="127324" y="321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22"/>
            <p:cNvSpPr/>
            <p:nvPr/>
          </p:nvSpPr>
          <p:spPr>
            <a:xfrm>
              <a:off x="2609407" y="3122717"/>
              <a:ext cx="238165" cy="98184"/>
            </a:xfrm>
            <a:custGeom>
              <a:avLst/>
              <a:gdLst/>
              <a:ahLst/>
              <a:cxnLst/>
              <a:rect l="l" t="t" r="r" b="b"/>
              <a:pathLst>
                <a:path w="238165" h="98184" extrusionOk="0">
                  <a:moveTo>
                    <a:pt x="229242" y="46537"/>
                  </a:moveTo>
                  <a:lnTo>
                    <a:pt x="184436" y="46537"/>
                  </a:lnTo>
                  <a:cubicBezTo>
                    <a:pt x="183612" y="46500"/>
                    <a:pt x="181758" y="45667"/>
                    <a:pt x="181199" y="45089"/>
                  </a:cubicBezTo>
                  <a:lnTo>
                    <a:pt x="145197" y="4463"/>
                  </a:lnTo>
                  <a:cubicBezTo>
                    <a:pt x="139897" y="-1516"/>
                    <a:pt x="134189" y="27"/>
                    <a:pt x="132567" y="644"/>
                  </a:cubicBezTo>
                  <a:cubicBezTo>
                    <a:pt x="130944" y="1259"/>
                    <a:pt x="125650" y="3888"/>
                    <a:pt x="125650" y="11881"/>
                  </a:cubicBezTo>
                  <a:lnTo>
                    <a:pt x="125650" y="69210"/>
                  </a:lnTo>
                  <a:lnTo>
                    <a:pt x="88375" y="28362"/>
                  </a:lnTo>
                  <a:cubicBezTo>
                    <a:pt x="83018" y="22490"/>
                    <a:pt x="77338" y="24075"/>
                    <a:pt x="75726" y="24701"/>
                  </a:cubicBezTo>
                  <a:cubicBezTo>
                    <a:pt x="74113" y="25326"/>
                    <a:pt x="68850" y="27984"/>
                    <a:pt x="68850" y="35932"/>
                  </a:cubicBezTo>
                  <a:lnTo>
                    <a:pt x="68850" y="59161"/>
                  </a:lnTo>
                  <a:lnTo>
                    <a:pt x="8924" y="59161"/>
                  </a:lnTo>
                  <a:cubicBezTo>
                    <a:pt x="3995" y="59161"/>
                    <a:pt x="0" y="63156"/>
                    <a:pt x="0" y="68085"/>
                  </a:cubicBezTo>
                  <a:cubicBezTo>
                    <a:pt x="0" y="73014"/>
                    <a:pt x="3994" y="77009"/>
                    <a:pt x="8924" y="77009"/>
                  </a:cubicBezTo>
                  <a:lnTo>
                    <a:pt x="71824" y="77009"/>
                  </a:lnTo>
                  <a:cubicBezTo>
                    <a:pt x="80026" y="77009"/>
                    <a:pt x="86697" y="70338"/>
                    <a:pt x="86697" y="62137"/>
                  </a:cubicBezTo>
                  <a:lnTo>
                    <a:pt x="86697" y="53001"/>
                  </a:lnTo>
                  <a:lnTo>
                    <a:pt x="123972" y="93850"/>
                  </a:lnTo>
                  <a:cubicBezTo>
                    <a:pt x="127136" y="97317"/>
                    <a:pt x="130411" y="98185"/>
                    <a:pt x="132896" y="98185"/>
                  </a:cubicBezTo>
                  <a:cubicBezTo>
                    <a:pt x="134619" y="98185"/>
                    <a:pt x="135961" y="97768"/>
                    <a:pt x="136621" y="97513"/>
                  </a:cubicBezTo>
                  <a:cubicBezTo>
                    <a:pt x="138233" y="96888"/>
                    <a:pt x="143497" y="94230"/>
                    <a:pt x="143497" y="86282"/>
                  </a:cubicBezTo>
                  <a:lnTo>
                    <a:pt x="143497" y="29457"/>
                  </a:lnTo>
                  <a:lnTo>
                    <a:pt x="167841" y="56926"/>
                  </a:lnTo>
                  <a:cubicBezTo>
                    <a:pt x="171733" y="61317"/>
                    <a:pt x="178548" y="64384"/>
                    <a:pt x="184415" y="64384"/>
                  </a:cubicBezTo>
                  <a:lnTo>
                    <a:pt x="229242" y="64384"/>
                  </a:lnTo>
                  <a:cubicBezTo>
                    <a:pt x="234170" y="64384"/>
                    <a:pt x="238166" y="60389"/>
                    <a:pt x="238166" y="55460"/>
                  </a:cubicBezTo>
                  <a:cubicBezTo>
                    <a:pt x="238166" y="50532"/>
                    <a:pt x="234170" y="46537"/>
                    <a:pt x="229242" y="465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22"/>
            <p:cNvSpPr/>
            <p:nvPr/>
          </p:nvSpPr>
          <p:spPr>
            <a:xfrm>
              <a:off x="2813264" y="3645993"/>
              <a:ext cx="17847" cy="17847"/>
            </a:xfrm>
            <a:custGeom>
              <a:avLst/>
              <a:gdLst/>
              <a:ahLst/>
              <a:cxnLst/>
              <a:rect l="l" t="t" r="r" b="b"/>
              <a:pathLst>
                <a:path w="17847" h="17847" extrusionOk="0">
                  <a:moveTo>
                    <a:pt x="15242" y="2618"/>
                  </a:moveTo>
                  <a:cubicBezTo>
                    <a:pt x="13576" y="952"/>
                    <a:pt x="11280" y="0"/>
                    <a:pt x="8924" y="0"/>
                  </a:cubicBezTo>
                  <a:cubicBezTo>
                    <a:pt x="6580" y="0"/>
                    <a:pt x="4283" y="952"/>
                    <a:pt x="2618" y="2618"/>
                  </a:cubicBezTo>
                  <a:cubicBezTo>
                    <a:pt x="964" y="4283"/>
                    <a:pt x="0" y="6580"/>
                    <a:pt x="0" y="8924"/>
                  </a:cubicBezTo>
                  <a:cubicBezTo>
                    <a:pt x="0" y="11268"/>
                    <a:pt x="964" y="13576"/>
                    <a:pt x="2618" y="15242"/>
                  </a:cubicBezTo>
                  <a:cubicBezTo>
                    <a:pt x="4283" y="16896"/>
                    <a:pt x="6580" y="17847"/>
                    <a:pt x="8924" y="17847"/>
                  </a:cubicBezTo>
                  <a:cubicBezTo>
                    <a:pt x="11280" y="17847"/>
                    <a:pt x="13576" y="16896"/>
                    <a:pt x="15242" y="15242"/>
                  </a:cubicBezTo>
                  <a:cubicBezTo>
                    <a:pt x="16896" y="13576"/>
                    <a:pt x="17847" y="11280"/>
                    <a:pt x="17847" y="8924"/>
                  </a:cubicBezTo>
                  <a:cubicBezTo>
                    <a:pt x="17847" y="6580"/>
                    <a:pt x="16896" y="4272"/>
                    <a:pt x="15242"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22"/>
            <p:cNvSpPr/>
            <p:nvPr/>
          </p:nvSpPr>
          <p:spPr>
            <a:xfrm>
              <a:off x="2858918" y="3645993"/>
              <a:ext cx="17847" cy="17847"/>
            </a:xfrm>
            <a:custGeom>
              <a:avLst/>
              <a:gdLst/>
              <a:ahLst/>
              <a:cxnLst/>
              <a:rect l="l" t="t" r="r" b="b"/>
              <a:pathLst>
                <a:path w="17847" h="17847" extrusionOk="0">
                  <a:moveTo>
                    <a:pt x="15230" y="2618"/>
                  </a:moveTo>
                  <a:cubicBezTo>
                    <a:pt x="13564" y="952"/>
                    <a:pt x="11268" y="0"/>
                    <a:pt x="8924" y="0"/>
                  </a:cubicBezTo>
                  <a:cubicBezTo>
                    <a:pt x="6568" y="0"/>
                    <a:pt x="4271" y="952"/>
                    <a:pt x="2606" y="2618"/>
                  </a:cubicBezTo>
                  <a:cubicBezTo>
                    <a:pt x="952" y="4283"/>
                    <a:pt x="0" y="6580"/>
                    <a:pt x="0" y="8924"/>
                  </a:cubicBezTo>
                  <a:cubicBezTo>
                    <a:pt x="0" y="11280"/>
                    <a:pt x="952" y="13576"/>
                    <a:pt x="2606" y="15242"/>
                  </a:cubicBezTo>
                  <a:cubicBezTo>
                    <a:pt x="4271" y="16896"/>
                    <a:pt x="6568" y="17847"/>
                    <a:pt x="8924" y="17847"/>
                  </a:cubicBezTo>
                  <a:cubicBezTo>
                    <a:pt x="11268" y="17847"/>
                    <a:pt x="13564" y="16896"/>
                    <a:pt x="15230" y="15242"/>
                  </a:cubicBezTo>
                  <a:cubicBezTo>
                    <a:pt x="16896" y="13576"/>
                    <a:pt x="17847" y="11280"/>
                    <a:pt x="17847" y="8924"/>
                  </a:cubicBezTo>
                  <a:cubicBezTo>
                    <a:pt x="17847" y="6580"/>
                    <a:pt x="16896" y="4272"/>
                    <a:pt x="15230"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22"/>
            <p:cNvSpPr/>
            <p:nvPr/>
          </p:nvSpPr>
          <p:spPr>
            <a:xfrm>
              <a:off x="2904560" y="3645993"/>
              <a:ext cx="17847" cy="17847"/>
            </a:xfrm>
            <a:custGeom>
              <a:avLst/>
              <a:gdLst/>
              <a:ahLst/>
              <a:cxnLst/>
              <a:rect l="l" t="t" r="r" b="b"/>
              <a:pathLst>
                <a:path w="17847" h="17847" extrusionOk="0">
                  <a:moveTo>
                    <a:pt x="15230" y="2618"/>
                  </a:moveTo>
                  <a:cubicBezTo>
                    <a:pt x="13564" y="952"/>
                    <a:pt x="11268" y="0"/>
                    <a:pt x="8924" y="0"/>
                  </a:cubicBezTo>
                  <a:cubicBezTo>
                    <a:pt x="6568" y="0"/>
                    <a:pt x="4271" y="952"/>
                    <a:pt x="2606" y="2618"/>
                  </a:cubicBezTo>
                  <a:cubicBezTo>
                    <a:pt x="952" y="4283"/>
                    <a:pt x="0" y="6580"/>
                    <a:pt x="0" y="8924"/>
                  </a:cubicBezTo>
                  <a:cubicBezTo>
                    <a:pt x="0" y="11268"/>
                    <a:pt x="952" y="13576"/>
                    <a:pt x="2606" y="15230"/>
                  </a:cubicBezTo>
                  <a:cubicBezTo>
                    <a:pt x="4271" y="16896"/>
                    <a:pt x="6568" y="17847"/>
                    <a:pt x="8924" y="17847"/>
                  </a:cubicBezTo>
                  <a:cubicBezTo>
                    <a:pt x="11268" y="17847"/>
                    <a:pt x="13564" y="16896"/>
                    <a:pt x="15230" y="15230"/>
                  </a:cubicBezTo>
                  <a:cubicBezTo>
                    <a:pt x="16896" y="13576"/>
                    <a:pt x="17847" y="11280"/>
                    <a:pt x="17847" y="8924"/>
                  </a:cubicBezTo>
                  <a:cubicBezTo>
                    <a:pt x="17847" y="6580"/>
                    <a:pt x="16896" y="4272"/>
                    <a:pt x="15230"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22"/>
            <p:cNvSpPr/>
            <p:nvPr/>
          </p:nvSpPr>
          <p:spPr>
            <a:xfrm>
              <a:off x="2534574" y="3645995"/>
              <a:ext cx="91412" cy="17847"/>
            </a:xfrm>
            <a:custGeom>
              <a:avLst/>
              <a:gdLst/>
              <a:ahLst/>
              <a:cxnLst/>
              <a:rect l="l" t="t" r="r" b="b"/>
              <a:pathLst>
                <a:path w="91412" h="17847" extrusionOk="0">
                  <a:moveTo>
                    <a:pt x="82489" y="0"/>
                  </a:moveTo>
                  <a:lnTo>
                    <a:pt x="8924" y="0"/>
                  </a:lnTo>
                  <a:cubicBezTo>
                    <a:pt x="3995" y="0"/>
                    <a:pt x="0" y="3995"/>
                    <a:pt x="0" y="8924"/>
                  </a:cubicBezTo>
                  <a:cubicBezTo>
                    <a:pt x="0" y="13852"/>
                    <a:pt x="3995" y="17847"/>
                    <a:pt x="8924" y="17847"/>
                  </a:cubicBezTo>
                  <a:lnTo>
                    <a:pt x="82489" y="17847"/>
                  </a:lnTo>
                  <a:cubicBezTo>
                    <a:pt x="87417" y="17847"/>
                    <a:pt x="91412" y="13852"/>
                    <a:pt x="91412" y="8924"/>
                  </a:cubicBezTo>
                  <a:cubicBezTo>
                    <a:pt x="91412" y="3995"/>
                    <a:pt x="87417" y="0"/>
                    <a:pt x="8248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40" name="Google Shape;740;p22"/>
          <p:cNvSpPr txBox="1"/>
          <p:nvPr/>
        </p:nvSpPr>
        <p:spPr>
          <a:xfrm>
            <a:off x="7183925" y="1148300"/>
            <a:ext cx="1488000" cy="436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Jupiter</a:t>
            </a:r>
            <a:endParaRPr sz="1600">
              <a:solidFill>
                <a:schemeClr val="dk1"/>
              </a:solidFill>
              <a:latin typeface="Montserrat SemiBold"/>
              <a:ea typeface="Montserrat SemiBold"/>
              <a:cs typeface="Montserrat SemiBold"/>
              <a:sym typeface="Montserrat SemiBold"/>
            </a:endParaRPr>
          </a:p>
        </p:txBody>
      </p:sp>
      <p:sp>
        <p:nvSpPr>
          <p:cNvPr id="741" name="Google Shape;741;p22"/>
          <p:cNvSpPr txBox="1"/>
          <p:nvPr/>
        </p:nvSpPr>
        <p:spPr>
          <a:xfrm>
            <a:off x="7183925" y="1476597"/>
            <a:ext cx="1488000" cy="39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Montserrat Medium"/>
                <a:ea typeface="Montserrat Medium"/>
                <a:cs typeface="Montserrat Medium"/>
                <a:sym typeface="Montserrat Medium"/>
              </a:rPr>
              <a:t>Jupiter is big</a:t>
            </a:r>
            <a:endParaRPr sz="1200">
              <a:solidFill>
                <a:schemeClr val="dk1"/>
              </a:solidFill>
              <a:latin typeface="Montserrat Medium"/>
              <a:ea typeface="Montserrat Medium"/>
              <a:cs typeface="Montserrat Medium"/>
              <a:sym typeface="Montserrat Medium"/>
            </a:endParaRPr>
          </a:p>
        </p:txBody>
      </p:sp>
      <p:sp>
        <p:nvSpPr>
          <p:cNvPr id="742" name="Google Shape;742;p22"/>
          <p:cNvSpPr txBox="1"/>
          <p:nvPr/>
        </p:nvSpPr>
        <p:spPr>
          <a:xfrm>
            <a:off x="7183925" y="1962076"/>
            <a:ext cx="1488000" cy="436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Saturn</a:t>
            </a:r>
            <a:endParaRPr sz="1600">
              <a:solidFill>
                <a:schemeClr val="dk1"/>
              </a:solidFill>
              <a:latin typeface="Montserrat SemiBold"/>
              <a:ea typeface="Montserrat SemiBold"/>
              <a:cs typeface="Montserrat SemiBold"/>
              <a:sym typeface="Montserrat SemiBold"/>
            </a:endParaRPr>
          </a:p>
        </p:txBody>
      </p:sp>
      <p:sp>
        <p:nvSpPr>
          <p:cNvPr id="743" name="Google Shape;743;p22"/>
          <p:cNvSpPr txBox="1"/>
          <p:nvPr/>
        </p:nvSpPr>
        <p:spPr>
          <a:xfrm>
            <a:off x="7183925" y="2290373"/>
            <a:ext cx="1488000" cy="39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Montserrat Medium"/>
                <a:ea typeface="Montserrat Medium"/>
                <a:cs typeface="Montserrat Medium"/>
                <a:sym typeface="Montserrat Medium"/>
              </a:rPr>
              <a:t>Saturn has rings</a:t>
            </a:r>
            <a:endParaRPr sz="1200">
              <a:solidFill>
                <a:schemeClr val="dk1"/>
              </a:solidFill>
              <a:latin typeface="Montserrat Medium"/>
              <a:ea typeface="Montserrat Medium"/>
              <a:cs typeface="Montserrat Medium"/>
              <a:sym typeface="Montserrat Medium"/>
            </a:endParaRPr>
          </a:p>
        </p:txBody>
      </p:sp>
      <p:sp>
        <p:nvSpPr>
          <p:cNvPr id="744" name="Google Shape;744;p22"/>
          <p:cNvSpPr/>
          <p:nvPr/>
        </p:nvSpPr>
        <p:spPr>
          <a:xfrm>
            <a:off x="6436279" y="1223470"/>
            <a:ext cx="656700" cy="573300"/>
          </a:xfrm>
          <a:prstGeom prst="hexagon">
            <a:avLst>
              <a:gd name="adj" fmla="val 25000"/>
              <a:gd name="vf" fmla="val 115470"/>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50%</a:t>
            </a:r>
            <a:endParaRPr>
              <a:solidFill>
                <a:schemeClr val="dk1"/>
              </a:solidFill>
              <a:latin typeface="Montserrat SemiBold"/>
              <a:ea typeface="Montserrat SemiBold"/>
              <a:cs typeface="Montserrat SemiBold"/>
              <a:sym typeface="Montserrat SemiBold"/>
            </a:endParaRPr>
          </a:p>
        </p:txBody>
      </p:sp>
      <p:sp>
        <p:nvSpPr>
          <p:cNvPr id="745" name="Google Shape;745;p22"/>
          <p:cNvSpPr/>
          <p:nvPr/>
        </p:nvSpPr>
        <p:spPr>
          <a:xfrm>
            <a:off x="6436279" y="2037246"/>
            <a:ext cx="656700" cy="573300"/>
          </a:xfrm>
          <a:prstGeom prst="hexagon">
            <a:avLst>
              <a:gd name="adj" fmla="val 25000"/>
              <a:gd name="vf" fmla="val 115470"/>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40%</a:t>
            </a:r>
            <a:endParaRPr>
              <a:solidFill>
                <a:schemeClr val="dk1"/>
              </a:solidFill>
              <a:latin typeface="Montserrat SemiBold"/>
              <a:ea typeface="Montserrat SemiBold"/>
              <a:cs typeface="Montserrat SemiBold"/>
              <a:sym typeface="Montserrat SemiBold"/>
            </a:endParaRPr>
          </a:p>
        </p:txBody>
      </p:sp>
      <p:pic>
        <p:nvPicPr>
          <p:cNvPr id="746" name="Google Shape;746;p22" title="Points scored">
            <a:hlinkClick r:id="rId5"/>
          </p:cNvPr>
          <p:cNvPicPr preferRelativeResize="0"/>
          <p:nvPr/>
        </p:nvPicPr>
        <p:blipFill>
          <a:blip r:embed="rId6">
            <a:alphaModFix/>
          </a:blip>
          <a:stretch>
            <a:fillRect/>
          </a:stretch>
        </p:blipFill>
        <p:spPr>
          <a:xfrm>
            <a:off x="759373" y="2984287"/>
            <a:ext cx="3673578" cy="1389825"/>
          </a:xfrm>
          <a:prstGeom prst="rect">
            <a:avLst/>
          </a:prstGeom>
          <a:noFill/>
          <a:ln>
            <a:noFill/>
          </a:ln>
        </p:spPr>
      </p:pic>
      <p:sp>
        <p:nvSpPr>
          <p:cNvPr id="747" name="Google Shape;747;p22"/>
          <p:cNvSpPr txBox="1"/>
          <p:nvPr/>
        </p:nvSpPr>
        <p:spPr>
          <a:xfrm>
            <a:off x="4686547" y="3678337"/>
            <a:ext cx="1636500" cy="55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Mercury is the smallest planet</a:t>
            </a:r>
            <a:endParaRPr sz="1200">
              <a:solidFill>
                <a:schemeClr val="dk1"/>
              </a:solidFill>
              <a:latin typeface="Montserrat Medium"/>
              <a:ea typeface="Montserrat Medium"/>
              <a:cs typeface="Montserrat Medium"/>
              <a:sym typeface="Montserrat Medium"/>
            </a:endParaRPr>
          </a:p>
        </p:txBody>
      </p:sp>
      <p:sp>
        <p:nvSpPr>
          <p:cNvPr id="748" name="Google Shape;748;p22"/>
          <p:cNvSpPr txBox="1"/>
          <p:nvPr/>
        </p:nvSpPr>
        <p:spPr>
          <a:xfrm>
            <a:off x="5244547" y="3117500"/>
            <a:ext cx="9462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Montserrat SemiBold"/>
                <a:ea typeface="Montserrat SemiBold"/>
                <a:cs typeface="Montserrat SemiBold"/>
                <a:sym typeface="Montserrat SemiBold"/>
              </a:rPr>
              <a:t>-26</a:t>
            </a:r>
            <a:endParaRPr sz="2000">
              <a:solidFill>
                <a:schemeClr val="dk1"/>
              </a:solidFill>
              <a:latin typeface="Montserrat SemiBold"/>
              <a:ea typeface="Montserrat SemiBold"/>
              <a:cs typeface="Montserrat SemiBold"/>
              <a:sym typeface="Montserrat SemiBold"/>
            </a:endParaRPr>
          </a:p>
        </p:txBody>
      </p:sp>
      <p:sp>
        <p:nvSpPr>
          <p:cNvPr id="749" name="Google Shape;749;p22"/>
          <p:cNvSpPr/>
          <p:nvPr/>
        </p:nvSpPr>
        <p:spPr>
          <a:xfrm rot="10800000" flipH="1">
            <a:off x="4914547" y="3203300"/>
            <a:ext cx="330000" cy="387300"/>
          </a:xfrm>
          <a:prstGeom prst="upArrow">
            <a:avLst>
              <a:gd name="adj1" fmla="val 50000"/>
              <a:gd name="adj2"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750" name="Google Shape;750;p22"/>
          <p:cNvSpPr txBox="1"/>
          <p:nvPr/>
        </p:nvSpPr>
        <p:spPr>
          <a:xfrm>
            <a:off x="6748147" y="3682000"/>
            <a:ext cx="1636500" cy="55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Venus has a toxic atmosphere</a:t>
            </a:r>
            <a:endParaRPr sz="1200">
              <a:solidFill>
                <a:schemeClr val="dk1"/>
              </a:solidFill>
              <a:latin typeface="Montserrat Medium"/>
              <a:ea typeface="Montserrat Medium"/>
              <a:cs typeface="Montserrat Medium"/>
              <a:sym typeface="Montserrat Medium"/>
            </a:endParaRPr>
          </a:p>
        </p:txBody>
      </p:sp>
      <p:sp>
        <p:nvSpPr>
          <p:cNvPr id="751" name="Google Shape;751;p22"/>
          <p:cNvSpPr txBox="1"/>
          <p:nvPr/>
        </p:nvSpPr>
        <p:spPr>
          <a:xfrm>
            <a:off x="7306147" y="3121162"/>
            <a:ext cx="9462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Montserrat SemiBold"/>
                <a:ea typeface="Montserrat SemiBold"/>
                <a:cs typeface="Montserrat SemiBold"/>
                <a:sym typeface="Montserrat SemiBold"/>
              </a:rPr>
              <a:t>+14%</a:t>
            </a:r>
            <a:endParaRPr sz="2000">
              <a:solidFill>
                <a:schemeClr val="dk1"/>
              </a:solidFill>
              <a:latin typeface="Montserrat SemiBold"/>
              <a:ea typeface="Montserrat SemiBold"/>
              <a:cs typeface="Montserrat SemiBold"/>
              <a:sym typeface="Montserrat SemiBold"/>
            </a:endParaRPr>
          </a:p>
        </p:txBody>
      </p:sp>
      <p:sp>
        <p:nvSpPr>
          <p:cNvPr id="752" name="Google Shape;752;p22"/>
          <p:cNvSpPr/>
          <p:nvPr/>
        </p:nvSpPr>
        <p:spPr>
          <a:xfrm rot="10800000" flipH="1">
            <a:off x="6976147" y="3206962"/>
            <a:ext cx="330000" cy="387300"/>
          </a:xfrm>
          <a:prstGeom prst="down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grpSp>
        <p:nvGrpSpPr>
          <p:cNvPr id="753" name="Google Shape;753;p22"/>
          <p:cNvGrpSpPr/>
          <p:nvPr/>
        </p:nvGrpSpPr>
        <p:grpSpPr>
          <a:xfrm>
            <a:off x="447750" y="1224650"/>
            <a:ext cx="8248500" cy="1623600"/>
            <a:chOff x="447750" y="1224650"/>
            <a:chExt cx="8248500" cy="1623600"/>
          </a:xfrm>
        </p:grpSpPr>
        <p:cxnSp>
          <p:nvCxnSpPr>
            <p:cNvPr id="754" name="Google Shape;754;p22"/>
            <p:cNvCxnSpPr/>
            <p:nvPr/>
          </p:nvCxnSpPr>
          <p:spPr>
            <a:xfrm>
              <a:off x="447750" y="2844266"/>
              <a:ext cx="8248500" cy="0"/>
            </a:xfrm>
            <a:prstGeom prst="straightConnector1">
              <a:avLst/>
            </a:prstGeom>
            <a:noFill/>
            <a:ln w="9525" cap="flat" cmpd="sng">
              <a:solidFill>
                <a:schemeClr val="dk1"/>
              </a:solidFill>
              <a:prstDash val="solid"/>
              <a:round/>
              <a:headEnd type="diamond" w="med" len="med"/>
              <a:tailEnd type="diamond" w="med" len="med"/>
            </a:ln>
          </p:spPr>
        </p:cxnSp>
        <p:cxnSp>
          <p:nvCxnSpPr>
            <p:cNvPr id="755" name="Google Shape;755;p22"/>
            <p:cNvCxnSpPr/>
            <p:nvPr/>
          </p:nvCxnSpPr>
          <p:spPr>
            <a:xfrm>
              <a:off x="4572000" y="1224650"/>
              <a:ext cx="0" cy="1623600"/>
            </a:xfrm>
            <a:prstGeom prst="straightConnector1">
              <a:avLst/>
            </a:prstGeom>
            <a:noFill/>
            <a:ln w="9525" cap="flat" cmpd="sng">
              <a:solidFill>
                <a:schemeClr val="dk1"/>
              </a:solidFill>
              <a:prstDash val="solid"/>
              <a:round/>
              <a:headEnd type="diamond" w="med" len="med"/>
              <a:tailEnd type="none" w="med" len="med"/>
            </a:ln>
          </p:spPr>
        </p:cxn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23"/>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AI Tech Infographics</a:t>
            </a:r>
            <a:endParaRPr/>
          </a:p>
        </p:txBody>
      </p:sp>
      <p:grpSp>
        <p:nvGrpSpPr>
          <p:cNvPr id="762" name="Google Shape;762;p23"/>
          <p:cNvGrpSpPr/>
          <p:nvPr/>
        </p:nvGrpSpPr>
        <p:grpSpPr>
          <a:xfrm>
            <a:off x="3814310" y="2316970"/>
            <a:ext cx="1515381" cy="2343433"/>
            <a:chOff x="4018302" y="2724771"/>
            <a:chExt cx="1238056" cy="1914569"/>
          </a:xfrm>
        </p:grpSpPr>
        <p:grpSp>
          <p:nvGrpSpPr>
            <p:cNvPr id="763" name="Google Shape;763;p23"/>
            <p:cNvGrpSpPr/>
            <p:nvPr/>
          </p:nvGrpSpPr>
          <p:grpSpPr>
            <a:xfrm>
              <a:off x="4153248" y="2724771"/>
              <a:ext cx="715851" cy="643548"/>
              <a:chOff x="7736286" y="1439290"/>
              <a:chExt cx="1487027" cy="1336834"/>
            </a:xfrm>
          </p:grpSpPr>
          <p:sp>
            <p:nvSpPr>
              <p:cNvPr id="764" name="Google Shape;764;p23"/>
              <p:cNvSpPr/>
              <p:nvPr/>
            </p:nvSpPr>
            <p:spPr>
              <a:xfrm>
                <a:off x="8922680" y="1571116"/>
                <a:ext cx="157975" cy="296894"/>
              </a:xfrm>
              <a:custGeom>
                <a:avLst/>
                <a:gdLst/>
                <a:ahLst/>
                <a:cxnLst/>
                <a:rect l="l" t="t" r="r" b="b"/>
                <a:pathLst>
                  <a:path w="157975" h="296894" extrusionOk="0">
                    <a:moveTo>
                      <a:pt x="157202" y="296894"/>
                    </a:moveTo>
                    <a:cubicBezTo>
                      <a:pt x="156154" y="296894"/>
                      <a:pt x="156250" y="277844"/>
                      <a:pt x="151011" y="246412"/>
                    </a:cubicBezTo>
                    <a:cubicBezTo>
                      <a:pt x="147942" y="228311"/>
                      <a:pt x="143581" y="210454"/>
                      <a:pt x="137962" y="192977"/>
                    </a:cubicBezTo>
                    <a:cubicBezTo>
                      <a:pt x="130910" y="171530"/>
                      <a:pt x="122118" y="150696"/>
                      <a:pt x="111672" y="130683"/>
                    </a:cubicBezTo>
                    <a:cubicBezTo>
                      <a:pt x="100979" y="110926"/>
                      <a:pt x="88750" y="92040"/>
                      <a:pt x="75096" y="74200"/>
                    </a:cubicBezTo>
                    <a:cubicBezTo>
                      <a:pt x="63728" y="59749"/>
                      <a:pt x="51380" y="46096"/>
                      <a:pt x="38139" y="33338"/>
                    </a:cubicBezTo>
                    <a:cubicBezTo>
                      <a:pt x="15375" y="11716"/>
                      <a:pt x="-913" y="762"/>
                      <a:pt x="40" y="0"/>
                    </a:cubicBezTo>
                    <a:cubicBezTo>
                      <a:pt x="4122" y="2044"/>
                      <a:pt x="7985" y="4501"/>
                      <a:pt x="11565" y="7334"/>
                    </a:cubicBezTo>
                    <a:cubicBezTo>
                      <a:pt x="16041" y="10289"/>
                      <a:pt x="20364" y="13468"/>
                      <a:pt x="24519" y="16859"/>
                    </a:cubicBezTo>
                    <a:cubicBezTo>
                      <a:pt x="29377" y="20860"/>
                      <a:pt x="35092" y="25146"/>
                      <a:pt x="40807" y="30671"/>
                    </a:cubicBezTo>
                    <a:cubicBezTo>
                      <a:pt x="54563" y="43164"/>
                      <a:pt x="67304" y="56732"/>
                      <a:pt x="78907" y="71247"/>
                    </a:cubicBezTo>
                    <a:cubicBezTo>
                      <a:pt x="93019" y="89175"/>
                      <a:pt x="105544" y="108297"/>
                      <a:pt x="116340" y="128397"/>
                    </a:cubicBezTo>
                    <a:cubicBezTo>
                      <a:pt x="126858" y="148595"/>
                      <a:pt x="135621" y="169659"/>
                      <a:pt x="142534" y="191357"/>
                    </a:cubicBezTo>
                    <a:cubicBezTo>
                      <a:pt x="148061" y="209101"/>
                      <a:pt x="152170" y="227255"/>
                      <a:pt x="154821" y="245650"/>
                    </a:cubicBezTo>
                    <a:cubicBezTo>
                      <a:pt x="156154" y="253460"/>
                      <a:pt x="156535" y="260604"/>
                      <a:pt x="157107" y="266891"/>
                    </a:cubicBezTo>
                    <a:cubicBezTo>
                      <a:pt x="157651" y="272239"/>
                      <a:pt x="157905" y="277612"/>
                      <a:pt x="157869" y="282988"/>
                    </a:cubicBezTo>
                    <a:cubicBezTo>
                      <a:pt x="158132" y="287634"/>
                      <a:pt x="157909" y="292295"/>
                      <a:pt x="157202" y="29689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23"/>
              <p:cNvSpPr/>
              <p:nvPr/>
            </p:nvSpPr>
            <p:spPr>
              <a:xfrm>
                <a:off x="8975679" y="1439290"/>
                <a:ext cx="247634" cy="494347"/>
              </a:xfrm>
              <a:custGeom>
                <a:avLst/>
                <a:gdLst/>
                <a:ahLst/>
                <a:cxnLst/>
                <a:rect l="l" t="t" r="r" b="b"/>
                <a:pathLst>
                  <a:path w="247634" h="494347" extrusionOk="0">
                    <a:moveTo>
                      <a:pt x="243078" y="494347"/>
                    </a:moveTo>
                    <a:cubicBezTo>
                      <a:pt x="242826" y="492387"/>
                      <a:pt x="242826" y="490402"/>
                      <a:pt x="243078" y="488442"/>
                    </a:cubicBezTo>
                    <a:cubicBezTo>
                      <a:pt x="243078" y="484061"/>
                      <a:pt x="243745" y="478917"/>
                      <a:pt x="244221" y="471488"/>
                    </a:cubicBezTo>
                    <a:cubicBezTo>
                      <a:pt x="244221" y="467773"/>
                      <a:pt x="244792" y="463772"/>
                      <a:pt x="245078" y="459296"/>
                    </a:cubicBezTo>
                    <a:cubicBezTo>
                      <a:pt x="245364" y="454819"/>
                      <a:pt x="245078" y="449771"/>
                      <a:pt x="245078" y="444818"/>
                    </a:cubicBezTo>
                    <a:cubicBezTo>
                      <a:pt x="245078" y="434340"/>
                      <a:pt x="245554" y="422434"/>
                      <a:pt x="244126" y="409385"/>
                    </a:cubicBezTo>
                    <a:cubicBezTo>
                      <a:pt x="243649" y="402812"/>
                      <a:pt x="243173" y="395954"/>
                      <a:pt x="242602" y="388906"/>
                    </a:cubicBezTo>
                    <a:cubicBezTo>
                      <a:pt x="242030" y="381857"/>
                      <a:pt x="240601" y="374428"/>
                      <a:pt x="239649" y="366713"/>
                    </a:cubicBezTo>
                    <a:cubicBezTo>
                      <a:pt x="237934" y="351377"/>
                      <a:pt x="233934" y="335375"/>
                      <a:pt x="230124" y="318421"/>
                    </a:cubicBezTo>
                    <a:cubicBezTo>
                      <a:pt x="220922" y="282014"/>
                      <a:pt x="208161" y="246601"/>
                      <a:pt x="192024" y="212693"/>
                    </a:cubicBezTo>
                    <a:cubicBezTo>
                      <a:pt x="175095" y="179045"/>
                      <a:pt x="154901" y="147141"/>
                      <a:pt x="131731" y="117443"/>
                    </a:cubicBezTo>
                    <a:cubicBezTo>
                      <a:pt x="120491" y="104203"/>
                      <a:pt x="110204" y="91345"/>
                      <a:pt x="99155" y="80582"/>
                    </a:cubicBezTo>
                    <a:cubicBezTo>
                      <a:pt x="93631" y="75152"/>
                      <a:pt x="88773" y="69532"/>
                      <a:pt x="83439" y="64675"/>
                    </a:cubicBezTo>
                    <a:lnTo>
                      <a:pt x="68008" y="51054"/>
                    </a:lnTo>
                    <a:cubicBezTo>
                      <a:pt x="59259" y="43122"/>
                      <a:pt x="50102" y="35651"/>
                      <a:pt x="40576" y="28670"/>
                    </a:cubicBezTo>
                    <a:cubicBezTo>
                      <a:pt x="36385" y="25527"/>
                      <a:pt x="32671" y="22479"/>
                      <a:pt x="28956" y="19907"/>
                    </a:cubicBezTo>
                    <a:lnTo>
                      <a:pt x="18764" y="13145"/>
                    </a:lnTo>
                    <a:lnTo>
                      <a:pt x="4763" y="3620"/>
                    </a:lnTo>
                    <a:cubicBezTo>
                      <a:pt x="3068" y="2560"/>
                      <a:pt x="1474" y="1349"/>
                      <a:pt x="0" y="0"/>
                    </a:cubicBezTo>
                    <a:cubicBezTo>
                      <a:pt x="1869" y="667"/>
                      <a:pt x="3633" y="1597"/>
                      <a:pt x="5239" y="2762"/>
                    </a:cubicBezTo>
                    <a:lnTo>
                      <a:pt x="19812" y="11430"/>
                    </a:lnTo>
                    <a:lnTo>
                      <a:pt x="30289" y="17812"/>
                    </a:lnTo>
                    <a:cubicBezTo>
                      <a:pt x="34099" y="20288"/>
                      <a:pt x="37909" y="23336"/>
                      <a:pt x="42196" y="26384"/>
                    </a:cubicBezTo>
                    <a:cubicBezTo>
                      <a:pt x="51973" y="33143"/>
                      <a:pt x="61355" y="40458"/>
                      <a:pt x="70295" y="48292"/>
                    </a:cubicBezTo>
                    <a:lnTo>
                      <a:pt x="85630" y="62484"/>
                    </a:lnTo>
                    <a:cubicBezTo>
                      <a:pt x="91059" y="67247"/>
                      <a:pt x="96107" y="72866"/>
                      <a:pt x="101632" y="78296"/>
                    </a:cubicBezTo>
                    <a:cubicBezTo>
                      <a:pt x="113345" y="89997"/>
                      <a:pt x="124441" y="102301"/>
                      <a:pt x="134874" y="115157"/>
                    </a:cubicBezTo>
                    <a:cubicBezTo>
                      <a:pt x="158491" y="144900"/>
                      <a:pt x="179013" y="176975"/>
                      <a:pt x="196119" y="210884"/>
                    </a:cubicBezTo>
                    <a:cubicBezTo>
                      <a:pt x="212439" y="245111"/>
                      <a:pt x="225206" y="280922"/>
                      <a:pt x="234219" y="317754"/>
                    </a:cubicBezTo>
                    <a:cubicBezTo>
                      <a:pt x="238048" y="333849"/>
                      <a:pt x="241068" y="350125"/>
                      <a:pt x="243268" y="366522"/>
                    </a:cubicBezTo>
                    <a:cubicBezTo>
                      <a:pt x="244126" y="374237"/>
                      <a:pt x="245459" y="381667"/>
                      <a:pt x="245935" y="388906"/>
                    </a:cubicBezTo>
                    <a:cubicBezTo>
                      <a:pt x="246412" y="396145"/>
                      <a:pt x="246793" y="403003"/>
                      <a:pt x="247174" y="409575"/>
                    </a:cubicBezTo>
                    <a:cubicBezTo>
                      <a:pt x="247787" y="421442"/>
                      <a:pt x="247787" y="433332"/>
                      <a:pt x="247174" y="445199"/>
                    </a:cubicBezTo>
                    <a:cubicBezTo>
                      <a:pt x="247174" y="450437"/>
                      <a:pt x="247174" y="455390"/>
                      <a:pt x="246697" y="459867"/>
                    </a:cubicBezTo>
                    <a:cubicBezTo>
                      <a:pt x="246221" y="464344"/>
                      <a:pt x="245745" y="468344"/>
                      <a:pt x="245364" y="472059"/>
                    </a:cubicBezTo>
                    <a:cubicBezTo>
                      <a:pt x="244507" y="479012"/>
                      <a:pt x="243840" y="484537"/>
                      <a:pt x="243364" y="488918"/>
                    </a:cubicBezTo>
                    <a:cubicBezTo>
                      <a:pt x="243512" y="490733"/>
                      <a:pt x="243416" y="492559"/>
                      <a:pt x="243078" y="49434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23"/>
              <p:cNvSpPr/>
              <p:nvPr/>
            </p:nvSpPr>
            <p:spPr>
              <a:xfrm>
                <a:off x="7889352" y="2417032"/>
                <a:ext cx="255667" cy="217455"/>
              </a:xfrm>
              <a:custGeom>
                <a:avLst/>
                <a:gdLst/>
                <a:ahLst/>
                <a:cxnLst/>
                <a:rect l="l" t="t" r="r" b="b"/>
                <a:pathLst>
                  <a:path w="255667" h="217455" extrusionOk="0">
                    <a:moveTo>
                      <a:pt x="0" y="0"/>
                    </a:moveTo>
                    <a:cubicBezTo>
                      <a:pt x="953" y="0"/>
                      <a:pt x="8192" y="17812"/>
                      <a:pt x="24384" y="44672"/>
                    </a:cubicBezTo>
                    <a:cubicBezTo>
                      <a:pt x="33969" y="60371"/>
                      <a:pt x="44664" y="75363"/>
                      <a:pt x="56388" y="89535"/>
                    </a:cubicBezTo>
                    <a:cubicBezTo>
                      <a:pt x="85059" y="124273"/>
                      <a:pt x="119662" y="153652"/>
                      <a:pt x="158591" y="176308"/>
                    </a:cubicBezTo>
                    <a:cubicBezTo>
                      <a:pt x="174444" y="185619"/>
                      <a:pt x="190968" y="193737"/>
                      <a:pt x="208026" y="200597"/>
                    </a:cubicBezTo>
                    <a:cubicBezTo>
                      <a:pt x="236601" y="212312"/>
                      <a:pt x="256318" y="216408"/>
                      <a:pt x="255651" y="217456"/>
                    </a:cubicBezTo>
                    <a:cubicBezTo>
                      <a:pt x="251074" y="217013"/>
                      <a:pt x="246546" y="216152"/>
                      <a:pt x="242126" y="214884"/>
                    </a:cubicBezTo>
                    <a:cubicBezTo>
                      <a:pt x="236877" y="213775"/>
                      <a:pt x="231694" y="212376"/>
                      <a:pt x="226600" y="210693"/>
                    </a:cubicBezTo>
                    <a:cubicBezTo>
                      <a:pt x="220599" y="208788"/>
                      <a:pt x="213646" y="206883"/>
                      <a:pt x="206312" y="203835"/>
                    </a:cubicBezTo>
                    <a:cubicBezTo>
                      <a:pt x="188915" y="197349"/>
                      <a:pt x="172066" y="189482"/>
                      <a:pt x="155924" y="180308"/>
                    </a:cubicBezTo>
                    <a:cubicBezTo>
                      <a:pt x="136212" y="168867"/>
                      <a:pt x="117507" y="155770"/>
                      <a:pt x="100013" y="141161"/>
                    </a:cubicBezTo>
                    <a:cubicBezTo>
                      <a:pt x="82751" y="126319"/>
                      <a:pt x="66816" y="110001"/>
                      <a:pt x="52388" y="92393"/>
                    </a:cubicBezTo>
                    <a:cubicBezTo>
                      <a:pt x="40705" y="77950"/>
                      <a:pt x="30194" y="62598"/>
                      <a:pt x="20955" y="46482"/>
                    </a:cubicBezTo>
                    <a:cubicBezTo>
                      <a:pt x="16764" y="39719"/>
                      <a:pt x="13811" y="33242"/>
                      <a:pt x="10954" y="27432"/>
                    </a:cubicBezTo>
                    <a:cubicBezTo>
                      <a:pt x="8465" y="22668"/>
                      <a:pt x="6239" y="17771"/>
                      <a:pt x="4286" y="12764"/>
                    </a:cubicBezTo>
                    <a:cubicBezTo>
                      <a:pt x="2489" y="8642"/>
                      <a:pt x="1055" y="4371"/>
                      <a:pt x="0"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23"/>
              <p:cNvSpPr/>
              <p:nvPr/>
            </p:nvSpPr>
            <p:spPr>
              <a:xfrm>
                <a:off x="7736286" y="2407316"/>
                <a:ext cx="408812" cy="368808"/>
              </a:xfrm>
              <a:custGeom>
                <a:avLst/>
                <a:gdLst/>
                <a:ahLst/>
                <a:cxnLst/>
                <a:rect l="l" t="t" r="r" b="b"/>
                <a:pathLst>
                  <a:path w="408812" h="368808" extrusionOk="0">
                    <a:moveTo>
                      <a:pt x="0" y="0"/>
                    </a:moveTo>
                    <a:cubicBezTo>
                      <a:pt x="828" y="1790"/>
                      <a:pt x="1528" y="3636"/>
                      <a:pt x="2096" y="5525"/>
                    </a:cubicBezTo>
                    <a:cubicBezTo>
                      <a:pt x="3524" y="9716"/>
                      <a:pt x="5239" y="15050"/>
                      <a:pt x="7429" y="21622"/>
                    </a:cubicBezTo>
                    <a:cubicBezTo>
                      <a:pt x="8477" y="25241"/>
                      <a:pt x="9716" y="29147"/>
                      <a:pt x="11049" y="33338"/>
                    </a:cubicBezTo>
                    <a:cubicBezTo>
                      <a:pt x="12383" y="37529"/>
                      <a:pt x="14478" y="42005"/>
                      <a:pt x="16383" y="46863"/>
                    </a:cubicBezTo>
                    <a:cubicBezTo>
                      <a:pt x="20383" y="56388"/>
                      <a:pt x="24193" y="67723"/>
                      <a:pt x="30289" y="79439"/>
                    </a:cubicBezTo>
                    <a:lnTo>
                      <a:pt x="39814" y="97917"/>
                    </a:lnTo>
                    <a:cubicBezTo>
                      <a:pt x="42958" y="104394"/>
                      <a:pt x="46958" y="110681"/>
                      <a:pt x="50768" y="116967"/>
                    </a:cubicBezTo>
                    <a:cubicBezTo>
                      <a:pt x="58007" y="130588"/>
                      <a:pt x="67628" y="144018"/>
                      <a:pt x="77248" y="158401"/>
                    </a:cubicBezTo>
                    <a:cubicBezTo>
                      <a:pt x="121152" y="219802"/>
                      <a:pt x="177820" y="270979"/>
                      <a:pt x="243364" y="308420"/>
                    </a:cubicBezTo>
                    <a:cubicBezTo>
                      <a:pt x="257618" y="316551"/>
                      <a:pt x="272274" y="323958"/>
                      <a:pt x="287274" y="330613"/>
                    </a:cubicBezTo>
                    <a:cubicBezTo>
                      <a:pt x="294418" y="333756"/>
                      <a:pt x="301085" y="337090"/>
                      <a:pt x="307753" y="339566"/>
                    </a:cubicBezTo>
                    <a:lnTo>
                      <a:pt x="326803" y="346615"/>
                    </a:lnTo>
                    <a:cubicBezTo>
                      <a:pt x="337878" y="350738"/>
                      <a:pt x="349165" y="354267"/>
                      <a:pt x="360617" y="357188"/>
                    </a:cubicBezTo>
                    <a:cubicBezTo>
                      <a:pt x="365665" y="358616"/>
                      <a:pt x="370142" y="360045"/>
                      <a:pt x="374618" y="361093"/>
                    </a:cubicBezTo>
                    <a:lnTo>
                      <a:pt x="386620" y="363569"/>
                    </a:lnTo>
                    <a:lnTo>
                      <a:pt x="403098" y="367189"/>
                    </a:lnTo>
                    <a:cubicBezTo>
                      <a:pt x="405070" y="367456"/>
                      <a:pt x="406994" y="368001"/>
                      <a:pt x="408813" y="368808"/>
                    </a:cubicBezTo>
                    <a:cubicBezTo>
                      <a:pt x="406862" y="368809"/>
                      <a:pt x="404916" y="368618"/>
                      <a:pt x="403003" y="368237"/>
                    </a:cubicBezTo>
                    <a:lnTo>
                      <a:pt x="386239" y="365474"/>
                    </a:lnTo>
                    <a:lnTo>
                      <a:pt x="374047" y="363379"/>
                    </a:lnTo>
                    <a:cubicBezTo>
                      <a:pt x="369665" y="362522"/>
                      <a:pt x="364522" y="361188"/>
                      <a:pt x="359855" y="359855"/>
                    </a:cubicBezTo>
                    <a:cubicBezTo>
                      <a:pt x="348293" y="357299"/>
                      <a:pt x="336878" y="354120"/>
                      <a:pt x="325660" y="350330"/>
                    </a:cubicBezTo>
                    <a:lnTo>
                      <a:pt x="306038" y="343567"/>
                    </a:lnTo>
                    <a:cubicBezTo>
                      <a:pt x="299275" y="341090"/>
                      <a:pt x="292513" y="337757"/>
                      <a:pt x="285369" y="334804"/>
                    </a:cubicBezTo>
                    <a:cubicBezTo>
                      <a:pt x="270172" y="328242"/>
                      <a:pt x="255325" y="320898"/>
                      <a:pt x="240887" y="312801"/>
                    </a:cubicBezTo>
                    <a:cubicBezTo>
                      <a:pt x="174218" y="275499"/>
                      <a:pt x="116768" y="223713"/>
                      <a:pt x="72771" y="161258"/>
                    </a:cubicBezTo>
                    <a:cubicBezTo>
                      <a:pt x="63246" y="146685"/>
                      <a:pt x="53721" y="132683"/>
                      <a:pt x="46387" y="119253"/>
                    </a:cubicBezTo>
                    <a:cubicBezTo>
                      <a:pt x="42672" y="112395"/>
                      <a:pt x="38671" y="106013"/>
                      <a:pt x="35624" y="99536"/>
                    </a:cubicBezTo>
                    <a:lnTo>
                      <a:pt x="26860" y="80486"/>
                    </a:lnTo>
                    <a:cubicBezTo>
                      <a:pt x="21781" y="69736"/>
                      <a:pt x="17329" y="58700"/>
                      <a:pt x="13525" y="47435"/>
                    </a:cubicBezTo>
                    <a:cubicBezTo>
                      <a:pt x="11716" y="42482"/>
                      <a:pt x="9906" y="37910"/>
                      <a:pt x="8572" y="33719"/>
                    </a:cubicBezTo>
                    <a:cubicBezTo>
                      <a:pt x="7239" y="29528"/>
                      <a:pt x="6287" y="25432"/>
                      <a:pt x="5239" y="21812"/>
                    </a:cubicBezTo>
                    <a:cubicBezTo>
                      <a:pt x="3429" y="15145"/>
                      <a:pt x="2000" y="9716"/>
                      <a:pt x="857" y="5429"/>
                    </a:cubicBezTo>
                    <a:cubicBezTo>
                      <a:pt x="340" y="3664"/>
                      <a:pt x="51" y="1839"/>
                      <a:pt x="0"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8" name="Google Shape;768;p23"/>
            <p:cNvSpPr/>
            <p:nvPr/>
          </p:nvSpPr>
          <p:spPr>
            <a:xfrm>
              <a:off x="4044118" y="4562105"/>
              <a:ext cx="73681" cy="37391"/>
            </a:xfrm>
            <a:custGeom>
              <a:avLst/>
              <a:gdLst/>
              <a:ahLst/>
              <a:cxnLst/>
              <a:rect l="l" t="t" r="r" b="b"/>
              <a:pathLst>
                <a:path w="153161" h="77724" extrusionOk="0">
                  <a:moveTo>
                    <a:pt x="0" y="0"/>
                  </a:moveTo>
                  <a:lnTo>
                    <a:pt x="153162" y="0"/>
                  </a:lnTo>
                  <a:lnTo>
                    <a:pt x="153162" y="77724"/>
                  </a:lnTo>
                  <a:lnTo>
                    <a:pt x="0" y="777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23"/>
            <p:cNvSpPr/>
            <p:nvPr/>
          </p:nvSpPr>
          <p:spPr>
            <a:xfrm>
              <a:off x="4661575" y="4562105"/>
              <a:ext cx="73681" cy="37391"/>
            </a:xfrm>
            <a:custGeom>
              <a:avLst/>
              <a:gdLst/>
              <a:ahLst/>
              <a:cxnLst/>
              <a:rect l="l" t="t" r="r" b="b"/>
              <a:pathLst>
                <a:path w="153161" h="77724" extrusionOk="0">
                  <a:moveTo>
                    <a:pt x="0" y="0"/>
                  </a:moveTo>
                  <a:lnTo>
                    <a:pt x="153162" y="0"/>
                  </a:lnTo>
                  <a:lnTo>
                    <a:pt x="153162" y="77724"/>
                  </a:lnTo>
                  <a:lnTo>
                    <a:pt x="0" y="777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23"/>
            <p:cNvSpPr/>
            <p:nvPr/>
          </p:nvSpPr>
          <p:spPr>
            <a:xfrm>
              <a:off x="4098248" y="4282309"/>
              <a:ext cx="107589" cy="296647"/>
            </a:xfrm>
            <a:custGeom>
              <a:avLst/>
              <a:gdLst/>
              <a:ahLst/>
              <a:cxnLst/>
              <a:rect l="l" t="t" r="r" b="b"/>
              <a:pathLst>
                <a:path w="223645" h="616638" extrusionOk="0">
                  <a:moveTo>
                    <a:pt x="158446" y="381"/>
                  </a:moveTo>
                  <a:cubicBezTo>
                    <a:pt x="115048" y="1864"/>
                    <a:pt x="74413" y="22043"/>
                    <a:pt x="47003" y="55721"/>
                  </a:cubicBezTo>
                  <a:cubicBezTo>
                    <a:pt x="16376" y="93390"/>
                    <a:pt x="-222" y="140524"/>
                    <a:pt x="45" y="189071"/>
                  </a:cubicBezTo>
                  <a:cubicBezTo>
                    <a:pt x="-908" y="243650"/>
                    <a:pt x="13380" y="297656"/>
                    <a:pt x="32335" y="348329"/>
                  </a:cubicBezTo>
                  <a:cubicBezTo>
                    <a:pt x="70554" y="450376"/>
                    <a:pt x="132601" y="541814"/>
                    <a:pt x="213310" y="615029"/>
                  </a:cubicBezTo>
                  <a:cubicBezTo>
                    <a:pt x="219025" y="620173"/>
                    <a:pt x="227407" y="611791"/>
                    <a:pt x="221787" y="606647"/>
                  </a:cubicBezTo>
                  <a:cubicBezTo>
                    <a:pt x="151070" y="542393"/>
                    <a:pt x="94750" y="463903"/>
                    <a:pt x="56528" y="376333"/>
                  </a:cubicBezTo>
                  <a:cubicBezTo>
                    <a:pt x="18428" y="288703"/>
                    <a:pt x="-14243" y="172879"/>
                    <a:pt x="40145" y="84963"/>
                  </a:cubicBezTo>
                  <a:cubicBezTo>
                    <a:pt x="65672" y="43720"/>
                    <a:pt x="108820" y="12287"/>
                    <a:pt x="158541" y="11906"/>
                  </a:cubicBezTo>
                  <a:cubicBezTo>
                    <a:pt x="161829" y="11489"/>
                    <a:pt x="164156" y="8486"/>
                    <a:pt x="163740" y="5199"/>
                  </a:cubicBezTo>
                  <a:cubicBezTo>
                    <a:pt x="163395" y="2483"/>
                    <a:pt x="161257" y="344"/>
                    <a:pt x="15854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23"/>
            <p:cNvSpPr/>
            <p:nvPr/>
          </p:nvSpPr>
          <p:spPr>
            <a:xfrm>
              <a:off x="4210381" y="4384058"/>
              <a:ext cx="366942" cy="189428"/>
            </a:xfrm>
            <a:custGeom>
              <a:avLst/>
              <a:gdLst/>
              <a:ahLst/>
              <a:cxnLst/>
              <a:rect l="l" t="t" r="r" b="b"/>
              <a:pathLst>
                <a:path w="762761" h="393763" extrusionOk="0">
                  <a:moveTo>
                    <a:pt x="719042" y="234696"/>
                  </a:moveTo>
                  <a:lnTo>
                    <a:pt x="762762" y="54959"/>
                  </a:lnTo>
                  <a:lnTo>
                    <a:pt x="0" y="0"/>
                  </a:lnTo>
                  <a:lnTo>
                    <a:pt x="38100" y="251365"/>
                  </a:lnTo>
                  <a:lnTo>
                    <a:pt x="338518" y="393763"/>
                  </a:lnTo>
                  <a:lnTo>
                    <a:pt x="719042" y="23469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23"/>
            <p:cNvSpPr/>
            <p:nvPr/>
          </p:nvSpPr>
          <p:spPr>
            <a:xfrm>
              <a:off x="4468167" y="4022735"/>
              <a:ext cx="218617" cy="270487"/>
            </a:xfrm>
            <a:custGeom>
              <a:avLst/>
              <a:gdLst/>
              <a:ahLst/>
              <a:cxnLst/>
              <a:rect l="l" t="t" r="r" b="b"/>
              <a:pathLst>
                <a:path w="454437" h="562260" extrusionOk="0">
                  <a:moveTo>
                    <a:pt x="138113" y="0"/>
                  </a:moveTo>
                  <a:lnTo>
                    <a:pt x="0" y="50197"/>
                  </a:lnTo>
                  <a:lnTo>
                    <a:pt x="305753" y="562261"/>
                  </a:lnTo>
                  <a:lnTo>
                    <a:pt x="454438" y="428530"/>
                  </a:lnTo>
                  <a:lnTo>
                    <a:pt x="413671" y="174307"/>
                  </a:lnTo>
                  <a:lnTo>
                    <a:pt x="13811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23"/>
            <p:cNvSpPr/>
            <p:nvPr/>
          </p:nvSpPr>
          <p:spPr>
            <a:xfrm rot="-4897369">
              <a:off x="4151770" y="4012030"/>
              <a:ext cx="489810" cy="489810"/>
            </a:xfrm>
            <a:custGeom>
              <a:avLst/>
              <a:gdLst/>
              <a:ahLst/>
              <a:cxnLst/>
              <a:rect l="l" t="t" r="r" b="b"/>
              <a:pathLst>
                <a:path w="1017650" h="1017651" extrusionOk="0">
                  <a:moveTo>
                    <a:pt x="1017651" y="508825"/>
                  </a:moveTo>
                  <a:cubicBezTo>
                    <a:pt x="1017651" y="789842"/>
                    <a:pt x="789842" y="1017651"/>
                    <a:pt x="508826" y="1017651"/>
                  </a:cubicBezTo>
                  <a:cubicBezTo>
                    <a:pt x="227809" y="1017651"/>
                    <a:pt x="0" y="789842"/>
                    <a:pt x="0" y="508825"/>
                  </a:cubicBezTo>
                  <a:cubicBezTo>
                    <a:pt x="0" y="227809"/>
                    <a:pt x="227809" y="0"/>
                    <a:pt x="508826" y="0"/>
                  </a:cubicBezTo>
                  <a:cubicBezTo>
                    <a:pt x="789842" y="0"/>
                    <a:pt x="1017651" y="227809"/>
                    <a:pt x="1017651" y="50882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23"/>
            <p:cNvSpPr/>
            <p:nvPr/>
          </p:nvSpPr>
          <p:spPr>
            <a:xfrm>
              <a:off x="4222960" y="4083916"/>
              <a:ext cx="347911" cy="347744"/>
            </a:xfrm>
            <a:custGeom>
              <a:avLst/>
              <a:gdLst/>
              <a:ahLst/>
              <a:cxnLst/>
              <a:rect l="l" t="t" r="r" b="b"/>
              <a:pathLst>
                <a:path w="723201" h="722853" extrusionOk="0">
                  <a:moveTo>
                    <a:pt x="172085" y="54838"/>
                  </a:moveTo>
                  <a:lnTo>
                    <a:pt x="167418" y="58362"/>
                  </a:lnTo>
                  <a:lnTo>
                    <a:pt x="153511" y="67887"/>
                  </a:lnTo>
                  <a:lnTo>
                    <a:pt x="143224" y="75126"/>
                  </a:lnTo>
                  <a:cubicBezTo>
                    <a:pt x="139510" y="77984"/>
                    <a:pt x="135795" y="81413"/>
                    <a:pt x="131604" y="84651"/>
                  </a:cubicBezTo>
                  <a:lnTo>
                    <a:pt x="118459" y="96653"/>
                  </a:lnTo>
                  <a:cubicBezTo>
                    <a:pt x="113470" y="101151"/>
                    <a:pt x="108732" y="105921"/>
                    <a:pt x="104267" y="110940"/>
                  </a:cubicBezTo>
                  <a:cubicBezTo>
                    <a:pt x="80037" y="135770"/>
                    <a:pt x="59709" y="164127"/>
                    <a:pt x="43974" y="195046"/>
                  </a:cubicBezTo>
                  <a:cubicBezTo>
                    <a:pt x="23004" y="235826"/>
                    <a:pt x="10069" y="280256"/>
                    <a:pt x="5874" y="325919"/>
                  </a:cubicBezTo>
                  <a:lnTo>
                    <a:pt x="4159" y="344970"/>
                  </a:lnTo>
                  <a:cubicBezTo>
                    <a:pt x="4159" y="351542"/>
                    <a:pt x="4159" y="358114"/>
                    <a:pt x="4159" y="364781"/>
                  </a:cubicBezTo>
                  <a:cubicBezTo>
                    <a:pt x="4159" y="371449"/>
                    <a:pt x="4159" y="378116"/>
                    <a:pt x="4731" y="384879"/>
                  </a:cubicBezTo>
                  <a:cubicBezTo>
                    <a:pt x="5302" y="391642"/>
                    <a:pt x="6160" y="398500"/>
                    <a:pt x="6921" y="405358"/>
                  </a:cubicBezTo>
                  <a:lnTo>
                    <a:pt x="8065" y="415836"/>
                  </a:lnTo>
                  <a:cubicBezTo>
                    <a:pt x="8827" y="419264"/>
                    <a:pt x="9493" y="422694"/>
                    <a:pt x="10255" y="426122"/>
                  </a:cubicBezTo>
                  <a:cubicBezTo>
                    <a:pt x="11684" y="433076"/>
                    <a:pt x="13113" y="440029"/>
                    <a:pt x="14541" y="447173"/>
                  </a:cubicBezTo>
                  <a:cubicBezTo>
                    <a:pt x="15970" y="454316"/>
                    <a:pt x="18828" y="460984"/>
                    <a:pt x="20828" y="468032"/>
                  </a:cubicBezTo>
                  <a:cubicBezTo>
                    <a:pt x="22826" y="475185"/>
                    <a:pt x="25244" y="482214"/>
                    <a:pt x="28067" y="489083"/>
                  </a:cubicBezTo>
                  <a:cubicBezTo>
                    <a:pt x="33462" y="503221"/>
                    <a:pt x="39827" y="516970"/>
                    <a:pt x="47117" y="530231"/>
                  </a:cubicBezTo>
                  <a:cubicBezTo>
                    <a:pt x="50927" y="536994"/>
                    <a:pt x="54356" y="543947"/>
                    <a:pt x="58642" y="550614"/>
                  </a:cubicBezTo>
                  <a:lnTo>
                    <a:pt x="72073" y="569664"/>
                  </a:lnTo>
                  <a:cubicBezTo>
                    <a:pt x="74454" y="572903"/>
                    <a:pt x="76549" y="576332"/>
                    <a:pt x="79026" y="579189"/>
                  </a:cubicBezTo>
                  <a:lnTo>
                    <a:pt x="86836" y="588714"/>
                  </a:lnTo>
                  <a:cubicBezTo>
                    <a:pt x="92170" y="594810"/>
                    <a:pt x="97219" y="601192"/>
                    <a:pt x="102838" y="607193"/>
                  </a:cubicBezTo>
                  <a:cubicBezTo>
                    <a:pt x="126407" y="631172"/>
                    <a:pt x="152943" y="652042"/>
                    <a:pt x="181800" y="669296"/>
                  </a:cubicBezTo>
                  <a:cubicBezTo>
                    <a:pt x="189230" y="673487"/>
                    <a:pt x="197041" y="677202"/>
                    <a:pt x="204756" y="681202"/>
                  </a:cubicBezTo>
                  <a:cubicBezTo>
                    <a:pt x="208661" y="683107"/>
                    <a:pt x="212471" y="685393"/>
                    <a:pt x="216567" y="686917"/>
                  </a:cubicBezTo>
                  <a:lnTo>
                    <a:pt x="228759" y="691775"/>
                  </a:lnTo>
                  <a:cubicBezTo>
                    <a:pt x="245286" y="698303"/>
                    <a:pt x="262211" y="703775"/>
                    <a:pt x="279432" y="708158"/>
                  </a:cubicBezTo>
                  <a:cubicBezTo>
                    <a:pt x="297106" y="712035"/>
                    <a:pt x="315022" y="714708"/>
                    <a:pt x="333058" y="716159"/>
                  </a:cubicBezTo>
                  <a:lnTo>
                    <a:pt x="346774" y="717397"/>
                  </a:lnTo>
                  <a:lnTo>
                    <a:pt x="374396" y="717397"/>
                  </a:lnTo>
                  <a:cubicBezTo>
                    <a:pt x="379013" y="717523"/>
                    <a:pt x="383632" y="717268"/>
                    <a:pt x="388207" y="716635"/>
                  </a:cubicBezTo>
                  <a:lnTo>
                    <a:pt x="416116" y="713778"/>
                  </a:lnTo>
                  <a:lnTo>
                    <a:pt x="443738" y="708063"/>
                  </a:lnTo>
                  <a:cubicBezTo>
                    <a:pt x="518884" y="690521"/>
                    <a:pt x="586244" y="648914"/>
                    <a:pt x="635571" y="589572"/>
                  </a:cubicBezTo>
                  <a:lnTo>
                    <a:pt x="653002" y="567378"/>
                  </a:lnTo>
                  <a:lnTo>
                    <a:pt x="668147" y="543756"/>
                  </a:lnTo>
                  <a:cubicBezTo>
                    <a:pt x="670727" y="539931"/>
                    <a:pt x="673020" y="535920"/>
                    <a:pt x="675005" y="531755"/>
                  </a:cubicBezTo>
                  <a:lnTo>
                    <a:pt x="681292" y="519372"/>
                  </a:lnTo>
                  <a:lnTo>
                    <a:pt x="687483" y="507085"/>
                  </a:lnTo>
                  <a:lnTo>
                    <a:pt x="692531" y="494322"/>
                  </a:lnTo>
                  <a:cubicBezTo>
                    <a:pt x="699333" y="477522"/>
                    <a:pt x="704967" y="460272"/>
                    <a:pt x="709390" y="442696"/>
                  </a:cubicBezTo>
                  <a:cubicBezTo>
                    <a:pt x="713264" y="425375"/>
                    <a:pt x="715938" y="407807"/>
                    <a:pt x="717391" y="390118"/>
                  </a:cubicBezTo>
                  <a:lnTo>
                    <a:pt x="718630" y="376973"/>
                  </a:lnTo>
                  <a:cubicBezTo>
                    <a:pt x="718630" y="372687"/>
                    <a:pt x="718630" y="368306"/>
                    <a:pt x="718630" y="363924"/>
                  </a:cubicBezTo>
                  <a:cubicBezTo>
                    <a:pt x="718630" y="355256"/>
                    <a:pt x="718630" y="346589"/>
                    <a:pt x="718630" y="338016"/>
                  </a:cubicBezTo>
                  <a:cubicBezTo>
                    <a:pt x="717456" y="321045"/>
                    <a:pt x="715101" y="304177"/>
                    <a:pt x="711581" y="287534"/>
                  </a:cubicBezTo>
                  <a:cubicBezTo>
                    <a:pt x="708244" y="271389"/>
                    <a:pt x="703853" y="255480"/>
                    <a:pt x="698436" y="239909"/>
                  </a:cubicBezTo>
                  <a:cubicBezTo>
                    <a:pt x="695674" y="232194"/>
                    <a:pt x="692150" y="224859"/>
                    <a:pt x="688912" y="217335"/>
                  </a:cubicBezTo>
                  <a:lnTo>
                    <a:pt x="684244" y="206286"/>
                  </a:lnTo>
                  <a:cubicBezTo>
                    <a:pt x="682530" y="202571"/>
                    <a:pt x="680434" y="199237"/>
                    <a:pt x="678625" y="195713"/>
                  </a:cubicBezTo>
                  <a:lnTo>
                    <a:pt x="667195" y="174853"/>
                  </a:lnTo>
                  <a:cubicBezTo>
                    <a:pt x="663194" y="168186"/>
                    <a:pt x="658432" y="161899"/>
                    <a:pt x="654145" y="155803"/>
                  </a:cubicBezTo>
                  <a:cubicBezTo>
                    <a:pt x="645464" y="143246"/>
                    <a:pt x="635916" y="131310"/>
                    <a:pt x="625570" y="120084"/>
                  </a:cubicBezTo>
                  <a:cubicBezTo>
                    <a:pt x="620737" y="114459"/>
                    <a:pt x="615551" y="109146"/>
                    <a:pt x="610045" y="104177"/>
                  </a:cubicBezTo>
                  <a:cubicBezTo>
                    <a:pt x="604615" y="99224"/>
                    <a:pt x="599662" y="93890"/>
                    <a:pt x="594138" y="89223"/>
                  </a:cubicBezTo>
                  <a:lnTo>
                    <a:pt x="577279" y="75983"/>
                  </a:lnTo>
                  <a:lnTo>
                    <a:pt x="568992" y="69411"/>
                  </a:lnTo>
                  <a:lnTo>
                    <a:pt x="560229" y="63696"/>
                  </a:lnTo>
                  <a:lnTo>
                    <a:pt x="542893" y="52552"/>
                  </a:lnTo>
                  <a:cubicBezTo>
                    <a:pt x="537274" y="48837"/>
                    <a:pt x="530987" y="46265"/>
                    <a:pt x="525082" y="43027"/>
                  </a:cubicBezTo>
                  <a:cubicBezTo>
                    <a:pt x="519176" y="39788"/>
                    <a:pt x="513366" y="36931"/>
                    <a:pt x="507460" y="34169"/>
                  </a:cubicBezTo>
                  <a:lnTo>
                    <a:pt x="489553" y="27025"/>
                  </a:lnTo>
                  <a:cubicBezTo>
                    <a:pt x="446750" y="10439"/>
                    <a:pt x="401151" y="2257"/>
                    <a:pt x="355251" y="2927"/>
                  </a:cubicBezTo>
                  <a:cubicBezTo>
                    <a:pt x="320556" y="3073"/>
                    <a:pt x="286088" y="8534"/>
                    <a:pt x="253048" y="19119"/>
                  </a:cubicBezTo>
                  <a:cubicBezTo>
                    <a:pt x="246595" y="20889"/>
                    <a:pt x="240236" y="22987"/>
                    <a:pt x="233998" y="25406"/>
                  </a:cubicBezTo>
                  <a:lnTo>
                    <a:pt x="217615" y="32264"/>
                  </a:lnTo>
                  <a:cubicBezTo>
                    <a:pt x="212566" y="34455"/>
                    <a:pt x="208090" y="36169"/>
                    <a:pt x="203708" y="38169"/>
                  </a:cubicBezTo>
                  <a:lnTo>
                    <a:pt x="192564" y="44170"/>
                  </a:lnTo>
                  <a:lnTo>
                    <a:pt x="177419" y="52171"/>
                  </a:lnTo>
                  <a:lnTo>
                    <a:pt x="172180" y="54838"/>
                  </a:lnTo>
                  <a:cubicBezTo>
                    <a:pt x="172180" y="54838"/>
                    <a:pt x="173895" y="53695"/>
                    <a:pt x="177229" y="51790"/>
                  </a:cubicBezTo>
                  <a:lnTo>
                    <a:pt x="192087" y="43313"/>
                  </a:lnTo>
                  <a:lnTo>
                    <a:pt x="203137" y="37122"/>
                  </a:lnTo>
                  <a:cubicBezTo>
                    <a:pt x="207232" y="35026"/>
                    <a:pt x="211995" y="33121"/>
                    <a:pt x="217043" y="30930"/>
                  </a:cubicBezTo>
                  <a:lnTo>
                    <a:pt x="233426" y="23787"/>
                  </a:lnTo>
                  <a:cubicBezTo>
                    <a:pt x="239661" y="21302"/>
                    <a:pt x="246019" y="19140"/>
                    <a:pt x="252476" y="17310"/>
                  </a:cubicBezTo>
                  <a:cubicBezTo>
                    <a:pt x="285626" y="6370"/>
                    <a:pt x="320251" y="556"/>
                    <a:pt x="355156" y="69"/>
                  </a:cubicBezTo>
                  <a:cubicBezTo>
                    <a:pt x="401474" y="-841"/>
                    <a:pt x="447531" y="7213"/>
                    <a:pt x="490792" y="23787"/>
                  </a:cubicBezTo>
                  <a:lnTo>
                    <a:pt x="508984" y="30835"/>
                  </a:lnTo>
                  <a:cubicBezTo>
                    <a:pt x="514890" y="33597"/>
                    <a:pt x="520795" y="36740"/>
                    <a:pt x="526796" y="39788"/>
                  </a:cubicBezTo>
                  <a:cubicBezTo>
                    <a:pt x="532797" y="42837"/>
                    <a:pt x="539083" y="45504"/>
                    <a:pt x="544798" y="49313"/>
                  </a:cubicBezTo>
                  <a:lnTo>
                    <a:pt x="562324" y="60553"/>
                  </a:lnTo>
                  <a:lnTo>
                    <a:pt x="571278" y="66268"/>
                  </a:lnTo>
                  <a:lnTo>
                    <a:pt x="579660" y="72840"/>
                  </a:lnTo>
                  <a:lnTo>
                    <a:pt x="596710" y="86175"/>
                  </a:lnTo>
                  <a:cubicBezTo>
                    <a:pt x="602329" y="90843"/>
                    <a:pt x="607378" y="96272"/>
                    <a:pt x="612807" y="101320"/>
                  </a:cubicBezTo>
                  <a:cubicBezTo>
                    <a:pt x="618407" y="106318"/>
                    <a:pt x="623688" y="111662"/>
                    <a:pt x="628618" y="117322"/>
                  </a:cubicBezTo>
                  <a:cubicBezTo>
                    <a:pt x="638957" y="128655"/>
                    <a:pt x="648504" y="140684"/>
                    <a:pt x="657193" y="153326"/>
                  </a:cubicBezTo>
                  <a:cubicBezTo>
                    <a:pt x="661480" y="159899"/>
                    <a:pt x="666718" y="166185"/>
                    <a:pt x="670433" y="172948"/>
                  </a:cubicBezTo>
                  <a:lnTo>
                    <a:pt x="681958" y="193903"/>
                  </a:lnTo>
                  <a:cubicBezTo>
                    <a:pt x="683863" y="197522"/>
                    <a:pt x="686054" y="200952"/>
                    <a:pt x="687673" y="204666"/>
                  </a:cubicBezTo>
                  <a:lnTo>
                    <a:pt x="692531" y="215906"/>
                  </a:lnTo>
                  <a:cubicBezTo>
                    <a:pt x="695579" y="223430"/>
                    <a:pt x="699103" y="230860"/>
                    <a:pt x="702056" y="238671"/>
                  </a:cubicBezTo>
                  <a:cubicBezTo>
                    <a:pt x="707580" y="254523"/>
                    <a:pt x="712066" y="270718"/>
                    <a:pt x="715486" y="287153"/>
                  </a:cubicBezTo>
                  <a:cubicBezTo>
                    <a:pt x="719024" y="304024"/>
                    <a:pt x="721442" y="321111"/>
                    <a:pt x="722725" y="338302"/>
                  </a:cubicBezTo>
                  <a:cubicBezTo>
                    <a:pt x="723202" y="346970"/>
                    <a:pt x="722725" y="355733"/>
                    <a:pt x="723202" y="364591"/>
                  </a:cubicBezTo>
                  <a:cubicBezTo>
                    <a:pt x="723202" y="368972"/>
                    <a:pt x="723202" y="373354"/>
                    <a:pt x="723202" y="377831"/>
                  </a:cubicBezTo>
                  <a:lnTo>
                    <a:pt x="722059" y="391071"/>
                  </a:lnTo>
                  <a:cubicBezTo>
                    <a:pt x="720566" y="409013"/>
                    <a:pt x="717861" y="426833"/>
                    <a:pt x="713962" y="444411"/>
                  </a:cubicBezTo>
                  <a:cubicBezTo>
                    <a:pt x="709450" y="462190"/>
                    <a:pt x="703787" y="479658"/>
                    <a:pt x="697008" y="496703"/>
                  </a:cubicBezTo>
                  <a:lnTo>
                    <a:pt x="691864" y="509657"/>
                  </a:lnTo>
                  <a:lnTo>
                    <a:pt x="685578" y="522135"/>
                  </a:lnTo>
                  <a:lnTo>
                    <a:pt x="679196" y="534612"/>
                  </a:lnTo>
                  <a:cubicBezTo>
                    <a:pt x="677216" y="538890"/>
                    <a:pt x="674891" y="543000"/>
                    <a:pt x="672243" y="546900"/>
                  </a:cubicBezTo>
                  <a:lnTo>
                    <a:pt x="657003" y="570807"/>
                  </a:lnTo>
                  <a:lnTo>
                    <a:pt x="639286" y="593286"/>
                  </a:lnTo>
                  <a:cubicBezTo>
                    <a:pt x="589271" y="653510"/>
                    <a:pt x="520932" y="695725"/>
                    <a:pt x="444691" y="713492"/>
                  </a:cubicBezTo>
                  <a:lnTo>
                    <a:pt x="416687" y="719207"/>
                  </a:lnTo>
                  <a:lnTo>
                    <a:pt x="388112" y="722160"/>
                  </a:lnTo>
                  <a:cubicBezTo>
                    <a:pt x="383467" y="722714"/>
                    <a:pt x="378787" y="722937"/>
                    <a:pt x="374110" y="722826"/>
                  </a:cubicBezTo>
                  <a:lnTo>
                    <a:pt x="345535" y="722826"/>
                  </a:lnTo>
                  <a:lnTo>
                    <a:pt x="331724" y="721588"/>
                  </a:lnTo>
                  <a:cubicBezTo>
                    <a:pt x="295610" y="719108"/>
                    <a:pt x="260148" y="710710"/>
                    <a:pt x="226758" y="696728"/>
                  </a:cubicBezTo>
                  <a:lnTo>
                    <a:pt x="214376" y="691870"/>
                  </a:lnTo>
                  <a:cubicBezTo>
                    <a:pt x="210185" y="690251"/>
                    <a:pt x="206375" y="687870"/>
                    <a:pt x="202470" y="685964"/>
                  </a:cubicBezTo>
                  <a:cubicBezTo>
                    <a:pt x="194659" y="681869"/>
                    <a:pt x="186658" y="678154"/>
                    <a:pt x="179133" y="673868"/>
                  </a:cubicBezTo>
                  <a:cubicBezTo>
                    <a:pt x="164334" y="665049"/>
                    <a:pt x="150141" y="655248"/>
                    <a:pt x="136652" y="644531"/>
                  </a:cubicBezTo>
                  <a:cubicBezTo>
                    <a:pt x="123540" y="634155"/>
                    <a:pt x="111101" y="622956"/>
                    <a:pt x="99409" y="611003"/>
                  </a:cubicBezTo>
                  <a:cubicBezTo>
                    <a:pt x="93790" y="605002"/>
                    <a:pt x="88646" y="598525"/>
                    <a:pt x="83312" y="591953"/>
                  </a:cubicBezTo>
                  <a:lnTo>
                    <a:pt x="75406" y="582428"/>
                  </a:lnTo>
                  <a:cubicBezTo>
                    <a:pt x="72835" y="579285"/>
                    <a:pt x="70739" y="575856"/>
                    <a:pt x="68358" y="572903"/>
                  </a:cubicBezTo>
                  <a:lnTo>
                    <a:pt x="54737" y="553853"/>
                  </a:lnTo>
                  <a:cubicBezTo>
                    <a:pt x="50451" y="547090"/>
                    <a:pt x="46927" y="540041"/>
                    <a:pt x="43116" y="533279"/>
                  </a:cubicBezTo>
                  <a:cubicBezTo>
                    <a:pt x="35824" y="519789"/>
                    <a:pt x="29460" y="505818"/>
                    <a:pt x="24066" y="491464"/>
                  </a:cubicBezTo>
                  <a:cubicBezTo>
                    <a:pt x="21200" y="484546"/>
                    <a:pt x="18782" y="477451"/>
                    <a:pt x="16828" y="470223"/>
                  </a:cubicBezTo>
                  <a:cubicBezTo>
                    <a:pt x="14732" y="463080"/>
                    <a:pt x="12256" y="456126"/>
                    <a:pt x="10541" y="449078"/>
                  </a:cubicBezTo>
                  <a:cubicBezTo>
                    <a:pt x="8827" y="442029"/>
                    <a:pt x="7683" y="434790"/>
                    <a:pt x="6255" y="427837"/>
                  </a:cubicBezTo>
                  <a:cubicBezTo>
                    <a:pt x="5493" y="424313"/>
                    <a:pt x="4826" y="420789"/>
                    <a:pt x="4064" y="417360"/>
                  </a:cubicBezTo>
                  <a:lnTo>
                    <a:pt x="2921" y="406787"/>
                  </a:lnTo>
                  <a:cubicBezTo>
                    <a:pt x="2254" y="399833"/>
                    <a:pt x="1492" y="392975"/>
                    <a:pt x="825" y="386118"/>
                  </a:cubicBezTo>
                  <a:cubicBezTo>
                    <a:pt x="159" y="379260"/>
                    <a:pt x="825" y="372497"/>
                    <a:pt x="254" y="365734"/>
                  </a:cubicBezTo>
                  <a:cubicBezTo>
                    <a:pt x="-317" y="358971"/>
                    <a:pt x="254" y="352399"/>
                    <a:pt x="254" y="345827"/>
                  </a:cubicBezTo>
                  <a:lnTo>
                    <a:pt x="1969" y="326777"/>
                  </a:lnTo>
                  <a:cubicBezTo>
                    <a:pt x="6502" y="280651"/>
                    <a:pt x="19959" y="235846"/>
                    <a:pt x="41593" y="194855"/>
                  </a:cubicBezTo>
                  <a:cubicBezTo>
                    <a:pt x="57580" y="163849"/>
                    <a:pt x="78237" y="135483"/>
                    <a:pt x="102838" y="110750"/>
                  </a:cubicBezTo>
                  <a:cubicBezTo>
                    <a:pt x="107398" y="105755"/>
                    <a:pt x="112231" y="101017"/>
                    <a:pt x="117316" y="96558"/>
                  </a:cubicBezTo>
                  <a:lnTo>
                    <a:pt x="130937" y="85032"/>
                  </a:lnTo>
                  <a:cubicBezTo>
                    <a:pt x="135223" y="81603"/>
                    <a:pt x="139033" y="78174"/>
                    <a:pt x="142748" y="75507"/>
                  </a:cubicBezTo>
                  <a:lnTo>
                    <a:pt x="153225" y="68363"/>
                  </a:lnTo>
                  <a:lnTo>
                    <a:pt x="167418" y="58838"/>
                  </a:lnTo>
                  <a:cubicBezTo>
                    <a:pt x="170371" y="55790"/>
                    <a:pt x="172085" y="54838"/>
                    <a:pt x="172085" y="548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23"/>
            <p:cNvSpPr/>
            <p:nvPr/>
          </p:nvSpPr>
          <p:spPr>
            <a:xfrm rot="-411986">
              <a:off x="4329220" y="4189127"/>
              <a:ext cx="135141" cy="135141"/>
            </a:xfrm>
            <a:custGeom>
              <a:avLst/>
              <a:gdLst/>
              <a:ahLst/>
              <a:cxnLst/>
              <a:rect l="l" t="t" r="r" b="b"/>
              <a:pathLst>
                <a:path w="280987" h="280987" extrusionOk="0">
                  <a:moveTo>
                    <a:pt x="280988" y="140494"/>
                  </a:moveTo>
                  <a:cubicBezTo>
                    <a:pt x="280988" y="218086"/>
                    <a:pt x="218086" y="280987"/>
                    <a:pt x="140494" y="280987"/>
                  </a:cubicBezTo>
                  <a:cubicBezTo>
                    <a:pt x="62901" y="280987"/>
                    <a:pt x="0" y="218086"/>
                    <a:pt x="0" y="140494"/>
                  </a:cubicBezTo>
                  <a:cubicBezTo>
                    <a:pt x="0" y="62901"/>
                    <a:pt x="62901" y="0"/>
                    <a:pt x="140494" y="0"/>
                  </a:cubicBezTo>
                  <a:cubicBezTo>
                    <a:pt x="218086" y="0"/>
                    <a:pt x="280988" y="62901"/>
                    <a:pt x="280988" y="1404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23"/>
            <p:cNvSpPr/>
            <p:nvPr/>
          </p:nvSpPr>
          <p:spPr>
            <a:xfrm rot="-46611">
              <a:off x="4347973" y="4208573"/>
              <a:ext cx="97060" cy="97060"/>
            </a:xfrm>
            <a:custGeom>
              <a:avLst/>
              <a:gdLst/>
              <a:ahLst/>
              <a:cxnLst/>
              <a:rect l="l" t="t" r="r" b="b"/>
              <a:pathLst>
                <a:path w="201739" h="201739" extrusionOk="0">
                  <a:moveTo>
                    <a:pt x="201739" y="100870"/>
                  </a:moveTo>
                  <a:cubicBezTo>
                    <a:pt x="201739" y="156579"/>
                    <a:pt x="156579" y="201739"/>
                    <a:pt x="100870" y="201739"/>
                  </a:cubicBezTo>
                  <a:cubicBezTo>
                    <a:pt x="45161" y="201739"/>
                    <a:pt x="0" y="156579"/>
                    <a:pt x="0" y="100870"/>
                  </a:cubicBezTo>
                  <a:cubicBezTo>
                    <a:pt x="0" y="45161"/>
                    <a:pt x="45161" y="0"/>
                    <a:pt x="100870" y="0"/>
                  </a:cubicBezTo>
                  <a:cubicBezTo>
                    <a:pt x="156579" y="0"/>
                    <a:pt x="201739" y="45161"/>
                    <a:pt x="201739" y="1008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23"/>
            <p:cNvSpPr/>
            <p:nvPr/>
          </p:nvSpPr>
          <p:spPr>
            <a:xfrm>
              <a:off x="4181200" y="4243383"/>
              <a:ext cx="80848" cy="207482"/>
            </a:xfrm>
            <a:custGeom>
              <a:avLst/>
              <a:gdLst/>
              <a:ahLst/>
              <a:cxnLst/>
              <a:rect l="l" t="t" r="r" b="b"/>
              <a:pathLst>
                <a:path w="168058" h="431292" extrusionOk="0">
                  <a:moveTo>
                    <a:pt x="89287" y="184"/>
                  </a:moveTo>
                  <a:cubicBezTo>
                    <a:pt x="87374" y="826"/>
                    <a:pt x="85392" y="1242"/>
                    <a:pt x="83382" y="1423"/>
                  </a:cubicBezTo>
                  <a:lnTo>
                    <a:pt x="66237" y="3899"/>
                  </a:lnTo>
                  <a:lnTo>
                    <a:pt x="2991" y="12090"/>
                  </a:lnTo>
                  <a:lnTo>
                    <a:pt x="4515" y="10471"/>
                  </a:lnTo>
                  <a:cubicBezTo>
                    <a:pt x="884" y="76240"/>
                    <a:pt x="13169" y="141915"/>
                    <a:pt x="40329" y="201924"/>
                  </a:cubicBezTo>
                  <a:cubicBezTo>
                    <a:pt x="70858" y="269645"/>
                    <a:pt x="113830" y="331034"/>
                    <a:pt x="167011" y="382899"/>
                  </a:cubicBezTo>
                  <a:lnTo>
                    <a:pt x="168059" y="383947"/>
                  </a:lnTo>
                  <a:lnTo>
                    <a:pt x="167106" y="384994"/>
                  </a:lnTo>
                  <a:lnTo>
                    <a:pt x="137674" y="419380"/>
                  </a:lnTo>
                  <a:lnTo>
                    <a:pt x="129673" y="428428"/>
                  </a:lnTo>
                  <a:cubicBezTo>
                    <a:pt x="127768" y="430429"/>
                    <a:pt x="126816" y="431381"/>
                    <a:pt x="126625" y="431286"/>
                  </a:cubicBezTo>
                  <a:cubicBezTo>
                    <a:pt x="127303" y="430066"/>
                    <a:pt x="128100" y="428918"/>
                    <a:pt x="129006" y="427857"/>
                  </a:cubicBezTo>
                  <a:lnTo>
                    <a:pt x="136341" y="418332"/>
                  </a:lnTo>
                  <a:lnTo>
                    <a:pt x="164916" y="383089"/>
                  </a:lnTo>
                  <a:lnTo>
                    <a:pt x="164916" y="385185"/>
                  </a:lnTo>
                  <a:cubicBezTo>
                    <a:pt x="141178" y="363129"/>
                    <a:pt x="119527" y="338928"/>
                    <a:pt x="100241" y="312890"/>
                  </a:cubicBezTo>
                  <a:cubicBezTo>
                    <a:pt x="74558" y="279079"/>
                    <a:pt x="52917" y="242381"/>
                    <a:pt x="35757" y="203543"/>
                  </a:cubicBezTo>
                  <a:cubicBezTo>
                    <a:pt x="8260" y="142886"/>
                    <a:pt x="-3688" y="76333"/>
                    <a:pt x="990" y="9900"/>
                  </a:cubicBezTo>
                  <a:lnTo>
                    <a:pt x="990" y="8376"/>
                  </a:lnTo>
                  <a:lnTo>
                    <a:pt x="2419" y="8376"/>
                  </a:lnTo>
                  <a:lnTo>
                    <a:pt x="65760" y="1708"/>
                  </a:lnTo>
                  <a:lnTo>
                    <a:pt x="83096" y="184"/>
                  </a:lnTo>
                  <a:cubicBezTo>
                    <a:pt x="85152" y="-61"/>
                    <a:pt x="87231" y="-61"/>
                    <a:pt x="89287" y="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23"/>
            <p:cNvSpPr/>
            <p:nvPr/>
          </p:nvSpPr>
          <p:spPr>
            <a:xfrm>
              <a:off x="4254629" y="4045263"/>
              <a:ext cx="257199" cy="61067"/>
            </a:xfrm>
            <a:custGeom>
              <a:avLst/>
              <a:gdLst/>
              <a:ahLst/>
              <a:cxnLst/>
              <a:rect l="l" t="t" r="r" b="b"/>
              <a:pathLst>
                <a:path w="534638" h="126939" extrusionOk="0">
                  <a:moveTo>
                    <a:pt x="0" y="28260"/>
                  </a:moveTo>
                  <a:cubicBezTo>
                    <a:pt x="1121" y="29430"/>
                    <a:pt x="2082" y="30743"/>
                    <a:pt x="2858" y="32166"/>
                  </a:cubicBezTo>
                  <a:lnTo>
                    <a:pt x="10573" y="43786"/>
                  </a:lnTo>
                  <a:lnTo>
                    <a:pt x="39148" y="88172"/>
                  </a:lnTo>
                  <a:lnTo>
                    <a:pt x="36957" y="88172"/>
                  </a:lnTo>
                  <a:cubicBezTo>
                    <a:pt x="67673" y="66114"/>
                    <a:pt x="100735" y="47523"/>
                    <a:pt x="135541" y="32737"/>
                  </a:cubicBezTo>
                  <a:cubicBezTo>
                    <a:pt x="157457" y="23805"/>
                    <a:pt x="179996" y="16483"/>
                    <a:pt x="202978" y="10829"/>
                  </a:cubicBezTo>
                  <a:cubicBezTo>
                    <a:pt x="228232" y="5027"/>
                    <a:pt x="253959" y="1520"/>
                    <a:pt x="279845" y="352"/>
                  </a:cubicBezTo>
                  <a:cubicBezTo>
                    <a:pt x="330690" y="-1696"/>
                    <a:pt x="381500" y="5204"/>
                    <a:pt x="429959" y="20736"/>
                  </a:cubicBezTo>
                  <a:cubicBezTo>
                    <a:pt x="466593" y="32125"/>
                    <a:pt x="501446" y="48606"/>
                    <a:pt x="533495" y="69694"/>
                  </a:cubicBezTo>
                  <a:lnTo>
                    <a:pt x="534638" y="70551"/>
                  </a:lnTo>
                  <a:lnTo>
                    <a:pt x="533876" y="71694"/>
                  </a:lnTo>
                  <a:lnTo>
                    <a:pt x="507111" y="112652"/>
                  </a:lnTo>
                  <a:lnTo>
                    <a:pt x="499872" y="123415"/>
                  </a:lnTo>
                  <a:cubicBezTo>
                    <a:pt x="499086" y="124689"/>
                    <a:pt x="498159" y="125872"/>
                    <a:pt x="497110" y="126939"/>
                  </a:cubicBezTo>
                  <a:cubicBezTo>
                    <a:pt x="497639" y="125524"/>
                    <a:pt x="498343" y="124180"/>
                    <a:pt x="499205" y="122939"/>
                  </a:cubicBezTo>
                  <a:lnTo>
                    <a:pt x="505778" y="111795"/>
                  </a:lnTo>
                  <a:cubicBezTo>
                    <a:pt x="512064" y="101698"/>
                    <a:pt x="520637" y="87696"/>
                    <a:pt x="531400" y="70170"/>
                  </a:cubicBezTo>
                  <a:lnTo>
                    <a:pt x="531400" y="72171"/>
                  </a:lnTo>
                  <a:cubicBezTo>
                    <a:pt x="499312" y="51730"/>
                    <a:pt x="464614" y="35711"/>
                    <a:pt x="428244" y="24546"/>
                  </a:cubicBezTo>
                  <a:cubicBezTo>
                    <a:pt x="355581" y="1498"/>
                    <a:pt x="278093" y="-1789"/>
                    <a:pt x="203740" y="15021"/>
                  </a:cubicBezTo>
                  <a:cubicBezTo>
                    <a:pt x="181036" y="20540"/>
                    <a:pt x="158755" y="27670"/>
                    <a:pt x="137065" y="36356"/>
                  </a:cubicBezTo>
                  <a:cubicBezTo>
                    <a:pt x="102415" y="50806"/>
                    <a:pt x="69374" y="68843"/>
                    <a:pt x="38481" y="90173"/>
                  </a:cubicBezTo>
                  <a:lnTo>
                    <a:pt x="37147" y="91125"/>
                  </a:lnTo>
                  <a:lnTo>
                    <a:pt x="36385" y="89696"/>
                  </a:lnTo>
                  <a:lnTo>
                    <a:pt x="9239" y="44548"/>
                  </a:lnTo>
                  <a:lnTo>
                    <a:pt x="2286" y="32451"/>
                  </a:lnTo>
                  <a:cubicBezTo>
                    <a:pt x="1397" y="31127"/>
                    <a:pt x="632" y="29724"/>
                    <a:pt x="0" y="282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23"/>
            <p:cNvSpPr/>
            <p:nvPr/>
          </p:nvSpPr>
          <p:spPr>
            <a:xfrm>
              <a:off x="4495633" y="4208761"/>
              <a:ext cx="138886" cy="224940"/>
            </a:xfrm>
            <a:custGeom>
              <a:avLst/>
              <a:gdLst/>
              <a:ahLst/>
              <a:cxnLst/>
              <a:rect l="l" t="t" r="r" b="b"/>
              <a:pathLst>
                <a:path w="288702" h="467582" extrusionOk="0">
                  <a:moveTo>
                    <a:pt x="288703" y="0"/>
                  </a:moveTo>
                  <a:cubicBezTo>
                    <a:pt x="287400" y="663"/>
                    <a:pt x="286026" y="1175"/>
                    <a:pt x="284607" y="1524"/>
                  </a:cubicBezTo>
                  <a:lnTo>
                    <a:pt x="272701" y="5429"/>
                  </a:lnTo>
                  <a:lnTo>
                    <a:pt x="227457" y="19145"/>
                  </a:lnTo>
                  <a:lnTo>
                    <a:pt x="228410" y="17336"/>
                  </a:lnTo>
                  <a:cubicBezTo>
                    <a:pt x="237938" y="53706"/>
                    <a:pt x="241824" y="91323"/>
                    <a:pt x="239935" y="128873"/>
                  </a:cubicBezTo>
                  <a:cubicBezTo>
                    <a:pt x="237111" y="178726"/>
                    <a:pt x="225064" y="227623"/>
                    <a:pt x="204406" y="273082"/>
                  </a:cubicBezTo>
                  <a:cubicBezTo>
                    <a:pt x="170031" y="347647"/>
                    <a:pt x="119658" y="413728"/>
                    <a:pt x="56864" y="466630"/>
                  </a:cubicBezTo>
                  <a:lnTo>
                    <a:pt x="55626" y="467583"/>
                  </a:lnTo>
                  <a:lnTo>
                    <a:pt x="54674" y="466535"/>
                  </a:lnTo>
                  <a:lnTo>
                    <a:pt x="14097" y="423767"/>
                  </a:lnTo>
                  <a:lnTo>
                    <a:pt x="3429" y="412147"/>
                  </a:lnTo>
                  <a:cubicBezTo>
                    <a:pt x="2142" y="410874"/>
                    <a:pt x="993" y="409469"/>
                    <a:pt x="0" y="407956"/>
                  </a:cubicBezTo>
                  <a:cubicBezTo>
                    <a:pt x="1486" y="409018"/>
                    <a:pt x="2859" y="410231"/>
                    <a:pt x="4096" y="411575"/>
                  </a:cubicBezTo>
                  <a:lnTo>
                    <a:pt x="15430" y="422529"/>
                  </a:lnTo>
                  <a:lnTo>
                    <a:pt x="56959" y="464249"/>
                  </a:lnTo>
                  <a:lnTo>
                    <a:pt x="54769" y="464249"/>
                  </a:lnTo>
                  <a:cubicBezTo>
                    <a:pt x="81804" y="440940"/>
                    <a:pt x="106554" y="415105"/>
                    <a:pt x="128683" y="387096"/>
                  </a:cubicBezTo>
                  <a:cubicBezTo>
                    <a:pt x="157271" y="351611"/>
                    <a:pt x="181273" y="312665"/>
                    <a:pt x="200120" y="271177"/>
                  </a:cubicBezTo>
                  <a:cubicBezTo>
                    <a:pt x="220654" y="226139"/>
                    <a:pt x="232729" y="177708"/>
                    <a:pt x="235743" y="128302"/>
                  </a:cubicBezTo>
                  <a:cubicBezTo>
                    <a:pt x="238030" y="91204"/>
                    <a:pt x="234820" y="53971"/>
                    <a:pt x="226218" y="17812"/>
                  </a:cubicBezTo>
                  <a:lnTo>
                    <a:pt x="226219" y="16383"/>
                  </a:lnTo>
                  <a:lnTo>
                    <a:pt x="227552" y="16383"/>
                  </a:lnTo>
                  <a:lnTo>
                    <a:pt x="273177" y="4001"/>
                  </a:lnTo>
                  <a:lnTo>
                    <a:pt x="285369" y="858"/>
                  </a:lnTo>
                  <a:cubicBezTo>
                    <a:pt x="286437" y="426"/>
                    <a:pt x="287558" y="137"/>
                    <a:pt x="28870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23"/>
            <p:cNvSpPr/>
            <p:nvPr/>
          </p:nvSpPr>
          <p:spPr>
            <a:xfrm>
              <a:off x="4189059" y="4120311"/>
              <a:ext cx="47288" cy="91552"/>
            </a:xfrm>
            <a:custGeom>
              <a:avLst/>
              <a:gdLst/>
              <a:ahLst/>
              <a:cxnLst/>
              <a:rect l="l" t="t" r="r" b="b"/>
              <a:pathLst>
                <a:path w="98298" h="190309" extrusionOk="0">
                  <a:moveTo>
                    <a:pt x="9525" y="190309"/>
                  </a:moveTo>
                  <a:lnTo>
                    <a:pt x="0" y="188881"/>
                  </a:lnTo>
                  <a:cubicBezTo>
                    <a:pt x="0" y="187738"/>
                    <a:pt x="17907" y="79343"/>
                    <a:pt x="91250" y="0"/>
                  </a:cubicBezTo>
                  <a:lnTo>
                    <a:pt x="98298" y="6382"/>
                  </a:lnTo>
                  <a:cubicBezTo>
                    <a:pt x="26956" y="83725"/>
                    <a:pt x="9716" y="189262"/>
                    <a:pt x="9525" y="1903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23"/>
            <p:cNvSpPr/>
            <p:nvPr/>
          </p:nvSpPr>
          <p:spPr>
            <a:xfrm>
              <a:off x="4466459" y="4432483"/>
              <a:ext cx="20787" cy="20805"/>
            </a:xfrm>
            <a:custGeom>
              <a:avLst/>
              <a:gdLst/>
              <a:ahLst/>
              <a:cxnLst/>
              <a:rect l="l" t="t" r="r" b="b"/>
              <a:pathLst>
                <a:path w="43210" h="43247" extrusionOk="0">
                  <a:moveTo>
                    <a:pt x="3738" y="9421"/>
                  </a:moveTo>
                  <a:cubicBezTo>
                    <a:pt x="10477" y="-437"/>
                    <a:pt x="23932" y="-2965"/>
                    <a:pt x="33790" y="3775"/>
                  </a:cubicBezTo>
                  <a:cubicBezTo>
                    <a:pt x="43648" y="10514"/>
                    <a:pt x="46175" y="23969"/>
                    <a:pt x="39436" y="33827"/>
                  </a:cubicBezTo>
                  <a:cubicBezTo>
                    <a:pt x="32715" y="43658"/>
                    <a:pt x="19310" y="46203"/>
                    <a:pt x="9453" y="39520"/>
                  </a:cubicBezTo>
                  <a:cubicBezTo>
                    <a:pt x="-410" y="32769"/>
                    <a:pt x="-2964" y="19317"/>
                    <a:pt x="3738" y="94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23"/>
            <p:cNvSpPr/>
            <p:nvPr/>
          </p:nvSpPr>
          <p:spPr>
            <a:xfrm>
              <a:off x="4431427" y="4443946"/>
              <a:ext cx="20787" cy="20805"/>
            </a:xfrm>
            <a:custGeom>
              <a:avLst/>
              <a:gdLst/>
              <a:ahLst/>
              <a:cxnLst/>
              <a:rect l="l" t="t" r="r" b="b"/>
              <a:pathLst>
                <a:path w="43210" h="43247" extrusionOk="0">
                  <a:moveTo>
                    <a:pt x="3738" y="9421"/>
                  </a:moveTo>
                  <a:cubicBezTo>
                    <a:pt x="10477" y="-437"/>
                    <a:pt x="23932" y="-2965"/>
                    <a:pt x="33790" y="3775"/>
                  </a:cubicBezTo>
                  <a:cubicBezTo>
                    <a:pt x="43648" y="10514"/>
                    <a:pt x="46175" y="23969"/>
                    <a:pt x="39436" y="33827"/>
                  </a:cubicBezTo>
                  <a:cubicBezTo>
                    <a:pt x="32715" y="43658"/>
                    <a:pt x="19310" y="46203"/>
                    <a:pt x="9453" y="39520"/>
                  </a:cubicBezTo>
                  <a:cubicBezTo>
                    <a:pt x="-410" y="32769"/>
                    <a:pt x="-2964" y="19317"/>
                    <a:pt x="3738" y="94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23"/>
            <p:cNvSpPr/>
            <p:nvPr/>
          </p:nvSpPr>
          <p:spPr>
            <a:xfrm>
              <a:off x="4393878" y="4449280"/>
              <a:ext cx="20805" cy="20805"/>
            </a:xfrm>
            <a:custGeom>
              <a:avLst/>
              <a:gdLst/>
              <a:ahLst/>
              <a:cxnLst/>
              <a:rect l="l" t="t" r="r" b="b"/>
              <a:pathLst>
                <a:path w="43247" h="43247" extrusionOk="0">
                  <a:moveTo>
                    <a:pt x="3730" y="9486"/>
                  </a:moveTo>
                  <a:cubicBezTo>
                    <a:pt x="10434" y="-396"/>
                    <a:pt x="23880" y="-2973"/>
                    <a:pt x="33762" y="3731"/>
                  </a:cubicBezTo>
                  <a:cubicBezTo>
                    <a:pt x="43644" y="10434"/>
                    <a:pt x="46221" y="23880"/>
                    <a:pt x="39517" y="33762"/>
                  </a:cubicBezTo>
                  <a:cubicBezTo>
                    <a:pt x="32814" y="43644"/>
                    <a:pt x="19368" y="46221"/>
                    <a:pt x="9486" y="39517"/>
                  </a:cubicBezTo>
                  <a:cubicBezTo>
                    <a:pt x="9472" y="39508"/>
                    <a:pt x="9459" y="39499"/>
                    <a:pt x="9446" y="39490"/>
                  </a:cubicBezTo>
                  <a:cubicBezTo>
                    <a:pt x="-406" y="32774"/>
                    <a:pt x="-2962" y="19352"/>
                    <a:pt x="3730" y="948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23"/>
            <p:cNvSpPr/>
            <p:nvPr/>
          </p:nvSpPr>
          <p:spPr>
            <a:xfrm>
              <a:off x="4018302" y="4599567"/>
              <a:ext cx="728478" cy="39774"/>
            </a:xfrm>
            <a:custGeom>
              <a:avLst/>
              <a:gdLst/>
              <a:ahLst/>
              <a:cxnLst/>
              <a:rect l="l" t="t" r="r" b="b"/>
              <a:pathLst>
                <a:path w="1514284" h="82677" extrusionOk="0">
                  <a:moveTo>
                    <a:pt x="0" y="0"/>
                  </a:moveTo>
                  <a:lnTo>
                    <a:pt x="1514285" y="0"/>
                  </a:lnTo>
                  <a:lnTo>
                    <a:pt x="1514285" y="82677"/>
                  </a:lnTo>
                  <a:lnTo>
                    <a:pt x="0" y="826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23"/>
            <p:cNvSpPr/>
            <p:nvPr/>
          </p:nvSpPr>
          <p:spPr>
            <a:xfrm>
              <a:off x="4140455" y="4449444"/>
              <a:ext cx="505646" cy="169862"/>
            </a:xfrm>
            <a:custGeom>
              <a:avLst/>
              <a:gdLst/>
              <a:ahLst/>
              <a:cxnLst/>
              <a:rect l="l" t="t" r="r" b="b"/>
              <a:pathLst>
                <a:path w="1051083" h="353091" extrusionOk="0">
                  <a:moveTo>
                    <a:pt x="0" y="353092"/>
                  </a:moveTo>
                  <a:lnTo>
                    <a:pt x="98203" y="0"/>
                  </a:lnTo>
                  <a:cubicBezTo>
                    <a:pt x="98203" y="0"/>
                    <a:pt x="236220" y="182404"/>
                    <a:pt x="509778" y="176593"/>
                  </a:cubicBezTo>
                  <a:cubicBezTo>
                    <a:pt x="783336" y="170783"/>
                    <a:pt x="963454" y="0"/>
                    <a:pt x="963454" y="0"/>
                  </a:cubicBezTo>
                  <a:lnTo>
                    <a:pt x="1051084" y="3530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23"/>
            <p:cNvSpPr/>
            <p:nvPr/>
          </p:nvSpPr>
          <p:spPr>
            <a:xfrm>
              <a:off x="4020182" y="4598375"/>
              <a:ext cx="726554" cy="2383"/>
            </a:xfrm>
            <a:custGeom>
              <a:avLst/>
              <a:gdLst/>
              <a:ahLst/>
              <a:cxnLst/>
              <a:rect l="l" t="t" r="r" b="b"/>
              <a:pathLst>
                <a:path w="1510283" h="4953" extrusionOk="0">
                  <a:moveTo>
                    <a:pt x="1510284" y="2477"/>
                  </a:moveTo>
                  <a:cubicBezTo>
                    <a:pt x="1510284" y="3810"/>
                    <a:pt x="1172147" y="4953"/>
                    <a:pt x="755142" y="4953"/>
                  </a:cubicBezTo>
                  <a:cubicBezTo>
                    <a:pt x="338138" y="4953"/>
                    <a:pt x="0" y="3810"/>
                    <a:pt x="0" y="2477"/>
                  </a:cubicBezTo>
                  <a:cubicBezTo>
                    <a:pt x="0" y="1143"/>
                    <a:pt x="338042" y="0"/>
                    <a:pt x="755142" y="0"/>
                  </a:cubicBezTo>
                  <a:cubicBezTo>
                    <a:pt x="1172242" y="0"/>
                    <a:pt x="1510284" y="1048"/>
                    <a:pt x="1510284" y="247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23"/>
            <p:cNvSpPr/>
            <p:nvPr/>
          </p:nvSpPr>
          <p:spPr>
            <a:xfrm>
              <a:off x="4186125" y="4449444"/>
              <a:ext cx="417851" cy="87251"/>
            </a:xfrm>
            <a:custGeom>
              <a:avLst/>
              <a:gdLst/>
              <a:ahLst/>
              <a:cxnLst/>
              <a:rect l="l" t="t" r="r" b="b"/>
              <a:pathLst>
                <a:path w="868584" h="181369" extrusionOk="0">
                  <a:moveTo>
                    <a:pt x="868585" y="0"/>
                  </a:moveTo>
                  <a:cubicBezTo>
                    <a:pt x="868149" y="719"/>
                    <a:pt x="867639" y="1390"/>
                    <a:pt x="867061" y="2000"/>
                  </a:cubicBezTo>
                  <a:lnTo>
                    <a:pt x="862203" y="7429"/>
                  </a:lnTo>
                  <a:cubicBezTo>
                    <a:pt x="857726" y="12097"/>
                    <a:pt x="851821" y="19621"/>
                    <a:pt x="843153" y="27813"/>
                  </a:cubicBezTo>
                  <a:cubicBezTo>
                    <a:pt x="818447" y="51930"/>
                    <a:pt x="791096" y="73179"/>
                    <a:pt x="761619" y="91154"/>
                  </a:cubicBezTo>
                  <a:cubicBezTo>
                    <a:pt x="717897" y="117789"/>
                    <a:pt x="670806" y="138451"/>
                    <a:pt x="621601" y="152590"/>
                  </a:cubicBezTo>
                  <a:cubicBezTo>
                    <a:pt x="592563" y="160920"/>
                    <a:pt x="563045" y="167473"/>
                    <a:pt x="533209" y="172212"/>
                  </a:cubicBezTo>
                  <a:cubicBezTo>
                    <a:pt x="501149" y="177042"/>
                    <a:pt x="468838" y="180031"/>
                    <a:pt x="436435" y="181165"/>
                  </a:cubicBezTo>
                  <a:cubicBezTo>
                    <a:pt x="373546" y="182813"/>
                    <a:pt x="310792" y="174487"/>
                    <a:pt x="250507" y="156496"/>
                  </a:cubicBezTo>
                  <a:cubicBezTo>
                    <a:pt x="201359" y="142071"/>
                    <a:pt x="154293" y="121323"/>
                    <a:pt x="110490" y="94774"/>
                  </a:cubicBezTo>
                  <a:cubicBezTo>
                    <a:pt x="80926" y="77056"/>
                    <a:pt x="53058" y="56649"/>
                    <a:pt x="27241" y="33814"/>
                  </a:cubicBezTo>
                  <a:cubicBezTo>
                    <a:pt x="17717" y="26003"/>
                    <a:pt x="11430" y="18955"/>
                    <a:pt x="6763" y="14764"/>
                  </a:cubicBezTo>
                  <a:lnTo>
                    <a:pt x="1619" y="9525"/>
                  </a:lnTo>
                  <a:cubicBezTo>
                    <a:pt x="1004" y="8993"/>
                    <a:pt x="460" y="8385"/>
                    <a:pt x="0" y="7715"/>
                  </a:cubicBezTo>
                  <a:cubicBezTo>
                    <a:pt x="0" y="7715"/>
                    <a:pt x="667" y="7715"/>
                    <a:pt x="1905" y="9239"/>
                  </a:cubicBezTo>
                  <a:lnTo>
                    <a:pt x="7429" y="14002"/>
                  </a:lnTo>
                  <a:cubicBezTo>
                    <a:pt x="12383" y="18097"/>
                    <a:pt x="18955" y="24860"/>
                    <a:pt x="28480" y="32480"/>
                  </a:cubicBezTo>
                  <a:cubicBezTo>
                    <a:pt x="54676" y="54615"/>
                    <a:pt x="82719" y="74468"/>
                    <a:pt x="112300" y="91821"/>
                  </a:cubicBezTo>
                  <a:cubicBezTo>
                    <a:pt x="132693" y="103850"/>
                    <a:pt x="153744" y="114726"/>
                    <a:pt x="175355" y="124397"/>
                  </a:cubicBezTo>
                  <a:cubicBezTo>
                    <a:pt x="200144" y="135262"/>
                    <a:pt x="225595" y="144552"/>
                    <a:pt x="251555" y="152210"/>
                  </a:cubicBezTo>
                  <a:cubicBezTo>
                    <a:pt x="311310" y="169712"/>
                    <a:pt x="373431" y="177778"/>
                    <a:pt x="435674" y="176118"/>
                  </a:cubicBezTo>
                  <a:cubicBezTo>
                    <a:pt x="467885" y="175020"/>
                    <a:pt x="500006" y="172062"/>
                    <a:pt x="531876" y="167260"/>
                  </a:cubicBezTo>
                  <a:cubicBezTo>
                    <a:pt x="561503" y="162662"/>
                    <a:pt x="590828" y="156301"/>
                    <a:pt x="619697" y="148210"/>
                  </a:cubicBezTo>
                  <a:cubicBezTo>
                    <a:pt x="668648" y="134391"/>
                    <a:pt x="715566" y="114183"/>
                    <a:pt x="759238" y="88107"/>
                  </a:cubicBezTo>
                  <a:cubicBezTo>
                    <a:pt x="788697" y="70515"/>
                    <a:pt x="816190" y="49823"/>
                    <a:pt x="841248" y="26385"/>
                  </a:cubicBezTo>
                  <a:cubicBezTo>
                    <a:pt x="850773" y="18479"/>
                    <a:pt x="856488" y="11144"/>
                    <a:pt x="861155" y="6763"/>
                  </a:cubicBezTo>
                  <a:lnTo>
                    <a:pt x="866394" y="1714"/>
                  </a:lnTo>
                  <a:cubicBezTo>
                    <a:pt x="867054" y="1059"/>
                    <a:pt x="867790" y="483"/>
                    <a:pt x="868585"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23"/>
            <p:cNvSpPr/>
            <p:nvPr/>
          </p:nvSpPr>
          <p:spPr>
            <a:xfrm>
              <a:off x="4709142" y="3784628"/>
              <a:ext cx="155287" cy="77681"/>
            </a:xfrm>
            <a:custGeom>
              <a:avLst/>
              <a:gdLst/>
              <a:ahLst/>
              <a:cxnLst/>
              <a:rect l="l" t="t" r="r" b="b"/>
              <a:pathLst>
                <a:path w="322794" h="161476" extrusionOk="0">
                  <a:moveTo>
                    <a:pt x="248949" y="1413"/>
                  </a:moveTo>
                  <a:cubicBezTo>
                    <a:pt x="216278" y="33607"/>
                    <a:pt x="167796" y="33703"/>
                    <a:pt x="125124" y="35894"/>
                  </a:cubicBezTo>
                  <a:cubicBezTo>
                    <a:pt x="85786" y="37894"/>
                    <a:pt x="37208" y="42561"/>
                    <a:pt x="10824" y="76375"/>
                  </a:cubicBezTo>
                  <a:cubicBezTo>
                    <a:pt x="-15560" y="110188"/>
                    <a:pt x="10157" y="147717"/>
                    <a:pt x="46448" y="157909"/>
                  </a:cubicBezTo>
                  <a:cubicBezTo>
                    <a:pt x="89405" y="170005"/>
                    <a:pt x="132173" y="149051"/>
                    <a:pt x="169415" y="129334"/>
                  </a:cubicBezTo>
                  <a:cubicBezTo>
                    <a:pt x="212278" y="106093"/>
                    <a:pt x="268761" y="76661"/>
                    <a:pt x="314291" y="110855"/>
                  </a:cubicBezTo>
                  <a:cubicBezTo>
                    <a:pt x="320387" y="115427"/>
                    <a:pt x="326292" y="105140"/>
                    <a:pt x="320291" y="100568"/>
                  </a:cubicBezTo>
                  <a:cubicBezTo>
                    <a:pt x="291145" y="78661"/>
                    <a:pt x="251711" y="80375"/>
                    <a:pt x="218850" y="92281"/>
                  </a:cubicBezTo>
                  <a:cubicBezTo>
                    <a:pt x="178178" y="106950"/>
                    <a:pt x="143507" y="135525"/>
                    <a:pt x="101216" y="145907"/>
                  </a:cubicBezTo>
                  <a:cubicBezTo>
                    <a:pt x="78801" y="152773"/>
                    <a:pt x="54597" y="150691"/>
                    <a:pt x="33684" y="140097"/>
                  </a:cubicBezTo>
                  <a:cubicBezTo>
                    <a:pt x="12348" y="127524"/>
                    <a:pt x="5109" y="103521"/>
                    <a:pt x="20730" y="82947"/>
                  </a:cubicBezTo>
                  <a:cubicBezTo>
                    <a:pt x="48353" y="47990"/>
                    <a:pt x="102550" y="48752"/>
                    <a:pt x="142745" y="46847"/>
                  </a:cubicBezTo>
                  <a:cubicBezTo>
                    <a:pt x="182941" y="44942"/>
                    <a:pt x="226946" y="39608"/>
                    <a:pt x="257045" y="9700"/>
                  </a:cubicBezTo>
                  <a:cubicBezTo>
                    <a:pt x="259088" y="7090"/>
                    <a:pt x="258629" y="3319"/>
                    <a:pt x="256019" y="1276"/>
                  </a:cubicBezTo>
                  <a:cubicBezTo>
                    <a:pt x="253827" y="-441"/>
                    <a:pt x="250741" y="-423"/>
                    <a:pt x="248568" y="13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23"/>
            <p:cNvSpPr/>
            <p:nvPr/>
          </p:nvSpPr>
          <p:spPr>
            <a:xfrm>
              <a:off x="4756970" y="4031901"/>
              <a:ext cx="289909" cy="183068"/>
            </a:xfrm>
            <a:custGeom>
              <a:avLst/>
              <a:gdLst/>
              <a:ahLst/>
              <a:cxnLst/>
              <a:rect l="l" t="t" r="r" b="b"/>
              <a:pathLst>
                <a:path w="602633" h="380543" extrusionOk="0">
                  <a:moveTo>
                    <a:pt x="1864" y="319003"/>
                  </a:moveTo>
                  <a:cubicBezTo>
                    <a:pt x="82065" y="383296"/>
                    <a:pt x="191793" y="394250"/>
                    <a:pt x="288471" y="365580"/>
                  </a:cubicBezTo>
                  <a:cubicBezTo>
                    <a:pt x="389913" y="335386"/>
                    <a:pt x="470589" y="260805"/>
                    <a:pt x="526596" y="172794"/>
                  </a:cubicBezTo>
                  <a:cubicBezTo>
                    <a:pt x="558750" y="121044"/>
                    <a:pt x="584195" y="65416"/>
                    <a:pt x="602320" y="7249"/>
                  </a:cubicBezTo>
                  <a:cubicBezTo>
                    <a:pt x="604701" y="10"/>
                    <a:pt x="592795" y="-3133"/>
                    <a:pt x="590795" y="4106"/>
                  </a:cubicBezTo>
                  <a:cubicBezTo>
                    <a:pt x="559553" y="101737"/>
                    <a:pt x="510023" y="196130"/>
                    <a:pt x="434490" y="266805"/>
                  </a:cubicBezTo>
                  <a:cubicBezTo>
                    <a:pt x="361528" y="334909"/>
                    <a:pt x="264564" y="374724"/>
                    <a:pt x="163980" y="368056"/>
                  </a:cubicBezTo>
                  <a:cubicBezTo>
                    <a:pt x="108162" y="365140"/>
                    <a:pt x="54577" y="345195"/>
                    <a:pt x="10437" y="310906"/>
                  </a:cubicBezTo>
                  <a:cubicBezTo>
                    <a:pt x="4531" y="306144"/>
                    <a:pt x="-3946" y="314526"/>
                    <a:pt x="2055" y="31928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23"/>
            <p:cNvSpPr/>
            <p:nvPr/>
          </p:nvSpPr>
          <p:spPr>
            <a:xfrm>
              <a:off x="4802016" y="4009393"/>
              <a:ext cx="314627" cy="170067"/>
            </a:xfrm>
            <a:custGeom>
              <a:avLst/>
              <a:gdLst/>
              <a:ahLst/>
              <a:cxnLst/>
              <a:rect l="l" t="t" r="r" b="b"/>
              <a:pathLst>
                <a:path w="654014" h="353518" extrusionOk="0">
                  <a:moveTo>
                    <a:pt x="3254" y="280033"/>
                  </a:moveTo>
                  <a:cubicBezTo>
                    <a:pt x="98175" y="344120"/>
                    <a:pt x="214772" y="367611"/>
                    <a:pt x="327104" y="345279"/>
                  </a:cubicBezTo>
                  <a:cubicBezTo>
                    <a:pt x="494329" y="309097"/>
                    <a:pt x="623303" y="175762"/>
                    <a:pt x="653907" y="7427"/>
                  </a:cubicBezTo>
                  <a:cubicBezTo>
                    <a:pt x="655240" y="-2"/>
                    <a:pt x="643810" y="-3241"/>
                    <a:pt x="642477" y="4284"/>
                  </a:cubicBezTo>
                  <a:cubicBezTo>
                    <a:pt x="623888" y="106236"/>
                    <a:pt x="567952" y="197594"/>
                    <a:pt x="485600" y="260506"/>
                  </a:cubicBezTo>
                  <a:cubicBezTo>
                    <a:pt x="398440" y="325985"/>
                    <a:pt x="288519" y="353465"/>
                    <a:pt x="180800" y="336706"/>
                  </a:cubicBezTo>
                  <a:cubicBezTo>
                    <a:pt x="119046" y="327666"/>
                    <a:pt x="60175" y="304632"/>
                    <a:pt x="8683" y="269365"/>
                  </a:cubicBezTo>
                  <a:cubicBezTo>
                    <a:pt x="2301" y="264983"/>
                    <a:pt x="-3604" y="275270"/>
                    <a:pt x="2682" y="2796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23"/>
            <p:cNvSpPr/>
            <p:nvPr/>
          </p:nvSpPr>
          <p:spPr>
            <a:xfrm>
              <a:off x="4819815" y="3613404"/>
              <a:ext cx="280430" cy="219991"/>
            </a:xfrm>
            <a:custGeom>
              <a:avLst/>
              <a:gdLst/>
              <a:ahLst/>
              <a:cxnLst/>
              <a:rect l="l" t="t" r="r" b="b"/>
              <a:pathLst>
                <a:path w="582929" h="457295" extrusionOk="0">
                  <a:moveTo>
                    <a:pt x="0" y="318230"/>
                  </a:moveTo>
                  <a:lnTo>
                    <a:pt x="52006" y="457295"/>
                  </a:lnTo>
                  <a:lnTo>
                    <a:pt x="582930" y="149638"/>
                  </a:lnTo>
                  <a:lnTo>
                    <a:pt x="444341" y="0"/>
                  </a:lnTo>
                  <a:lnTo>
                    <a:pt x="180689" y="41053"/>
                  </a:lnTo>
                  <a:lnTo>
                    <a:pt x="0" y="31823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23"/>
            <p:cNvSpPr/>
            <p:nvPr/>
          </p:nvSpPr>
          <p:spPr>
            <a:xfrm>
              <a:off x="4785379" y="3802503"/>
              <a:ext cx="238412" cy="270533"/>
            </a:xfrm>
            <a:custGeom>
              <a:avLst/>
              <a:gdLst/>
              <a:ahLst/>
              <a:cxnLst/>
              <a:rect l="l" t="t" r="r" b="b"/>
              <a:pathLst>
                <a:path w="495585" h="562355" extrusionOk="0">
                  <a:moveTo>
                    <a:pt x="362712" y="562356"/>
                  </a:moveTo>
                  <a:lnTo>
                    <a:pt x="495586" y="496062"/>
                  </a:lnTo>
                  <a:lnTo>
                    <a:pt x="134398" y="0"/>
                  </a:lnTo>
                  <a:lnTo>
                    <a:pt x="0" y="153448"/>
                  </a:lnTo>
                  <a:lnTo>
                    <a:pt x="68199" y="411385"/>
                  </a:lnTo>
                  <a:lnTo>
                    <a:pt x="362712" y="56235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23"/>
            <p:cNvSpPr/>
            <p:nvPr/>
          </p:nvSpPr>
          <p:spPr>
            <a:xfrm rot="-491102">
              <a:off x="4837605" y="3657275"/>
              <a:ext cx="392793" cy="392793"/>
            </a:xfrm>
            <a:custGeom>
              <a:avLst/>
              <a:gdLst/>
              <a:ahLst/>
              <a:cxnLst/>
              <a:rect l="l" t="t" r="r" b="b"/>
              <a:pathLst>
                <a:path w="816483" h="816483" extrusionOk="0">
                  <a:moveTo>
                    <a:pt x="816483" y="408241"/>
                  </a:moveTo>
                  <a:cubicBezTo>
                    <a:pt x="816483" y="633707"/>
                    <a:pt x="633707" y="816483"/>
                    <a:pt x="408242" y="816483"/>
                  </a:cubicBezTo>
                  <a:cubicBezTo>
                    <a:pt x="182776" y="816483"/>
                    <a:pt x="0" y="633707"/>
                    <a:pt x="0" y="408241"/>
                  </a:cubicBezTo>
                  <a:cubicBezTo>
                    <a:pt x="0" y="182776"/>
                    <a:pt x="182776" y="0"/>
                    <a:pt x="408242" y="0"/>
                  </a:cubicBezTo>
                  <a:cubicBezTo>
                    <a:pt x="633707" y="0"/>
                    <a:pt x="816483" y="182776"/>
                    <a:pt x="816483" y="40824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23"/>
            <p:cNvSpPr/>
            <p:nvPr/>
          </p:nvSpPr>
          <p:spPr>
            <a:xfrm>
              <a:off x="4893395" y="3713507"/>
              <a:ext cx="279658" cy="279737"/>
            </a:xfrm>
            <a:custGeom>
              <a:avLst/>
              <a:gdLst/>
              <a:ahLst/>
              <a:cxnLst/>
              <a:rect l="l" t="t" r="r" b="b"/>
              <a:pathLst>
                <a:path w="581323" h="581487" extrusionOk="0">
                  <a:moveTo>
                    <a:pt x="555050" y="408898"/>
                  </a:moveTo>
                  <a:cubicBezTo>
                    <a:pt x="555050" y="408898"/>
                    <a:pt x="555526" y="407374"/>
                    <a:pt x="556574" y="404421"/>
                  </a:cubicBezTo>
                  <a:lnTo>
                    <a:pt x="561241" y="391562"/>
                  </a:lnTo>
                  <a:lnTo>
                    <a:pt x="564860" y="382037"/>
                  </a:lnTo>
                  <a:cubicBezTo>
                    <a:pt x="566004" y="378513"/>
                    <a:pt x="566861" y="374513"/>
                    <a:pt x="568004" y="370322"/>
                  </a:cubicBezTo>
                  <a:cubicBezTo>
                    <a:pt x="570930" y="360619"/>
                    <a:pt x="573158" y="350720"/>
                    <a:pt x="574671" y="340699"/>
                  </a:cubicBezTo>
                  <a:cubicBezTo>
                    <a:pt x="579480" y="313300"/>
                    <a:pt x="580155" y="285335"/>
                    <a:pt x="576672" y="257736"/>
                  </a:cubicBezTo>
                  <a:cubicBezTo>
                    <a:pt x="572210" y="221219"/>
                    <a:pt x="560832" y="185886"/>
                    <a:pt x="543144" y="153628"/>
                  </a:cubicBezTo>
                  <a:cubicBezTo>
                    <a:pt x="521744" y="114473"/>
                    <a:pt x="491472" y="80873"/>
                    <a:pt x="454752" y="55521"/>
                  </a:cubicBezTo>
                  <a:cubicBezTo>
                    <a:pt x="444728" y="48593"/>
                    <a:pt x="434224" y="42386"/>
                    <a:pt x="423319" y="36947"/>
                  </a:cubicBezTo>
                  <a:cubicBezTo>
                    <a:pt x="417795" y="34184"/>
                    <a:pt x="412365" y="31136"/>
                    <a:pt x="406555" y="28660"/>
                  </a:cubicBezTo>
                  <a:lnTo>
                    <a:pt x="388839" y="21802"/>
                  </a:lnTo>
                  <a:cubicBezTo>
                    <a:pt x="385886" y="20659"/>
                    <a:pt x="382933" y="19325"/>
                    <a:pt x="379885" y="18468"/>
                  </a:cubicBezTo>
                  <a:lnTo>
                    <a:pt x="370360" y="15896"/>
                  </a:lnTo>
                  <a:cubicBezTo>
                    <a:pt x="364073" y="14277"/>
                    <a:pt x="357882" y="12277"/>
                    <a:pt x="351310" y="10848"/>
                  </a:cubicBezTo>
                  <a:cubicBezTo>
                    <a:pt x="338291" y="8239"/>
                    <a:pt x="325120" y="6457"/>
                    <a:pt x="311876" y="5514"/>
                  </a:cubicBezTo>
                  <a:cubicBezTo>
                    <a:pt x="298302" y="4609"/>
                    <a:pt x="284683" y="4609"/>
                    <a:pt x="271109" y="5514"/>
                  </a:cubicBezTo>
                  <a:cubicBezTo>
                    <a:pt x="264251" y="5990"/>
                    <a:pt x="257393" y="7133"/>
                    <a:pt x="250440" y="7991"/>
                  </a:cubicBezTo>
                  <a:cubicBezTo>
                    <a:pt x="243495" y="8735"/>
                    <a:pt x="236617" y="10009"/>
                    <a:pt x="229866" y="11801"/>
                  </a:cubicBezTo>
                  <a:cubicBezTo>
                    <a:pt x="215963" y="14848"/>
                    <a:pt x="202280" y="18826"/>
                    <a:pt x="188909" y="23707"/>
                  </a:cubicBezTo>
                  <a:cubicBezTo>
                    <a:pt x="175452" y="29183"/>
                    <a:pt x="162374" y="35547"/>
                    <a:pt x="149761" y="42757"/>
                  </a:cubicBezTo>
                  <a:cubicBezTo>
                    <a:pt x="123735" y="57350"/>
                    <a:pt x="100225" y="76036"/>
                    <a:pt x="80134" y="98097"/>
                  </a:cubicBezTo>
                  <a:cubicBezTo>
                    <a:pt x="38262" y="143600"/>
                    <a:pt x="12378" y="201522"/>
                    <a:pt x="6410" y="263070"/>
                  </a:cubicBezTo>
                  <a:cubicBezTo>
                    <a:pt x="3329" y="292713"/>
                    <a:pt x="5067" y="322659"/>
                    <a:pt x="11554" y="351748"/>
                  </a:cubicBezTo>
                  <a:cubicBezTo>
                    <a:pt x="14644" y="365942"/>
                    <a:pt x="18685" y="379911"/>
                    <a:pt x="23650" y="393563"/>
                  </a:cubicBezTo>
                  <a:cubicBezTo>
                    <a:pt x="28924" y="406658"/>
                    <a:pt x="35065" y="419386"/>
                    <a:pt x="42034" y="431663"/>
                  </a:cubicBezTo>
                  <a:cubicBezTo>
                    <a:pt x="45208" y="437891"/>
                    <a:pt x="48837" y="443876"/>
                    <a:pt x="52892" y="449570"/>
                  </a:cubicBezTo>
                  <a:cubicBezTo>
                    <a:pt x="56892" y="455285"/>
                    <a:pt x="60702" y="461095"/>
                    <a:pt x="64893" y="466619"/>
                  </a:cubicBezTo>
                  <a:cubicBezTo>
                    <a:pt x="73301" y="477300"/>
                    <a:pt x="82435" y="487388"/>
                    <a:pt x="92230" y="496814"/>
                  </a:cubicBezTo>
                  <a:cubicBezTo>
                    <a:pt x="101759" y="506062"/>
                    <a:pt x="111877" y="514684"/>
                    <a:pt x="122519" y="522626"/>
                  </a:cubicBezTo>
                  <a:cubicBezTo>
                    <a:pt x="127854" y="526532"/>
                    <a:pt x="133473" y="529865"/>
                    <a:pt x="138902" y="533390"/>
                  </a:cubicBezTo>
                  <a:lnTo>
                    <a:pt x="146999" y="538628"/>
                  </a:lnTo>
                  <a:cubicBezTo>
                    <a:pt x="149761" y="540343"/>
                    <a:pt x="152618" y="541581"/>
                    <a:pt x="155476" y="543105"/>
                  </a:cubicBezTo>
                  <a:lnTo>
                    <a:pt x="172431" y="551773"/>
                  </a:lnTo>
                  <a:cubicBezTo>
                    <a:pt x="178050" y="554440"/>
                    <a:pt x="184051" y="556440"/>
                    <a:pt x="189766" y="558726"/>
                  </a:cubicBezTo>
                  <a:cubicBezTo>
                    <a:pt x="201085" y="563211"/>
                    <a:pt x="212701" y="566903"/>
                    <a:pt x="224532" y="569775"/>
                  </a:cubicBezTo>
                  <a:cubicBezTo>
                    <a:pt x="304625" y="588856"/>
                    <a:pt x="389054" y="572809"/>
                    <a:pt x="456561" y="525674"/>
                  </a:cubicBezTo>
                  <a:cubicBezTo>
                    <a:pt x="479484" y="509778"/>
                    <a:pt x="499875" y="490511"/>
                    <a:pt x="517045" y="468524"/>
                  </a:cubicBezTo>
                  <a:cubicBezTo>
                    <a:pt x="523538" y="460728"/>
                    <a:pt x="529429" y="452450"/>
                    <a:pt x="534666" y="443759"/>
                  </a:cubicBezTo>
                  <a:cubicBezTo>
                    <a:pt x="537048" y="440044"/>
                    <a:pt x="539429" y="436711"/>
                    <a:pt x="541334" y="433568"/>
                  </a:cubicBezTo>
                  <a:lnTo>
                    <a:pt x="546001" y="424614"/>
                  </a:lnTo>
                  <a:cubicBezTo>
                    <a:pt x="548763" y="419375"/>
                    <a:pt x="550859" y="415089"/>
                    <a:pt x="552478" y="412517"/>
                  </a:cubicBezTo>
                  <a:cubicBezTo>
                    <a:pt x="554097" y="409945"/>
                    <a:pt x="554764" y="408422"/>
                    <a:pt x="554764" y="408422"/>
                  </a:cubicBezTo>
                  <a:cubicBezTo>
                    <a:pt x="554764" y="408422"/>
                    <a:pt x="554192" y="409850"/>
                    <a:pt x="552859" y="412708"/>
                  </a:cubicBezTo>
                  <a:lnTo>
                    <a:pt x="546858" y="425090"/>
                  </a:lnTo>
                  <a:lnTo>
                    <a:pt x="542382" y="434615"/>
                  </a:lnTo>
                  <a:cubicBezTo>
                    <a:pt x="540572" y="437854"/>
                    <a:pt x="538286" y="441283"/>
                    <a:pt x="535905" y="445093"/>
                  </a:cubicBezTo>
                  <a:cubicBezTo>
                    <a:pt x="530759" y="453863"/>
                    <a:pt x="524964" y="462237"/>
                    <a:pt x="518569" y="470143"/>
                  </a:cubicBezTo>
                  <a:cubicBezTo>
                    <a:pt x="501512" y="492388"/>
                    <a:pt x="481146" y="511887"/>
                    <a:pt x="458181" y="527960"/>
                  </a:cubicBezTo>
                  <a:cubicBezTo>
                    <a:pt x="390167" y="576163"/>
                    <a:pt x="304732" y="592848"/>
                    <a:pt x="223580" y="573776"/>
                  </a:cubicBezTo>
                  <a:cubicBezTo>
                    <a:pt x="211562" y="570905"/>
                    <a:pt x="199755" y="567213"/>
                    <a:pt x="188242" y="562727"/>
                  </a:cubicBezTo>
                  <a:cubicBezTo>
                    <a:pt x="182432" y="560345"/>
                    <a:pt x="176431" y="558345"/>
                    <a:pt x="170621" y="555678"/>
                  </a:cubicBezTo>
                  <a:lnTo>
                    <a:pt x="153381" y="547010"/>
                  </a:lnTo>
                  <a:cubicBezTo>
                    <a:pt x="150523" y="545486"/>
                    <a:pt x="147570" y="544153"/>
                    <a:pt x="144808" y="542438"/>
                  </a:cubicBezTo>
                  <a:lnTo>
                    <a:pt x="136521" y="537104"/>
                  </a:lnTo>
                  <a:cubicBezTo>
                    <a:pt x="130997" y="533580"/>
                    <a:pt x="125282" y="530151"/>
                    <a:pt x="119948" y="526246"/>
                  </a:cubicBezTo>
                  <a:cubicBezTo>
                    <a:pt x="109097" y="518235"/>
                    <a:pt x="98788" y="509517"/>
                    <a:pt x="89087" y="500147"/>
                  </a:cubicBezTo>
                  <a:cubicBezTo>
                    <a:pt x="79077" y="490590"/>
                    <a:pt x="69751" y="480342"/>
                    <a:pt x="61179" y="469477"/>
                  </a:cubicBezTo>
                  <a:cubicBezTo>
                    <a:pt x="56892" y="463857"/>
                    <a:pt x="53082" y="457951"/>
                    <a:pt x="48987" y="452141"/>
                  </a:cubicBezTo>
                  <a:cubicBezTo>
                    <a:pt x="44851" y="446345"/>
                    <a:pt x="41127" y="440266"/>
                    <a:pt x="37842" y="433949"/>
                  </a:cubicBezTo>
                  <a:cubicBezTo>
                    <a:pt x="23139" y="408634"/>
                    <a:pt x="12652" y="381097"/>
                    <a:pt x="6791" y="352415"/>
                  </a:cubicBezTo>
                  <a:cubicBezTo>
                    <a:pt x="183" y="322796"/>
                    <a:pt x="-1618" y="292308"/>
                    <a:pt x="1457" y="262118"/>
                  </a:cubicBezTo>
                  <a:cubicBezTo>
                    <a:pt x="7518" y="199518"/>
                    <a:pt x="33876" y="140615"/>
                    <a:pt x="76514" y="94382"/>
                  </a:cubicBezTo>
                  <a:cubicBezTo>
                    <a:pt x="96932" y="71931"/>
                    <a:pt x="120867" y="52951"/>
                    <a:pt x="147380" y="38185"/>
                  </a:cubicBezTo>
                  <a:cubicBezTo>
                    <a:pt x="160194" y="30921"/>
                    <a:pt x="173498" y="24556"/>
                    <a:pt x="187194" y="19135"/>
                  </a:cubicBezTo>
                  <a:cubicBezTo>
                    <a:pt x="200792" y="14204"/>
                    <a:pt x="214696" y="10163"/>
                    <a:pt x="228818" y="7038"/>
                  </a:cubicBezTo>
                  <a:cubicBezTo>
                    <a:pt x="235700" y="5254"/>
                    <a:pt x="242704" y="3981"/>
                    <a:pt x="249773" y="3228"/>
                  </a:cubicBezTo>
                  <a:cubicBezTo>
                    <a:pt x="256822" y="2371"/>
                    <a:pt x="263775" y="1228"/>
                    <a:pt x="270729" y="751"/>
                  </a:cubicBezTo>
                  <a:cubicBezTo>
                    <a:pt x="284553" y="-250"/>
                    <a:pt x="298433" y="-250"/>
                    <a:pt x="312257" y="751"/>
                  </a:cubicBezTo>
                  <a:cubicBezTo>
                    <a:pt x="325704" y="1664"/>
                    <a:pt x="339072" y="3510"/>
                    <a:pt x="352263" y="6276"/>
                  </a:cubicBezTo>
                  <a:cubicBezTo>
                    <a:pt x="358739" y="7705"/>
                    <a:pt x="365121" y="9705"/>
                    <a:pt x="371313" y="11324"/>
                  </a:cubicBezTo>
                  <a:lnTo>
                    <a:pt x="380838" y="13991"/>
                  </a:lnTo>
                  <a:cubicBezTo>
                    <a:pt x="383981" y="14944"/>
                    <a:pt x="386933" y="16277"/>
                    <a:pt x="390363" y="17420"/>
                  </a:cubicBezTo>
                  <a:lnTo>
                    <a:pt x="408270" y="24374"/>
                  </a:lnTo>
                  <a:cubicBezTo>
                    <a:pt x="414175" y="26945"/>
                    <a:pt x="419604" y="30089"/>
                    <a:pt x="425224" y="32851"/>
                  </a:cubicBezTo>
                  <a:cubicBezTo>
                    <a:pt x="436253" y="38463"/>
                    <a:pt x="446883" y="44828"/>
                    <a:pt x="457038" y="51901"/>
                  </a:cubicBezTo>
                  <a:cubicBezTo>
                    <a:pt x="525427" y="99593"/>
                    <a:pt x="569984" y="174410"/>
                    <a:pt x="579339" y="257260"/>
                  </a:cubicBezTo>
                  <a:cubicBezTo>
                    <a:pt x="582713" y="285081"/>
                    <a:pt x="581781" y="313256"/>
                    <a:pt x="576576" y="340794"/>
                  </a:cubicBezTo>
                  <a:cubicBezTo>
                    <a:pt x="574942" y="350865"/>
                    <a:pt x="572554" y="360799"/>
                    <a:pt x="569432" y="370512"/>
                  </a:cubicBezTo>
                  <a:cubicBezTo>
                    <a:pt x="568194" y="374798"/>
                    <a:pt x="567242" y="378703"/>
                    <a:pt x="566004" y="382228"/>
                  </a:cubicBezTo>
                  <a:lnTo>
                    <a:pt x="562193" y="391753"/>
                  </a:lnTo>
                  <a:lnTo>
                    <a:pt x="557050" y="404516"/>
                  </a:lnTo>
                  <a:cubicBezTo>
                    <a:pt x="555812" y="407088"/>
                    <a:pt x="555050" y="408898"/>
                    <a:pt x="555050" y="4088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23"/>
            <p:cNvSpPr/>
            <p:nvPr/>
          </p:nvSpPr>
          <p:spPr>
            <a:xfrm rot="-3288065">
              <a:off x="4979853" y="3799912"/>
              <a:ext cx="108479" cy="108479"/>
            </a:xfrm>
            <a:custGeom>
              <a:avLst/>
              <a:gdLst/>
              <a:ahLst/>
              <a:cxnLst/>
              <a:rect l="l" t="t" r="r" b="b"/>
              <a:pathLst>
                <a:path w="225551" h="225551" extrusionOk="0">
                  <a:moveTo>
                    <a:pt x="225552" y="112776"/>
                  </a:moveTo>
                  <a:cubicBezTo>
                    <a:pt x="225552" y="175061"/>
                    <a:pt x="175061" y="225552"/>
                    <a:pt x="112776" y="225552"/>
                  </a:cubicBezTo>
                  <a:cubicBezTo>
                    <a:pt x="50491" y="225552"/>
                    <a:pt x="0" y="175061"/>
                    <a:pt x="0" y="112776"/>
                  </a:cubicBezTo>
                  <a:cubicBezTo>
                    <a:pt x="0" y="50491"/>
                    <a:pt x="50491" y="0"/>
                    <a:pt x="112776" y="0"/>
                  </a:cubicBezTo>
                  <a:cubicBezTo>
                    <a:pt x="175061" y="0"/>
                    <a:pt x="225552" y="50491"/>
                    <a:pt x="225552" y="1127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23"/>
            <p:cNvSpPr/>
            <p:nvPr/>
          </p:nvSpPr>
          <p:spPr>
            <a:xfrm>
              <a:off x="4995104" y="3814873"/>
              <a:ext cx="77902" cy="77917"/>
            </a:xfrm>
            <a:custGeom>
              <a:avLst/>
              <a:gdLst/>
              <a:ahLst/>
              <a:cxnLst/>
              <a:rect l="l" t="t" r="r" b="b"/>
              <a:pathLst>
                <a:path w="161934" h="161965" extrusionOk="0">
                  <a:moveTo>
                    <a:pt x="154890" y="114037"/>
                  </a:moveTo>
                  <a:cubicBezTo>
                    <a:pt x="136635" y="154855"/>
                    <a:pt x="88747" y="173146"/>
                    <a:pt x="47928" y="154890"/>
                  </a:cubicBezTo>
                  <a:cubicBezTo>
                    <a:pt x="7110" y="136635"/>
                    <a:pt x="-11180" y="88747"/>
                    <a:pt x="7075" y="47928"/>
                  </a:cubicBezTo>
                  <a:cubicBezTo>
                    <a:pt x="25329" y="7114"/>
                    <a:pt x="73211" y="-11178"/>
                    <a:pt x="114028" y="7071"/>
                  </a:cubicBezTo>
                  <a:cubicBezTo>
                    <a:pt x="154810" y="25362"/>
                    <a:pt x="173090" y="73214"/>
                    <a:pt x="154890" y="1140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23"/>
            <p:cNvSpPr/>
            <p:nvPr/>
          </p:nvSpPr>
          <p:spPr>
            <a:xfrm>
              <a:off x="5046099" y="3655314"/>
              <a:ext cx="135083" cy="129550"/>
            </a:xfrm>
            <a:custGeom>
              <a:avLst/>
              <a:gdLst/>
              <a:ahLst/>
              <a:cxnLst/>
              <a:rect l="l" t="t" r="r" b="b"/>
              <a:pathLst>
                <a:path w="280797" h="269295" extrusionOk="0">
                  <a:moveTo>
                    <a:pt x="225552" y="269272"/>
                  </a:moveTo>
                  <a:cubicBezTo>
                    <a:pt x="226521" y="267970"/>
                    <a:pt x="227640" y="266787"/>
                    <a:pt x="228886" y="265747"/>
                  </a:cubicBezTo>
                  <a:lnTo>
                    <a:pt x="239078" y="256222"/>
                  </a:lnTo>
                  <a:lnTo>
                    <a:pt x="277178" y="222123"/>
                  </a:lnTo>
                  <a:lnTo>
                    <a:pt x="277178" y="224314"/>
                  </a:lnTo>
                  <a:cubicBezTo>
                    <a:pt x="249911" y="179133"/>
                    <a:pt x="212179" y="141172"/>
                    <a:pt x="167164" y="113633"/>
                  </a:cubicBezTo>
                  <a:cubicBezTo>
                    <a:pt x="116387" y="82387"/>
                    <a:pt x="60204" y="60935"/>
                    <a:pt x="1524" y="50387"/>
                  </a:cubicBezTo>
                  <a:lnTo>
                    <a:pt x="0" y="50387"/>
                  </a:lnTo>
                  <a:lnTo>
                    <a:pt x="0" y="48958"/>
                  </a:lnTo>
                  <a:cubicBezTo>
                    <a:pt x="1715" y="34004"/>
                    <a:pt x="3143" y="21907"/>
                    <a:pt x="4191" y="12763"/>
                  </a:cubicBezTo>
                  <a:cubicBezTo>
                    <a:pt x="4496" y="8454"/>
                    <a:pt x="5198" y="4181"/>
                    <a:pt x="6287" y="0"/>
                  </a:cubicBezTo>
                  <a:cubicBezTo>
                    <a:pt x="6487" y="4324"/>
                    <a:pt x="6328" y="8657"/>
                    <a:pt x="5810" y="12954"/>
                  </a:cubicBezTo>
                  <a:cubicBezTo>
                    <a:pt x="5144" y="22479"/>
                    <a:pt x="4191" y="34290"/>
                    <a:pt x="3048" y="49244"/>
                  </a:cubicBezTo>
                  <a:lnTo>
                    <a:pt x="1715" y="47530"/>
                  </a:lnTo>
                  <a:cubicBezTo>
                    <a:pt x="27483" y="51563"/>
                    <a:pt x="52829" y="57939"/>
                    <a:pt x="77439" y="66580"/>
                  </a:cubicBezTo>
                  <a:cubicBezTo>
                    <a:pt x="109747" y="77449"/>
                    <a:pt x="140687" y="92024"/>
                    <a:pt x="169641" y="110014"/>
                  </a:cubicBezTo>
                  <a:cubicBezTo>
                    <a:pt x="215329" y="137930"/>
                    <a:pt x="253311" y="176829"/>
                    <a:pt x="280131" y="223171"/>
                  </a:cubicBezTo>
                  <a:lnTo>
                    <a:pt x="280797" y="224504"/>
                  </a:lnTo>
                  <a:lnTo>
                    <a:pt x="279750" y="225362"/>
                  </a:lnTo>
                  <a:lnTo>
                    <a:pt x="240506" y="258223"/>
                  </a:lnTo>
                  <a:lnTo>
                    <a:pt x="229648" y="266986"/>
                  </a:lnTo>
                  <a:cubicBezTo>
                    <a:pt x="227076" y="268510"/>
                    <a:pt x="225647" y="269462"/>
                    <a:pt x="225552" y="2692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23"/>
            <p:cNvSpPr/>
            <p:nvPr/>
          </p:nvSpPr>
          <p:spPr>
            <a:xfrm>
              <a:off x="5037664" y="3908974"/>
              <a:ext cx="179989" cy="114967"/>
            </a:xfrm>
            <a:custGeom>
              <a:avLst/>
              <a:gdLst/>
              <a:ahLst/>
              <a:cxnLst/>
              <a:rect l="l" t="t" r="r" b="b"/>
              <a:pathLst>
                <a:path w="374143" h="238982" extrusionOk="0">
                  <a:moveTo>
                    <a:pt x="374138" y="25432"/>
                  </a:moveTo>
                  <a:cubicBezTo>
                    <a:pt x="372850" y="25188"/>
                    <a:pt x="371601" y="24771"/>
                    <a:pt x="370424" y="24193"/>
                  </a:cubicBezTo>
                  <a:lnTo>
                    <a:pt x="359661" y="20002"/>
                  </a:lnTo>
                  <a:lnTo>
                    <a:pt x="321561" y="3429"/>
                  </a:lnTo>
                  <a:lnTo>
                    <a:pt x="323656" y="2572"/>
                  </a:lnTo>
                  <a:lnTo>
                    <a:pt x="307559" y="40672"/>
                  </a:lnTo>
                  <a:cubicBezTo>
                    <a:pt x="304187" y="47931"/>
                    <a:pt x="300403" y="54991"/>
                    <a:pt x="296224" y="61817"/>
                  </a:cubicBezTo>
                  <a:cubicBezTo>
                    <a:pt x="292033" y="68961"/>
                    <a:pt x="288033" y="76676"/>
                    <a:pt x="283270" y="84296"/>
                  </a:cubicBezTo>
                  <a:cubicBezTo>
                    <a:pt x="261147" y="117470"/>
                    <a:pt x="233657" y="146730"/>
                    <a:pt x="201927" y="170878"/>
                  </a:cubicBezTo>
                  <a:cubicBezTo>
                    <a:pt x="169070" y="195115"/>
                    <a:pt x="132177" y="213336"/>
                    <a:pt x="92961" y="224694"/>
                  </a:cubicBezTo>
                  <a:cubicBezTo>
                    <a:pt x="63505" y="233756"/>
                    <a:pt x="32907" y="238567"/>
                    <a:pt x="2092" y="238982"/>
                  </a:cubicBezTo>
                  <a:lnTo>
                    <a:pt x="663" y="238982"/>
                  </a:lnTo>
                  <a:lnTo>
                    <a:pt x="663" y="237554"/>
                  </a:lnTo>
                  <a:cubicBezTo>
                    <a:pt x="663" y="221171"/>
                    <a:pt x="663" y="208026"/>
                    <a:pt x="92" y="198310"/>
                  </a:cubicBezTo>
                  <a:cubicBezTo>
                    <a:pt x="92" y="194119"/>
                    <a:pt x="92" y="190690"/>
                    <a:pt x="92" y="187928"/>
                  </a:cubicBezTo>
                  <a:cubicBezTo>
                    <a:pt x="-31" y="186725"/>
                    <a:pt x="-31" y="185512"/>
                    <a:pt x="92" y="184309"/>
                  </a:cubicBezTo>
                  <a:cubicBezTo>
                    <a:pt x="454" y="185449"/>
                    <a:pt x="647" y="186636"/>
                    <a:pt x="663" y="187833"/>
                  </a:cubicBezTo>
                  <a:cubicBezTo>
                    <a:pt x="663" y="190690"/>
                    <a:pt x="663" y="194119"/>
                    <a:pt x="1330" y="198215"/>
                  </a:cubicBezTo>
                  <a:cubicBezTo>
                    <a:pt x="1806" y="207740"/>
                    <a:pt x="2473" y="221075"/>
                    <a:pt x="3235" y="237458"/>
                  </a:cubicBezTo>
                  <a:lnTo>
                    <a:pt x="1806" y="236029"/>
                  </a:lnTo>
                  <a:cubicBezTo>
                    <a:pt x="32214" y="234906"/>
                    <a:pt x="62331" y="229684"/>
                    <a:pt x="91341" y="220504"/>
                  </a:cubicBezTo>
                  <a:cubicBezTo>
                    <a:pt x="129939" y="208823"/>
                    <a:pt x="166225" y="190551"/>
                    <a:pt x="198593" y="166497"/>
                  </a:cubicBezTo>
                  <a:cubicBezTo>
                    <a:pt x="229875" y="142687"/>
                    <a:pt x="257089" y="113961"/>
                    <a:pt x="279174" y="81439"/>
                  </a:cubicBezTo>
                  <a:cubicBezTo>
                    <a:pt x="283937" y="74009"/>
                    <a:pt x="288033" y="66389"/>
                    <a:pt x="292224" y="59341"/>
                  </a:cubicBezTo>
                  <a:cubicBezTo>
                    <a:pt x="296429" y="52644"/>
                    <a:pt x="300245" y="45711"/>
                    <a:pt x="303654" y="38576"/>
                  </a:cubicBezTo>
                  <a:cubicBezTo>
                    <a:pt x="309845" y="24955"/>
                    <a:pt x="315464" y="12478"/>
                    <a:pt x="320418" y="1429"/>
                  </a:cubicBezTo>
                  <a:lnTo>
                    <a:pt x="321084" y="0"/>
                  </a:lnTo>
                  <a:lnTo>
                    <a:pt x="322418" y="571"/>
                  </a:lnTo>
                  <a:lnTo>
                    <a:pt x="360518" y="18479"/>
                  </a:lnTo>
                  <a:lnTo>
                    <a:pt x="370614" y="23431"/>
                  </a:lnTo>
                  <a:cubicBezTo>
                    <a:pt x="373091" y="24574"/>
                    <a:pt x="374234" y="25241"/>
                    <a:pt x="374138" y="25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23"/>
            <p:cNvSpPr/>
            <p:nvPr/>
          </p:nvSpPr>
          <p:spPr>
            <a:xfrm>
              <a:off x="4862326" y="3792919"/>
              <a:ext cx="52415" cy="200059"/>
            </a:xfrm>
            <a:custGeom>
              <a:avLst/>
              <a:gdLst/>
              <a:ahLst/>
              <a:cxnLst/>
              <a:rect l="l" t="t" r="r" b="b"/>
              <a:pathLst>
                <a:path w="108954" h="415861" extrusionOk="0">
                  <a:moveTo>
                    <a:pt x="74092" y="415861"/>
                  </a:moveTo>
                  <a:cubicBezTo>
                    <a:pt x="76574" y="412085"/>
                    <a:pt x="79278" y="408459"/>
                    <a:pt x="82189" y="405003"/>
                  </a:cubicBezTo>
                  <a:lnTo>
                    <a:pt x="105906" y="375380"/>
                  </a:lnTo>
                  <a:lnTo>
                    <a:pt x="105906" y="377380"/>
                  </a:lnTo>
                  <a:cubicBezTo>
                    <a:pt x="83114" y="357584"/>
                    <a:pt x="63516" y="334387"/>
                    <a:pt x="47803" y="308610"/>
                  </a:cubicBezTo>
                  <a:cubicBezTo>
                    <a:pt x="27080" y="274256"/>
                    <a:pt x="12963" y="236329"/>
                    <a:pt x="6179" y="196787"/>
                  </a:cubicBezTo>
                  <a:cubicBezTo>
                    <a:pt x="-94" y="160370"/>
                    <a:pt x="-1599" y="123292"/>
                    <a:pt x="1702" y="86487"/>
                  </a:cubicBezTo>
                  <a:cubicBezTo>
                    <a:pt x="3976" y="57688"/>
                    <a:pt x="9146" y="29192"/>
                    <a:pt x="17133" y="1429"/>
                  </a:cubicBezTo>
                  <a:lnTo>
                    <a:pt x="17609" y="0"/>
                  </a:lnTo>
                  <a:lnTo>
                    <a:pt x="19038" y="0"/>
                  </a:lnTo>
                  <a:lnTo>
                    <a:pt x="65139" y="10287"/>
                  </a:lnTo>
                  <a:lnTo>
                    <a:pt x="77426" y="13240"/>
                  </a:lnTo>
                  <a:cubicBezTo>
                    <a:pt x="78873" y="13462"/>
                    <a:pt x="80282" y="13879"/>
                    <a:pt x="81617" y="14478"/>
                  </a:cubicBezTo>
                  <a:cubicBezTo>
                    <a:pt x="80196" y="14689"/>
                    <a:pt x="78752" y="14689"/>
                    <a:pt x="77331" y="14478"/>
                  </a:cubicBezTo>
                  <a:lnTo>
                    <a:pt x="64853" y="12382"/>
                  </a:lnTo>
                  <a:lnTo>
                    <a:pt x="18371" y="3524"/>
                  </a:lnTo>
                  <a:lnTo>
                    <a:pt x="20276" y="2476"/>
                  </a:lnTo>
                  <a:cubicBezTo>
                    <a:pt x="12888" y="30123"/>
                    <a:pt x="8167" y="58415"/>
                    <a:pt x="6179" y="86963"/>
                  </a:cubicBezTo>
                  <a:cubicBezTo>
                    <a:pt x="3234" y="123349"/>
                    <a:pt x="4899" y="159961"/>
                    <a:pt x="11132" y="195929"/>
                  </a:cubicBezTo>
                  <a:cubicBezTo>
                    <a:pt x="17805" y="234912"/>
                    <a:pt x="31522" y="272353"/>
                    <a:pt x="51613" y="306419"/>
                  </a:cubicBezTo>
                  <a:cubicBezTo>
                    <a:pt x="66911" y="331975"/>
                    <a:pt x="85842" y="355173"/>
                    <a:pt x="107811" y="375285"/>
                  </a:cubicBezTo>
                  <a:lnTo>
                    <a:pt x="108954" y="376333"/>
                  </a:lnTo>
                  <a:lnTo>
                    <a:pt x="108001" y="377380"/>
                  </a:lnTo>
                  <a:lnTo>
                    <a:pt x="83236" y="405955"/>
                  </a:lnTo>
                  <a:cubicBezTo>
                    <a:pt x="80508" y="409539"/>
                    <a:pt x="77446" y="412856"/>
                    <a:pt x="74092" y="415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23"/>
            <p:cNvSpPr/>
            <p:nvPr/>
          </p:nvSpPr>
          <p:spPr>
            <a:xfrm>
              <a:off x="5188748" y="3790214"/>
              <a:ext cx="17174" cy="80509"/>
            </a:xfrm>
            <a:custGeom>
              <a:avLst/>
              <a:gdLst/>
              <a:ahLst/>
              <a:cxnLst/>
              <a:rect l="l" t="t" r="r" b="b"/>
              <a:pathLst>
                <a:path w="35699" h="167354" extrusionOk="0">
                  <a:moveTo>
                    <a:pt x="33433" y="167354"/>
                  </a:moveTo>
                  <a:lnTo>
                    <a:pt x="23908" y="165926"/>
                  </a:lnTo>
                  <a:cubicBezTo>
                    <a:pt x="36386" y="82772"/>
                    <a:pt x="381" y="5144"/>
                    <a:pt x="0" y="4001"/>
                  </a:cubicBezTo>
                  <a:lnTo>
                    <a:pt x="8572" y="0"/>
                  </a:lnTo>
                  <a:cubicBezTo>
                    <a:pt x="31654" y="52564"/>
                    <a:pt x="40238" y="110351"/>
                    <a:pt x="33433" y="1673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23"/>
            <p:cNvSpPr/>
            <p:nvPr/>
          </p:nvSpPr>
          <p:spPr>
            <a:xfrm>
              <a:off x="4888731" y="3758254"/>
              <a:ext cx="16679" cy="16679"/>
            </a:xfrm>
            <a:custGeom>
              <a:avLst/>
              <a:gdLst/>
              <a:ahLst/>
              <a:cxnLst/>
              <a:rect l="l" t="t" r="r" b="b"/>
              <a:pathLst>
                <a:path w="34671" h="34671" extrusionOk="0">
                  <a:moveTo>
                    <a:pt x="34671" y="17336"/>
                  </a:moveTo>
                  <a:cubicBezTo>
                    <a:pt x="34671" y="26910"/>
                    <a:pt x="26910" y="34671"/>
                    <a:pt x="17336" y="34671"/>
                  </a:cubicBezTo>
                  <a:cubicBezTo>
                    <a:pt x="7761" y="34671"/>
                    <a:pt x="0" y="26910"/>
                    <a:pt x="0" y="17336"/>
                  </a:cubicBezTo>
                  <a:cubicBezTo>
                    <a:pt x="0" y="7761"/>
                    <a:pt x="7761" y="0"/>
                    <a:pt x="17336" y="0"/>
                  </a:cubicBezTo>
                  <a:cubicBezTo>
                    <a:pt x="26910" y="0"/>
                    <a:pt x="34671" y="7761"/>
                    <a:pt x="34671" y="173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23"/>
            <p:cNvSpPr/>
            <p:nvPr/>
          </p:nvSpPr>
          <p:spPr>
            <a:xfrm>
              <a:off x="4906798" y="3734870"/>
              <a:ext cx="16679" cy="16679"/>
            </a:xfrm>
            <a:custGeom>
              <a:avLst/>
              <a:gdLst/>
              <a:ahLst/>
              <a:cxnLst/>
              <a:rect l="l" t="t" r="r" b="b"/>
              <a:pathLst>
                <a:path w="34670" h="34670" extrusionOk="0">
                  <a:moveTo>
                    <a:pt x="34671" y="17335"/>
                  </a:moveTo>
                  <a:cubicBezTo>
                    <a:pt x="34671" y="26910"/>
                    <a:pt x="26910" y="34671"/>
                    <a:pt x="17335" y="34671"/>
                  </a:cubicBezTo>
                  <a:cubicBezTo>
                    <a:pt x="7761" y="34671"/>
                    <a:pt x="0" y="26910"/>
                    <a:pt x="0" y="17335"/>
                  </a:cubicBezTo>
                  <a:cubicBezTo>
                    <a:pt x="0" y="7761"/>
                    <a:pt x="7761" y="0"/>
                    <a:pt x="17335" y="0"/>
                  </a:cubicBezTo>
                  <a:cubicBezTo>
                    <a:pt x="26910" y="0"/>
                    <a:pt x="34671" y="7761"/>
                    <a:pt x="34671" y="173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23"/>
            <p:cNvSpPr/>
            <p:nvPr/>
          </p:nvSpPr>
          <p:spPr>
            <a:xfrm>
              <a:off x="4929266" y="3714373"/>
              <a:ext cx="16771" cy="16771"/>
            </a:xfrm>
            <a:custGeom>
              <a:avLst/>
              <a:gdLst/>
              <a:ahLst/>
              <a:cxnLst/>
              <a:rect l="l" t="t" r="r" b="b"/>
              <a:pathLst>
                <a:path w="34861" h="34861" extrusionOk="0">
                  <a:moveTo>
                    <a:pt x="34861" y="17336"/>
                  </a:moveTo>
                  <a:cubicBezTo>
                    <a:pt x="34914" y="26963"/>
                    <a:pt x="27153" y="34809"/>
                    <a:pt x="17526" y="34862"/>
                  </a:cubicBezTo>
                  <a:cubicBezTo>
                    <a:pt x="7899" y="34914"/>
                    <a:pt x="53" y="27153"/>
                    <a:pt x="0" y="17526"/>
                  </a:cubicBezTo>
                  <a:cubicBezTo>
                    <a:pt x="-52" y="7899"/>
                    <a:pt x="7709" y="53"/>
                    <a:pt x="17336" y="1"/>
                  </a:cubicBezTo>
                  <a:cubicBezTo>
                    <a:pt x="17367" y="0"/>
                    <a:pt x="17399" y="0"/>
                    <a:pt x="17431" y="0"/>
                  </a:cubicBezTo>
                  <a:cubicBezTo>
                    <a:pt x="27005" y="-52"/>
                    <a:pt x="34809" y="7666"/>
                    <a:pt x="34861" y="17240"/>
                  </a:cubicBezTo>
                  <a:cubicBezTo>
                    <a:pt x="34862" y="17272"/>
                    <a:pt x="34862" y="17304"/>
                    <a:pt x="34862" y="173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23"/>
            <p:cNvSpPr/>
            <p:nvPr/>
          </p:nvSpPr>
          <p:spPr>
            <a:xfrm>
              <a:off x="4515258" y="3833545"/>
              <a:ext cx="451851" cy="427703"/>
            </a:xfrm>
            <a:custGeom>
              <a:avLst/>
              <a:gdLst/>
              <a:ahLst/>
              <a:cxnLst/>
              <a:rect l="l" t="t" r="r" b="b"/>
              <a:pathLst>
                <a:path w="939260" h="889063" extrusionOk="0">
                  <a:moveTo>
                    <a:pt x="0" y="382905"/>
                  </a:moveTo>
                  <a:lnTo>
                    <a:pt x="629412" y="0"/>
                  </a:lnTo>
                  <a:cubicBezTo>
                    <a:pt x="629412" y="0"/>
                    <a:pt x="583406" y="170021"/>
                    <a:pt x="701135" y="319088"/>
                  </a:cubicBezTo>
                  <a:cubicBezTo>
                    <a:pt x="817340" y="466249"/>
                    <a:pt x="939260" y="498538"/>
                    <a:pt x="939260" y="498538"/>
                  </a:cubicBezTo>
                  <a:lnTo>
                    <a:pt x="328994" y="889063"/>
                  </a:lnTo>
                  <a:cubicBezTo>
                    <a:pt x="326043" y="774815"/>
                    <a:pt x="288146" y="664216"/>
                    <a:pt x="220409" y="572167"/>
                  </a:cubicBezTo>
                  <a:cubicBezTo>
                    <a:pt x="106394" y="416052"/>
                    <a:pt x="0" y="382905"/>
                    <a:pt x="0" y="3829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23"/>
            <p:cNvSpPr/>
            <p:nvPr/>
          </p:nvSpPr>
          <p:spPr>
            <a:xfrm>
              <a:off x="4661393" y="3945427"/>
              <a:ext cx="212658" cy="167342"/>
            </a:xfrm>
            <a:custGeom>
              <a:avLst/>
              <a:gdLst/>
              <a:ahLst/>
              <a:cxnLst/>
              <a:rect l="l" t="t" r="r" b="b"/>
              <a:pathLst>
                <a:path w="442051" h="347853" extrusionOk="0">
                  <a:moveTo>
                    <a:pt x="442052" y="137541"/>
                  </a:moveTo>
                  <a:lnTo>
                    <a:pt x="440052" y="139065"/>
                  </a:lnTo>
                  <a:lnTo>
                    <a:pt x="433861" y="143351"/>
                  </a:lnTo>
                  <a:lnTo>
                    <a:pt x="409953" y="159353"/>
                  </a:lnTo>
                  <a:lnTo>
                    <a:pt x="321465" y="217265"/>
                  </a:lnTo>
                  <a:lnTo>
                    <a:pt x="189925" y="302990"/>
                  </a:lnTo>
                  <a:lnTo>
                    <a:pt x="151825" y="327660"/>
                  </a:lnTo>
                  <a:cubicBezTo>
                    <a:pt x="138852" y="337246"/>
                    <a:pt x="123870" y="343760"/>
                    <a:pt x="108010" y="346710"/>
                  </a:cubicBezTo>
                  <a:cubicBezTo>
                    <a:pt x="73559" y="352139"/>
                    <a:pt x="38945" y="337971"/>
                    <a:pt x="18189" y="309943"/>
                  </a:cubicBezTo>
                  <a:cubicBezTo>
                    <a:pt x="13052" y="302916"/>
                    <a:pt x="8886" y="295226"/>
                    <a:pt x="5807" y="287083"/>
                  </a:cubicBezTo>
                  <a:cubicBezTo>
                    <a:pt x="2889" y="279008"/>
                    <a:pt x="1031" y="270587"/>
                    <a:pt x="283" y="262033"/>
                  </a:cubicBezTo>
                  <a:cubicBezTo>
                    <a:pt x="-2344" y="228393"/>
                    <a:pt x="13482" y="195976"/>
                    <a:pt x="41621" y="177355"/>
                  </a:cubicBezTo>
                  <a:cubicBezTo>
                    <a:pt x="54765" y="169068"/>
                    <a:pt x="67815" y="161544"/>
                    <a:pt x="80483" y="153828"/>
                  </a:cubicBezTo>
                  <a:lnTo>
                    <a:pt x="214976" y="73152"/>
                  </a:lnTo>
                  <a:lnTo>
                    <a:pt x="305940" y="19145"/>
                  </a:lnTo>
                  <a:lnTo>
                    <a:pt x="330705" y="4667"/>
                  </a:lnTo>
                  <a:lnTo>
                    <a:pt x="337277" y="1048"/>
                  </a:lnTo>
                  <a:cubicBezTo>
                    <a:pt x="337985" y="590"/>
                    <a:pt x="338754" y="237"/>
                    <a:pt x="339563" y="0"/>
                  </a:cubicBezTo>
                  <a:lnTo>
                    <a:pt x="337563" y="1524"/>
                  </a:lnTo>
                  <a:lnTo>
                    <a:pt x="331276" y="5619"/>
                  </a:lnTo>
                  <a:lnTo>
                    <a:pt x="306892" y="20859"/>
                  </a:lnTo>
                  <a:lnTo>
                    <a:pt x="216786" y="76200"/>
                  </a:lnTo>
                  <a:lnTo>
                    <a:pt x="82864" y="157734"/>
                  </a:lnTo>
                  <a:cubicBezTo>
                    <a:pt x="70291" y="165449"/>
                    <a:pt x="57242" y="173069"/>
                    <a:pt x="44288" y="181356"/>
                  </a:cubicBezTo>
                  <a:cubicBezTo>
                    <a:pt x="31408" y="189851"/>
                    <a:pt x="21019" y="201620"/>
                    <a:pt x="14189" y="215455"/>
                  </a:cubicBezTo>
                  <a:cubicBezTo>
                    <a:pt x="-7454" y="259213"/>
                    <a:pt x="10473" y="312231"/>
                    <a:pt x="54230" y="333874"/>
                  </a:cubicBezTo>
                  <a:cubicBezTo>
                    <a:pt x="70640" y="341990"/>
                    <a:pt x="89166" y="344812"/>
                    <a:pt x="107248" y="341947"/>
                  </a:cubicBezTo>
                  <a:cubicBezTo>
                    <a:pt x="122479" y="339097"/>
                    <a:pt x="136870" y="332845"/>
                    <a:pt x="149349" y="323659"/>
                  </a:cubicBezTo>
                  <a:lnTo>
                    <a:pt x="187449" y="299180"/>
                  </a:lnTo>
                  <a:lnTo>
                    <a:pt x="319561" y="214693"/>
                  </a:lnTo>
                  <a:lnTo>
                    <a:pt x="408905" y="158115"/>
                  </a:lnTo>
                  <a:lnTo>
                    <a:pt x="433289" y="142875"/>
                  </a:lnTo>
                  <a:lnTo>
                    <a:pt x="439766" y="139065"/>
                  </a:lnTo>
                  <a:cubicBezTo>
                    <a:pt x="441226" y="137985"/>
                    <a:pt x="441989" y="137477"/>
                    <a:pt x="442052" y="1375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23"/>
            <p:cNvSpPr/>
            <p:nvPr/>
          </p:nvSpPr>
          <p:spPr>
            <a:xfrm>
              <a:off x="4756858" y="4052631"/>
              <a:ext cx="166929" cy="155657"/>
            </a:xfrm>
            <a:custGeom>
              <a:avLst/>
              <a:gdLst/>
              <a:ahLst/>
              <a:cxnLst/>
              <a:rect l="l" t="t" r="r" b="b"/>
              <a:pathLst>
                <a:path w="346995" h="323564" extrusionOk="0">
                  <a:moveTo>
                    <a:pt x="0" y="323564"/>
                  </a:moveTo>
                  <a:cubicBezTo>
                    <a:pt x="240" y="320611"/>
                    <a:pt x="847" y="317699"/>
                    <a:pt x="1810" y="314896"/>
                  </a:cubicBezTo>
                  <a:cubicBezTo>
                    <a:pt x="3524" y="308705"/>
                    <a:pt x="5715" y="300704"/>
                    <a:pt x="8382" y="290798"/>
                  </a:cubicBezTo>
                  <a:lnTo>
                    <a:pt x="32861" y="205073"/>
                  </a:lnTo>
                  <a:lnTo>
                    <a:pt x="32861" y="204311"/>
                  </a:lnTo>
                  <a:lnTo>
                    <a:pt x="33528" y="204311"/>
                  </a:lnTo>
                  <a:lnTo>
                    <a:pt x="138303" y="134779"/>
                  </a:lnTo>
                  <a:cubicBezTo>
                    <a:pt x="195453" y="96679"/>
                    <a:pt x="247555" y="62960"/>
                    <a:pt x="285274" y="38481"/>
                  </a:cubicBezTo>
                  <a:cubicBezTo>
                    <a:pt x="303752" y="26670"/>
                    <a:pt x="318992" y="17050"/>
                    <a:pt x="330137" y="9906"/>
                  </a:cubicBezTo>
                  <a:lnTo>
                    <a:pt x="342519" y="2381"/>
                  </a:lnTo>
                  <a:cubicBezTo>
                    <a:pt x="343883" y="1368"/>
                    <a:pt x="345393" y="565"/>
                    <a:pt x="346996" y="0"/>
                  </a:cubicBezTo>
                  <a:cubicBezTo>
                    <a:pt x="345832" y="1209"/>
                    <a:pt x="344520" y="2265"/>
                    <a:pt x="343090" y="3143"/>
                  </a:cubicBezTo>
                  <a:lnTo>
                    <a:pt x="331184" y="11525"/>
                  </a:lnTo>
                  <a:lnTo>
                    <a:pt x="287179" y="41529"/>
                  </a:lnTo>
                  <a:cubicBezTo>
                    <a:pt x="249936" y="66675"/>
                    <a:pt x="198215" y="101155"/>
                    <a:pt x="140970" y="138970"/>
                  </a:cubicBezTo>
                  <a:lnTo>
                    <a:pt x="36195" y="207931"/>
                  </a:lnTo>
                  <a:lnTo>
                    <a:pt x="37052" y="206788"/>
                  </a:lnTo>
                  <a:cubicBezTo>
                    <a:pt x="26384" y="241459"/>
                    <a:pt x="17431" y="270605"/>
                    <a:pt x="10859" y="291846"/>
                  </a:cubicBezTo>
                  <a:cubicBezTo>
                    <a:pt x="7715" y="301371"/>
                    <a:pt x="5144" y="309563"/>
                    <a:pt x="3238" y="315659"/>
                  </a:cubicBezTo>
                  <a:cubicBezTo>
                    <a:pt x="2341" y="318365"/>
                    <a:pt x="1259" y="321006"/>
                    <a:pt x="0" y="323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23"/>
            <p:cNvSpPr/>
            <p:nvPr/>
          </p:nvSpPr>
          <p:spPr>
            <a:xfrm>
              <a:off x="4559919" y="3908469"/>
              <a:ext cx="135175" cy="135633"/>
            </a:xfrm>
            <a:custGeom>
              <a:avLst/>
              <a:gdLst/>
              <a:ahLst/>
              <a:cxnLst/>
              <a:rect l="l" t="t" r="r" b="b"/>
              <a:pathLst>
                <a:path w="280987" h="281940" extrusionOk="0">
                  <a:moveTo>
                    <a:pt x="0" y="281940"/>
                  </a:moveTo>
                  <a:cubicBezTo>
                    <a:pt x="4267" y="278435"/>
                    <a:pt x="8788" y="275251"/>
                    <a:pt x="13525" y="272415"/>
                  </a:cubicBezTo>
                  <a:lnTo>
                    <a:pt x="51625" y="247460"/>
                  </a:lnTo>
                  <a:cubicBezTo>
                    <a:pt x="83820" y="226600"/>
                    <a:pt x="128492" y="197929"/>
                    <a:pt x="178022" y="166688"/>
                  </a:cubicBezTo>
                  <a:lnTo>
                    <a:pt x="250984" y="120777"/>
                  </a:lnTo>
                  <a:lnTo>
                    <a:pt x="250031" y="122111"/>
                  </a:lnTo>
                  <a:cubicBezTo>
                    <a:pt x="258699" y="86582"/>
                    <a:pt x="266224" y="56293"/>
                    <a:pt x="271653" y="33909"/>
                  </a:cubicBezTo>
                  <a:lnTo>
                    <a:pt x="278225" y="8858"/>
                  </a:lnTo>
                  <a:cubicBezTo>
                    <a:pt x="278917" y="5839"/>
                    <a:pt x="279841" y="2877"/>
                    <a:pt x="280988" y="0"/>
                  </a:cubicBezTo>
                  <a:cubicBezTo>
                    <a:pt x="280947" y="3219"/>
                    <a:pt x="280499" y="6419"/>
                    <a:pt x="279654" y="9525"/>
                  </a:cubicBezTo>
                  <a:cubicBezTo>
                    <a:pt x="278225" y="16193"/>
                    <a:pt x="276511" y="24575"/>
                    <a:pt x="274320" y="34862"/>
                  </a:cubicBezTo>
                  <a:lnTo>
                    <a:pt x="254413" y="123539"/>
                  </a:lnTo>
                  <a:lnTo>
                    <a:pt x="254413" y="124396"/>
                  </a:lnTo>
                  <a:lnTo>
                    <a:pt x="253651" y="124968"/>
                  </a:lnTo>
                  <a:lnTo>
                    <a:pt x="180499" y="170688"/>
                  </a:lnTo>
                  <a:cubicBezTo>
                    <a:pt x="130969" y="201930"/>
                    <a:pt x="86011" y="230124"/>
                    <a:pt x="53245" y="250222"/>
                  </a:cubicBezTo>
                  <a:cubicBezTo>
                    <a:pt x="37433" y="259747"/>
                    <a:pt x="24670" y="267843"/>
                    <a:pt x="14383" y="273844"/>
                  </a:cubicBezTo>
                  <a:cubicBezTo>
                    <a:pt x="9810" y="276919"/>
                    <a:pt x="5001" y="279627"/>
                    <a:pt x="0" y="281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23"/>
            <p:cNvSpPr/>
            <p:nvPr/>
          </p:nvSpPr>
          <p:spPr>
            <a:xfrm rot="8898206">
              <a:off x="4657051" y="3436269"/>
              <a:ext cx="17046" cy="9256"/>
            </a:xfrm>
            <a:custGeom>
              <a:avLst/>
              <a:gdLst/>
              <a:ahLst/>
              <a:cxnLst/>
              <a:rect l="l" t="t" r="r" b="b"/>
              <a:pathLst>
                <a:path w="35433" h="19240" extrusionOk="0">
                  <a:moveTo>
                    <a:pt x="0" y="0"/>
                  </a:moveTo>
                  <a:lnTo>
                    <a:pt x="35433" y="0"/>
                  </a:lnTo>
                  <a:lnTo>
                    <a:pt x="35433" y="19240"/>
                  </a:lnTo>
                  <a:lnTo>
                    <a:pt x="0" y="192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23"/>
            <p:cNvSpPr/>
            <p:nvPr/>
          </p:nvSpPr>
          <p:spPr>
            <a:xfrm rot="8898206">
              <a:off x="4649945" y="3312020"/>
              <a:ext cx="93065" cy="83763"/>
            </a:xfrm>
            <a:custGeom>
              <a:avLst/>
              <a:gdLst/>
              <a:ahLst/>
              <a:cxnLst/>
              <a:rect l="l" t="t" r="r" b="b"/>
              <a:pathLst>
                <a:path w="193452" h="174117" extrusionOk="0">
                  <a:moveTo>
                    <a:pt x="0" y="0"/>
                  </a:moveTo>
                  <a:lnTo>
                    <a:pt x="193453" y="0"/>
                  </a:lnTo>
                  <a:lnTo>
                    <a:pt x="193453" y="174117"/>
                  </a:lnTo>
                  <a:lnTo>
                    <a:pt x="0" y="17411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23"/>
            <p:cNvSpPr/>
            <p:nvPr/>
          </p:nvSpPr>
          <p:spPr>
            <a:xfrm rot="8898206">
              <a:off x="4668088" y="3388873"/>
              <a:ext cx="108873" cy="20482"/>
            </a:xfrm>
            <a:custGeom>
              <a:avLst/>
              <a:gdLst/>
              <a:ahLst/>
              <a:cxnLst/>
              <a:rect l="l" t="t" r="r" b="b"/>
              <a:pathLst>
                <a:path w="226313" h="42576" extrusionOk="0">
                  <a:moveTo>
                    <a:pt x="0" y="0"/>
                  </a:moveTo>
                  <a:lnTo>
                    <a:pt x="226314" y="0"/>
                  </a:lnTo>
                  <a:lnTo>
                    <a:pt x="226314" y="42577"/>
                  </a:lnTo>
                  <a:lnTo>
                    <a:pt x="0" y="425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23"/>
            <p:cNvSpPr/>
            <p:nvPr/>
          </p:nvSpPr>
          <p:spPr>
            <a:xfrm rot="8882150">
              <a:off x="4644180" y="3413309"/>
              <a:ext cx="170562" cy="21687"/>
            </a:xfrm>
            <a:custGeom>
              <a:avLst/>
              <a:gdLst/>
              <a:ahLst/>
              <a:cxnLst/>
              <a:rect l="l" t="t" r="r" b="b"/>
              <a:pathLst>
                <a:path w="354931" h="45129" extrusionOk="0">
                  <a:moveTo>
                    <a:pt x="-1" y="1"/>
                  </a:moveTo>
                  <a:lnTo>
                    <a:pt x="354931" y="1"/>
                  </a:lnTo>
                  <a:lnTo>
                    <a:pt x="354931" y="45131"/>
                  </a:lnTo>
                  <a:lnTo>
                    <a:pt x="-1" y="451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23"/>
            <p:cNvSpPr/>
            <p:nvPr/>
          </p:nvSpPr>
          <p:spPr>
            <a:xfrm rot="8898206">
              <a:off x="4691304" y="3420800"/>
              <a:ext cx="138887" cy="88025"/>
            </a:xfrm>
            <a:custGeom>
              <a:avLst/>
              <a:gdLst/>
              <a:ahLst/>
              <a:cxnLst/>
              <a:rect l="l" t="t" r="r" b="b"/>
              <a:pathLst>
                <a:path w="288702" h="182975" extrusionOk="0">
                  <a:moveTo>
                    <a:pt x="0" y="0"/>
                  </a:moveTo>
                  <a:lnTo>
                    <a:pt x="288703" y="0"/>
                  </a:lnTo>
                  <a:lnTo>
                    <a:pt x="288703" y="182975"/>
                  </a:lnTo>
                  <a:lnTo>
                    <a:pt x="0" y="18297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23"/>
            <p:cNvSpPr/>
            <p:nvPr/>
          </p:nvSpPr>
          <p:spPr>
            <a:xfrm>
              <a:off x="4755235" y="3303374"/>
              <a:ext cx="88933" cy="120759"/>
            </a:xfrm>
            <a:custGeom>
              <a:avLst/>
              <a:gdLst/>
              <a:ahLst/>
              <a:cxnLst/>
              <a:rect l="l" t="t" r="r" b="b"/>
              <a:pathLst>
                <a:path w="184865" h="251021" extrusionOk="0">
                  <a:moveTo>
                    <a:pt x="324" y="7276"/>
                  </a:moveTo>
                  <a:cubicBezTo>
                    <a:pt x="15755" y="54139"/>
                    <a:pt x="57474" y="81667"/>
                    <a:pt x="95574" y="109289"/>
                  </a:cubicBezTo>
                  <a:cubicBezTo>
                    <a:pt x="117664" y="123737"/>
                    <a:pt x="137014" y="141991"/>
                    <a:pt x="152724" y="163201"/>
                  </a:cubicBezTo>
                  <a:cubicBezTo>
                    <a:pt x="168510" y="187499"/>
                    <a:pt x="175440" y="216496"/>
                    <a:pt x="172346" y="245306"/>
                  </a:cubicBezTo>
                  <a:cubicBezTo>
                    <a:pt x="171679" y="252926"/>
                    <a:pt x="183586" y="252926"/>
                    <a:pt x="184252" y="245306"/>
                  </a:cubicBezTo>
                  <a:cubicBezTo>
                    <a:pt x="189300" y="190918"/>
                    <a:pt x="162726" y="146722"/>
                    <a:pt x="121292" y="113861"/>
                  </a:cubicBezTo>
                  <a:cubicBezTo>
                    <a:pt x="79858" y="81000"/>
                    <a:pt x="28899" y="55854"/>
                    <a:pt x="11755" y="4133"/>
                  </a:cubicBezTo>
                  <a:cubicBezTo>
                    <a:pt x="9373" y="-3106"/>
                    <a:pt x="-2057" y="-58"/>
                    <a:pt x="324" y="72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23"/>
            <p:cNvSpPr/>
            <p:nvPr/>
          </p:nvSpPr>
          <p:spPr>
            <a:xfrm>
              <a:off x="4618611" y="3362172"/>
              <a:ext cx="63124" cy="99465"/>
            </a:xfrm>
            <a:custGeom>
              <a:avLst/>
              <a:gdLst/>
              <a:ahLst/>
              <a:cxnLst/>
              <a:rect l="l" t="t" r="r" b="b"/>
              <a:pathLst>
                <a:path w="131215" h="206758" extrusionOk="0">
                  <a:moveTo>
                    <a:pt x="128206" y="195747"/>
                  </a:moveTo>
                  <a:cubicBezTo>
                    <a:pt x="57098" y="158743"/>
                    <a:pt x="12326" y="85406"/>
                    <a:pt x="11906" y="5247"/>
                  </a:cubicBezTo>
                  <a:cubicBezTo>
                    <a:pt x="11489" y="1959"/>
                    <a:pt x="8486" y="-368"/>
                    <a:pt x="5199" y="48"/>
                  </a:cubicBezTo>
                  <a:cubicBezTo>
                    <a:pt x="2483" y="392"/>
                    <a:pt x="344" y="2531"/>
                    <a:pt x="0" y="5247"/>
                  </a:cubicBezTo>
                  <a:cubicBezTo>
                    <a:pt x="444" y="89632"/>
                    <a:pt x="47456" y="166873"/>
                    <a:pt x="122206" y="206034"/>
                  </a:cubicBezTo>
                  <a:cubicBezTo>
                    <a:pt x="128969" y="209558"/>
                    <a:pt x="135064" y="199271"/>
                    <a:pt x="128206" y="1957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23"/>
            <p:cNvSpPr/>
            <p:nvPr/>
          </p:nvSpPr>
          <p:spPr>
            <a:xfrm>
              <a:off x="4678266" y="3394456"/>
              <a:ext cx="369967" cy="396406"/>
            </a:xfrm>
            <a:custGeom>
              <a:avLst/>
              <a:gdLst/>
              <a:ahLst/>
              <a:cxnLst/>
              <a:rect l="l" t="t" r="r" b="b"/>
              <a:pathLst>
                <a:path w="769048" h="824007" extrusionOk="0">
                  <a:moveTo>
                    <a:pt x="280892" y="824008"/>
                  </a:moveTo>
                  <a:lnTo>
                    <a:pt x="0" y="208121"/>
                  </a:lnTo>
                  <a:cubicBezTo>
                    <a:pt x="93631" y="224218"/>
                    <a:pt x="159449" y="202597"/>
                    <a:pt x="165164" y="100013"/>
                  </a:cubicBezTo>
                  <a:lnTo>
                    <a:pt x="315659" y="0"/>
                  </a:lnTo>
                  <a:lnTo>
                    <a:pt x="769049" y="468725"/>
                  </a:lnTo>
                  <a:cubicBezTo>
                    <a:pt x="655146" y="477853"/>
                    <a:pt x="546776" y="521666"/>
                    <a:pt x="458534" y="594265"/>
                  </a:cubicBezTo>
                  <a:cubicBezTo>
                    <a:pt x="308325" y="716375"/>
                    <a:pt x="280892" y="824008"/>
                    <a:pt x="280892" y="8240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23"/>
            <p:cNvSpPr/>
            <p:nvPr/>
          </p:nvSpPr>
          <p:spPr>
            <a:xfrm>
              <a:off x="4733611" y="3423848"/>
              <a:ext cx="173562" cy="218915"/>
            </a:xfrm>
            <a:custGeom>
              <a:avLst/>
              <a:gdLst/>
              <a:ahLst/>
              <a:cxnLst/>
              <a:rect l="l" t="t" r="r" b="b"/>
              <a:pathLst>
                <a:path w="360782" h="455057" extrusionOk="0">
                  <a:moveTo>
                    <a:pt x="109061" y="0"/>
                  </a:moveTo>
                  <a:cubicBezTo>
                    <a:pt x="109750" y="584"/>
                    <a:pt x="110358" y="1257"/>
                    <a:pt x="110871" y="2000"/>
                  </a:cubicBezTo>
                  <a:lnTo>
                    <a:pt x="115729" y="8001"/>
                  </a:lnTo>
                  <a:lnTo>
                    <a:pt x="133826" y="31433"/>
                  </a:lnTo>
                  <a:lnTo>
                    <a:pt x="199930" y="118015"/>
                  </a:lnTo>
                  <a:lnTo>
                    <a:pt x="297275" y="246888"/>
                  </a:lnTo>
                  <a:cubicBezTo>
                    <a:pt x="306800" y="259080"/>
                    <a:pt x="315849" y="271463"/>
                    <a:pt x="325374" y="284226"/>
                  </a:cubicBezTo>
                  <a:cubicBezTo>
                    <a:pt x="336022" y="296734"/>
                    <a:pt x="345313" y="310335"/>
                    <a:pt x="353092" y="324803"/>
                  </a:cubicBezTo>
                  <a:cubicBezTo>
                    <a:pt x="367381" y="357830"/>
                    <a:pt x="361455" y="396127"/>
                    <a:pt x="337852" y="423291"/>
                  </a:cubicBezTo>
                  <a:cubicBezTo>
                    <a:pt x="331986" y="430044"/>
                    <a:pt x="325148" y="435886"/>
                    <a:pt x="317563" y="440627"/>
                  </a:cubicBezTo>
                  <a:cubicBezTo>
                    <a:pt x="310140" y="445470"/>
                    <a:pt x="302011" y="449133"/>
                    <a:pt x="293465" y="451485"/>
                  </a:cubicBezTo>
                  <a:cubicBezTo>
                    <a:pt x="276748" y="456248"/>
                    <a:pt x="259033" y="456248"/>
                    <a:pt x="242316" y="451485"/>
                  </a:cubicBezTo>
                  <a:cubicBezTo>
                    <a:pt x="226173" y="446912"/>
                    <a:pt x="211584" y="438020"/>
                    <a:pt x="200120" y="425768"/>
                  </a:cubicBezTo>
                  <a:cubicBezTo>
                    <a:pt x="194795" y="419836"/>
                    <a:pt x="189984" y="413463"/>
                    <a:pt x="185738" y="406718"/>
                  </a:cubicBezTo>
                  <a:lnTo>
                    <a:pt x="172784" y="387668"/>
                  </a:lnTo>
                  <a:lnTo>
                    <a:pt x="82296" y="253841"/>
                  </a:lnTo>
                  <a:lnTo>
                    <a:pt x="21622" y="163354"/>
                  </a:lnTo>
                  <a:lnTo>
                    <a:pt x="5334" y="138589"/>
                  </a:lnTo>
                  <a:lnTo>
                    <a:pt x="1238" y="132112"/>
                  </a:lnTo>
                  <a:cubicBezTo>
                    <a:pt x="709" y="131419"/>
                    <a:pt x="291" y="130648"/>
                    <a:pt x="0" y="129826"/>
                  </a:cubicBezTo>
                  <a:cubicBezTo>
                    <a:pt x="617" y="130427"/>
                    <a:pt x="1160" y="131098"/>
                    <a:pt x="1619" y="131826"/>
                  </a:cubicBezTo>
                  <a:cubicBezTo>
                    <a:pt x="2858" y="133445"/>
                    <a:pt x="4286" y="135541"/>
                    <a:pt x="6191" y="138017"/>
                  </a:cubicBezTo>
                  <a:lnTo>
                    <a:pt x="23241" y="162306"/>
                  </a:lnTo>
                  <a:lnTo>
                    <a:pt x="85154" y="251841"/>
                  </a:lnTo>
                  <a:lnTo>
                    <a:pt x="176498" y="385191"/>
                  </a:lnTo>
                  <a:lnTo>
                    <a:pt x="189547" y="404241"/>
                  </a:lnTo>
                  <a:cubicBezTo>
                    <a:pt x="193652" y="410862"/>
                    <a:pt x="198372" y="417081"/>
                    <a:pt x="203645" y="422815"/>
                  </a:cubicBezTo>
                  <a:cubicBezTo>
                    <a:pt x="226270" y="446834"/>
                    <a:pt x="260451" y="456143"/>
                    <a:pt x="292132" y="446913"/>
                  </a:cubicBezTo>
                  <a:cubicBezTo>
                    <a:pt x="308373" y="442130"/>
                    <a:pt x="322913" y="432812"/>
                    <a:pt x="334042" y="420053"/>
                  </a:cubicBezTo>
                  <a:cubicBezTo>
                    <a:pt x="356368" y="394330"/>
                    <a:pt x="362028" y="358110"/>
                    <a:pt x="348615" y="326803"/>
                  </a:cubicBezTo>
                  <a:cubicBezTo>
                    <a:pt x="340996" y="312656"/>
                    <a:pt x="331965" y="299316"/>
                    <a:pt x="321659" y="286988"/>
                  </a:cubicBezTo>
                  <a:lnTo>
                    <a:pt x="293751" y="249650"/>
                  </a:lnTo>
                  <a:lnTo>
                    <a:pt x="197168" y="120110"/>
                  </a:lnTo>
                  <a:lnTo>
                    <a:pt x="132397" y="32576"/>
                  </a:lnTo>
                  <a:lnTo>
                    <a:pt x="114967" y="8573"/>
                  </a:lnTo>
                  <a:lnTo>
                    <a:pt x="110585" y="228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23"/>
            <p:cNvSpPr/>
            <p:nvPr/>
          </p:nvSpPr>
          <p:spPr>
            <a:xfrm>
              <a:off x="4818072" y="3403764"/>
              <a:ext cx="174032" cy="157994"/>
            </a:xfrm>
            <a:custGeom>
              <a:avLst/>
              <a:gdLst/>
              <a:ahLst/>
              <a:cxnLst/>
              <a:rect l="l" t="t" r="r" b="b"/>
              <a:pathLst>
                <a:path w="361759" h="328421" extrusionOk="0">
                  <a:moveTo>
                    <a:pt x="361759" y="328422"/>
                  </a:moveTo>
                  <a:cubicBezTo>
                    <a:pt x="358292" y="328349"/>
                    <a:pt x="354843" y="327902"/>
                    <a:pt x="351472" y="327088"/>
                  </a:cubicBezTo>
                  <a:lnTo>
                    <a:pt x="322897" y="321850"/>
                  </a:lnTo>
                  <a:lnTo>
                    <a:pt x="222313" y="302133"/>
                  </a:lnTo>
                  <a:lnTo>
                    <a:pt x="221456" y="302133"/>
                  </a:lnTo>
                  <a:lnTo>
                    <a:pt x="220980" y="301466"/>
                  </a:lnTo>
                  <a:cubicBezTo>
                    <a:pt x="200311" y="273748"/>
                    <a:pt x="176689" y="241935"/>
                    <a:pt x="151543" y="208312"/>
                  </a:cubicBezTo>
                  <a:lnTo>
                    <a:pt x="43624" y="61722"/>
                  </a:lnTo>
                  <a:lnTo>
                    <a:pt x="11335" y="16859"/>
                  </a:lnTo>
                  <a:lnTo>
                    <a:pt x="2762" y="4572"/>
                  </a:lnTo>
                  <a:cubicBezTo>
                    <a:pt x="1687" y="3147"/>
                    <a:pt x="762" y="1615"/>
                    <a:pt x="0" y="0"/>
                  </a:cubicBezTo>
                  <a:cubicBezTo>
                    <a:pt x="0" y="0"/>
                    <a:pt x="1333" y="1238"/>
                    <a:pt x="3524" y="3905"/>
                  </a:cubicBezTo>
                  <a:lnTo>
                    <a:pt x="13049" y="15716"/>
                  </a:lnTo>
                  <a:lnTo>
                    <a:pt x="46672" y="59626"/>
                  </a:lnTo>
                  <a:cubicBezTo>
                    <a:pt x="75247" y="97726"/>
                    <a:pt x="113347" y="148971"/>
                    <a:pt x="155829" y="205740"/>
                  </a:cubicBezTo>
                  <a:lnTo>
                    <a:pt x="224790" y="299180"/>
                  </a:lnTo>
                  <a:lnTo>
                    <a:pt x="223456" y="298418"/>
                  </a:lnTo>
                  <a:lnTo>
                    <a:pt x="323755" y="319850"/>
                  </a:lnTo>
                  <a:lnTo>
                    <a:pt x="352330" y="326231"/>
                  </a:lnTo>
                  <a:cubicBezTo>
                    <a:pt x="355518" y="326754"/>
                    <a:pt x="358668" y="327486"/>
                    <a:pt x="361759" y="3284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23"/>
            <p:cNvSpPr/>
            <p:nvPr/>
          </p:nvSpPr>
          <p:spPr>
            <a:xfrm>
              <a:off x="4757271" y="3667945"/>
              <a:ext cx="98563" cy="55194"/>
            </a:xfrm>
            <a:custGeom>
              <a:avLst/>
              <a:gdLst/>
              <a:ahLst/>
              <a:cxnLst/>
              <a:rect l="l" t="t" r="r" b="b"/>
              <a:pathLst>
                <a:path w="204882" h="114732" extrusionOk="0">
                  <a:moveTo>
                    <a:pt x="204883" y="114733"/>
                  </a:moveTo>
                  <a:cubicBezTo>
                    <a:pt x="204883" y="114733"/>
                    <a:pt x="202692" y="112733"/>
                    <a:pt x="199263" y="108446"/>
                  </a:cubicBezTo>
                  <a:cubicBezTo>
                    <a:pt x="195834" y="104160"/>
                    <a:pt x="191071" y="97874"/>
                    <a:pt x="185166" y="89968"/>
                  </a:cubicBezTo>
                  <a:cubicBezTo>
                    <a:pt x="173450" y="74157"/>
                    <a:pt x="157258" y="51868"/>
                    <a:pt x="139160" y="26627"/>
                  </a:cubicBezTo>
                  <a:lnTo>
                    <a:pt x="140779" y="27675"/>
                  </a:lnTo>
                  <a:lnTo>
                    <a:pt x="124206" y="24722"/>
                  </a:lnTo>
                  <a:cubicBezTo>
                    <a:pt x="89821" y="18530"/>
                    <a:pt x="58674" y="12720"/>
                    <a:pt x="36195" y="8244"/>
                  </a:cubicBezTo>
                  <a:cubicBezTo>
                    <a:pt x="24955" y="6053"/>
                    <a:pt x="15812" y="4148"/>
                    <a:pt x="9525" y="2719"/>
                  </a:cubicBezTo>
                  <a:cubicBezTo>
                    <a:pt x="6253" y="2224"/>
                    <a:pt x="3054" y="1328"/>
                    <a:pt x="0" y="52"/>
                  </a:cubicBezTo>
                  <a:cubicBezTo>
                    <a:pt x="3353" y="-120"/>
                    <a:pt x="6714" y="136"/>
                    <a:pt x="10001" y="814"/>
                  </a:cubicBezTo>
                  <a:cubicBezTo>
                    <a:pt x="16383" y="1671"/>
                    <a:pt x="25527" y="3005"/>
                    <a:pt x="36862" y="4815"/>
                  </a:cubicBezTo>
                  <a:cubicBezTo>
                    <a:pt x="59531" y="8434"/>
                    <a:pt x="90773" y="13673"/>
                    <a:pt x="125159" y="19864"/>
                  </a:cubicBezTo>
                  <a:lnTo>
                    <a:pt x="141732" y="22817"/>
                  </a:lnTo>
                  <a:lnTo>
                    <a:pt x="142685" y="22817"/>
                  </a:lnTo>
                  <a:lnTo>
                    <a:pt x="143256" y="23579"/>
                  </a:lnTo>
                  <a:cubicBezTo>
                    <a:pt x="161258" y="48915"/>
                    <a:pt x="176879" y="71204"/>
                    <a:pt x="188023" y="87872"/>
                  </a:cubicBezTo>
                  <a:cubicBezTo>
                    <a:pt x="193548" y="95969"/>
                    <a:pt x="197548" y="102636"/>
                    <a:pt x="200787" y="106922"/>
                  </a:cubicBezTo>
                  <a:cubicBezTo>
                    <a:pt x="202519" y="109316"/>
                    <a:pt x="203899" y="111947"/>
                    <a:pt x="204883" y="1147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23"/>
            <p:cNvSpPr/>
            <p:nvPr/>
          </p:nvSpPr>
          <p:spPr>
            <a:xfrm>
              <a:off x="4760597" y="3390849"/>
              <a:ext cx="9023" cy="14306"/>
            </a:xfrm>
            <a:custGeom>
              <a:avLst/>
              <a:gdLst/>
              <a:ahLst/>
              <a:cxnLst/>
              <a:rect l="l" t="t" r="r" b="b"/>
              <a:pathLst>
                <a:path w="18757" h="29737" extrusionOk="0">
                  <a:moveTo>
                    <a:pt x="18523" y="29687"/>
                  </a:moveTo>
                  <a:cubicBezTo>
                    <a:pt x="17380" y="30354"/>
                    <a:pt x="12331" y="24353"/>
                    <a:pt x="7283" y="16161"/>
                  </a:cubicBezTo>
                  <a:cubicBezTo>
                    <a:pt x="2235" y="7970"/>
                    <a:pt x="-908" y="826"/>
                    <a:pt x="235" y="64"/>
                  </a:cubicBezTo>
                  <a:cubicBezTo>
                    <a:pt x="1378" y="-698"/>
                    <a:pt x="6426" y="5398"/>
                    <a:pt x="11474" y="13590"/>
                  </a:cubicBezTo>
                  <a:cubicBezTo>
                    <a:pt x="16522" y="21781"/>
                    <a:pt x="19666" y="28925"/>
                    <a:pt x="18523" y="2968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23"/>
            <p:cNvSpPr/>
            <p:nvPr/>
          </p:nvSpPr>
          <p:spPr>
            <a:xfrm>
              <a:off x="4728133" y="3408551"/>
              <a:ext cx="10201" cy="16269"/>
            </a:xfrm>
            <a:custGeom>
              <a:avLst/>
              <a:gdLst/>
              <a:ahLst/>
              <a:cxnLst/>
              <a:rect l="l" t="t" r="r" b="b"/>
              <a:pathLst>
                <a:path w="21205" h="33819" extrusionOk="0">
                  <a:moveTo>
                    <a:pt x="20998" y="33776"/>
                  </a:moveTo>
                  <a:cubicBezTo>
                    <a:pt x="19855" y="34442"/>
                    <a:pt x="14236" y="27489"/>
                    <a:pt x="8521" y="18155"/>
                  </a:cubicBezTo>
                  <a:cubicBezTo>
                    <a:pt x="2806" y="8820"/>
                    <a:pt x="-1004" y="819"/>
                    <a:pt x="234" y="57"/>
                  </a:cubicBezTo>
                  <a:cubicBezTo>
                    <a:pt x="1472" y="-705"/>
                    <a:pt x="6997" y="6248"/>
                    <a:pt x="12712" y="15583"/>
                  </a:cubicBezTo>
                  <a:cubicBezTo>
                    <a:pt x="18427" y="24917"/>
                    <a:pt x="22141" y="32728"/>
                    <a:pt x="20998" y="33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23"/>
            <p:cNvSpPr/>
            <p:nvPr/>
          </p:nvSpPr>
          <p:spPr>
            <a:xfrm>
              <a:off x="4695610" y="3427953"/>
              <a:ext cx="10165" cy="15989"/>
            </a:xfrm>
            <a:custGeom>
              <a:avLst/>
              <a:gdLst/>
              <a:ahLst/>
              <a:cxnLst/>
              <a:rect l="l" t="t" r="r" b="b"/>
              <a:pathLst>
                <a:path w="21129" h="33237" extrusionOk="0">
                  <a:moveTo>
                    <a:pt x="20741" y="33192"/>
                  </a:moveTo>
                  <a:cubicBezTo>
                    <a:pt x="19598" y="33859"/>
                    <a:pt x="14073" y="27096"/>
                    <a:pt x="8454" y="17952"/>
                  </a:cubicBezTo>
                  <a:cubicBezTo>
                    <a:pt x="2834" y="8808"/>
                    <a:pt x="-1071" y="712"/>
                    <a:pt x="262" y="45"/>
                  </a:cubicBezTo>
                  <a:cubicBezTo>
                    <a:pt x="1596" y="-621"/>
                    <a:pt x="7025" y="6141"/>
                    <a:pt x="12645" y="15285"/>
                  </a:cubicBezTo>
                  <a:cubicBezTo>
                    <a:pt x="18265" y="24429"/>
                    <a:pt x="22456" y="32430"/>
                    <a:pt x="20741" y="3319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23"/>
            <p:cNvSpPr/>
            <p:nvPr/>
          </p:nvSpPr>
          <p:spPr>
            <a:xfrm rot="8898206">
              <a:off x="4775664" y="3363024"/>
              <a:ext cx="17046" cy="9256"/>
            </a:xfrm>
            <a:custGeom>
              <a:avLst/>
              <a:gdLst/>
              <a:ahLst/>
              <a:cxnLst/>
              <a:rect l="l" t="t" r="r" b="b"/>
              <a:pathLst>
                <a:path w="35433" h="19240" extrusionOk="0">
                  <a:moveTo>
                    <a:pt x="0" y="0"/>
                  </a:moveTo>
                  <a:lnTo>
                    <a:pt x="35433" y="0"/>
                  </a:lnTo>
                  <a:lnTo>
                    <a:pt x="35433" y="19241"/>
                  </a:lnTo>
                  <a:lnTo>
                    <a:pt x="0" y="19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23"/>
            <p:cNvSpPr/>
            <p:nvPr/>
          </p:nvSpPr>
          <p:spPr>
            <a:xfrm>
              <a:off x="4656348" y="3365064"/>
              <a:ext cx="142140" cy="87520"/>
            </a:xfrm>
            <a:custGeom>
              <a:avLst/>
              <a:gdLst/>
              <a:ahLst/>
              <a:cxnLst/>
              <a:rect l="l" t="t" r="r" b="b"/>
              <a:pathLst>
                <a:path w="295465" h="181927" extrusionOk="0">
                  <a:moveTo>
                    <a:pt x="295466" y="0"/>
                  </a:moveTo>
                  <a:cubicBezTo>
                    <a:pt x="291917" y="2894"/>
                    <a:pt x="288125" y="5475"/>
                    <a:pt x="284131" y="7715"/>
                  </a:cubicBezTo>
                  <a:lnTo>
                    <a:pt x="252508" y="27242"/>
                  </a:lnTo>
                  <a:lnTo>
                    <a:pt x="147733" y="91154"/>
                  </a:lnTo>
                  <a:lnTo>
                    <a:pt x="43529" y="155829"/>
                  </a:lnTo>
                  <a:lnTo>
                    <a:pt x="11906" y="175355"/>
                  </a:lnTo>
                  <a:cubicBezTo>
                    <a:pt x="8201" y="177992"/>
                    <a:pt x="4206" y="180197"/>
                    <a:pt x="0" y="181928"/>
                  </a:cubicBezTo>
                  <a:cubicBezTo>
                    <a:pt x="3372" y="178883"/>
                    <a:pt x="7005" y="176142"/>
                    <a:pt x="10859" y="173736"/>
                  </a:cubicBezTo>
                  <a:cubicBezTo>
                    <a:pt x="18098" y="168688"/>
                    <a:pt x="28575" y="161544"/>
                    <a:pt x="41720" y="152876"/>
                  </a:cubicBezTo>
                  <a:cubicBezTo>
                    <a:pt x="67818" y="135541"/>
                    <a:pt x="104394" y="112109"/>
                    <a:pt x="145161" y="86963"/>
                  </a:cubicBezTo>
                  <a:cubicBezTo>
                    <a:pt x="185928" y="61817"/>
                    <a:pt x="223361" y="39338"/>
                    <a:pt x="250603" y="24193"/>
                  </a:cubicBezTo>
                  <a:cubicBezTo>
                    <a:pt x="264224" y="16383"/>
                    <a:pt x="275368" y="10192"/>
                    <a:pt x="283083" y="6001"/>
                  </a:cubicBezTo>
                  <a:cubicBezTo>
                    <a:pt x="287021" y="3631"/>
                    <a:pt x="291165" y="1623"/>
                    <a:pt x="295465"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23"/>
            <p:cNvSpPr/>
            <p:nvPr/>
          </p:nvSpPr>
          <p:spPr>
            <a:xfrm>
              <a:off x="4672305" y="3363184"/>
              <a:ext cx="89948" cy="55582"/>
            </a:xfrm>
            <a:custGeom>
              <a:avLst/>
              <a:gdLst/>
              <a:ahLst/>
              <a:cxnLst/>
              <a:rect l="l" t="t" r="r" b="b"/>
              <a:pathLst>
                <a:path w="186975" h="115538" extrusionOk="0">
                  <a:moveTo>
                    <a:pt x="186976" y="0"/>
                  </a:moveTo>
                  <a:cubicBezTo>
                    <a:pt x="178447" y="6543"/>
                    <a:pt x="169436" y="12434"/>
                    <a:pt x="160020" y="17621"/>
                  </a:cubicBezTo>
                  <a:lnTo>
                    <a:pt x="93821" y="58388"/>
                  </a:lnTo>
                  <a:lnTo>
                    <a:pt x="27813" y="99346"/>
                  </a:lnTo>
                  <a:cubicBezTo>
                    <a:pt x="18957" y="105426"/>
                    <a:pt x="9660" y="110839"/>
                    <a:pt x="0" y="115538"/>
                  </a:cubicBezTo>
                  <a:cubicBezTo>
                    <a:pt x="8103" y="108494"/>
                    <a:pt x="16768" y="102122"/>
                    <a:pt x="25908" y="96488"/>
                  </a:cubicBezTo>
                  <a:cubicBezTo>
                    <a:pt x="42386" y="85249"/>
                    <a:pt x="65437" y="70199"/>
                    <a:pt x="91250" y="54292"/>
                  </a:cubicBezTo>
                  <a:cubicBezTo>
                    <a:pt x="117062" y="38386"/>
                    <a:pt x="140875" y="24384"/>
                    <a:pt x="157925" y="14764"/>
                  </a:cubicBezTo>
                  <a:cubicBezTo>
                    <a:pt x="167175" y="9033"/>
                    <a:pt x="176894" y="4094"/>
                    <a:pt x="186976"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23"/>
            <p:cNvSpPr/>
            <p:nvPr/>
          </p:nvSpPr>
          <p:spPr>
            <a:xfrm rot="-2037544">
              <a:off x="4825696" y="3523423"/>
              <a:ext cx="27391" cy="77080"/>
            </a:xfrm>
            <a:custGeom>
              <a:avLst/>
              <a:gdLst/>
              <a:ahLst/>
              <a:cxnLst/>
              <a:rect l="l" t="t" r="r" b="b"/>
              <a:pathLst>
                <a:path w="56864" h="160020" extrusionOk="0">
                  <a:moveTo>
                    <a:pt x="26765" y="0"/>
                  </a:moveTo>
                  <a:lnTo>
                    <a:pt x="30194" y="0"/>
                  </a:lnTo>
                  <a:cubicBezTo>
                    <a:pt x="44924" y="0"/>
                    <a:pt x="56864" y="11941"/>
                    <a:pt x="56864" y="26670"/>
                  </a:cubicBezTo>
                  <a:lnTo>
                    <a:pt x="56864" y="133255"/>
                  </a:lnTo>
                  <a:cubicBezTo>
                    <a:pt x="56864" y="148037"/>
                    <a:pt x="44881" y="160020"/>
                    <a:pt x="30099" y="160020"/>
                  </a:cubicBezTo>
                  <a:lnTo>
                    <a:pt x="26670" y="160020"/>
                  </a:lnTo>
                  <a:cubicBezTo>
                    <a:pt x="11941" y="160020"/>
                    <a:pt x="0" y="148080"/>
                    <a:pt x="0" y="133350"/>
                  </a:cubicBezTo>
                  <a:lnTo>
                    <a:pt x="0" y="26765"/>
                  </a:lnTo>
                  <a:cubicBezTo>
                    <a:pt x="-52" y="12036"/>
                    <a:pt x="11845" y="53"/>
                    <a:pt x="26575" y="0"/>
                  </a:cubicBezTo>
                  <a:cubicBezTo>
                    <a:pt x="26638" y="0"/>
                    <a:pt x="26702" y="0"/>
                    <a:pt x="26766"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23"/>
            <p:cNvSpPr/>
            <p:nvPr/>
          </p:nvSpPr>
          <p:spPr>
            <a:xfrm>
              <a:off x="4334964" y="3102601"/>
              <a:ext cx="104474" cy="99388"/>
            </a:xfrm>
            <a:custGeom>
              <a:avLst/>
              <a:gdLst/>
              <a:ahLst/>
              <a:cxnLst/>
              <a:rect l="l" t="t" r="r" b="b"/>
              <a:pathLst>
                <a:path w="217169" h="206597" extrusionOk="0">
                  <a:moveTo>
                    <a:pt x="167640" y="206597"/>
                  </a:moveTo>
                  <a:lnTo>
                    <a:pt x="0" y="79153"/>
                  </a:lnTo>
                  <a:lnTo>
                    <a:pt x="44577" y="0"/>
                  </a:lnTo>
                  <a:lnTo>
                    <a:pt x="217170" y="115157"/>
                  </a:lnTo>
                  <a:lnTo>
                    <a:pt x="167640" y="2065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23"/>
            <p:cNvSpPr/>
            <p:nvPr/>
          </p:nvSpPr>
          <p:spPr>
            <a:xfrm>
              <a:off x="4471056" y="2842660"/>
              <a:ext cx="153733" cy="223153"/>
            </a:xfrm>
            <a:custGeom>
              <a:avLst/>
              <a:gdLst/>
              <a:ahLst/>
              <a:cxnLst/>
              <a:rect l="l" t="t" r="r" b="b"/>
              <a:pathLst>
                <a:path w="319563" h="463867" extrusionOk="0">
                  <a:moveTo>
                    <a:pt x="0" y="58007"/>
                  </a:moveTo>
                  <a:lnTo>
                    <a:pt x="70771" y="158877"/>
                  </a:lnTo>
                  <a:lnTo>
                    <a:pt x="158305" y="319850"/>
                  </a:lnTo>
                  <a:lnTo>
                    <a:pt x="212979" y="463868"/>
                  </a:lnTo>
                  <a:lnTo>
                    <a:pt x="319564" y="439674"/>
                  </a:lnTo>
                  <a:lnTo>
                    <a:pt x="289655" y="349282"/>
                  </a:lnTo>
                  <a:lnTo>
                    <a:pt x="180975" y="150971"/>
                  </a:lnTo>
                  <a:lnTo>
                    <a:pt x="78010" y="0"/>
                  </a:lnTo>
                  <a:lnTo>
                    <a:pt x="0" y="5800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23"/>
            <p:cNvSpPr/>
            <p:nvPr/>
          </p:nvSpPr>
          <p:spPr>
            <a:xfrm>
              <a:off x="4439509" y="2966463"/>
              <a:ext cx="125827" cy="135732"/>
            </a:xfrm>
            <a:custGeom>
              <a:avLst/>
              <a:gdLst/>
              <a:ahLst/>
              <a:cxnLst/>
              <a:rect l="l" t="t" r="r" b="b"/>
              <a:pathLst>
                <a:path w="261556" h="282146" extrusionOk="0">
                  <a:moveTo>
                    <a:pt x="0" y="62198"/>
                  </a:moveTo>
                  <a:cubicBezTo>
                    <a:pt x="0" y="62198"/>
                    <a:pt x="142875" y="284321"/>
                    <a:pt x="146685" y="282131"/>
                  </a:cubicBezTo>
                  <a:cubicBezTo>
                    <a:pt x="150495" y="279940"/>
                    <a:pt x="261557" y="217075"/>
                    <a:pt x="261557" y="217075"/>
                  </a:cubicBezTo>
                  <a:lnTo>
                    <a:pt x="86106"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23"/>
            <p:cNvSpPr/>
            <p:nvPr/>
          </p:nvSpPr>
          <p:spPr>
            <a:xfrm>
              <a:off x="4301032" y="2966463"/>
              <a:ext cx="200654" cy="180630"/>
            </a:xfrm>
            <a:custGeom>
              <a:avLst/>
              <a:gdLst/>
              <a:ahLst/>
              <a:cxnLst/>
              <a:rect l="l" t="t" r="r" b="b"/>
              <a:pathLst>
                <a:path w="417099" h="375475" extrusionOk="0">
                  <a:moveTo>
                    <a:pt x="140684" y="191072"/>
                  </a:moveTo>
                  <a:lnTo>
                    <a:pt x="321374" y="375476"/>
                  </a:lnTo>
                  <a:lnTo>
                    <a:pt x="417100" y="290227"/>
                  </a:lnTo>
                  <a:lnTo>
                    <a:pt x="208693" y="111252"/>
                  </a:lnTo>
                  <a:lnTo>
                    <a:pt x="70009" y="0"/>
                  </a:lnTo>
                  <a:lnTo>
                    <a:pt x="0" y="83344"/>
                  </a:lnTo>
                  <a:lnTo>
                    <a:pt x="140684" y="1910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23"/>
            <p:cNvSpPr/>
            <p:nvPr/>
          </p:nvSpPr>
          <p:spPr>
            <a:xfrm>
              <a:off x="4430888" y="3061746"/>
              <a:ext cx="327037" cy="229454"/>
            </a:xfrm>
            <a:custGeom>
              <a:avLst/>
              <a:gdLst/>
              <a:ahLst/>
              <a:cxnLst/>
              <a:rect l="l" t="t" r="r" b="b"/>
              <a:pathLst>
                <a:path w="679809" h="476964" extrusionOk="0">
                  <a:moveTo>
                    <a:pt x="569690" y="198215"/>
                  </a:moveTo>
                  <a:cubicBezTo>
                    <a:pt x="538639" y="196120"/>
                    <a:pt x="508921" y="125540"/>
                    <a:pt x="494443" y="98012"/>
                  </a:cubicBezTo>
                  <a:cubicBezTo>
                    <a:pt x="477869" y="66485"/>
                    <a:pt x="460153" y="24289"/>
                    <a:pt x="441198" y="0"/>
                  </a:cubicBezTo>
                  <a:lnTo>
                    <a:pt x="303181" y="49625"/>
                  </a:lnTo>
                  <a:cubicBezTo>
                    <a:pt x="194157" y="108034"/>
                    <a:pt x="96913" y="186159"/>
                    <a:pt x="16383" y="280035"/>
                  </a:cubicBezTo>
                  <a:cubicBezTo>
                    <a:pt x="7528" y="288439"/>
                    <a:pt x="1757" y="299577"/>
                    <a:pt x="0" y="311658"/>
                  </a:cubicBezTo>
                  <a:cubicBezTo>
                    <a:pt x="613" y="322395"/>
                    <a:pt x="4540" y="332678"/>
                    <a:pt x="11239" y="341090"/>
                  </a:cubicBezTo>
                  <a:cubicBezTo>
                    <a:pt x="43858" y="390395"/>
                    <a:pt x="86828" y="432000"/>
                    <a:pt x="137160" y="463010"/>
                  </a:cubicBezTo>
                  <a:cubicBezTo>
                    <a:pt x="148148" y="470683"/>
                    <a:pt x="160890" y="475465"/>
                    <a:pt x="174212" y="476917"/>
                  </a:cubicBezTo>
                  <a:cubicBezTo>
                    <a:pt x="193262" y="477774"/>
                    <a:pt x="209836" y="466820"/>
                    <a:pt x="225266" y="456343"/>
                  </a:cubicBezTo>
                  <a:lnTo>
                    <a:pt x="462534" y="295942"/>
                  </a:lnTo>
                  <a:cubicBezTo>
                    <a:pt x="478631" y="284988"/>
                    <a:pt x="666083" y="320231"/>
                    <a:pt x="675037" y="302895"/>
                  </a:cubicBezTo>
                  <a:cubicBezTo>
                    <a:pt x="687133" y="279368"/>
                    <a:pt x="684086" y="205835"/>
                    <a:pt x="569690" y="1982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23"/>
            <p:cNvSpPr/>
            <p:nvPr/>
          </p:nvSpPr>
          <p:spPr>
            <a:xfrm>
              <a:off x="4681843" y="3044964"/>
              <a:ext cx="70468" cy="84725"/>
            </a:xfrm>
            <a:custGeom>
              <a:avLst/>
              <a:gdLst/>
              <a:ahLst/>
              <a:cxnLst/>
              <a:rect l="l" t="t" r="r" b="b"/>
              <a:pathLst>
                <a:path w="146482" h="176117" extrusionOk="0">
                  <a:moveTo>
                    <a:pt x="104489" y="0"/>
                  </a:moveTo>
                  <a:cubicBezTo>
                    <a:pt x="104489" y="0"/>
                    <a:pt x="137065" y="70390"/>
                    <a:pt x="145256" y="95917"/>
                  </a:cubicBezTo>
                  <a:cubicBezTo>
                    <a:pt x="153448" y="121444"/>
                    <a:pt x="117919" y="176117"/>
                    <a:pt x="117919" y="176117"/>
                  </a:cubicBezTo>
                  <a:lnTo>
                    <a:pt x="41719" y="171069"/>
                  </a:lnTo>
                  <a:lnTo>
                    <a:pt x="23717" y="113919"/>
                  </a:lnTo>
                  <a:lnTo>
                    <a:pt x="0" y="7353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23"/>
            <p:cNvSpPr/>
            <p:nvPr/>
          </p:nvSpPr>
          <p:spPr>
            <a:xfrm>
              <a:off x="4471079" y="3169566"/>
              <a:ext cx="297745" cy="257112"/>
            </a:xfrm>
            <a:custGeom>
              <a:avLst/>
              <a:gdLst/>
              <a:ahLst/>
              <a:cxnLst/>
              <a:rect l="l" t="t" r="r" b="b"/>
              <a:pathLst>
                <a:path w="618921" h="534458" extrusionOk="0">
                  <a:moveTo>
                    <a:pt x="610218" y="329143"/>
                  </a:moveTo>
                  <a:cubicBezTo>
                    <a:pt x="611266" y="322000"/>
                    <a:pt x="610218" y="270565"/>
                    <a:pt x="607456" y="231703"/>
                  </a:cubicBezTo>
                  <a:cubicBezTo>
                    <a:pt x="604694" y="192841"/>
                    <a:pt x="619743" y="99877"/>
                    <a:pt x="618886" y="71873"/>
                  </a:cubicBezTo>
                  <a:cubicBezTo>
                    <a:pt x="618886" y="71873"/>
                    <a:pt x="459533" y="55395"/>
                    <a:pt x="450484" y="46156"/>
                  </a:cubicBezTo>
                  <a:cubicBezTo>
                    <a:pt x="441435" y="36917"/>
                    <a:pt x="391238" y="-5184"/>
                    <a:pt x="368760" y="531"/>
                  </a:cubicBezTo>
                  <a:cubicBezTo>
                    <a:pt x="346280" y="6246"/>
                    <a:pt x="3571" y="232655"/>
                    <a:pt x="47" y="234846"/>
                  </a:cubicBezTo>
                  <a:cubicBezTo>
                    <a:pt x="-3478" y="237037"/>
                    <a:pt x="193690" y="469447"/>
                    <a:pt x="244935" y="507642"/>
                  </a:cubicBezTo>
                  <a:cubicBezTo>
                    <a:pt x="296179" y="545837"/>
                    <a:pt x="305513" y="532026"/>
                    <a:pt x="305513" y="532026"/>
                  </a:cubicBezTo>
                  <a:cubicBezTo>
                    <a:pt x="305513" y="532026"/>
                    <a:pt x="278748" y="462398"/>
                    <a:pt x="301608" y="433633"/>
                  </a:cubicBezTo>
                  <a:cubicBezTo>
                    <a:pt x="324468" y="404867"/>
                    <a:pt x="355234" y="381055"/>
                    <a:pt x="430005" y="391723"/>
                  </a:cubicBezTo>
                  <a:cubicBezTo>
                    <a:pt x="504777" y="402391"/>
                    <a:pt x="517540" y="412392"/>
                    <a:pt x="559450" y="388103"/>
                  </a:cubicBezTo>
                  <a:cubicBezTo>
                    <a:pt x="583204" y="375557"/>
                    <a:pt x="601338" y="354497"/>
                    <a:pt x="610218" y="329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23"/>
            <p:cNvSpPr/>
            <p:nvPr/>
          </p:nvSpPr>
          <p:spPr>
            <a:xfrm>
              <a:off x="4413337" y="3047319"/>
              <a:ext cx="242282" cy="208431"/>
            </a:xfrm>
            <a:custGeom>
              <a:avLst/>
              <a:gdLst/>
              <a:ahLst/>
              <a:cxnLst/>
              <a:rect l="l" t="t" r="r" b="b"/>
              <a:pathLst>
                <a:path w="503630" h="433264" extrusionOk="0">
                  <a:moveTo>
                    <a:pt x="454702" y="2538"/>
                  </a:moveTo>
                  <a:cubicBezTo>
                    <a:pt x="454702" y="2538"/>
                    <a:pt x="512995" y="86263"/>
                    <a:pt x="502327" y="119124"/>
                  </a:cubicBezTo>
                  <a:cubicBezTo>
                    <a:pt x="491659" y="151985"/>
                    <a:pt x="374787" y="205992"/>
                    <a:pt x="251724" y="296194"/>
                  </a:cubicBezTo>
                  <a:cubicBezTo>
                    <a:pt x="156474" y="365917"/>
                    <a:pt x="101610" y="434021"/>
                    <a:pt x="85227" y="433259"/>
                  </a:cubicBezTo>
                  <a:cubicBezTo>
                    <a:pt x="68844" y="432497"/>
                    <a:pt x="5312" y="337342"/>
                    <a:pt x="1788" y="330674"/>
                  </a:cubicBezTo>
                  <a:cubicBezTo>
                    <a:pt x="-12118" y="304766"/>
                    <a:pt x="56652" y="196657"/>
                    <a:pt x="153617" y="124172"/>
                  </a:cubicBezTo>
                  <a:cubicBezTo>
                    <a:pt x="250581" y="51687"/>
                    <a:pt x="436223" y="-13845"/>
                    <a:pt x="454702" y="253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23"/>
            <p:cNvSpPr/>
            <p:nvPr/>
          </p:nvSpPr>
          <p:spPr>
            <a:xfrm>
              <a:off x="4437468" y="2786991"/>
              <a:ext cx="85253" cy="92610"/>
            </a:xfrm>
            <a:custGeom>
              <a:avLst/>
              <a:gdLst/>
              <a:ahLst/>
              <a:cxnLst/>
              <a:rect l="l" t="t" r="r" b="b"/>
              <a:pathLst>
                <a:path w="177215" h="192508" extrusionOk="0">
                  <a:moveTo>
                    <a:pt x="97393" y="16008"/>
                  </a:moveTo>
                  <a:cubicBezTo>
                    <a:pt x="65961" y="-13710"/>
                    <a:pt x="24813" y="7055"/>
                    <a:pt x="24813" y="7055"/>
                  </a:cubicBezTo>
                  <a:cubicBezTo>
                    <a:pt x="1572" y="21342"/>
                    <a:pt x="-7191" y="52584"/>
                    <a:pt x="6525" y="82302"/>
                  </a:cubicBezTo>
                  <a:cubicBezTo>
                    <a:pt x="20241" y="112020"/>
                    <a:pt x="62818" y="192983"/>
                    <a:pt x="68628" y="192507"/>
                  </a:cubicBezTo>
                  <a:cubicBezTo>
                    <a:pt x="115586" y="178124"/>
                    <a:pt x="153210" y="158502"/>
                    <a:pt x="177213" y="131070"/>
                  </a:cubicBezTo>
                  <a:cubicBezTo>
                    <a:pt x="177689" y="131070"/>
                    <a:pt x="123111" y="40202"/>
                    <a:pt x="97393" y="160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23"/>
            <p:cNvSpPr/>
            <p:nvPr/>
          </p:nvSpPr>
          <p:spPr>
            <a:xfrm>
              <a:off x="4483160" y="2866271"/>
              <a:ext cx="94302" cy="98105"/>
            </a:xfrm>
            <a:custGeom>
              <a:avLst/>
              <a:gdLst/>
              <a:ahLst/>
              <a:cxnLst/>
              <a:rect l="l" t="t" r="r" b="b"/>
              <a:pathLst>
                <a:path w="196025" h="203930" extrusionOk="0">
                  <a:moveTo>
                    <a:pt x="96108" y="2388"/>
                  </a:moveTo>
                  <a:lnTo>
                    <a:pt x="5906" y="61729"/>
                  </a:lnTo>
                  <a:cubicBezTo>
                    <a:pt x="49" y="65359"/>
                    <a:pt x="-1757" y="73050"/>
                    <a:pt x="1873" y="78908"/>
                  </a:cubicBezTo>
                  <a:cubicBezTo>
                    <a:pt x="1946" y="79025"/>
                    <a:pt x="2020" y="79140"/>
                    <a:pt x="2096" y="79255"/>
                  </a:cubicBezTo>
                  <a:cubicBezTo>
                    <a:pt x="19337" y="105258"/>
                    <a:pt x="63628" y="171933"/>
                    <a:pt x="80582" y="197651"/>
                  </a:cubicBezTo>
                  <a:cubicBezTo>
                    <a:pt x="84668" y="203596"/>
                    <a:pt x="92507" y="205627"/>
                    <a:pt x="98966" y="202413"/>
                  </a:cubicBezTo>
                  <a:cubicBezTo>
                    <a:pt x="112777" y="195650"/>
                    <a:pt x="135351" y="184411"/>
                    <a:pt x="147448" y="177648"/>
                  </a:cubicBezTo>
                  <a:cubicBezTo>
                    <a:pt x="169260" y="165456"/>
                    <a:pt x="196025" y="147740"/>
                    <a:pt x="196025" y="133452"/>
                  </a:cubicBezTo>
                  <a:cubicBezTo>
                    <a:pt x="196025" y="119165"/>
                    <a:pt x="138875" y="38202"/>
                    <a:pt x="115825" y="5817"/>
                  </a:cubicBezTo>
                  <a:cubicBezTo>
                    <a:pt x="111174" y="-328"/>
                    <a:pt x="102561" y="-1826"/>
                    <a:pt x="96108" y="23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23"/>
            <p:cNvSpPr/>
            <p:nvPr/>
          </p:nvSpPr>
          <p:spPr>
            <a:xfrm>
              <a:off x="4529286" y="2948224"/>
              <a:ext cx="94611" cy="93699"/>
            </a:xfrm>
            <a:custGeom>
              <a:avLst/>
              <a:gdLst/>
              <a:ahLst/>
              <a:cxnLst/>
              <a:rect l="l" t="t" r="r" b="b"/>
              <a:pathLst>
                <a:path w="196667" h="194772" extrusionOk="0">
                  <a:moveTo>
                    <a:pt x="124403" y="4455"/>
                  </a:moveTo>
                  <a:cubicBezTo>
                    <a:pt x="120057" y="-264"/>
                    <a:pt x="113033" y="-1369"/>
                    <a:pt x="107448" y="1788"/>
                  </a:cubicBezTo>
                  <a:cubicBezTo>
                    <a:pt x="78873" y="16171"/>
                    <a:pt x="483" y="56938"/>
                    <a:pt x="6" y="65034"/>
                  </a:cubicBezTo>
                  <a:cubicBezTo>
                    <a:pt x="-660" y="74559"/>
                    <a:pt x="51727" y="177143"/>
                    <a:pt x="69729" y="192097"/>
                  </a:cubicBezTo>
                  <a:cubicBezTo>
                    <a:pt x="87732" y="207052"/>
                    <a:pt x="199746" y="155236"/>
                    <a:pt x="196602" y="137138"/>
                  </a:cubicBezTo>
                  <a:cubicBezTo>
                    <a:pt x="193840" y="120851"/>
                    <a:pt x="148882" y="34459"/>
                    <a:pt x="124403" y="44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23"/>
            <p:cNvSpPr/>
            <p:nvPr/>
          </p:nvSpPr>
          <p:spPr>
            <a:xfrm>
              <a:off x="4321434" y="2839218"/>
              <a:ext cx="94569" cy="96133"/>
            </a:xfrm>
            <a:custGeom>
              <a:avLst/>
              <a:gdLst/>
              <a:ahLst/>
              <a:cxnLst/>
              <a:rect l="l" t="t" r="r" b="b"/>
              <a:pathLst>
                <a:path w="196579" h="199831" extrusionOk="0">
                  <a:moveTo>
                    <a:pt x="23438" y="12102"/>
                  </a:moveTo>
                  <a:cubicBezTo>
                    <a:pt x="27439" y="9150"/>
                    <a:pt x="64396" y="-13234"/>
                    <a:pt x="100210" y="11531"/>
                  </a:cubicBezTo>
                  <a:cubicBezTo>
                    <a:pt x="136024" y="36296"/>
                    <a:pt x="189745" y="85826"/>
                    <a:pt x="193460" y="99732"/>
                  </a:cubicBezTo>
                  <a:cubicBezTo>
                    <a:pt x="197174" y="113639"/>
                    <a:pt x="201270" y="139928"/>
                    <a:pt x="181934" y="152882"/>
                  </a:cubicBezTo>
                  <a:cubicBezTo>
                    <a:pt x="162599" y="165836"/>
                    <a:pt x="115259" y="204507"/>
                    <a:pt x="105734" y="199364"/>
                  </a:cubicBezTo>
                  <a:cubicBezTo>
                    <a:pt x="96209" y="194220"/>
                    <a:pt x="80017" y="182981"/>
                    <a:pt x="50299" y="144309"/>
                  </a:cubicBezTo>
                  <a:cubicBezTo>
                    <a:pt x="20581" y="105638"/>
                    <a:pt x="-29997" y="52012"/>
                    <a:pt x="23438" y="1210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23"/>
            <p:cNvSpPr/>
            <p:nvPr/>
          </p:nvSpPr>
          <p:spPr>
            <a:xfrm>
              <a:off x="4378111" y="2895620"/>
              <a:ext cx="51012" cy="46821"/>
            </a:xfrm>
            <a:custGeom>
              <a:avLst/>
              <a:gdLst/>
              <a:ahLst/>
              <a:cxnLst/>
              <a:rect l="l" t="t" r="r" b="b"/>
              <a:pathLst>
                <a:path w="106038" h="97327" extrusionOk="0">
                  <a:moveTo>
                    <a:pt x="78677" y="0"/>
                  </a:moveTo>
                  <a:cubicBezTo>
                    <a:pt x="78677" y="0"/>
                    <a:pt x="102108" y="14669"/>
                    <a:pt x="102870" y="20669"/>
                  </a:cubicBezTo>
                  <a:cubicBezTo>
                    <a:pt x="103632" y="26670"/>
                    <a:pt x="111824" y="43053"/>
                    <a:pt x="98393" y="55531"/>
                  </a:cubicBezTo>
                  <a:cubicBezTo>
                    <a:pt x="81282" y="68949"/>
                    <a:pt x="63198" y="81079"/>
                    <a:pt x="44291" y="91821"/>
                  </a:cubicBezTo>
                  <a:cubicBezTo>
                    <a:pt x="37566" y="97624"/>
                    <a:pt x="28071" y="98964"/>
                    <a:pt x="20003" y="95250"/>
                  </a:cubicBezTo>
                  <a:lnTo>
                    <a:pt x="0" y="7953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23"/>
            <p:cNvSpPr/>
            <p:nvPr/>
          </p:nvSpPr>
          <p:spPr>
            <a:xfrm>
              <a:off x="4452981" y="2982800"/>
              <a:ext cx="96134" cy="95000"/>
            </a:xfrm>
            <a:custGeom>
              <a:avLst/>
              <a:gdLst/>
              <a:ahLst/>
              <a:cxnLst/>
              <a:rect l="l" t="t" r="r" b="b"/>
              <a:pathLst>
                <a:path w="199833" h="197476" extrusionOk="0">
                  <a:moveTo>
                    <a:pt x="101174" y="259"/>
                  </a:moveTo>
                  <a:cubicBezTo>
                    <a:pt x="108923" y="-1066"/>
                    <a:pt x="116635" y="2790"/>
                    <a:pt x="120224" y="9784"/>
                  </a:cubicBezTo>
                  <a:cubicBezTo>
                    <a:pt x="128797" y="22166"/>
                    <a:pt x="202520" y="110082"/>
                    <a:pt x="199758" y="121988"/>
                  </a:cubicBezTo>
                  <a:cubicBezTo>
                    <a:pt x="196996" y="133894"/>
                    <a:pt x="85458" y="202855"/>
                    <a:pt x="78600" y="197140"/>
                  </a:cubicBezTo>
                  <a:cubicBezTo>
                    <a:pt x="71742" y="191425"/>
                    <a:pt x="-3315" y="85222"/>
                    <a:pt x="114" y="73887"/>
                  </a:cubicBezTo>
                  <a:cubicBezTo>
                    <a:pt x="3543" y="62552"/>
                    <a:pt x="96316" y="354"/>
                    <a:pt x="101174" y="25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23"/>
            <p:cNvSpPr/>
            <p:nvPr/>
          </p:nvSpPr>
          <p:spPr>
            <a:xfrm>
              <a:off x="4386915" y="3035429"/>
              <a:ext cx="90883" cy="90995"/>
            </a:xfrm>
            <a:custGeom>
              <a:avLst/>
              <a:gdLst/>
              <a:ahLst/>
              <a:cxnLst/>
              <a:rect l="l" t="t" r="r" b="b"/>
              <a:pathLst>
                <a:path w="188919" h="189151" extrusionOk="0">
                  <a:moveTo>
                    <a:pt x="77915" y="2947"/>
                  </a:moveTo>
                  <a:cubicBezTo>
                    <a:pt x="80772" y="2280"/>
                    <a:pt x="84773" y="-5054"/>
                    <a:pt x="96965" y="6281"/>
                  </a:cubicBezTo>
                  <a:cubicBezTo>
                    <a:pt x="109157" y="17615"/>
                    <a:pt x="186976" y="82481"/>
                    <a:pt x="188881" y="99721"/>
                  </a:cubicBezTo>
                  <a:cubicBezTo>
                    <a:pt x="190786" y="116961"/>
                    <a:pt x="121349" y="195923"/>
                    <a:pt x="101918" y="188684"/>
                  </a:cubicBezTo>
                  <a:cubicBezTo>
                    <a:pt x="82487" y="181445"/>
                    <a:pt x="25146" y="124295"/>
                    <a:pt x="5334" y="98197"/>
                  </a:cubicBezTo>
                  <a:cubicBezTo>
                    <a:pt x="5334" y="98197"/>
                    <a:pt x="-3334" y="86767"/>
                    <a:pt x="1429" y="79147"/>
                  </a:cubicBezTo>
                  <a:cubicBezTo>
                    <a:pt x="5144" y="73241"/>
                    <a:pt x="77915" y="2947"/>
                    <a:pt x="77915" y="294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23"/>
            <p:cNvSpPr/>
            <p:nvPr/>
          </p:nvSpPr>
          <p:spPr>
            <a:xfrm>
              <a:off x="4325669" y="2981586"/>
              <a:ext cx="86054" cy="84319"/>
            </a:xfrm>
            <a:custGeom>
              <a:avLst/>
              <a:gdLst/>
              <a:ahLst/>
              <a:cxnLst/>
              <a:rect l="l" t="t" r="r" b="b"/>
              <a:pathLst>
                <a:path w="178879" h="175274" extrusionOk="0">
                  <a:moveTo>
                    <a:pt x="177899" y="83743"/>
                  </a:moveTo>
                  <a:cubicBezTo>
                    <a:pt x="176661" y="79171"/>
                    <a:pt x="81411" y="2780"/>
                    <a:pt x="64456" y="18"/>
                  </a:cubicBezTo>
                  <a:cubicBezTo>
                    <a:pt x="57027" y="-1125"/>
                    <a:pt x="4354" y="51834"/>
                    <a:pt x="1306" y="69360"/>
                  </a:cubicBezTo>
                  <a:cubicBezTo>
                    <a:pt x="-2698" y="87327"/>
                    <a:pt x="2640" y="106100"/>
                    <a:pt x="15498" y="119271"/>
                  </a:cubicBezTo>
                  <a:cubicBezTo>
                    <a:pt x="30738" y="137274"/>
                    <a:pt x="87126" y="183374"/>
                    <a:pt x="103699" y="174040"/>
                  </a:cubicBezTo>
                  <a:cubicBezTo>
                    <a:pt x="120273" y="164706"/>
                    <a:pt x="166279" y="118986"/>
                    <a:pt x="166279" y="118986"/>
                  </a:cubicBezTo>
                  <a:cubicBezTo>
                    <a:pt x="166279" y="118986"/>
                    <a:pt x="183043" y="102221"/>
                    <a:pt x="177899" y="837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23"/>
            <p:cNvSpPr/>
            <p:nvPr/>
          </p:nvSpPr>
          <p:spPr>
            <a:xfrm>
              <a:off x="4259679" y="2939263"/>
              <a:ext cx="82450" cy="74593"/>
            </a:xfrm>
            <a:custGeom>
              <a:avLst/>
              <a:gdLst/>
              <a:ahLst/>
              <a:cxnLst/>
              <a:rect l="l" t="t" r="r" b="b"/>
              <a:pathLst>
                <a:path w="171771" h="155403" extrusionOk="0">
                  <a:moveTo>
                    <a:pt x="80283" y="4591"/>
                  </a:moveTo>
                  <a:cubicBezTo>
                    <a:pt x="48279" y="-6363"/>
                    <a:pt x="16942" y="2400"/>
                    <a:pt x="4083" y="29642"/>
                  </a:cubicBezTo>
                  <a:cubicBezTo>
                    <a:pt x="-8776" y="56883"/>
                    <a:pt x="11513" y="91459"/>
                    <a:pt x="26562" y="108890"/>
                  </a:cubicBezTo>
                  <a:cubicBezTo>
                    <a:pt x="41612" y="126320"/>
                    <a:pt x="79045" y="156515"/>
                    <a:pt x="100857" y="155372"/>
                  </a:cubicBezTo>
                  <a:cubicBezTo>
                    <a:pt x="123812" y="143084"/>
                    <a:pt x="156959" y="103270"/>
                    <a:pt x="170771" y="71456"/>
                  </a:cubicBezTo>
                  <a:cubicBezTo>
                    <a:pt x="173149" y="65551"/>
                    <a:pt x="171182" y="58784"/>
                    <a:pt x="166008" y="55073"/>
                  </a:cubicBezTo>
                  <a:cubicBezTo>
                    <a:pt x="139246" y="35341"/>
                    <a:pt x="110519" y="18424"/>
                    <a:pt x="80283" y="459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23"/>
            <p:cNvSpPr/>
            <p:nvPr/>
          </p:nvSpPr>
          <p:spPr>
            <a:xfrm>
              <a:off x="4294705" y="3079583"/>
              <a:ext cx="66128" cy="67679"/>
            </a:xfrm>
            <a:custGeom>
              <a:avLst/>
              <a:gdLst/>
              <a:ahLst/>
              <a:cxnLst/>
              <a:rect l="l" t="t" r="r" b="b"/>
              <a:pathLst>
                <a:path w="137459" h="140684" extrusionOk="0">
                  <a:moveTo>
                    <a:pt x="34576" y="2286"/>
                  </a:moveTo>
                  <a:lnTo>
                    <a:pt x="38386" y="0"/>
                  </a:lnTo>
                  <a:cubicBezTo>
                    <a:pt x="38386" y="0"/>
                    <a:pt x="115824" y="25051"/>
                    <a:pt x="131064" y="40957"/>
                  </a:cubicBezTo>
                  <a:cubicBezTo>
                    <a:pt x="146304" y="56864"/>
                    <a:pt x="129921" y="81153"/>
                    <a:pt x="126873" y="88582"/>
                  </a:cubicBezTo>
                  <a:cubicBezTo>
                    <a:pt x="123825" y="96012"/>
                    <a:pt x="99727" y="140684"/>
                    <a:pt x="85249" y="140684"/>
                  </a:cubicBezTo>
                  <a:cubicBezTo>
                    <a:pt x="62455" y="138753"/>
                    <a:pt x="40730" y="130175"/>
                    <a:pt x="22765" y="116014"/>
                  </a:cubicBezTo>
                  <a:cubicBezTo>
                    <a:pt x="14754" y="109809"/>
                    <a:pt x="7150" y="103096"/>
                    <a:pt x="0" y="959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23"/>
            <p:cNvSpPr/>
            <p:nvPr/>
          </p:nvSpPr>
          <p:spPr>
            <a:xfrm>
              <a:off x="4348530" y="3109076"/>
              <a:ext cx="80380" cy="83318"/>
            </a:xfrm>
            <a:custGeom>
              <a:avLst/>
              <a:gdLst/>
              <a:ahLst/>
              <a:cxnLst/>
              <a:rect l="l" t="t" r="r" b="b"/>
              <a:pathLst>
                <a:path w="167085" h="173193" extrusionOk="0">
                  <a:moveTo>
                    <a:pt x="52972" y="2648"/>
                  </a:moveTo>
                  <a:cubicBezTo>
                    <a:pt x="56902" y="612"/>
                    <a:pt x="61324" y="-279"/>
                    <a:pt x="65736" y="76"/>
                  </a:cubicBezTo>
                  <a:cubicBezTo>
                    <a:pt x="71070" y="1315"/>
                    <a:pt x="158700" y="59608"/>
                    <a:pt x="164796" y="70942"/>
                  </a:cubicBezTo>
                  <a:cubicBezTo>
                    <a:pt x="170892" y="82277"/>
                    <a:pt x="163748" y="98660"/>
                    <a:pt x="155842" y="114281"/>
                  </a:cubicBezTo>
                  <a:cubicBezTo>
                    <a:pt x="147936" y="129902"/>
                    <a:pt x="114790" y="174860"/>
                    <a:pt x="101455" y="173146"/>
                  </a:cubicBezTo>
                  <a:cubicBezTo>
                    <a:pt x="88119" y="171431"/>
                    <a:pt x="13253" y="114091"/>
                    <a:pt x="5538" y="103613"/>
                  </a:cubicBezTo>
                  <a:cubicBezTo>
                    <a:pt x="976" y="97541"/>
                    <a:pt x="-884" y="89859"/>
                    <a:pt x="394" y="8237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23"/>
            <p:cNvSpPr/>
            <p:nvPr/>
          </p:nvSpPr>
          <p:spPr>
            <a:xfrm>
              <a:off x="4647774" y="2970968"/>
              <a:ext cx="92331" cy="119309"/>
            </a:xfrm>
            <a:custGeom>
              <a:avLst/>
              <a:gdLst/>
              <a:ahLst/>
              <a:cxnLst/>
              <a:rect l="l" t="t" r="r" b="b"/>
              <a:pathLst>
                <a:path w="191928" h="248007" extrusionOk="0">
                  <a:moveTo>
                    <a:pt x="60864" y="358"/>
                  </a:moveTo>
                  <a:cubicBezTo>
                    <a:pt x="73788" y="3471"/>
                    <a:pt x="85472" y="10409"/>
                    <a:pt x="94392" y="20265"/>
                  </a:cubicBezTo>
                  <a:cubicBezTo>
                    <a:pt x="108775" y="36458"/>
                    <a:pt x="191928" y="168188"/>
                    <a:pt x="191928" y="168188"/>
                  </a:cubicBezTo>
                  <a:cubicBezTo>
                    <a:pt x="191928" y="168188"/>
                    <a:pt x="191928" y="190763"/>
                    <a:pt x="150780" y="217337"/>
                  </a:cubicBezTo>
                  <a:cubicBezTo>
                    <a:pt x="133731" y="228386"/>
                    <a:pt x="77914" y="248008"/>
                    <a:pt x="77914" y="248008"/>
                  </a:cubicBezTo>
                  <a:cubicBezTo>
                    <a:pt x="77914" y="248008"/>
                    <a:pt x="47529" y="207717"/>
                    <a:pt x="27431" y="173522"/>
                  </a:cubicBezTo>
                  <a:cubicBezTo>
                    <a:pt x="7334" y="139328"/>
                    <a:pt x="-8763" y="78749"/>
                    <a:pt x="5333" y="45221"/>
                  </a:cubicBezTo>
                  <a:cubicBezTo>
                    <a:pt x="19431" y="11693"/>
                    <a:pt x="46196" y="-2500"/>
                    <a:pt x="60864" y="35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23"/>
            <p:cNvSpPr/>
            <p:nvPr/>
          </p:nvSpPr>
          <p:spPr>
            <a:xfrm>
              <a:off x="4687009" y="3069770"/>
              <a:ext cx="81444" cy="119729"/>
            </a:xfrm>
            <a:custGeom>
              <a:avLst/>
              <a:gdLst/>
              <a:ahLst/>
              <a:cxnLst/>
              <a:rect l="l" t="t" r="r" b="b"/>
              <a:pathLst>
                <a:path w="169297" h="248881" extrusionOk="0">
                  <a:moveTo>
                    <a:pt x="127000" y="0"/>
                  </a:moveTo>
                  <a:cubicBezTo>
                    <a:pt x="127000" y="0"/>
                    <a:pt x="101473" y="30004"/>
                    <a:pt x="85185" y="36481"/>
                  </a:cubicBezTo>
                  <a:cubicBezTo>
                    <a:pt x="68898" y="42958"/>
                    <a:pt x="8985" y="61055"/>
                    <a:pt x="8985" y="61055"/>
                  </a:cubicBezTo>
                  <a:lnTo>
                    <a:pt x="14605" y="143447"/>
                  </a:lnTo>
                  <a:cubicBezTo>
                    <a:pt x="14605" y="143447"/>
                    <a:pt x="-1587" y="199263"/>
                    <a:pt x="127" y="203359"/>
                  </a:cubicBezTo>
                  <a:cubicBezTo>
                    <a:pt x="1842" y="207455"/>
                    <a:pt x="144907" y="256223"/>
                    <a:pt x="152527" y="247936"/>
                  </a:cubicBezTo>
                  <a:cubicBezTo>
                    <a:pt x="160147" y="239649"/>
                    <a:pt x="170434" y="155448"/>
                    <a:pt x="169196" y="127445"/>
                  </a:cubicBezTo>
                  <a:cubicBezTo>
                    <a:pt x="167958" y="99441"/>
                    <a:pt x="127000" y="0"/>
                    <a:pt x="127000"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23"/>
            <p:cNvSpPr/>
            <p:nvPr/>
          </p:nvSpPr>
          <p:spPr>
            <a:xfrm>
              <a:off x="4387741" y="2906860"/>
              <a:ext cx="97845" cy="96475"/>
            </a:xfrm>
            <a:custGeom>
              <a:avLst/>
              <a:gdLst/>
              <a:ahLst/>
              <a:cxnLst/>
              <a:rect l="l" t="t" r="r" b="b"/>
              <a:pathLst>
                <a:path w="203389" h="200543" extrusionOk="0">
                  <a:moveTo>
                    <a:pt x="83153" y="3512"/>
                  </a:moveTo>
                  <a:cubicBezTo>
                    <a:pt x="89640" y="-1640"/>
                    <a:pt x="98970" y="-1064"/>
                    <a:pt x="104775" y="4846"/>
                  </a:cubicBezTo>
                  <a:cubicBezTo>
                    <a:pt x="129445" y="29992"/>
                    <a:pt x="190500" y="93047"/>
                    <a:pt x="196405" y="101906"/>
                  </a:cubicBezTo>
                  <a:cubicBezTo>
                    <a:pt x="203359" y="113145"/>
                    <a:pt x="209741" y="126385"/>
                    <a:pt x="191357" y="144482"/>
                  </a:cubicBezTo>
                  <a:cubicBezTo>
                    <a:pt x="172974" y="162580"/>
                    <a:pt x="129064" y="202204"/>
                    <a:pt x="110300" y="200489"/>
                  </a:cubicBezTo>
                  <a:cubicBezTo>
                    <a:pt x="91535" y="198775"/>
                    <a:pt x="191" y="108573"/>
                    <a:pt x="0" y="88380"/>
                  </a:cubicBezTo>
                  <a:cubicBezTo>
                    <a:pt x="0" y="65234"/>
                    <a:pt x="47054" y="33040"/>
                    <a:pt x="47054" y="33040"/>
                  </a:cubicBezTo>
                  <a:cubicBezTo>
                    <a:pt x="58410" y="22398"/>
                    <a:pt x="70471" y="12533"/>
                    <a:pt x="83153" y="35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23"/>
            <p:cNvSpPr/>
            <p:nvPr/>
          </p:nvSpPr>
          <p:spPr>
            <a:xfrm>
              <a:off x="4302500" y="3081050"/>
              <a:ext cx="32762" cy="53795"/>
            </a:xfrm>
            <a:custGeom>
              <a:avLst/>
              <a:gdLst/>
              <a:ahLst/>
              <a:cxnLst/>
              <a:rect l="l" t="t" r="r" b="b"/>
              <a:pathLst>
                <a:path w="68103" h="111823" extrusionOk="0">
                  <a:moveTo>
                    <a:pt x="0" y="111823"/>
                  </a:moveTo>
                  <a:cubicBezTo>
                    <a:pt x="22590" y="110587"/>
                    <a:pt x="43492" y="99474"/>
                    <a:pt x="57150" y="81439"/>
                  </a:cubicBezTo>
                  <a:cubicBezTo>
                    <a:pt x="64133" y="72915"/>
                    <a:pt x="67997" y="62263"/>
                    <a:pt x="68104" y="51244"/>
                  </a:cubicBezTo>
                  <a:cubicBezTo>
                    <a:pt x="67210" y="39684"/>
                    <a:pt x="62130" y="28846"/>
                    <a:pt x="53816" y="20764"/>
                  </a:cubicBezTo>
                  <a:cubicBezTo>
                    <a:pt x="45564" y="12738"/>
                    <a:pt x="36350" y="5763"/>
                    <a:pt x="26384"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23"/>
            <p:cNvSpPr/>
            <p:nvPr/>
          </p:nvSpPr>
          <p:spPr>
            <a:xfrm>
              <a:off x="4260199" y="3078234"/>
              <a:ext cx="69154" cy="59097"/>
            </a:xfrm>
            <a:custGeom>
              <a:avLst/>
              <a:gdLst/>
              <a:ahLst/>
              <a:cxnLst/>
              <a:rect l="l" t="t" r="r" b="b"/>
              <a:pathLst>
                <a:path w="143751" h="122845" extrusionOk="0">
                  <a:moveTo>
                    <a:pt x="105682" y="802"/>
                  </a:moveTo>
                  <a:cubicBezTo>
                    <a:pt x="122541" y="6231"/>
                    <a:pt x="149306" y="42331"/>
                    <a:pt x="142734" y="60809"/>
                  </a:cubicBezTo>
                  <a:cubicBezTo>
                    <a:pt x="136162" y="79288"/>
                    <a:pt x="94442" y="116816"/>
                    <a:pt x="76059" y="121960"/>
                  </a:cubicBezTo>
                  <a:cubicBezTo>
                    <a:pt x="57676" y="127103"/>
                    <a:pt x="27291" y="108720"/>
                    <a:pt x="11384" y="96052"/>
                  </a:cubicBezTo>
                  <a:cubicBezTo>
                    <a:pt x="-4522" y="83383"/>
                    <a:pt x="-2713" y="61666"/>
                    <a:pt x="10337" y="46236"/>
                  </a:cubicBezTo>
                  <a:cubicBezTo>
                    <a:pt x="23386" y="30805"/>
                    <a:pt x="85298" y="-5866"/>
                    <a:pt x="105682" y="80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23"/>
            <p:cNvSpPr/>
            <p:nvPr/>
          </p:nvSpPr>
          <p:spPr>
            <a:xfrm>
              <a:off x="4270724" y="3087148"/>
              <a:ext cx="24471" cy="39873"/>
            </a:xfrm>
            <a:custGeom>
              <a:avLst/>
              <a:gdLst/>
              <a:ahLst/>
              <a:cxnLst/>
              <a:rect l="l" t="t" r="r" b="b"/>
              <a:pathLst>
                <a:path w="50868" h="82883" extrusionOk="0">
                  <a:moveTo>
                    <a:pt x="26384" y="0"/>
                  </a:moveTo>
                  <a:cubicBezTo>
                    <a:pt x="32497" y="1037"/>
                    <a:pt x="37947" y="4464"/>
                    <a:pt x="41529" y="9525"/>
                  </a:cubicBezTo>
                  <a:cubicBezTo>
                    <a:pt x="45840" y="14561"/>
                    <a:pt x="48762" y="20635"/>
                    <a:pt x="50006" y="27146"/>
                  </a:cubicBezTo>
                  <a:cubicBezTo>
                    <a:pt x="51657" y="35118"/>
                    <a:pt x="50928" y="43398"/>
                    <a:pt x="47911" y="50959"/>
                  </a:cubicBezTo>
                  <a:cubicBezTo>
                    <a:pt x="42418" y="64650"/>
                    <a:pt x="31321" y="75330"/>
                    <a:pt x="17431" y="80296"/>
                  </a:cubicBezTo>
                  <a:cubicBezTo>
                    <a:pt x="11987" y="82819"/>
                    <a:pt x="5874" y="83520"/>
                    <a:pt x="0" y="82296"/>
                  </a:cubicBezTo>
                  <a:cubicBezTo>
                    <a:pt x="0" y="81439"/>
                    <a:pt x="6667" y="81343"/>
                    <a:pt x="16097" y="77057"/>
                  </a:cubicBezTo>
                  <a:cubicBezTo>
                    <a:pt x="28390" y="71579"/>
                    <a:pt x="38108" y="61588"/>
                    <a:pt x="43244" y="49149"/>
                  </a:cubicBezTo>
                  <a:cubicBezTo>
                    <a:pt x="48253" y="36727"/>
                    <a:pt x="46565" y="22606"/>
                    <a:pt x="38767" y="11716"/>
                  </a:cubicBezTo>
                  <a:cubicBezTo>
                    <a:pt x="32575" y="3143"/>
                    <a:pt x="26003" y="857"/>
                    <a:pt x="263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23"/>
            <p:cNvSpPr/>
            <p:nvPr/>
          </p:nvSpPr>
          <p:spPr>
            <a:xfrm>
              <a:off x="4289569" y="3114859"/>
              <a:ext cx="27493" cy="7563"/>
            </a:xfrm>
            <a:custGeom>
              <a:avLst/>
              <a:gdLst/>
              <a:ahLst/>
              <a:cxnLst/>
              <a:rect l="l" t="t" r="r" b="b"/>
              <a:pathLst>
                <a:path w="57150" h="15721" extrusionOk="0">
                  <a:moveTo>
                    <a:pt x="57150" y="14161"/>
                  </a:moveTo>
                  <a:cubicBezTo>
                    <a:pt x="36960" y="18606"/>
                    <a:pt x="15849" y="13434"/>
                    <a:pt x="0" y="159"/>
                  </a:cubicBezTo>
                  <a:cubicBezTo>
                    <a:pt x="762" y="-1079"/>
                    <a:pt x="12383" y="5207"/>
                    <a:pt x="28004" y="8922"/>
                  </a:cubicBezTo>
                  <a:cubicBezTo>
                    <a:pt x="43625" y="12637"/>
                    <a:pt x="57055" y="13018"/>
                    <a:pt x="57150" y="141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23"/>
            <p:cNvSpPr/>
            <p:nvPr/>
          </p:nvSpPr>
          <p:spPr>
            <a:xfrm>
              <a:off x="4320520" y="3119704"/>
              <a:ext cx="27493" cy="12417"/>
            </a:xfrm>
            <a:custGeom>
              <a:avLst/>
              <a:gdLst/>
              <a:ahLst/>
              <a:cxnLst/>
              <a:rect l="l" t="t" r="r" b="b"/>
              <a:pathLst>
                <a:path w="57150" h="25812" extrusionOk="0">
                  <a:moveTo>
                    <a:pt x="57150" y="25813"/>
                  </a:moveTo>
                  <a:cubicBezTo>
                    <a:pt x="35867" y="23404"/>
                    <a:pt x="15878" y="14375"/>
                    <a:pt x="0" y="0"/>
                  </a:cubicBezTo>
                  <a:cubicBezTo>
                    <a:pt x="9853" y="3555"/>
                    <a:pt x="19408" y="7887"/>
                    <a:pt x="28575" y="12954"/>
                  </a:cubicBezTo>
                  <a:cubicBezTo>
                    <a:pt x="38405" y="16527"/>
                    <a:pt x="47956" y="20825"/>
                    <a:pt x="57150" y="25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23"/>
            <p:cNvSpPr/>
            <p:nvPr/>
          </p:nvSpPr>
          <p:spPr>
            <a:xfrm>
              <a:off x="4357936" y="3135415"/>
              <a:ext cx="54305" cy="40478"/>
            </a:xfrm>
            <a:custGeom>
              <a:avLst/>
              <a:gdLst/>
              <a:ahLst/>
              <a:cxnLst/>
              <a:rect l="l" t="t" r="r" b="b"/>
              <a:pathLst>
                <a:path w="112883" h="84141" extrusionOk="0">
                  <a:moveTo>
                    <a:pt x="112871" y="84141"/>
                  </a:moveTo>
                  <a:cubicBezTo>
                    <a:pt x="106143" y="82257"/>
                    <a:pt x="99725" y="79401"/>
                    <a:pt x="93821" y="75664"/>
                  </a:cubicBezTo>
                  <a:cubicBezTo>
                    <a:pt x="79108" y="67684"/>
                    <a:pt x="64976" y="58676"/>
                    <a:pt x="51530" y="48708"/>
                  </a:cubicBezTo>
                  <a:cubicBezTo>
                    <a:pt x="38057" y="38719"/>
                    <a:pt x="25324" y="27768"/>
                    <a:pt x="13430" y="15942"/>
                  </a:cubicBezTo>
                  <a:cubicBezTo>
                    <a:pt x="8211" y="11315"/>
                    <a:pt x="3687" y="5957"/>
                    <a:pt x="0" y="35"/>
                  </a:cubicBezTo>
                  <a:cubicBezTo>
                    <a:pt x="1143" y="-1012"/>
                    <a:pt x="23432" y="21371"/>
                    <a:pt x="54674" y="44517"/>
                  </a:cubicBezTo>
                  <a:cubicBezTo>
                    <a:pt x="85916" y="67663"/>
                    <a:pt x="113538" y="82808"/>
                    <a:pt x="112871" y="841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4" name="Google Shape;854;p23"/>
            <p:cNvSpPr/>
            <p:nvPr/>
          </p:nvSpPr>
          <p:spPr>
            <a:xfrm>
              <a:off x="4268477" y="2945463"/>
              <a:ext cx="35696" cy="40277"/>
            </a:xfrm>
            <a:custGeom>
              <a:avLst/>
              <a:gdLst/>
              <a:ahLst/>
              <a:cxnLst/>
              <a:rect l="l" t="t" r="r" b="b"/>
              <a:pathLst>
                <a:path w="74202" h="83724" extrusionOk="0">
                  <a:moveTo>
                    <a:pt x="74200" y="0"/>
                  </a:moveTo>
                  <a:cubicBezTo>
                    <a:pt x="74265" y="5830"/>
                    <a:pt x="73097" y="11608"/>
                    <a:pt x="70771" y="16955"/>
                  </a:cubicBezTo>
                  <a:cubicBezTo>
                    <a:pt x="66089" y="30190"/>
                    <a:pt x="58875" y="42387"/>
                    <a:pt x="49530" y="52864"/>
                  </a:cubicBezTo>
                  <a:cubicBezTo>
                    <a:pt x="40263" y="63441"/>
                    <a:pt x="28999" y="72084"/>
                    <a:pt x="16383" y="78296"/>
                  </a:cubicBezTo>
                  <a:cubicBezTo>
                    <a:pt x="11352" y="81210"/>
                    <a:pt x="5776" y="83058"/>
                    <a:pt x="0" y="83725"/>
                  </a:cubicBezTo>
                  <a:cubicBezTo>
                    <a:pt x="17034" y="74940"/>
                    <a:pt x="32511" y="63420"/>
                    <a:pt x="45815" y="49625"/>
                  </a:cubicBezTo>
                  <a:cubicBezTo>
                    <a:pt x="57904" y="34731"/>
                    <a:pt x="67490" y="17971"/>
                    <a:pt x="7420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55;p23"/>
            <p:cNvSpPr/>
            <p:nvPr/>
          </p:nvSpPr>
          <p:spPr>
            <a:xfrm>
              <a:off x="4290441" y="2972516"/>
              <a:ext cx="31755" cy="27951"/>
            </a:xfrm>
            <a:custGeom>
              <a:avLst/>
              <a:gdLst/>
              <a:ahLst/>
              <a:cxnLst/>
              <a:rect l="l" t="t" r="r" b="b"/>
              <a:pathLst>
                <a:path w="66008" h="58102" extrusionOk="0">
                  <a:moveTo>
                    <a:pt x="66008" y="58102"/>
                  </a:moveTo>
                  <a:cubicBezTo>
                    <a:pt x="52680" y="51592"/>
                    <a:pt x="40490" y="42972"/>
                    <a:pt x="29908" y="32575"/>
                  </a:cubicBezTo>
                  <a:cubicBezTo>
                    <a:pt x="18222" y="23429"/>
                    <a:pt x="8118" y="12424"/>
                    <a:pt x="0" y="0"/>
                  </a:cubicBezTo>
                  <a:cubicBezTo>
                    <a:pt x="11633" y="8825"/>
                    <a:pt x="22704" y="18369"/>
                    <a:pt x="33147" y="28575"/>
                  </a:cubicBezTo>
                  <a:cubicBezTo>
                    <a:pt x="44672" y="37762"/>
                    <a:pt x="55645" y="47622"/>
                    <a:pt x="66008" y="581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23"/>
            <p:cNvSpPr/>
            <p:nvPr/>
          </p:nvSpPr>
          <p:spPr>
            <a:xfrm>
              <a:off x="4334413" y="3004506"/>
              <a:ext cx="53392" cy="45883"/>
            </a:xfrm>
            <a:custGeom>
              <a:avLst/>
              <a:gdLst/>
              <a:ahLst/>
              <a:cxnLst/>
              <a:rect l="l" t="t" r="r" b="b"/>
              <a:pathLst>
                <a:path w="110985" h="95377" extrusionOk="0">
                  <a:moveTo>
                    <a:pt x="110966" y="95377"/>
                  </a:moveTo>
                  <a:cubicBezTo>
                    <a:pt x="104192" y="92840"/>
                    <a:pt x="97786" y="89413"/>
                    <a:pt x="91916" y="85185"/>
                  </a:cubicBezTo>
                  <a:cubicBezTo>
                    <a:pt x="77220" y="75818"/>
                    <a:pt x="63214" y="65409"/>
                    <a:pt x="50006" y="54038"/>
                  </a:cubicBezTo>
                  <a:cubicBezTo>
                    <a:pt x="36752" y="42762"/>
                    <a:pt x="24367" y="30504"/>
                    <a:pt x="12954" y="17367"/>
                  </a:cubicBezTo>
                  <a:cubicBezTo>
                    <a:pt x="7876" y="12198"/>
                    <a:pt x="3519" y="6366"/>
                    <a:pt x="0" y="32"/>
                  </a:cubicBezTo>
                  <a:cubicBezTo>
                    <a:pt x="1143" y="-1016"/>
                    <a:pt x="22479" y="24035"/>
                    <a:pt x="53245" y="50324"/>
                  </a:cubicBezTo>
                  <a:cubicBezTo>
                    <a:pt x="84010" y="76613"/>
                    <a:pt x="111823" y="94044"/>
                    <a:pt x="110966" y="9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23"/>
            <p:cNvSpPr/>
            <p:nvPr/>
          </p:nvSpPr>
          <p:spPr>
            <a:xfrm>
              <a:off x="4401497" y="3060913"/>
              <a:ext cx="47667" cy="51557"/>
            </a:xfrm>
            <a:custGeom>
              <a:avLst/>
              <a:gdLst/>
              <a:ahLst/>
              <a:cxnLst/>
              <a:rect l="l" t="t" r="r" b="b"/>
              <a:pathLst>
                <a:path w="99085" h="107171" extrusionOk="0">
                  <a:moveTo>
                    <a:pt x="99060" y="107172"/>
                  </a:moveTo>
                  <a:cubicBezTo>
                    <a:pt x="92576" y="104037"/>
                    <a:pt x="86552" y="100031"/>
                    <a:pt x="81153" y="95266"/>
                  </a:cubicBezTo>
                  <a:cubicBezTo>
                    <a:pt x="53823" y="73701"/>
                    <a:pt x="30040" y="47990"/>
                    <a:pt x="10668" y="19066"/>
                  </a:cubicBezTo>
                  <a:cubicBezTo>
                    <a:pt x="6227" y="13253"/>
                    <a:pt x="2635" y="6839"/>
                    <a:pt x="0" y="16"/>
                  </a:cubicBezTo>
                  <a:cubicBezTo>
                    <a:pt x="1333" y="-747"/>
                    <a:pt x="19050" y="26686"/>
                    <a:pt x="46577" y="56023"/>
                  </a:cubicBezTo>
                  <a:cubicBezTo>
                    <a:pt x="74104" y="85360"/>
                    <a:pt x="100013" y="106124"/>
                    <a:pt x="99060" y="1071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58;p23"/>
            <p:cNvSpPr/>
            <p:nvPr/>
          </p:nvSpPr>
          <p:spPr>
            <a:xfrm>
              <a:off x="4328086" y="2848024"/>
              <a:ext cx="42752" cy="33907"/>
            </a:xfrm>
            <a:custGeom>
              <a:avLst/>
              <a:gdLst/>
              <a:ahLst/>
              <a:cxnLst/>
              <a:rect l="l" t="t" r="r" b="b"/>
              <a:pathLst>
                <a:path w="88868" h="70482" extrusionOk="0">
                  <a:moveTo>
                    <a:pt x="88868" y="0"/>
                  </a:moveTo>
                  <a:cubicBezTo>
                    <a:pt x="88275" y="5941"/>
                    <a:pt x="86424" y="11688"/>
                    <a:pt x="83439" y="16859"/>
                  </a:cubicBezTo>
                  <a:cubicBezTo>
                    <a:pt x="70315" y="43054"/>
                    <a:pt x="46239" y="62070"/>
                    <a:pt x="17717" y="68770"/>
                  </a:cubicBezTo>
                  <a:cubicBezTo>
                    <a:pt x="11978" y="70505"/>
                    <a:pt x="5924" y="70929"/>
                    <a:pt x="0" y="70009"/>
                  </a:cubicBezTo>
                  <a:cubicBezTo>
                    <a:pt x="0" y="69247"/>
                    <a:pt x="6667" y="68485"/>
                    <a:pt x="16859" y="65342"/>
                  </a:cubicBezTo>
                  <a:cubicBezTo>
                    <a:pt x="43500" y="57066"/>
                    <a:pt x="66133" y="39218"/>
                    <a:pt x="80391" y="15240"/>
                  </a:cubicBezTo>
                  <a:cubicBezTo>
                    <a:pt x="82818" y="9948"/>
                    <a:pt x="85653" y="4853"/>
                    <a:pt x="888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59;p23"/>
            <p:cNvSpPr/>
            <p:nvPr/>
          </p:nvSpPr>
          <p:spPr>
            <a:xfrm>
              <a:off x="4353351" y="2874069"/>
              <a:ext cx="42477" cy="44310"/>
            </a:xfrm>
            <a:custGeom>
              <a:avLst/>
              <a:gdLst/>
              <a:ahLst/>
              <a:cxnLst/>
              <a:rect l="l" t="t" r="r" b="b"/>
              <a:pathLst>
                <a:path w="88296" h="92106" extrusionOk="0">
                  <a:moveTo>
                    <a:pt x="88297" y="92107"/>
                  </a:moveTo>
                  <a:cubicBezTo>
                    <a:pt x="70971" y="79483"/>
                    <a:pt x="55009" y="65086"/>
                    <a:pt x="40672" y="49149"/>
                  </a:cubicBezTo>
                  <a:cubicBezTo>
                    <a:pt x="25459" y="34210"/>
                    <a:pt x="11830" y="17739"/>
                    <a:pt x="0" y="0"/>
                  </a:cubicBezTo>
                  <a:cubicBezTo>
                    <a:pt x="15777" y="14308"/>
                    <a:pt x="30784" y="29442"/>
                    <a:pt x="44958" y="45339"/>
                  </a:cubicBezTo>
                  <a:cubicBezTo>
                    <a:pt x="60209" y="60163"/>
                    <a:pt x="74675" y="75773"/>
                    <a:pt x="88297" y="92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60;p23"/>
            <p:cNvSpPr/>
            <p:nvPr/>
          </p:nvSpPr>
          <p:spPr>
            <a:xfrm>
              <a:off x="4407916" y="2926342"/>
              <a:ext cx="54803" cy="62638"/>
            </a:xfrm>
            <a:custGeom>
              <a:avLst/>
              <a:gdLst/>
              <a:ahLst/>
              <a:cxnLst/>
              <a:rect l="l" t="t" r="r" b="b"/>
              <a:pathLst>
                <a:path w="113919" h="130206" extrusionOk="0">
                  <a:moveTo>
                    <a:pt x="113919" y="130207"/>
                  </a:moveTo>
                  <a:cubicBezTo>
                    <a:pt x="106575" y="125839"/>
                    <a:pt x="99766" y="120629"/>
                    <a:pt x="93631" y="114681"/>
                  </a:cubicBezTo>
                  <a:cubicBezTo>
                    <a:pt x="62663" y="87604"/>
                    <a:pt x="35465" y="56498"/>
                    <a:pt x="12763" y="22193"/>
                  </a:cubicBezTo>
                  <a:cubicBezTo>
                    <a:pt x="7712" y="15283"/>
                    <a:pt x="3432" y="7841"/>
                    <a:pt x="0" y="0"/>
                  </a:cubicBezTo>
                  <a:cubicBezTo>
                    <a:pt x="5751" y="6258"/>
                    <a:pt x="10975" y="12980"/>
                    <a:pt x="15621" y="20098"/>
                  </a:cubicBezTo>
                  <a:cubicBezTo>
                    <a:pt x="25146" y="32766"/>
                    <a:pt x="38195" y="49816"/>
                    <a:pt x="53721" y="67723"/>
                  </a:cubicBezTo>
                  <a:cubicBezTo>
                    <a:pt x="69247" y="85630"/>
                    <a:pt x="84582" y="101155"/>
                    <a:pt x="95822" y="112014"/>
                  </a:cubicBezTo>
                  <a:cubicBezTo>
                    <a:pt x="102313" y="117603"/>
                    <a:pt x="108364" y="123686"/>
                    <a:pt x="113919" y="1302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23"/>
            <p:cNvSpPr/>
            <p:nvPr/>
          </p:nvSpPr>
          <p:spPr>
            <a:xfrm>
              <a:off x="4473945" y="3003421"/>
              <a:ext cx="47701" cy="61264"/>
            </a:xfrm>
            <a:custGeom>
              <a:avLst/>
              <a:gdLst/>
              <a:ahLst/>
              <a:cxnLst/>
              <a:rect l="l" t="t" r="r" b="b"/>
              <a:pathLst>
                <a:path w="99155" h="127349" extrusionOk="0">
                  <a:moveTo>
                    <a:pt x="99155" y="127349"/>
                  </a:moveTo>
                  <a:cubicBezTo>
                    <a:pt x="80747" y="107702"/>
                    <a:pt x="63539" y="86964"/>
                    <a:pt x="47625" y="65246"/>
                  </a:cubicBezTo>
                  <a:cubicBezTo>
                    <a:pt x="30449" y="44477"/>
                    <a:pt x="14545" y="22689"/>
                    <a:pt x="0" y="0"/>
                  </a:cubicBezTo>
                  <a:cubicBezTo>
                    <a:pt x="18422" y="19669"/>
                    <a:pt x="35631" y="40440"/>
                    <a:pt x="51530" y="62198"/>
                  </a:cubicBezTo>
                  <a:cubicBezTo>
                    <a:pt x="68717" y="82926"/>
                    <a:pt x="84621" y="104683"/>
                    <a:pt x="99155" y="127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23"/>
            <p:cNvSpPr/>
            <p:nvPr/>
          </p:nvSpPr>
          <p:spPr>
            <a:xfrm>
              <a:off x="4554141" y="2971048"/>
              <a:ext cx="38078" cy="63692"/>
            </a:xfrm>
            <a:custGeom>
              <a:avLst/>
              <a:gdLst/>
              <a:ahLst/>
              <a:cxnLst/>
              <a:rect l="l" t="t" r="r" b="b"/>
              <a:pathLst>
                <a:path w="79152" h="132397" extrusionOk="0">
                  <a:moveTo>
                    <a:pt x="79153" y="132398"/>
                  </a:moveTo>
                  <a:cubicBezTo>
                    <a:pt x="73932" y="126909"/>
                    <a:pt x="69361" y="120836"/>
                    <a:pt x="65532" y="114300"/>
                  </a:cubicBezTo>
                  <a:cubicBezTo>
                    <a:pt x="57722" y="102680"/>
                    <a:pt x="47339" y="86487"/>
                    <a:pt x="36386" y="68199"/>
                  </a:cubicBezTo>
                  <a:cubicBezTo>
                    <a:pt x="25432" y="49911"/>
                    <a:pt x="16002" y="33147"/>
                    <a:pt x="9525" y="20574"/>
                  </a:cubicBezTo>
                  <a:cubicBezTo>
                    <a:pt x="5566" y="14107"/>
                    <a:pt x="2370" y="7203"/>
                    <a:pt x="0" y="0"/>
                  </a:cubicBezTo>
                  <a:cubicBezTo>
                    <a:pt x="4885" y="5884"/>
                    <a:pt x="9131" y="12270"/>
                    <a:pt x="12668" y="19050"/>
                  </a:cubicBezTo>
                  <a:lnTo>
                    <a:pt x="40672" y="65627"/>
                  </a:lnTo>
                  <a:lnTo>
                    <a:pt x="68675" y="112871"/>
                  </a:lnTo>
                  <a:cubicBezTo>
                    <a:pt x="72827" y="119004"/>
                    <a:pt x="76338" y="125547"/>
                    <a:pt x="79153" y="132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23"/>
            <p:cNvSpPr/>
            <p:nvPr/>
          </p:nvSpPr>
          <p:spPr>
            <a:xfrm>
              <a:off x="4506179" y="2883698"/>
              <a:ext cx="39957" cy="68275"/>
            </a:xfrm>
            <a:custGeom>
              <a:avLst/>
              <a:gdLst/>
              <a:ahLst/>
              <a:cxnLst/>
              <a:rect l="l" t="t" r="r" b="b"/>
              <a:pathLst>
                <a:path w="83058" h="141922" extrusionOk="0">
                  <a:moveTo>
                    <a:pt x="83058" y="141923"/>
                  </a:moveTo>
                  <a:cubicBezTo>
                    <a:pt x="77083" y="136429"/>
                    <a:pt x="71804" y="130224"/>
                    <a:pt x="67342" y="123444"/>
                  </a:cubicBezTo>
                  <a:cubicBezTo>
                    <a:pt x="55731" y="107786"/>
                    <a:pt x="44984" y="91506"/>
                    <a:pt x="35147" y="74676"/>
                  </a:cubicBezTo>
                  <a:cubicBezTo>
                    <a:pt x="25286" y="57856"/>
                    <a:pt x="16381" y="40493"/>
                    <a:pt x="8477" y="22669"/>
                  </a:cubicBezTo>
                  <a:cubicBezTo>
                    <a:pt x="4814" y="15453"/>
                    <a:pt x="1971" y="7849"/>
                    <a:pt x="0" y="0"/>
                  </a:cubicBezTo>
                  <a:cubicBezTo>
                    <a:pt x="4516" y="6676"/>
                    <a:pt x="8406" y="13754"/>
                    <a:pt x="11621" y="21146"/>
                  </a:cubicBezTo>
                  <a:cubicBezTo>
                    <a:pt x="18383" y="34385"/>
                    <a:pt x="28004" y="52578"/>
                    <a:pt x="39433" y="72200"/>
                  </a:cubicBezTo>
                  <a:cubicBezTo>
                    <a:pt x="50863" y="91821"/>
                    <a:pt x="62008" y="108966"/>
                    <a:pt x="70199" y="121444"/>
                  </a:cubicBezTo>
                  <a:cubicBezTo>
                    <a:pt x="75079" y="127879"/>
                    <a:pt x="79382" y="134731"/>
                    <a:pt x="83058" y="1419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23"/>
            <p:cNvSpPr/>
            <p:nvPr/>
          </p:nvSpPr>
          <p:spPr>
            <a:xfrm>
              <a:off x="4439050" y="2800241"/>
              <a:ext cx="43439" cy="25667"/>
            </a:xfrm>
            <a:custGeom>
              <a:avLst/>
              <a:gdLst/>
              <a:ahLst/>
              <a:cxnLst/>
              <a:rect l="l" t="t" r="r" b="b"/>
              <a:pathLst>
                <a:path w="90297" h="53354" extrusionOk="0">
                  <a:moveTo>
                    <a:pt x="90297" y="10"/>
                  </a:moveTo>
                  <a:cubicBezTo>
                    <a:pt x="90020" y="5717"/>
                    <a:pt x="88210" y="11245"/>
                    <a:pt x="85058" y="16012"/>
                  </a:cubicBezTo>
                  <a:cubicBezTo>
                    <a:pt x="71645" y="41041"/>
                    <a:pt x="44569" y="55629"/>
                    <a:pt x="16288" y="53064"/>
                  </a:cubicBezTo>
                  <a:cubicBezTo>
                    <a:pt x="10570" y="53045"/>
                    <a:pt x="4956" y="51535"/>
                    <a:pt x="0" y="48682"/>
                  </a:cubicBezTo>
                  <a:cubicBezTo>
                    <a:pt x="0" y="47920"/>
                    <a:pt x="6382" y="49540"/>
                    <a:pt x="16478" y="49635"/>
                  </a:cubicBezTo>
                  <a:cubicBezTo>
                    <a:pt x="29548" y="49572"/>
                    <a:pt x="42402" y="46302"/>
                    <a:pt x="53912" y="40110"/>
                  </a:cubicBezTo>
                  <a:cubicBezTo>
                    <a:pt x="65528" y="33893"/>
                    <a:pt x="75364" y="24811"/>
                    <a:pt x="82487" y="13726"/>
                  </a:cubicBezTo>
                  <a:cubicBezTo>
                    <a:pt x="87535" y="5820"/>
                    <a:pt x="89535" y="-276"/>
                    <a:pt x="90297" y="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23"/>
            <p:cNvSpPr/>
            <p:nvPr/>
          </p:nvSpPr>
          <p:spPr>
            <a:xfrm>
              <a:off x="4466425" y="2820880"/>
              <a:ext cx="27264" cy="50083"/>
            </a:xfrm>
            <a:custGeom>
              <a:avLst/>
              <a:gdLst/>
              <a:ahLst/>
              <a:cxnLst/>
              <a:rect l="l" t="t" r="r" b="b"/>
              <a:pathLst>
                <a:path w="56673" h="104108" extrusionOk="0">
                  <a:moveTo>
                    <a:pt x="56674" y="104108"/>
                  </a:moveTo>
                  <a:cubicBezTo>
                    <a:pt x="45089" y="88049"/>
                    <a:pt x="34892" y="71033"/>
                    <a:pt x="26194" y="53245"/>
                  </a:cubicBezTo>
                  <a:cubicBezTo>
                    <a:pt x="16026" y="36240"/>
                    <a:pt x="7265" y="18433"/>
                    <a:pt x="0" y="0"/>
                  </a:cubicBezTo>
                  <a:cubicBezTo>
                    <a:pt x="11585" y="16059"/>
                    <a:pt x="21781" y="33075"/>
                    <a:pt x="30480" y="50863"/>
                  </a:cubicBezTo>
                  <a:cubicBezTo>
                    <a:pt x="40602" y="67893"/>
                    <a:pt x="49361" y="85697"/>
                    <a:pt x="56674" y="1041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23"/>
            <p:cNvSpPr/>
            <p:nvPr/>
          </p:nvSpPr>
          <p:spPr>
            <a:xfrm>
              <a:off x="4648828" y="2988702"/>
              <a:ext cx="50175" cy="35200"/>
            </a:xfrm>
            <a:custGeom>
              <a:avLst/>
              <a:gdLst/>
              <a:ahLst/>
              <a:cxnLst/>
              <a:rect l="l" t="t" r="r" b="b"/>
              <a:pathLst>
                <a:path w="104298" h="73169" extrusionOk="0">
                  <a:moveTo>
                    <a:pt x="104299" y="0"/>
                  </a:moveTo>
                  <a:cubicBezTo>
                    <a:pt x="101714" y="5984"/>
                    <a:pt x="98281" y="11566"/>
                    <a:pt x="94107" y="16573"/>
                  </a:cubicBezTo>
                  <a:cubicBezTo>
                    <a:pt x="85070" y="29533"/>
                    <a:pt x="74374" y="41253"/>
                    <a:pt x="62294" y="51435"/>
                  </a:cubicBezTo>
                  <a:cubicBezTo>
                    <a:pt x="49999" y="61712"/>
                    <a:pt x="35330" y="68752"/>
                    <a:pt x="19621" y="71914"/>
                  </a:cubicBezTo>
                  <a:cubicBezTo>
                    <a:pt x="13188" y="73588"/>
                    <a:pt x="6433" y="73588"/>
                    <a:pt x="0" y="71914"/>
                  </a:cubicBezTo>
                  <a:cubicBezTo>
                    <a:pt x="0" y="71056"/>
                    <a:pt x="7525" y="71914"/>
                    <a:pt x="19050" y="68580"/>
                  </a:cubicBezTo>
                  <a:cubicBezTo>
                    <a:pt x="33831" y="64573"/>
                    <a:pt x="47574" y="57426"/>
                    <a:pt x="59341" y="47625"/>
                  </a:cubicBezTo>
                  <a:cubicBezTo>
                    <a:pt x="71100" y="37653"/>
                    <a:pt x="81851" y="26551"/>
                    <a:pt x="91440" y="14478"/>
                  </a:cubicBezTo>
                  <a:cubicBezTo>
                    <a:pt x="95159" y="9177"/>
                    <a:pt x="99474" y="4319"/>
                    <a:pt x="10429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23"/>
            <p:cNvSpPr/>
            <p:nvPr/>
          </p:nvSpPr>
          <p:spPr>
            <a:xfrm>
              <a:off x="4667170" y="3019424"/>
              <a:ext cx="35512" cy="62043"/>
            </a:xfrm>
            <a:custGeom>
              <a:avLst/>
              <a:gdLst/>
              <a:ahLst/>
              <a:cxnLst/>
              <a:rect l="l" t="t" r="r" b="b"/>
              <a:pathLst>
                <a:path w="73818" h="128968" extrusionOk="0">
                  <a:moveTo>
                    <a:pt x="73819" y="128969"/>
                  </a:moveTo>
                  <a:cubicBezTo>
                    <a:pt x="59432" y="108763"/>
                    <a:pt x="46387" y="87636"/>
                    <a:pt x="34766" y="65723"/>
                  </a:cubicBezTo>
                  <a:cubicBezTo>
                    <a:pt x="21715" y="44621"/>
                    <a:pt x="10100" y="22663"/>
                    <a:pt x="0" y="0"/>
                  </a:cubicBezTo>
                  <a:cubicBezTo>
                    <a:pt x="14412" y="20188"/>
                    <a:pt x="27459" y="41317"/>
                    <a:pt x="39053" y="63246"/>
                  </a:cubicBezTo>
                  <a:cubicBezTo>
                    <a:pt x="52104" y="84348"/>
                    <a:pt x="63719" y="106305"/>
                    <a:pt x="73819" y="128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23"/>
            <p:cNvSpPr/>
            <p:nvPr/>
          </p:nvSpPr>
          <p:spPr>
            <a:xfrm>
              <a:off x="4708391" y="3096136"/>
              <a:ext cx="7848" cy="77348"/>
            </a:xfrm>
            <a:custGeom>
              <a:avLst/>
              <a:gdLst/>
              <a:ahLst/>
              <a:cxnLst/>
              <a:rect l="l" t="t" r="r" b="b"/>
              <a:pathLst>
                <a:path w="16313" h="160782" extrusionOk="0">
                  <a:moveTo>
                    <a:pt x="9811" y="160782"/>
                  </a:moveTo>
                  <a:cubicBezTo>
                    <a:pt x="9531" y="152864"/>
                    <a:pt x="9850" y="144935"/>
                    <a:pt x="10763" y="137065"/>
                  </a:cubicBezTo>
                  <a:cubicBezTo>
                    <a:pt x="11839" y="118030"/>
                    <a:pt x="11839" y="98950"/>
                    <a:pt x="10763" y="79915"/>
                  </a:cubicBezTo>
                  <a:cubicBezTo>
                    <a:pt x="9542" y="60968"/>
                    <a:pt x="7220" y="42109"/>
                    <a:pt x="3810" y="23432"/>
                  </a:cubicBezTo>
                  <a:cubicBezTo>
                    <a:pt x="1909" y="15737"/>
                    <a:pt x="634" y="7901"/>
                    <a:pt x="0" y="0"/>
                  </a:cubicBezTo>
                  <a:cubicBezTo>
                    <a:pt x="3420" y="7197"/>
                    <a:pt x="5854" y="14822"/>
                    <a:pt x="7239" y="22670"/>
                  </a:cubicBezTo>
                  <a:cubicBezTo>
                    <a:pt x="16189" y="60075"/>
                    <a:pt x="18542" y="98755"/>
                    <a:pt x="14192" y="136970"/>
                  </a:cubicBezTo>
                  <a:cubicBezTo>
                    <a:pt x="13845" y="145072"/>
                    <a:pt x="12370" y="153086"/>
                    <a:pt x="9811" y="16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23"/>
            <p:cNvSpPr/>
            <p:nvPr/>
          </p:nvSpPr>
          <p:spPr>
            <a:xfrm>
              <a:off x="4497428" y="3117411"/>
              <a:ext cx="9192" cy="67038"/>
            </a:xfrm>
            <a:custGeom>
              <a:avLst/>
              <a:gdLst/>
              <a:ahLst/>
              <a:cxnLst/>
              <a:rect l="l" t="t" r="r" b="b"/>
              <a:pathLst>
                <a:path w="19107" h="139351" extrusionOk="0">
                  <a:moveTo>
                    <a:pt x="654" y="139351"/>
                  </a:moveTo>
                  <a:cubicBezTo>
                    <a:pt x="-218" y="132489"/>
                    <a:pt x="-218" y="125544"/>
                    <a:pt x="654" y="118682"/>
                  </a:cubicBezTo>
                  <a:cubicBezTo>
                    <a:pt x="1416" y="105918"/>
                    <a:pt x="3035" y="88392"/>
                    <a:pt x="5607" y="69152"/>
                  </a:cubicBezTo>
                  <a:cubicBezTo>
                    <a:pt x="8178" y="49911"/>
                    <a:pt x="11131" y="32480"/>
                    <a:pt x="13703" y="20003"/>
                  </a:cubicBezTo>
                  <a:cubicBezTo>
                    <a:pt x="14586" y="13148"/>
                    <a:pt x="16314" y="6430"/>
                    <a:pt x="18846" y="0"/>
                  </a:cubicBezTo>
                  <a:cubicBezTo>
                    <a:pt x="20275" y="0"/>
                    <a:pt x="15608" y="31337"/>
                    <a:pt x="10560" y="69818"/>
                  </a:cubicBezTo>
                  <a:cubicBezTo>
                    <a:pt x="5512" y="108299"/>
                    <a:pt x="1987" y="139446"/>
                    <a:pt x="654" y="13935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23"/>
            <p:cNvSpPr/>
            <p:nvPr/>
          </p:nvSpPr>
          <p:spPr>
            <a:xfrm>
              <a:off x="4516782" y="3114293"/>
              <a:ext cx="6063" cy="48617"/>
            </a:xfrm>
            <a:custGeom>
              <a:avLst/>
              <a:gdLst/>
              <a:ahLst/>
              <a:cxnLst/>
              <a:rect l="l" t="t" r="r" b="b"/>
              <a:pathLst>
                <a:path w="12604" h="101060" extrusionOk="0">
                  <a:moveTo>
                    <a:pt x="73" y="101060"/>
                  </a:moveTo>
                  <a:cubicBezTo>
                    <a:pt x="-328" y="84057"/>
                    <a:pt x="916" y="67056"/>
                    <a:pt x="3788" y="50292"/>
                  </a:cubicBezTo>
                  <a:cubicBezTo>
                    <a:pt x="5066" y="33283"/>
                    <a:pt x="8001" y="16439"/>
                    <a:pt x="12551" y="0"/>
                  </a:cubicBezTo>
                  <a:cubicBezTo>
                    <a:pt x="12892" y="17037"/>
                    <a:pt x="11616" y="34068"/>
                    <a:pt x="8741" y="50863"/>
                  </a:cubicBezTo>
                  <a:cubicBezTo>
                    <a:pt x="7471" y="67835"/>
                    <a:pt x="4569" y="84645"/>
                    <a:pt x="73" y="101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23"/>
            <p:cNvSpPr/>
            <p:nvPr/>
          </p:nvSpPr>
          <p:spPr>
            <a:xfrm>
              <a:off x="4613742" y="3199887"/>
              <a:ext cx="56231" cy="163782"/>
            </a:xfrm>
            <a:custGeom>
              <a:avLst/>
              <a:gdLst/>
              <a:ahLst/>
              <a:cxnLst/>
              <a:rect l="l" t="t" r="r" b="b"/>
              <a:pathLst>
                <a:path w="116888" h="340452" extrusionOk="0">
                  <a:moveTo>
                    <a:pt x="17162" y="340452"/>
                  </a:moveTo>
                  <a:cubicBezTo>
                    <a:pt x="16483" y="339359"/>
                    <a:pt x="15969" y="338172"/>
                    <a:pt x="15638" y="336928"/>
                  </a:cubicBezTo>
                  <a:cubicBezTo>
                    <a:pt x="14781" y="334547"/>
                    <a:pt x="13447" y="331118"/>
                    <a:pt x="12114" y="326546"/>
                  </a:cubicBezTo>
                  <a:cubicBezTo>
                    <a:pt x="8218" y="313572"/>
                    <a:pt x="5289" y="300328"/>
                    <a:pt x="3351" y="286922"/>
                  </a:cubicBezTo>
                  <a:cubicBezTo>
                    <a:pt x="-9959" y="197099"/>
                    <a:pt x="16778" y="105956"/>
                    <a:pt x="76503" y="37557"/>
                  </a:cubicBezTo>
                  <a:cubicBezTo>
                    <a:pt x="85331" y="27360"/>
                    <a:pt x="94881" y="17811"/>
                    <a:pt x="105078" y="8982"/>
                  </a:cubicBezTo>
                  <a:cubicBezTo>
                    <a:pt x="108602" y="5839"/>
                    <a:pt x="111650" y="3648"/>
                    <a:pt x="113650" y="2124"/>
                  </a:cubicBezTo>
                  <a:cubicBezTo>
                    <a:pt x="115650" y="600"/>
                    <a:pt x="116698" y="-162"/>
                    <a:pt x="116889" y="29"/>
                  </a:cubicBezTo>
                  <a:cubicBezTo>
                    <a:pt x="113573" y="3696"/>
                    <a:pt x="110043" y="7163"/>
                    <a:pt x="106316" y="10411"/>
                  </a:cubicBezTo>
                  <a:cubicBezTo>
                    <a:pt x="96683" y="19725"/>
                    <a:pt x="87558" y="29550"/>
                    <a:pt x="78979" y="39843"/>
                  </a:cubicBezTo>
                  <a:cubicBezTo>
                    <a:pt x="21588" y="108425"/>
                    <a:pt x="-4612" y="197830"/>
                    <a:pt x="6685" y="286541"/>
                  </a:cubicBezTo>
                  <a:cubicBezTo>
                    <a:pt x="8290" y="299845"/>
                    <a:pt x="10675" y="313044"/>
                    <a:pt x="13828" y="326069"/>
                  </a:cubicBezTo>
                  <a:cubicBezTo>
                    <a:pt x="15298" y="330773"/>
                    <a:pt x="16413" y="335581"/>
                    <a:pt x="17162" y="3404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23"/>
            <p:cNvSpPr/>
            <p:nvPr/>
          </p:nvSpPr>
          <p:spPr>
            <a:xfrm rot="-3220390">
              <a:off x="4385985" y="3119737"/>
              <a:ext cx="4634" cy="16886"/>
            </a:xfrm>
            <a:custGeom>
              <a:avLst/>
              <a:gdLst/>
              <a:ahLst/>
              <a:cxnLst/>
              <a:rect l="l" t="t" r="r" b="b"/>
              <a:pathLst>
                <a:path w="9620" h="35052" extrusionOk="0">
                  <a:moveTo>
                    <a:pt x="5144" y="0"/>
                  </a:moveTo>
                  <a:cubicBezTo>
                    <a:pt x="7616" y="0"/>
                    <a:pt x="9620" y="0"/>
                    <a:pt x="9620" y="0"/>
                  </a:cubicBezTo>
                  <a:lnTo>
                    <a:pt x="9620" y="35052"/>
                  </a:lnTo>
                  <a:cubicBezTo>
                    <a:pt x="9620" y="35052"/>
                    <a:pt x="7616" y="35052"/>
                    <a:pt x="5144" y="35052"/>
                  </a:cubicBezTo>
                  <a:lnTo>
                    <a:pt x="4477" y="35052"/>
                  </a:lnTo>
                  <a:cubicBezTo>
                    <a:pt x="2004" y="35052"/>
                    <a:pt x="0" y="35052"/>
                    <a:pt x="0" y="35052"/>
                  </a:cubicBezTo>
                  <a:lnTo>
                    <a:pt x="0" y="0"/>
                  </a:lnTo>
                  <a:cubicBezTo>
                    <a:pt x="0" y="0"/>
                    <a:pt x="2004" y="0"/>
                    <a:pt x="447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23"/>
            <p:cNvSpPr/>
            <p:nvPr/>
          </p:nvSpPr>
          <p:spPr>
            <a:xfrm rot="-2856528">
              <a:off x="4435422" y="3048519"/>
              <a:ext cx="4631" cy="16872"/>
            </a:xfrm>
            <a:custGeom>
              <a:avLst/>
              <a:gdLst/>
              <a:ahLst/>
              <a:cxnLst/>
              <a:rect l="l" t="t" r="r" b="b"/>
              <a:pathLst>
                <a:path w="9620" h="35052" extrusionOk="0">
                  <a:moveTo>
                    <a:pt x="5143" y="0"/>
                  </a:moveTo>
                  <a:cubicBezTo>
                    <a:pt x="7616" y="0"/>
                    <a:pt x="9620" y="0"/>
                    <a:pt x="9620" y="0"/>
                  </a:cubicBezTo>
                  <a:lnTo>
                    <a:pt x="9620" y="35052"/>
                  </a:lnTo>
                  <a:cubicBezTo>
                    <a:pt x="9620" y="35052"/>
                    <a:pt x="7616" y="35052"/>
                    <a:pt x="5143" y="35052"/>
                  </a:cubicBezTo>
                  <a:lnTo>
                    <a:pt x="4477" y="35052"/>
                  </a:lnTo>
                  <a:cubicBezTo>
                    <a:pt x="2004" y="35052"/>
                    <a:pt x="0" y="35052"/>
                    <a:pt x="0" y="35052"/>
                  </a:cubicBezTo>
                  <a:lnTo>
                    <a:pt x="0" y="0"/>
                  </a:lnTo>
                  <a:cubicBezTo>
                    <a:pt x="0" y="0"/>
                    <a:pt x="2004" y="0"/>
                    <a:pt x="447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23"/>
            <p:cNvSpPr/>
            <p:nvPr/>
          </p:nvSpPr>
          <p:spPr>
            <a:xfrm rot="-2361466">
              <a:off x="4509408" y="2996036"/>
              <a:ext cx="4626" cy="16856"/>
            </a:xfrm>
            <a:custGeom>
              <a:avLst/>
              <a:gdLst/>
              <a:ahLst/>
              <a:cxnLst/>
              <a:rect l="l" t="t" r="r" b="b"/>
              <a:pathLst>
                <a:path w="9620" h="35052" extrusionOk="0">
                  <a:moveTo>
                    <a:pt x="5144" y="0"/>
                  </a:moveTo>
                  <a:cubicBezTo>
                    <a:pt x="7616" y="0"/>
                    <a:pt x="9620" y="0"/>
                    <a:pt x="9620" y="0"/>
                  </a:cubicBezTo>
                  <a:lnTo>
                    <a:pt x="9620" y="35052"/>
                  </a:lnTo>
                  <a:cubicBezTo>
                    <a:pt x="9620" y="35052"/>
                    <a:pt x="7616" y="35052"/>
                    <a:pt x="5144" y="35052"/>
                  </a:cubicBezTo>
                  <a:lnTo>
                    <a:pt x="4477" y="35052"/>
                  </a:lnTo>
                  <a:cubicBezTo>
                    <a:pt x="2004" y="35052"/>
                    <a:pt x="0" y="35052"/>
                    <a:pt x="0" y="35052"/>
                  </a:cubicBezTo>
                  <a:lnTo>
                    <a:pt x="0" y="0"/>
                  </a:lnTo>
                  <a:cubicBezTo>
                    <a:pt x="0" y="0"/>
                    <a:pt x="2004" y="0"/>
                    <a:pt x="447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23"/>
            <p:cNvSpPr/>
            <p:nvPr/>
          </p:nvSpPr>
          <p:spPr>
            <a:xfrm rot="-2757703">
              <a:off x="4392743" y="2869628"/>
              <a:ext cx="4626" cy="16857"/>
            </a:xfrm>
            <a:custGeom>
              <a:avLst/>
              <a:gdLst/>
              <a:ahLst/>
              <a:cxnLst/>
              <a:rect l="l" t="t" r="r" b="b"/>
              <a:pathLst>
                <a:path w="9620" h="35052" extrusionOk="0">
                  <a:moveTo>
                    <a:pt x="5144" y="0"/>
                  </a:moveTo>
                  <a:cubicBezTo>
                    <a:pt x="7616" y="0"/>
                    <a:pt x="9620" y="0"/>
                    <a:pt x="9620" y="0"/>
                  </a:cubicBezTo>
                  <a:lnTo>
                    <a:pt x="9620" y="35052"/>
                  </a:lnTo>
                  <a:cubicBezTo>
                    <a:pt x="9620" y="35052"/>
                    <a:pt x="7616" y="35052"/>
                    <a:pt x="5144" y="35052"/>
                  </a:cubicBezTo>
                  <a:lnTo>
                    <a:pt x="4477" y="35052"/>
                  </a:lnTo>
                  <a:cubicBezTo>
                    <a:pt x="2004" y="35052"/>
                    <a:pt x="0" y="35052"/>
                    <a:pt x="0" y="35052"/>
                  </a:cubicBezTo>
                  <a:lnTo>
                    <a:pt x="0" y="0"/>
                  </a:lnTo>
                  <a:cubicBezTo>
                    <a:pt x="0" y="0"/>
                    <a:pt x="2004" y="0"/>
                    <a:pt x="447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23"/>
            <p:cNvSpPr/>
            <p:nvPr/>
          </p:nvSpPr>
          <p:spPr>
            <a:xfrm rot="-1791915">
              <a:off x="4591050" y="2964375"/>
              <a:ext cx="4647" cy="16932"/>
            </a:xfrm>
            <a:custGeom>
              <a:avLst/>
              <a:gdLst/>
              <a:ahLst/>
              <a:cxnLst/>
              <a:rect l="l" t="t" r="r" b="b"/>
              <a:pathLst>
                <a:path w="9653" h="35172" extrusionOk="0">
                  <a:moveTo>
                    <a:pt x="5162" y="0"/>
                  </a:moveTo>
                  <a:cubicBezTo>
                    <a:pt x="7643" y="0"/>
                    <a:pt x="9654" y="0"/>
                    <a:pt x="9654" y="0"/>
                  </a:cubicBezTo>
                  <a:lnTo>
                    <a:pt x="9654" y="35173"/>
                  </a:lnTo>
                  <a:cubicBezTo>
                    <a:pt x="9654" y="35173"/>
                    <a:pt x="7643" y="35173"/>
                    <a:pt x="5162" y="35173"/>
                  </a:cubicBezTo>
                  <a:lnTo>
                    <a:pt x="4493" y="35173"/>
                  </a:lnTo>
                  <a:cubicBezTo>
                    <a:pt x="2012" y="35173"/>
                    <a:pt x="1" y="35173"/>
                    <a:pt x="1" y="35173"/>
                  </a:cubicBezTo>
                  <a:lnTo>
                    <a:pt x="1" y="0"/>
                  </a:lnTo>
                  <a:cubicBezTo>
                    <a:pt x="1" y="0"/>
                    <a:pt x="2012" y="0"/>
                    <a:pt x="449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23"/>
            <p:cNvSpPr/>
            <p:nvPr/>
          </p:nvSpPr>
          <p:spPr>
            <a:xfrm>
              <a:off x="4540569" y="2890026"/>
              <a:ext cx="5590" cy="5590"/>
            </a:xfrm>
            <a:custGeom>
              <a:avLst/>
              <a:gdLst/>
              <a:ahLst/>
              <a:cxnLst/>
              <a:rect l="l" t="t" r="r" b="b"/>
              <a:pathLst>
                <a:path w="11620" h="11620" extrusionOk="0">
                  <a:moveTo>
                    <a:pt x="11621" y="5810"/>
                  </a:moveTo>
                  <a:cubicBezTo>
                    <a:pt x="11621" y="9019"/>
                    <a:pt x="9019" y="11621"/>
                    <a:pt x="5810" y="11621"/>
                  </a:cubicBezTo>
                  <a:cubicBezTo>
                    <a:pt x="2601" y="11621"/>
                    <a:pt x="0" y="9019"/>
                    <a:pt x="0" y="5810"/>
                  </a:cubicBezTo>
                  <a:cubicBezTo>
                    <a:pt x="0" y="2601"/>
                    <a:pt x="2601" y="0"/>
                    <a:pt x="5810" y="0"/>
                  </a:cubicBezTo>
                  <a:cubicBezTo>
                    <a:pt x="9019" y="0"/>
                    <a:pt x="11621" y="2601"/>
                    <a:pt x="11621" y="5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23"/>
            <p:cNvSpPr/>
            <p:nvPr/>
          </p:nvSpPr>
          <p:spPr>
            <a:xfrm>
              <a:off x="4546117" y="2897225"/>
              <a:ext cx="5590" cy="5590"/>
            </a:xfrm>
            <a:custGeom>
              <a:avLst/>
              <a:gdLst/>
              <a:ahLst/>
              <a:cxnLst/>
              <a:rect l="l" t="t" r="r" b="b"/>
              <a:pathLst>
                <a:path w="11620" h="11620" extrusionOk="0">
                  <a:moveTo>
                    <a:pt x="11621" y="5810"/>
                  </a:moveTo>
                  <a:cubicBezTo>
                    <a:pt x="11621" y="9019"/>
                    <a:pt x="9019" y="11621"/>
                    <a:pt x="5810" y="11621"/>
                  </a:cubicBezTo>
                  <a:cubicBezTo>
                    <a:pt x="2601" y="11621"/>
                    <a:pt x="0" y="9019"/>
                    <a:pt x="0" y="5810"/>
                  </a:cubicBezTo>
                  <a:cubicBezTo>
                    <a:pt x="0" y="2601"/>
                    <a:pt x="2601" y="0"/>
                    <a:pt x="5810" y="0"/>
                  </a:cubicBezTo>
                  <a:cubicBezTo>
                    <a:pt x="9019" y="0"/>
                    <a:pt x="11621" y="2601"/>
                    <a:pt x="11621" y="5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23"/>
            <p:cNvSpPr/>
            <p:nvPr/>
          </p:nvSpPr>
          <p:spPr>
            <a:xfrm>
              <a:off x="4381389" y="2864516"/>
              <a:ext cx="5591" cy="5591"/>
            </a:xfrm>
            <a:custGeom>
              <a:avLst/>
              <a:gdLst/>
              <a:ahLst/>
              <a:cxnLst/>
              <a:rect l="l" t="t" r="r" b="b"/>
              <a:pathLst>
                <a:path w="11621" h="11621" extrusionOk="0">
                  <a:moveTo>
                    <a:pt x="11575" y="5082"/>
                  </a:moveTo>
                  <a:cubicBezTo>
                    <a:pt x="11978" y="8265"/>
                    <a:pt x="9723" y="11172"/>
                    <a:pt x="6540" y="11575"/>
                  </a:cubicBezTo>
                  <a:cubicBezTo>
                    <a:pt x="3356" y="11978"/>
                    <a:pt x="449" y="9723"/>
                    <a:pt x="47" y="6540"/>
                  </a:cubicBezTo>
                  <a:cubicBezTo>
                    <a:pt x="-356" y="3356"/>
                    <a:pt x="1898" y="449"/>
                    <a:pt x="5082" y="46"/>
                  </a:cubicBezTo>
                  <a:cubicBezTo>
                    <a:pt x="5119" y="42"/>
                    <a:pt x="5156" y="37"/>
                    <a:pt x="5193" y="33"/>
                  </a:cubicBezTo>
                  <a:cubicBezTo>
                    <a:pt x="8341" y="-303"/>
                    <a:pt x="11178" y="1942"/>
                    <a:pt x="11575" y="50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23"/>
            <p:cNvSpPr/>
            <p:nvPr/>
          </p:nvSpPr>
          <p:spPr>
            <a:xfrm>
              <a:off x="4313275" y="2961649"/>
              <a:ext cx="5590" cy="5590"/>
            </a:xfrm>
            <a:custGeom>
              <a:avLst/>
              <a:gdLst/>
              <a:ahLst/>
              <a:cxnLst/>
              <a:rect l="l" t="t" r="r" b="b"/>
              <a:pathLst>
                <a:path w="11620" h="11620" extrusionOk="0">
                  <a:moveTo>
                    <a:pt x="11621" y="5810"/>
                  </a:moveTo>
                  <a:cubicBezTo>
                    <a:pt x="11569" y="8998"/>
                    <a:pt x="8998" y="11569"/>
                    <a:pt x="5810" y="11621"/>
                  </a:cubicBezTo>
                  <a:cubicBezTo>
                    <a:pt x="2601" y="11621"/>
                    <a:pt x="0" y="9019"/>
                    <a:pt x="0" y="5810"/>
                  </a:cubicBezTo>
                  <a:cubicBezTo>
                    <a:pt x="0" y="2601"/>
                    <a:pt x="2601" y="0"/>
                    <a:pt x="5810" y="0"/>
                  </a:cubicBezTo>
                  <a:cubicBezTo>
                    <a:pt x="9019" y="0"/>
                    <a:pt x="11621" y="2601"/>
                    <a:pt x="11621" y="5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23"/>
            <p:cNvSpPr/>
            <p:nvPr/>
          </p:nvSpPr>
          <p:spPr>
            <a:xfrm>
              <a:off x="4469817" y="3124198"/>
              <a:ext cx="203404" cy="144614"/>
            </a:xfrm>
            <a:custGeom>
              <a:avLst/>
              <a:gdLst/>
              <a:ahLst/>
              <a:cxnLst/>
              <a:rect l="l" t="t" r="r" b="b"/>
              <a:pathLst>
                <a:path w="422814" h="300608" extrusionOk="0">
                  <a:moveTo>
                    <a:pt x="422815" y="0"/>
                  </a:moveTo>
                  <a:cubicBezTo>
                    <a:pt x="421479" y="1141"/>
                    <a:pt x="420045" y="2161"/>
                    <a:pt x="418529" y="3048"/>
                  </a:cubicBezTo>
                  <a:lnTo>
                    <a:pt x="405670" y="11144"/>
                  </a:lnTo>
                  <a:lnTo>
                    <a:pt x="358045" y="40481"/>
                  </a:lnTo>
                  <a:cubicBezTo>
                    <a:pt x="318326" y="65437"/>
                    <a:pt x="263938" y="100870"/>
                    <a:pt x="205645" y="142304"/>
                  </a:cubicBezTo>
                  <a:cubicBezTo>
                    <a:pt x="147352" y="183737"/>
                    <a:pt x="96012" y="223647"/>
                    <a:pt x="59436" y="252984"/>
                  </a:cubicBezTo>
                  <a:lnTo>
                    <a:pt x="16193" y="288036"/>
                  </a:lnTo>
                  <a:lnTo>
                    <a:pt x="4382" y="297561"/>
                  </a:lnTo>
                  <a:cubicBezTo>
                    <a:pt x="3027" y="298722"/>
                    <a:pt x="1559" y="299743"/>
                    <a:pt x="0" y="300609"/>
                  </a:cubicBezTo>
                  <a:cubicBezTo>
                    <a:pt x="1086" y="299199"/>
                    <a:pt x="2332" y="297920"/>
                    <a:pt x="3715" y="296799"/>
                  </a:cubicBezTo>
                  <a:lnTo>
                    <a:pt x="14954" y="286607"/>
                  </a:lnTo>
                  <a:cubicBezTo>
                    <a:pt x="24479" y="277844"/>
                    <a:pt x="39148" y="265462"/>
                    <a:pt x="57150" y="250412"/>
                  </a:cubicBezTo>
                  <a:cubicBezTo>
                    <a:pt x="93250" y="220313"/>
                    <a:pt x="144304" y="180022"/>
                    <a:pt x="202787" y="138398"/>
                  </a:cubicBezTo>
                  <a:cubicBezTo>
                    <a:pt x="261271" y="96774"/>
                    <a:pt x="316039" y="62198"/>
                    <a:pt x="356330" y="37624"/>
                  </a:cubicBezTo>
                  <a:cubicBezTo>
                    <a:pt x="376428" y="25432"/>
                    <a:pt x="392906" y="15907"/>
                    <a:pt x="404431" y="9049"/>
                  </a:cubicBezTo>
                  <a:lnTo>
                    <a:pt x="417671" y="1810"/>
                  </a:lnTo>
                  <a:cubicBezTo>
                    <a:pt x="419285" y="950"/>
                    <a:pt x="421019" y="340"/>
                    <a:pt x="422815"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23"/>
            <p:cNvSpPr/>
            <p:nvPr/>
          </p:nvSpPr>
          <p:spPr>
            <a:xfrm rot="-7437544">
              <a:off x="4721867" y="4008608"/>
              <a:ext cx="27425" cy="77223"/>
            </a:xfrm>
            <a:custGeom>
              <a:avLst/>
              <a:gdLst/>
              <a:ahLst/>
              <a:cxnLst/>
              <a:rect l="l" t="t" r="r" b="b"/>
              <a:pathLst>
                <a:path w="56935" h="160315" extrusionOk="0">
                  <a:moveTo>
                    <a:pt x="26703" y="-1"/>
                  </a:moveTo>
                  <a:lnTo>
                    <a:pt x="30136" y="-1"/>
                  </a:lnTo>
                  <a:cubicBezTo>
                    <a:pt x="44937" y="-1"/>
                    <a:pt x="56935" y="11998"/>
                    <a:pt x="56935" y="26798"/>
                  </a:cubicBezTo>
                  <a:lnTo>
                    <a:pt x="56935" y="133516"/>
                  </a:lnTo>
                  <a:cubicBezTo>
                    <a:pt x="56935" y="148316"/>
                    <a:pt x="44937" y="160315"/>
                    <a:pt x="30136" y="160315"/>
                  </a:cubicBezTo>
                  <a:lnTo>
                    <a:pt x="26703" y="160315"/>
                  </a:lnTo>
                  <a:cubicBezTo>
                    <a:pt x="11955" y="160315"/>
                    <a:pt x="0" y="148359"/>
                    <a:pt x="0" y="133611"/>
                  </a:cubicBezTo>
                  <a:lnTo>
                    <a:pt x="0" y="26989"/>
                  </a:lnTo>
                  <a:cubicBezTo>
                    <a:pt x="0" y="12241"/>
                    <a:pt x="11955" y="285"/>
                    <a:pt x="26703" y="28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883" name="Google Shape;883;p23"/>
          <p:cNvCxnSpPr>
            <a:stCxn id="884" idx="0"/>
          </p:cNvCxnSpPr>
          <p:nvPr/>
        </p:nvCxnSpPr>
        <p:spPr>
          <a:xfrm>
            <a:off x="1672217" y="4066744"/>
            <a:ext cx="2195100" cy="588300"/>
          </a:xfrm>
          <a:prstGeom prst="bentConnector3">
            <a:avLst>
              <a:gd name="adj1" fmla="val 100084"/>
            </a:avLst>
          </a:prstGeom>
          <a:noFill/>
          <a:ln w="9525" cap="flat" cmpd="sng">
            <a:solidFill>
              <a:schemeClr val="dk1"/>
            </a:solidFill>
            <a:prstDash val="solid"/>
            <a:round/>
            <a:headEnd type="diamond" w="med" len="med"/>
            <a:tailEnd type="none" w="med" len="med"/>
          </a:ln>
        </p:spPr>
      </p:cxnSp>
      <p:cxnSp>
        <p:nvCxnSpPr>
          <p:cNvPr id="885" name="Google Shape;885;p23"/>
          <p:cNvCxnSpPr>
            <a:stCxn id="886" idx="0"/>
          </p:cNvCxnSpPr>
          <p:nvPr/>
        </p:nvCxnSpPr>
        <p:spPr>
          <a:xfrm>
            <a:off x="3330819" y="2664403"/>
            <a:ext cx="871800" cy="600"/>
          </a:xfrm>
          <a:prstGeom prst="bentConnector3">
            <a:avLst>
              <a:gd name="adj1" fmla="val 50000"/>
            </a:avLst>
          </a:prstGeom>
          <a:noFill/>
          <a:ln w="9525" cap="flat" cmpd="sng">
            <a:solidFill>
              <a:schemeClr val="dk1"/>
            </a:solidFill>
            <a:prstDash val="solid"/>
            <a:round/>
            <a:headEnd type="diamond" w="med" len="med"/>
            <a:tailEnd type="none" w="med" len="med"/>
          </a:ln>
        </p:spPr>
      </p:cxnSp>
      <p:cxnSp>
        <p:nvCxnSpPr>
          <p:cNvPr id="887" name="Google Shape;887;p23"/>
          <p:cNvCxnSpPr>
            <a:stCxn id="888" idx="3"/>
          </p:cNvCxnSpPr>
          <p:nvPr/>
        </p:nvCxnSpPr>
        <p:spPr>
          <a:xfrm flipH="1">
            <a:off x="5070085" y="2664403"/>
            <a:ext cx="754200" cy="984600"/>
          </a:xfrm>
          <a:prstGeom prst="bentConnector2">
            <a:avLst/>
          </a:prstGeom>
          <a:noFill/>
          <a:ln w="9525" cap="flat" cmpd="sng">
            <a:solidFill>
              <a:schemeClr val="dk1"/>
            </a:solidFill>
            <a:prstDash val="solid"/>
            <a:round/>
            <a:headEnd type="diamond" w="med" len="med"/>
            <a:tailEnd type="none" w="med" len="med"/>
          </a:ln>
        </p:spPr>
      </p:cxnSp>
      <p:cxnSp>
        <p:nvCxnSpPr>
          <p:cNvPr id="889" name="Google Shape;889;p23"/>
          <p:cNvCxnSpPr>
            <a:stCxn id="890" idx="3"/>
          </p:cNvCxnSpPr>
          <p:nvPr/>
        </p:nvCxnSpPr>
        <p:spPr>
          <a:xfrm flipH="1">
            <a:off x="4275583" y="4066744"/>
            <a:ext cx="3196200" cy="61500"/>
          </a:xfrm>
          <a:prstGeom prst="bentConnector3">
            <a:avLst>
              <a:gd name="adj1" fmla="val 99812"/>
            </a:avLst>
          </a:prstGeom>
          <a:noFill/>
          <a:ln w="9525" cap="flat" cmpd="sng">
            <a:solidFill>
              <a:schemeClr val="dk1"/>
            </a:solidFill>
            <a:prstDash val="solid"/>
            <a:round/>
            <a:headEnd type="diamond" w="med" len="med"/>
            <a:tailEnd type="none" w="med" len="med"/>
          </a:ln>
        </p:spPr>
      </p:cxnSp>
      <p:sp>
        <p:nvSpPr>
          <p:cNvPr id="891" name="Google Shape;891;p23"/>
          <p:cNvSpPr txBox="1"/>
          <p:nvPr/>
        </p:nvSpPr>
        <p:spPr>
          <a:xfrm>
            <a:off x="4987556" y="1249491"/>
            <a:ext cx="1633200" cy="436800"/>
          </a:xfrm>
          <a:prstGeom prst="rect">
            <a:avLst/>
          </a:prstGeom>
          <a:noFill/>
          <a:ln>
            <a:noFill/>
          </a:ln>
        </p:spPr>
        <p:txBody>
          <a:bodyPr spcFirstLastPara="1" wrap="square" lIns="91425" tIns="91425" rIns="91425" bIns="91425" anchor="b" anchorCtr="0">
            <a:noAutofit/>
          </a:bodyPr>
          <a:lstStyle/>
          <a:p>
            <a:pPr lvl="0" algn="r"/>
            <a:r>
              <a:rPr lang="en-US" sz="1600" b="1" dirty="0">
                <a:latin typeface="Montserrat SemiBold :"/>
              </a:rPr>
              <a:t>Balanced Dataset</a:t>
            </a:r>
            <a:endParaRPr sz="1600" b="1" dirty="0">
              <a:solidFill>
                <a:schemeClr val="dk1"/>
              </a:solidFill>
              <a:latin typeface="Montserrat SemiBold :"/>
              <a:ea typeface="Montserrat SemiBold"/>
              <a:cs typeface="Montserrat SemiBold"/>
              <a:sym typeface="Montserrat SemiBold"/>
            </a:endParaRPr>
          </a:p>
        </p:txBody>
      </p:sp>
      <p:sp>
        <p:nvSpPr>
          <p:cNvPr id="892" name="Google Shape;892;p23"/>
          <p:cNvSpPr txBox="1"/>
          <p:nvPr/>
        </p:nvSpPr>
        <p:spPr>
          <a:xfrm>
            <a:off x="4987565" y="1577783"/>
            <a:ext cx="1633200" cy="731400"/>
          </a:xfrm>
          <a:prstGeom prst="rect">
            <a:avLst/>
          </a:prstGeom>
          <a:noFill/>
          <a:ln>
            <a:noFill/>
          </a:ln>
        </p:spPr>
        <p:txBody>
          <a:bodyPr spcFirstLastPara="1" wrap="square" lIns="91425" tIns="91425" rIns="91425" bIns="91425" anchor="t" anchorCtr="0">
            <a:noAutofit/>
          </a:bodyPr>
          <a:lstStyle/>
          <a:p>
            <a:pPr lvl="0" algn="r"/>
            <a:r>
              <a:rPr lang="en-US" sz="1200" dirty="0">
                <a:latin typeface="Montserrat Medium" panose="00000600000000000000" pitchFamily="2" charset="0"/>
              </a:rPr>
              <a:t>350 images per class (used in some models).</a:t>
            </a:r>
            <a:endParaRPr sz="1200" dirty="0">
              <a:solidFill>
                <a:schemeClr val="dk1"/>
              </a:solidFill>
              <a:latin typeface="Montserrat Medium" panose="00000600000000000000" pitchFamily="2" charset="0"/>
              <a:ea typeface="Montserrat Medium"/>
              <a:cs typeface="Montserrat Medium"/>
              <a:sym typeface="Montserrat Medium"/>
            </a:endParaRPr>
          </a:p>
        </p:txBody>
      </p:sp>
      <p:sp>
        <p:nvSpPr>
          <p:cNvPr id="888" name="Google Shape;888;p23"/>
          <p:cNvSpPr/>
          <p:nvPr/>
        </p:nvSpPr>
        <p:spPr>
          <a:xfrm>
            <a:off x="5824285" y="2316703"/>
            <a:ext cx="796500" cy="695400"/>
          </a:xfrm>
          <a:prstGeom prst="hexagon">
            <a:avLst>
              <a:gd name="adj" fmla="val 25000"/>
              <a:gd name="vf" fmla="val 11547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grpSp>
        <p:nvGrpSpPr>
          <p:cNvPr id="893" name="Google Shape;893;p23"/>
          <p:cNvGrpSpPr/>
          <p:nvPr/>
        </p:nvGrpSpPr>
        <p:grpSpPr>
          <a:xfrm>
            <a:off x="6025272" y="2435809"/>
            <a:ext cx="397928" cy="457199"/>
            <a:chOff x="8235297" y="2085506"/>
            <a:chExt cx="532132" cy="609193"/>
          </a:xfrm>
        </p:grpSpPr>
        <p:sp>
          <p:nvSpPr>
            <p:cNvPr id="894" name="Google Shape;894;p23"/>
            <p:cNvSpPr/>
            <p:nvPr/>
          </p:nvSpPr>
          <p:spPr>
            <a:xfrm>
              <a:off x="8340252" y="2316681"/>
              <a:ext cx="84744" cy="51978"/>
            </a:xfrm>
            <a:custGeom>
              <a:avLst/>
              <a:gdLst/>
              <a:ahLst/>
              <a:cxnLst/>
              <a:rect l="l" t="t" r="r" b="b"/>
              <a:pathLst>
                <a:path w="84744" h="51978" extrusionOk="0">
                  <a:moveTo>
                    <a:pt x="72251" y="0"/>
                  </a:moveTo>
                  <a:lnTo>
                    <a:pt x="12493" y="0"/>
                  </a:lnTo>
                  <a:cubicBezTo>
                    <a:pt x="5604" y="0"/>
                    <a:pt x="0" y="5604"/>
                    <a:pt x="0" y="12493"/>
                  </a:cubicBezTo>
                  <a:lnTo>
                    <a:pt x="0" y="39486"/>
                  </a:lnTo>
                  <a:cubicBezTo>
                    <a:pt x="0" y="46375"/>
                    <a:pt x="5604" y="51979"/>
                    <a:pt x="12493" y="51979"/>
                  </a:cubicBezTo>
                  <a:lnTo>
                    <a:pt x="72251" y="51979"/>
                  </a:lnTo>
                  <a:cubicBezTo>
                    <a:pt x="79140" y="51979"/>
                    <a:pt x="84744" y="46375"/>
                    <a:pt x="84744" y="39486"/>
                  </a:cubicBezTo>
                  <a:lnTo>
                    <a:pt x="84744" y="12493"/>
                  </a:lnTo>
                  <a:cubicBezTo>
                    <a:pt x="84744" y="5604"/>
                    <a:pt x="79140" y="0"/>
                    <a:pt x="72251" y="0"/>
                  </a:cubicBezTo>
                  <a:close/>
                  <a:moveTo>
                    <a:pt x="66897" y="34131"/>
                  </a:moveTo>
                  <a:lnTo>
                    <a:pt x="17847" y="34131"/>
                  </a:lnTo>
                  <a:lnTo>
                    <a:pt x="17847" y="17847"/>
                  </a:lnTo>
                  <a:lnTo>
                    <a:pt x="66897" y="17847"/>
                  </a:lnTo>
                  <a:lnTo>
                    <a:pt x="66897" y="341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23"/>
            <p:cNvSpPr/>
            <p:nvPr/>
          </p:nvSpPr>
          <p:spPr>
            <a:xfrm>
              <a:off x="8452128" y="2316681"/>
              <a:ext cx="84745" cy="51978"/>
            </a:xfrm>
            <a:custGeom>
              <a:avLst/>
              <a:gdLst/>
              <a:ahLst/>
              <a:cxnLst/>
              <a:rect l="l" t="t" r="r" b="b"/>
              <a:pathLst>
                <a:path w="84745" h="51978" extrusionOk="0">
                  <a:moveTo>
                    <a:pt x="72252" y="0"/>
                  </a:moveTo>
                  <a:lnTo>
                    <a:pt x="12493" y="0"/>
                  </a:lnTo>
                  <a:cubicBezTo>
                    <a:pt x="5604" y="0"/>
                    <a:pt x="0" y="5604"/>
                    <a:pt x="0" y="12493"/>
                  </a:cubicBezTo>
                  <a:lnTo>
                    <a:pt x="0" y="39486"/>
                  </a:lnTo>
                  <a:cubicBezTo>
                    <a:pt x="0" y="46375"/>
                    <a:pt x="5604" y="51979"/>
                    <a:pt x="12493" y="51979"/>
                  </a:cubicBezTo>
                  <a:lnTo>
                    <a:pt x="72252" y="51979"/>
                  </a:lnTo>
                  <a:cubicBezTo>
                    <a:pt x="79142" y="51979"/>
                    <a:pt x="84746" y="46375"/>
                    <a:pt x="84746" y="39486"/>
                  </a:cubicBezTo>
                  <a:lnTo>
                    <a:pt x="84746" y="12493"/>
                  </a:lnTo>
                  <a:cubicBezTo>
                    <a:pt x="84746" y="5604"/>
                    <a:pt x="79142" y="0"/>
                    <a:pt x="72252" y="0"/>
                  </a:cubicBezTo>
                  <a:close/>
                  <a:moveTo>
                    <a:pt x="66898" y="34131"/>
                  </a:moveTo>
                  <a:lnTo>
                    <a:pt x="17847" y="34131"/>
                  </a:lnTo>
                  <a:lnTo>
                    <a:pt x="17847" y="17847"/>
                  </a:lnTo>
                  <a:lnTo>
                    <a:pt x="66898" y="17847"/>
                  </a:lnTo>
                  <a:lnTo>
                    <a:pt x="66898" y="341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23"/>
            <p:cNvSpPr/>
            <p:nvPr/>
          </p:nvSpPr>
          <p:spPr>
            <a:xfrm>
              <a:off x="8328670" y="2645913"/>
              <a:ext cx="56973" cy="17847"/>
            </a:xfrm>
            <a:custGeom>
              <a:avLst/>
              <a:gdLst/>
              <a:ahLst/>
              <a:cxnLst/>
              <a:rect l="l" t="t" r="r" b="b"/>
              <a:pathLst>
                <a:path w="56973" h="17847" extrusionOk="0">
                  <a:moveTo>
                    <a:pt x="48050" y="0"/>
                  </a:moveTo>
                  <a:lnTo>
                    <a:pt x="8924" y="0"/>
                  </a:lnTo>
                  <a:cubicBezTo>
                    <a:pt x="3994" y="0"/>
                    <a:pt x="0" y="3995"/>
                    <a:pt x="0" y="8924"/>
                  </a:cubicBezTo>
                  <a:cubicBezTo>
                    <a:pt x="0" y="13853"/>
                    <a:pt x="3994" y="17847"/>
                    <a:pt x="8924" y="17847"/>
                  </a:cubicBezTo>
                  <a:lnTo>
                    <a:pt x="48050" y="17847"/>
                  </a:lnTo>
                  <a:cubicBezTo>
                    <a:pt x="52980" y="17847"/>
                    <a:pt x="56974" y="13853"/>
                    <a:pt x="56974" y="8924"/>
                  </a:cubicBezTo>
                  <a:cubicBezTo>
                    <a:pt x="56974" y="3994"/>
                    <a:pt x="52980" y="0"/>
                    <a:pt x="4805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23"/>
            <p:cNvSpPr/>
            <p:nvPr/>
          </p:nvSpPr>
          <p:spPr>
            <a:xfrm>
              <a:off x="8455829" y="2645915"/>
              <a:ext cx="17847" cy="17847"/>
            </a:xfrm>
            <a:custGeom>
              <a:avLst/>
              <a:gdLst/>
              <a:ahLst/>
              <a:cxnLst/>
              <a:rect l="l" t="t" r="r" b="b"/>
              <a:pathLst>
                <a:path w="17847" h="17847" extrusionOk="0">
                  <a:moveTo>
                    <a:pt x="15231" y="2606"/>
                  </a:moveTo>
                  <a:cubicBezTo>
                    <a:pt x="13564" y="952"/>
                    <a:pt x="11268" y="0"/>
                    <a:pt x="8924" y="0"/>
                  </a:cubicBezTo>
                  <a:cubicBezTo>
                    <a:pt x="6568" y="0"/>
                    <a:pt x="4271" y="952"/>
                    <a:pt x="2606" y="2606"/>
                  </a:cubicBezTo>
                  <a:cubicBezTo>
                    <a:pt x="952" y="4271"/>
                    <a:pt x="0" y="6568"/>
                    <a:pt x="0" y="8924"/>
                  </a:cubicBezTo>
                  <a:cubicBezTo>
                    <a:pt x="0" y="11268"/>
                    <a:pt x="953" y="13563"/>
                    <a:pt x="2606" y="15230"/>
                  </a:cubicBezTo>
                  <a:cubicBezTo>
                    <a:pt x="4270" y="16896"/>
                    <a:pt x="6568" y="17847"/>
                    <a:pt x="8924" y="17847"/>
                  </a:cubicBezTo>
                  <a:cubicBezTo>
                    <a:pt x="11269" y="17847"/>
                    <a:pt x="13564" y="16896"/>
                    <a:pt x="15231" y="15230"/>
                  </a:cubicBezTo>
                  <a:cubicBezTo>
                    <a:pt x="16885" y="13576"/>
                    <a:pt x="17847" y="11268"/>
                    <a:pt x="17847" y="8924"/>
                  </a:cubicBezTo>
                  <a:cubicBezTo>
                    <a:pt x="17847" y="6568"/>
                    <a:pt x="16884" y="4271"/>
                    <a:pt x="15231" y="2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23"/>
            <p:cNvSpPr/>
            <p:nvPr/>
          </p:nvSpPr>
          <p:spPr>
            <a:xfrm>
              <a:off x="8491691" y="2645915"/>
              <a:ext cx="17847" cy="17847"/>
            </a:xfrm>
            <a:custGeom>
              <a:avLst/>
              <a:gdLst/>
              <a:ahLst/>
              <a:cxnLst/>
              <a:rect l="l" t="t" r="r" b="b"/>
              <a:pathLst>
                <a:path w="17847" h="17847" extrusionOk="0">
                  <a:moveTo>
                    <a:pt x="15230" y="2606"/>
                  </a:moveTo>
                  <a:cubicBezTo>
                    <a:pt x="13564" y="952"/>
                    <a:pt x="11268" y="0"/>
                    <a:pt x="8924" y="0"/>
                  </a:cubicBezTo>
                  <a:cubicBezTo>
                    <a:pt x="6579" y="0"/>
                    <a:pt x="4271" y="952"/>
                    <a:pt x="2605" y="2606"/>
                  </a:cubicBezTo>
                  <a:cubicBezTo>
                    <a:pt x="951" y="4271"/>
                    <a:pt x="0" y="6580"/>
                    <a:pt x="0" y="8924"/>
                  </a:cubicBezTo>
                  <a:cubicBezTo>
                    <a:pt x="0" y="11268"/>
                    <a:pt x="952" y="13563"/>
                    <a:pt x="2605" y="15230"/>
                  </a:cubicBezTo>
                  <a:cubicBezTo>
                    <a:pt x="4270" y="16896"/>
                    <a:pt x="6579" y="17847"/>
                    <a:pt x="8924" y="17847"/>
                  </a:cubicBezTo>
                  <a:cubicBezTo>
                    <a:pt x="11268" y="17847"/>
                    <a:pt x="13563" y="16896"/>
                    <a:pt x="15230" y="15230"/>
                  </a:cubicBezTo>
                  <a:cubicBezTo>
                    <a:pt x="16894" y="13564"/>
                    <a:pt x="17847" y="11268"/>
                    <a:pt x="17847" y="8924"/>
                  </a:cubicBezTo>
                  <a:cubicBezTo>
                    <a:pt x="17847" y="6568"/>
                    <a:pt x="16894" y="4271"/>
                    <a:pt x="15230" y="2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23"/>
            <p:cNvSpPr/>
            <p:nvPr/>
          </p:nvSpPr>
          <p:spPr>
            <a:xfrm>
              <a:off x="8527552" y="2645915"/>
              <a:ext cx="17847" cy="17847"/>
            </a:xfrm>
            <a:custGeom>
              <a:avLst/>
              <a:gdLst/>
              <a:ahLst/>
              <a:cxnLst/>
              <a:rect l="l" t="t" r="r" b="b"/>
              <a:pathLst>
                <a:path w="17847" h="17847" extrusionOk="0">
                  <a:moveTo>
                    <a:pt x="15230" y="2606"/>
                  </a:moveTo>
                  <a:cubicBezTo>
                    <a:pt x="13564" y="952"/>
                    <a:pt x="11267" y="0"/>
                    <a:pt x="8924" y="0"/>
                  </a:cubicBezTo>
                  <a:cubicBezTo>
                    <a:pt x="6580" y="0"/>
                    <a:pt x="4272" y="952"/>
                    <a:pt x="2606" y="2606"/>
                  </a:cubicBezTo>
                  <a:cubicBezTo>
                    <a:pt x="951" y="4271"/>
                    <a:pt x="0" y="6568"/>
                    <a:pt x="0" y="8924"/>
                  </a:cubicBezTo>
                  <a:cubicBezTo>
                    <a:pt x="0" y="11268"/>
                    <a:pt x="952" y="13563"/>
                    <a:pt x="2606" y="15230"/>
                  </a:cubicBezTo>
                  <a:cubicBezTo>
                    <a:pt x="4270" y="16896"/>
                    <a:pt x="6568" y="17847"/>
                    <a:pt x="8924" y="17847"/>
                  </a:cubicBezTo>
                  <a:cubicBezTo>
                    <a:pt x="11268" y="17847"/>
                    <a:pt x="13564" y="16896"/>
                    <a:pt x="15230" y="15230"/>
                  </a:cubicBezTo>
                  <a:cubicBezTo>
                    <a:pt x="16896" y="13576"/>
                    <a:pt x="17847" y="11268"/>
                    <a:pt x="17847" y="8924"/>
                  </a:cubicBezTo>
                  <a:cubicBezTo>
                    <a:pt x="17847" y="6568"/>
                    <a:pt x="16896" y="4271"/>
                    <a:pt x="15230" y="2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23"/>
            <p:cNvSpPr/>
            <p:nvPr/>
          </p:nvSpPr>
          <p:spPr>
            <a:xfrm>
              <a:off x="8393814" y="2227393"/>
              <a:ext cx="17847" cy="17847"/>
            </a:xfrm>
            <a:custGeom>
              <a:avLst/>
              <a:gdLst/>
              <a:ahLst/>
              <a:cxnLst/>
              <a:rect l="l" t="t" r="r" b="b"/>
              <a:pathLst>
                <a:path w="17847" h="17847" extrusionOk="0">
                  <a:moveTo>
                    <a:pt x="15231" y="2618"/>
                  </a:moveTo>
                  <a:cubicBezTo>
                    <a:pt x="13577" y="952"/>
                    <a:pt x="11281" y="0"/>
                    <a:pt x="8924" y="0"/>
                  </a:cubicBezTo>
                  <a:cubicBezTo>
                    <a:pt x="6568" y="0"/>
                    <a:pt x="4273" y="952"/>
                    <a:pt x="2618" y="2618"/>
                  </a:cubicBezTo>
                  <a:cubicBezTo>
                    <a:pt x="953" y="4271"/>
                    <a:pt x="0" y="6567"/>
                    <a:pt x="0" y="8924"/>
                  </a:cubicBezTo>
                  <a:cubicBezTo>
                    <a:pt x="0" y="11268"/>
                    <a:pt x="953" y="13576"/>
                    <a:pt x="2618" y="15230"/>
                  </a:cubicBezTo>
                  <a:cubicBezTo>
                    <a:pt x="4273" y="16896"/>
                    <a:pt x="6580" y="17847"/>
                    <a:pt x="8924" y="17847"/>
                  </a:cubicBezTo>
                  <a:cubicBezTo>
                    <a:pt x="11269" y="17847"/>
                    <a:pt x="13564" y="16896"/>
                    <a:pt x="15231" y="15230"/>
                  </a:cubicBezTo>
                  <a:cubicBezTo>
                    <a:pt x="16896" y="13576"/>
                    <a:pt x="17847" y="11268"/>
                    <a:pt x="17847" y="8924"/>
                  </a:cubicBezTo>
                  <a:cubicBezTo>
                    <a:pt x="17847" y="6568"/>
                    <a:pt x="16896" y="4271"/>
                    <a:pt x="15231"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23"/>
            <p:cNvSpPr/>
            <p:nvPr/>
          </p:nvSpPr>
          <p:spPr>
            <a:xfrm>
              <a:off x="8429677" y="2227393"/>
              <a:ext cx="17847" cy="17847"/>
            </a:xfrm>
            <a:custGeom>
              <a:avLst/>
              <a:gdLst/>
              <a:ahLst/>
              <a:cxnLst/>
              <a:rect l="l" t="t" r="r" b="b"/>
              <a:pathLst>
                <a:path w="17847" h="17847" extrusionOk="0">
                  <a:moveTo>
                    <a:pt x="15242" y="2618"/>
                  </a:moveTo>
                  <a:cubicBezTo>
                    <a:pt x="13576" y="952"/>
                    <a:pt x="11280" y="0"/>
                    <a:pt x="8924" y="0"/>
                  </a:cubicBezTo>
                  <a:cubicBezTo>
                    <a:pt x="6568" y="0"/>
                    <a:pt x="4271" y="952"/>
                    <a:pt x="2618" y="2618"/>
                  </a:cubicBezTo>
                  <a:cubicBezTo>
                    <a:pt x="952" y="4271"/>
                    <a:pt x="0" y="6567"/>
                    <a:pt x="0" y="8924"/>
                  </a:cubicBezTo>
                  <a:cubicBezTo>
                    <a:pt x="0" y="11268"/>
                    <a:pt x="952" y="13576"/>
                    <a:pt x="2618" y="15230"/>
                  </a:cubicBezTo>
                  <a:cubicBezTo>
                    <a:pt x="4271" y="16896"/>
                    <a:pt x="6580" y="17847"/>
                    <a:pt x="8924" y="17847"/>
                  </a:cubicBezTo>
                  <a:cubicBezTo>
                    <a:pt x="11280" y="17847"/>
                    <a:pt x="13576" y="16896"/>
                    <a:pt x="15242" y="15230"/>
                  </a:cubicBezTo>
                  <a:cubicBezTo>
                    <a:pt x="16897" y="13576"/>
                    <a:pt x="17847" y="11268"/>
                    <a:pt x="17847" y="8924"/>
                  </a:cubicBezTo>
                  <a:cubicBezTo>
                    <a:pt x="17847" y="6580"/>
                    <a:pt x="16896" y="4271"/>
                    <a:pt x="15242"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23"/>
            <p:cNvSpPr/>
            <p:nvPr/>
          </p:nvSpPr>
          <p:spPr>
            <a:xfrm>
              <a:off x="8465538" y="2227393"/>
              <a:ext cx="17847" cy="17847"/>
            </a:xfrm>
            <a:custGeom>
              <a:avLst/>
              <a:gdLst/>
              <a:ahLst/>
              <a:cxnLst/>
              <a:rect l="l" t="t" r="r" b="b"/>
              <a:pathLst>
                <a:path w="17847" h="17847" extrusionOk="0">
                  <a:moveTo>
                    <a:pt x="15243" y="2618"/>
                  </a:moveTo>
                  <a:cubicBezTo>
                    <a:pt x="13576" y="952"/>
                    <a:pt x="11280" y="0"/>
                    <a:pt x="8924" y="0"/>
                  </a:cubicBezTo>
                  <a:cubicBezTo>
                    <a:pt x="6580" y="0"/>
                    <a:pt x="4271" y="952"/>
                    <a:pt x="2618" y="2618"/>
                  </a:cubicBezTo>
                  <a:cubicBezTo>
                    <a:pt x="952" y="4271"/>
                    <a:pt x="0" y="6580"/>
                    <a:pt x="0" y="8924"/>
                  </a:cubicBezTo>
                  <a:cubicBezTo>
                    <a:pt x="0" y="11268"/>
                    <a:pt x="952" y="13576"/>
                    <a:pt x="2618" y="15230"/>
                  </a:cubicBezTo>
                  <a:cubicBezTo>
                    <a:pt x="4283" y="16896"/>
                    <a:pt x="6580" y="17847"/>
                    <a:pt x="8924" y="17847"/>
                  </a:cubicBezTo>
                  <a:cubicBezTo>
                    <a:pt x="11280" y="17847"/>
                    <a:pt x="13576" y="16896"/>
                    <a:pt x="15243" y="15230"/>
                  </a:cubicBezTo>
                  <a:cubicBezTo>
                    <a:pt x="16897" y="13576"/>
                    <a:pt x="17847" y="11268"/>
                    <a:pt x="17847" y="8924"/>
                  </a:cubicBezTo>
                  <a:cubicBezTo>
                    <a:pt x="17847" y="6568"/>
                    <a:pt x="16896" y="4271"/>
                    <a:pt x="15243"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23"/>
            <p:cNvSpPr/>
            <p:nvPr/>
          </p:nvSpPr>
          <p:spPr>
            <a:xfrm>
              <a:off x="8235297" y="2085506"/>
              <a:ext cx="532132" cy="609193"/>
            </a:xfrm>
            <a:custGeom>
              <a:avLst/>
              <a:gdLst/>
              <a:ahLst/>
              <a:cxnLst/>
              <a:rect l="l" t="t" r="r" b="b"/>
              <a:pathLst>
                <a:path w="532132" h="609193" extrusionOk="0">
                  <a:moveTo>
                    <a:pt x="515878" y="0"/>
                  </a:moveTo>
                  <a:lnTo>
                    <a:pt x="342844" y="0"/>
                  </a:lnTo>
                  <a:cubicBezTo>
                    <a:pt x="333881" y="0"/>
                    <a:pt x="326588" y="7287"/>
                    <a:pt x="326588" y="16241"/>
                  </a:cubicBezTo>
                  <a:lnTo>
                    <a:pt x="326588" y="82120"/>
                  </a:lnTo>
                  <a:cubicBezTo>
                    <a:pt x="302082" y="58958"/>
                    <a:pt x="268990" y="44717"/>
                    <a:pt x="232609" y="44717"/>
                  </a:cubicBezTo>
                  <a:lnTo>
                    <a:pt x="174000" y="44717"/>
                  </a:lnTo>
                  <a:cubicBezTo>
                    <a:pt x="98676" y="44717"/>
                    <a:pt x="37396" y="105719"/>
                    <a:pt x="37396" y="180697"/>
                  </a:cubicBezTo>
                  <a:lnTo>
                    <a:pt x="37396" y="211232"/>
                  </a:lnTo>
                  <a:lnTo>
                    <a:pt x="32720" y="211232"/>
                  </a:lnTo>
                  <a:cubicBezTo>
                    <a:pt x="14679" y="211232"/>
                    <a:pt x="0" y="225911"/>
                    <a:pt x="0" y="243952"/>
                  </a:cubicBezTo>
                  <a:lnTo>
                    <a:pt x="0" y="257003"/>
                  </a:lnTo>
                  <a:cubicBezTo>
                    <a:pt x="0" y="261933"/>
                    <a:pt x="3994" y="265927"/>
                    <a:pt x="8924" y="265927"/>
                  </a:cubicBezTo>
                  <a:cubicBezTo>
                    <a:pt x="13853" y="265927"/>
                    <a:pt x="17847" y="261933"/>
                    <a:pt x="17847" y="257003"/>
                  </a:cubicBezTo>
                  <a:lnTo>
                    <a:pt x="17847" y="243953"/>
                  </a:lnTo>
                  <a:cubicBezTo>
                    <a:pt x="17847" y="235752"/>
                    <a:pt x="24519" y="229080"/>
                    <a:pt x="32720" y="229080"/>
                  </a:cubicBezTo>
                  <a:lnTo>
                    <a:pt x="37396" y="229080"/>
                  </a:lnTo>
                  <a:lnTo>
                    <a:pt x="37396" y="318168"/>
                  </a:lnTo>
                  <a:cubicBezTo>
                    <a:pt x="37396" y="322074"/>
                    <a:pt x="37571" y="325940"/>
                    <a:pt x="37898" y="329764"/>
                  </a:cubicBezTo>
                  <a:lnTo>
                    <a:pt x="32720" y="329764"/>
                  </a:lnTo>
                  <a:cubicBezTo>
                    <a:pt x="24519" y="329764"/>
                    <a:pt x="17847" y="323092"/>
                    <a:pt x="17847" y="314891"/>
                  </a:cubicBezTo>
                  <a:lnTo>
                    <a:pt x="17847" y="303407"/>
                  </a:lnTo>
                  <a:cubicBezTo>
                    <a:pt x="17847" y="298477"/>
                    <a:pt x="13853" y="294483"/>
                    <a:pt x="8924" y="294483"/>
                  </a:cubicBezTo>
                  <a:cubicBezTo>
                    <a:pt x="3994" y="294483"/>
                    <a:pt x="0" y="298477"/>
                    <a:pt x="0" y="303407"/>
                  </a:cubicBezTo>
                  <a:lnTo>
                    <a:pt x="0" y="314891"/>
                  </a:lnTo>
                  <a:cubicBezTo>
                    <a:pt x="0" y="332932"/>
                    <a:pt x="14679" y="347611"/>
                    <a:pt x="32720" y="347611"/>
                  </a:cubicBezTo>
                  <a:lnTo>
                    <a:pt x="40632" y="347611"/>
                  </a:lnTo>
                  <a:cubicBezTo>
                    <a:pt x="51482" y="396343"/>
                    <a:pt x="88667" y="435329"/>
                    <a:pt x="136510" y="448940"/>
                  </a:cubicBezTo>
                  <a:lnTo>
                    <a:pt x="136510" y="478665"/>
                  </a:lnTo>
                  <a:lnTo>
                    <a:pt x="45712" y="478665"/>
                  </a:lnTo>
                  <a:cubicBezTo>
                    <a:pt x="21106" y="478665"/>
                    <a:pt x="1089" y="498603"/>
                    <a:pt x="1089" y="523110"/>
                  </a:cubicBezTo>
                  <a:lnTo>
                    <a:pt x="1089" y="600269"/>
                  </a:lnTo>
                  <a:cubicBezTo>
                    <a:pt x="1089" y="605199"/>
                    <a:pt x="5083" y="609193"/>
                    <a:pt x="10012" y="609193"/>
                  </a:cubicBezTo>
                  <a:lnTo>
                    <a:pt x="396599" y="609193"/>
                  </a:lnTo>
                  <a:cubicBezTo>
                    <a:pt x="401528" y="609193"/>
                    <a:pt x="405523" y="605199"/>
                    <a:pt x="405523" y="600269"/>
                  </a:cubicBezTo>
                  <a:lnTo>
                    <a:pt x="405523" y="523111"/>
                  </a:lnTo>
                  <a:cubicBezTo>
                    <a:pt x="405523" y="498603"/>
                    <a:pt x="385505" y="478666"/>
                    <a:pt x="360900" y="478666"/>
                  </a:cubicBezTo>
                  <a:lnTo>
                    <a:pt x="337457" y="478666"/>
                  </a:lnTo>
                  <a:cubicBezTo>
                    <a:pt x="332528" y="478666"/>
                    <a:pt x="328534" y="482661"/>
                    <a:pt x="328534" y="487590"/>
                  </a:cubicBezTo>
                  <a:cubicBezTo>
                    <a:pt x="328534" y="492518"/>
                    <a:pt x="332528" y="496514"/>
                    <a:pt x="337457" y="496514"/>
                  </a:cubicBezTo>
                  <a:lnTo>
                    <a:pt x="360900" y="496514"/>
                  </a:lnTo>
                  <a:cubicBezTo>
                    <a:pt x="375664" y="496514"/>
                    <a:pt x="387675" y="508445"/>
                    <a:pt x="387675" y="523111"/>
                  </a:cubicBezTo>
                  <a:lnTo>
                    <a:pt x="387675" y="591346"/>
                  </a:lnTo>
                  <a:lnTo>
                    <a:pt x="348393" y="591346"/>
                  </a:lnTo>
                  <a:lnTo>
                    <a:pt x="348393" y="563026"/>
                  </a:lnTo>
                  <a:cubicBezTo>
                    <a:pt x="348393" y="544306"/>
                    <a:pt x="333107" y="529075"/>
                    <a:pt x="314320" y="529075"/>
                  </a:cubicBezTo>
                  <a:lnTo>
                    <a:pt x="92286" y="529075"/>
                  </a:lnTo>
                  <a:cubicBezTo>
                    <a:pt x="73499" y="529075"/>
                    <a:pt x="58215" y="544306"/>
                    <a:pt x="58215" y="563026"/>
                  </a:cubicBezTo>
                  <a:lnTo>
                    <a:pt x="58215" y="591346"/>
                  </a:lnTo>
                  <a:lnTo>
                    <a:pt x="18936" y="591346"/>
                  </a:lnTo>
                  <a:lnTo>
                    <a:pt x="18936" y="523111"/>
                  </a:lnTo>
                  <a:cubicBezTo>
                    <a:pt x="18936" y="508445"/>
                    <a:pt x="30947" y="496514"/>
                    <a:pt x="45712" y="496514"/>
                  </a:cubicBezTo>
                  <a:lnTo>
                    <a:pt x="285105" y="496514"/>
                  </a:lnTo>
                  <a:cubicBezTo>
                    <a:pt x="290034" y="496514"/>
                    <a:pt x="294028" y="492518"/>
                    <a:pt x="294028" y="487590"/>
                  </a:cubicBezTo>
                  <a:cubicBezTo>
                    <a:pt x="294028" y="482661"/>
                    <a:pt x="290034" y="478666"/>
                    <a:pt x="285105" y="478666"/>
                  </a:cubicBezTo>
                  <a:lnTo>
                    <a:pt x="270102" y="478666"/>
                  </a:lnTo>
                  <a:lnTo>
                    <a:pt x="270102" y="448940"/>
                  </a:lnTo>
                  <a:cubicBezTo>
                    <a:pt x="317945" y="435328"/>
                    <a:pt x="355131" y="396344"/>
                    <a:pt x="365981" y="347612"/>
                  </a:cubicBezTo>
                  <a:lnTo>
                    <a:pt x="373891" y="347612"/>
                  </a:lnTo>
                  <a:cubicBezTo>
                    <a:pt x="391932" y="347612"/>
                    <a:pt x="406611" y="332934"/>
                    <a:pt x="406611" y="314892"/>
                  </a:cubicBezTo>
                  <a:lnTo>
                    <a:pt x="406611" y="243954"/>
                  </a:lnTo>
                  <a:cubicBezTo>
                    <a:pt x="406611" y="225913"/>
                    <a:pt x="391932" y="211234"/>
                    <a:pt x="373891" y="211234"/>
                  </a:cubicBezTo>
                  <a:lnTo>
                    <a:pt x="369215" y="211234"/>
                  </a:lnTo>
                  <a:lnTo>
                    <a:pt x="369215" y="180699"/>
                  </a:lnTo>
                  <a:cubicBezTo>
                    <a:pt x="369215" y="172598"/>
                    <a:pt x="368481" y="164667"/>
                    <a:pt x="367107" y="156952"/>
                  </a:cubicBezTo>
                  <a:lnTo>
                    <a:pt x="373557" y="149593"/>
                  </a:lnTo>
                  <a:lnTo>
                    <a:pt x="515877" y="149593"/>
                  </a:lnTo>
                  <a:cubicBezTo>
                    <a:pt x="524840" y="149593"/>
                    <a:pt x="532133" y="142306"/>
                    <a:pt x="532133" y="133350"/>
                  </a:cubicBezTo>
                  <a:lnTo>
                    <a:pt x="532133" y="16241"/>
                  </a:lnTo>
                  <a:cubicBezTo>
                    <a:pt x="532134" y="7287"/>
                    <a:pt x="524841" y="0"/>
                    <a:pt x="515878" y="0"/>
                  </a:cubicBezTo>
                  <a:close/>
                  <a:moveTo>
                    <a:pt x="76063" y="563026"/>
                  </a:moveTo>
                  <a:cubicBezTo>
                    <a:pt x="76063" y="554147"/>
                    <a:pt x="83340" y="546922"/>
                    <a:pt x="92287" y="546922"/>
                  </a:cubicBezTo>
                  <a:lnTo>
                    <a:pt x="314321" y="546922"/>
                  </a:lnTo>
                  <a:cubicBezTo>
                    <a:pt x="323269" y="546922"/>
                    <a:pt x="330547" y="554147"/>
                    <a:pt x="330547" y="563026"/>
                  </a:cubicBezTo>
                  <a:lnTo>
                    <a:pt x="330547" y="591346"/>
                  </a:lnTo>
                  <a:lnTo>
                    <a:pt x="76063" y="591346"/>
                  </a:lnTo>
                  <a:lnTo>
                    <a:pt x="76063" y="563026"/>
                  </a:lnTo>
                  <a:close/>
                  <a:moveTo>
                    <a:pt x="369215" y="318168"/>
                  </a:moveTo>
                  <a:lnTo>
                    <a:pt x="369215" y="229080"/>
                  </a:lnTo>
                  <a:lnTo>
                    <a:pt x="373891" y="229080"/>
                  </a:lnTo>
                  <a:cubicBezTo>
                    <a:pt x="382093" y="229080"/>
                    <a:pt x="388764" y="235752"/>
                    <a:pt x="388764" y="243953"/>
                  </a:cubicBezTo>
                  <a:lnTo>
                    <a:pt x="388764" y="314891"/>
                  </a:lnTo>
                  <a:cubicBezTo>
                    <a:pt x="388764" y="323092"/>
                    <a:pt x="382093" y="329764"/>
                    <a:pt x="373891" y="329764"/>
                  </a:cubicBezTo>
                  <a:lnTo>
                    <a:pt x="368713" y="329764"/>
                  </a:lnTo>
                  <a:cubicBezTo>
                    <a:pt x="369038" y="325940"/>
                    <a:pt x="369215" y="322074"/>
                    <a:pt x="369215" y="318168"/>
                  </a:cubicBezTo>
                  <a:close/>
                  <a:moveTo>
                    <a:pt x="172409" y="62586"/>
                  </a:moveTo>
                  <a:cubicBezTo>
                    <a:pt x="172938" y="62579"/>
                    <a:pt x="173468" y="62566"/>
                    <a:pt x="174000" y="62566"/>
                  </a:cubicBezTo>
                  <a:lnTo>
                    <a:pt x="232609" y="62566"/>
                  </a:lnTo>
                  <a:cubicBezTo>
                    <a:pt x="233142" y="62566"/>
                    <a:pt x="233671" y="62586"/>
                    <a:pt x="234203" y="62592"/>
                  </a:cubicBezTo>
                  <a:lnTo>
                    <a:pt x="234203" y="86736"/>
                  </a:lnTo>
                  <a:lnTo>
                    <a:pt x="172409" y="86736"/>
                  </a:lnTo>
                  <a:lnTo>
                    <a:pt x="172409" y="62586"/>
                  </a:lnTo>
                  <a:close/>
                  <a:moveTo>
                    <a:pt x="87886" y="189983"/>
                  </a:moveTo>
                  <a:cubicBezTo>
                    <a:pt x="77873" y="197646"/>
                    <a:pt x="71399" y="209711"/>
                    <a:pt x="71399" y="223264"/>
                  </a:cubicBezTo>
                  <a:lnTo>
                    <a:pt x="71399" y="311707"/>
                  </a:lnTo>
                  <a:cubicBezTo>
                    <a:pt x="71399" y="325260"/>
                    <a:pt x="77873" y="337324"/>
                    <a:pt x="87886" y="344989"/>
                  </a:cubicBezTo>
                  <a:lnTo>
                    <a:pt x="87886" y="399430"/>
                  </a:lnTo>
                  <a:cubicBezTo>
                    <a:pt x="67667" y="378239"/>
                    <a:pt x="55245" y="349620"/>
                    <a:pt x="55245" y="318168"/>
                  </a:cubicBezTo>
                  <a:lnTo>
                    <a:pt x="55245" y="180698"/>
                  </a:lnTo>
                  <a:cubicBezTo>
                    <a:pt x="55245" y="149246"/>
                    <a:pt x="67667" y="120629"/>
                    <a:pt x="87886" y="99436"/>
                  </a:cubicBezTo>
                  <a:lnTo>
                    <a:pt x="87886" y="189983"/>
                  </a:lnTo>
                  <a:close/>
                  <a:moveTo>
                    <a:pt x="252256" y="478666"/>
                  </a:moveTo>
                  <a:lnTo>
                    <a:pt x="252255" y="478666"/>
                  </a:lnTo>
                  <a:lnTo>
                    <a:pt x="154359" y="478666"/>
                  </a:lnTo>
                  <a:lnTo>
                    <a:pt x="154359" y="452735"/>
                  </a:lnTo>
                  <a:cubicBezTo>
                    <a:pt x="160776" y="453660"/>
                    <a:pt x="167331" y="454146"/>
                    <a:pt x="174001" y="454146"/>
                  </a:cubicBezTo>
                  <a:lnTo>
                    <a:pt x="232611" y="454146"/>
                  </a:lnTo>
                  <a:cubicBezTo>
                    <a:pt x="239281" y="454146"/>
                    <a:pt x="245838" y="453658"/>
                    <a:pt x="252256" y="452735"/>
                  </a:cubicBezTo>
                  <a:lnTo>
                    <a:pt x="252256" y="478666"/>
                  </a:lnTo>
                  <a:close/>
                  <a:moveTo>
                    <a:pt x="300879" y="414775"/>
                  </a:moveTo>
                  <a:cubicBezTo>
                    <a:pt x="281554" y="428328"/>
                    <a:pt x="258002" y="436300"/>
                    <a:pt x="232609" y="436300"/>
                  </a:cubicBezTo>
                  <a:lnTo>
                    <a:pt x="174000" y="436300"/>
                  </a:lnTo>
                  <a:cubicBezTo>
                    <a:pt x="148609" y="436300"/>
                    <a:pt x="125057" y="428328"/>
                    <a:pt x="105732" y="414775"/>
                  </a:cubicBezTo>
                  <a:lnTo>
                    <a:pt x="105732" y="352911"/>
                  </a:lnTo>
                  <a:cubicBezTo>
                    <a:pt x="108190" y="353362"/>
                    <a:pt x="110718" y="353609"/>
                    <a:pt x="113305" y="353609"/>
                  </a:cubicBezTo>
                  <a:lnTo>
                    <a:pt x="134033" y="353609"/>
                  </a:lnTo>
                  <a:cubicBezTo>
                    <a:pt x="138653" y="366691"/>
                    <a:pt x="151137" y="376093"/>
                    <a:pt x="165783" y="376093"/>
                  </a:cubicBezTo>
                  <a:lnTo>
                    <a:pt x="243747" y="376093"/>
                  </a:lnTo>
                  <a:cubicBezTo>
                    <a:pt x="258393" y="376093"/>
                    <a:pt x="270876" y="366691"/>
                    <a:pt x="275496" y="353609"/>
                  </a:cubicBezTo>
                  <a:lnTo>
                    <a:pt x="296225" y="353609"/>
                  </a:lnTo>
                  <a:cubicBezTo>
                    <a:pt x="297798" y="353609"/>
                    <a:pt x="299351" y="353514"/>
                    <a:pt x="300879" y="353344"/>
                  </a:cubicBezTo>
                  <a:lnTo>
                    <a:pt x="300879" y="414775"/>
                  </a:lnTo>
                  <a:close/>
                  <a:moveTo>
                    <a:pt x="149967" y="342437"/>
                  </a:moveTo>
                  <a:cubicBezTo>
                    <a:pt x="149967" y="333720"/>
                    <a:pt x="157062" y="326627"/>
                    <a:pt x="165783" y="326627"/>
                  </a:cubicBezTo>
                  <a:lnTo>
                    <a:pt x="243747" y="326627"/>
                  </a:lnTo>
                  <a:cubicBezTo>
                    <a:pt x="252468" y="326627"/>
                    <a:pt x="259561" y="333720"/>
                    <a:pt x="259561" y="342437"/>
                  </a:cubicBezTo>
                  <a:cubicBezTo>
                    <a:pt x="259561" y="351153"/>
                    <a:pt x="252468" y="358246"/>
                    <a:pt x="243747" y="358246"/>
                  </a:cubicBezTo>
                  <a:lnTo>
                    <a:pt x="165783" y="358246"/>
                  </a:lnTo>
                  <a:cubicBezTo>
                    <a:pt x="157062" y="358246"/>
                    <a:pt x="149967" y="351153"/>
                    <a:pt x="149967" y="342437"/>
                  </a:cubicBezTo>
                  <a:close/>
                  <a:moveTo>
                    <a:pt x="296224" y="335762"/>
                  </a:moveTo>
                  <a:lnTo>
                    <a:pt x="276741" y="335762"/>
                  </a:lnTo>
                  <a:cubicBezTo>
                    <a:pt x="273636" y="320390"/>
                    <a:pt x="260022" y="308780"/>
                    <a:pt x="243746" y="308780"/>
                  </a:cubicBezTo>
                  <a:lnTo>
                    <a:pt x="165781" y="308780"/>
                  </a:lnTo>
                  <a:cubicBezTo>
                    <a:pt x="149505" y="308780"/>
                    <a:pt x="135892" y="320390"/>
                    <a:pt x="132786" y="335762"/>
                  </a:cubicBezTo>
                  <a:lnTo>
                    <a:pt x="113305" y="335762"/>
                  </a:lnTo>
                  <a:cubicBezTo>
                    <a:pt x="100039" y="335762"/>
                    <a:pt x="89244" y="324971"/>
                    <a:pt x="89244" y="311707"/>
                  </a:cubicBezTo>
                  <a:lnTo>
                    <a:pt x="89244" y="223264"/>
                  </a:lnTo>
                  <a:cubicBezTo>
                    <a:pt x="89244" y="210000"/>
                    <a:pt x="100037" y="199208"/>
                    <a:pt x="113305" y="199208"/>
                  </a:cubicBezTo>
                  <a:lnTo>
                    <a:pt x="296224" y="199208"/>
                  </a:lnTo>
                  <a:cubicBezTo>
                    <a:pt x="309491" y="199208"/>
                    <a:pt x="320286" y="209999"/>
                    <a:pt x="320286" y="223264"/>
                  </a:cubicBezTo>
                  <a:lnTo>
                    <a:pt x="320286" y="311707"/>
                  </a:lnTo>
                  <a:cubicBezTo>
                    <a:pt x="320286" y="324970"/>
                    <a:pt x="309491" y="335762"/>
                    <a:pt x="296224" y="335762"/>
                  </a:cubicBezTo>
                  <a:close/>
                  <a:moveTo>
                    <a:pt x="351368" y="318168"/>
                  </a:moveTo>
                  <a:cubicBezTo>
                    <a:pt x="351368" y="349620"/>
                    <a:pt x="338945" y="378237"/>
                    <a:pt x="318726" y="399428"/>
                  </a:cubicBezTo>
                  <a:lnTo>
                    <a:pt x="318726" y="347028"/>
                  </a:lnTo>
                  <a:cubicBezTo>
                    <a:pt x="330383" y="339579"/>
                    <a:pt x="338133" y="326535"/>
                    <a:pt x="338133" y="311706"/>
                  </a:cubicBezTo>
                  <a:lnTo>
                    <a:pt x="338133" y="223263"/>
                  </a:lnTo>
                  <a:cubicBezTo>
                    <a:pt x="338133" y="208434"/>
                    <a:pt x="330383" y="195390"/>
                    <a:pt x="318726" y="187940"/>
                  </a:cubicBezTo>
                  <a:lnTo>
                    <a:pt x="318726" y="164197"/>
                  </a:lnTo>
                  <a:cubicBezTo>
                    <a:pt x="318726" y="159267"/>
                    <a:pt x="314731" y="155273"/>
                    <a:pt x="309802" y="155273"/>
                  </a:cubicBezTo>
                  <a:cubicBezTo>
                    <a:pt x="304873" y="155273"/>
                    <a:pt x="300878" y="159267"/>
                    <a:pt x="300878" y="164197"/>
                  </a:cubicBezTo>
                  <a:lnTo>
                    <a:pt x="300878" y="181625"/>
                  </a:lnTo>
                  <a:cubicBezTo>
                    <a:pt x="299349" y="181455"/>
                    <a:pt x="297797" y="181360"/>
                    <a:pt x="296224" y="181360"/>
                  </a:cubicBezTo>
                  <a:lnTo>
                    <a:pt x="113305" y="181360"/>
                  </a:lnTo>
                  <a:cubicBezTo>
                    <a:pt x="110718" y="181360"/>
                    <a:pt x="108190" y="181607"/>
                    <a:pt x="105732" y="182058"/>
                  </a:cubicBezTo>
                  <a:lnTo>
                    <a:pt x="105732" y="84091"/>
                  </a:lnTo>
                  <a:cubicBezTo>
                    <a:pt x="120019" y="74072"/>
                    <a:pt x="136617" y="67110"/>
                    <a:pt x="154561" y="64158"/>
                  </a:cubicBezTo>
                  <a:lnTo>
                    <a:pt x="154561" y="87554"/>
                  </a:lnTo>
                  <a:cubicBezTo>
                    <a:pt x="154561" y="96945"/>
                    <a:pt x="162223" y="104584"/>
                    <a:pt x="171638" y="104584"/>
                  </a:cubicBezTo>
                  <a:lnTo>
                    <a:pt x="234975" y="104584"/>
                  </a:lnTo>
                  <a:cubicBezTo>
                    <a:pt x="244390" y="104584"/>
                    <a:pt x="252051" y="96944"/>
                    <a:pt x="252051" y="87554"/>
                  </a:cubicBezTo>
                  <a:lnTo>
                    <a:pt x="252051" y="64158"/>
                  </a:lnTo>
                  <a:cubicBezTo>
                    <a:pt x="269997" y="67110"/>
                    <a:pt x="286592" y="74082"/>
                    <a:pt x="300881" y="84106"/>
                  </a:cubicBezTo>
                  <a:lnTo>
                    <a:pt x="300881" y="114224"/>
                  </a:lnTo>
                  <a:cubicBezTo>
                    <a:pt x="300881" y="119153"/>
                    <a:pt x="304875" y="123147"/>
                    <a:pt x="309804" y="123147"/>
                  </a:cubicBezTo>
                  <a:cubicBezTo>
                    <a:pt x="314734" y="123147"/>
                    <a:pt x="318728" y="119153"/>
                    <a:pt x="318728" y="114224"/>
                  </a:cubicBezTo>
                  <a:lnTo>
                    <a:pt x="318728" y="99456"/>
                  </a:lnTo>
                  <a:cubicBezTo>
                    <a:pt x="321498" y="102359"/>
                    <a:pt x="324124" y="105399"/>
                    <a:pt x="326589" y="108570"/>
                  </a:cubicBezTo>
                  <a:lnTo>
                    <a:pt x="326589" y="172141"/>
                  </a:lnTo>
                  <a:cubicBezTo>
                    <a:pt x="326589" y="180776"/>
                    <a:pt x="332217" y="184709"/>
                    <a:pt x="337448" y="184709"/>
                  </a:cubicBezTo>
                  <a:cubicBezTo>
                    <a:pt x="339880" y="184709"/>
                    <a:pt x="343519" y="183863"/>
                    <a:pt x="347053" y="179835"/>
                  </a:cubicBezTo>
                  <a:lnTo>
                    <a:pt x="351220" y="175081"/>
                  </a:lnTo>
                  <a:cubicBezTo>
                    <a:pt x="351308" y="176943"/>
                    <a:pt x="351368" y="178814"/>
                    <a:pt x="351368" y="180698"/>
                  </a:cubicBezTo>
                  <a:lnTo>
                    <a:pt x="351368" y="318168"/>
                  </a:lnTo>
                  <a:close/>
                  <a:moveTo>
                    <a:pt x="369512" y="131745"/>
                  </a:moveTo>
                  <a:cubicBezTo>
                    <a:pt x="366942" y="131745"/>
                    <a:pt x="364496" y="132854"/>
                    <a:pt x="362801" y="134788"/>
                  </a:cubicBezTo>
                  <a:lnTo>
                    <a:pt x="344434" y="155740"/>
                  </a:lnTo>
                  <a:lnTo>
                    <a:pt x="344434" y="17847"/>
                  </a:lnTo>
                  <a:lnTo>
                    <a:pt x="514285" y="17847"/>
                  </a:lnTo>
                  <a:lnTo>
                    <a:pt x="514285" y="131745"/>
                  </a:lnTo>
                  <a:lnTo>
                    <a:pt x="369512" y="1317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23"/>
            <p:cNvSpPr/>
            <p:nvPr/>
          </p:nvSpPr>
          <p:spPr>
            <a:xfrm>
              <a:off x="8690728" y="2119905"/>
              <a:ext cx="40339" cy="17847"/>
            </a:xfrm>
            <a:custGeom>
              <a:avLst/>
              <a:gdLst/>
              <a:ahLst/>
              <a:cxnLst/>
              <a:rect l="l" t="t" r="r" b="b"/>
              <a:pathLst>
                <a:path w="40339" h="17847" extrusionOk="0">
                  <a:moveTo>
                    <a:pt x="31416" y="0"/>
                  </a:moveTo>
                  <a:lnTo>
                    <a:pt x="8924" y="0"/>
                  </a:lnTo>
                  <a:cubicBezTo>
                    <a:pt x="3994" y="0"/>
                    <a:pt x="0" y="3995"/>
                    <a:pt x="0" y="8924"/>
                  </a:cubicBezTo>
                  <a:cubicBezTo>
                    <a:pt x="0" y="13853"/>
                    <a:pt x="3995" y="17847"/>
                    <a:pt x="8924" y="17847"/>
                  </a:cubicBezTo>
                  <a:lnTo>
                    <a:pt x="31416" y="17847"/>
                  </a:lnTo>
                  <a:cubicBezTo>
                    <a:pt x="36346" y="17847"/>
                    <a:pt x="40340" y="13853"/>
                    <a:pt x="40340" y="8924"/>
                  </a:cubicBezTo>
                  <a:cubicBezTo>
                    <a:pt x="40340" y="3995"/>
                    <a:pt x="36346" y="0"/>
                    <a:pt x="3141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23"/>
            <p:cNvSpPr/>
            <p:nvPr/>
          </p:nvSpPr>
          <p:spPr>
            <a:xfrm>
              <a:off x="8598247" y="2150645"/>
              <a:ext cx="132821" cy="17847"/>
            </a:xfrm>
            <a:custGeom>
              <a:avLst/>
              <a:gdLst/>
              <a:ahLst/>
              <a:cxnLst/>
              <a:rect l="l" t="t" r="r" b="b"/>
              <a:pathLst>
                <a:path w="132821" h="17847" extrusionOk="0">
                  <a:moveTo>
                    <a:pt x="123898" y="0"/>
                  </a:moveTo>
                  <a:lnTo>
                    <a:pt x="8924" y="0"/>
                  </a:lnTo>
                  <a:cubicBezTo>
                    <a:pt x="3994" y="0"/>
                    <a:pt x="0" y="3994"/>
                    <a:pt x="0" y="8924"/>
                  </a:cubicBezTo>
                  <a:cubicBezTo>
                    <a:pt x="0" y="13853"/>
                    <a:pt x="3994" y="17847"/>
                    <a:pt x="8924" y="17847"/>
                  </a:cubicBezTo>
                  <a:lnTo>
                    <a:pt x="123898" y="17847"/>
                  </a:lnTo>
                  <a:cubicBezTo>
                    <a:pt x="128828" y="17847"/>
                    <a:pt x="132822" y="13853"/>
                    <a:pt x="132822" y="8924"/>
                  </a:cubicBezTo>
                  <a:cubicBezTo>
                    <a:pt x="132822" y="3994"/>
                    <a:pt x="128828" y="0"/>
                    <a:pt x="12389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23"/>
            <p:cNvSpPr/>
            <p:nvPr/>
          </p:nvSpPr>
          <p:spPr>
            <a:xfrm>
              <a:off x="8598247" y="2182849"/>
              <a:ext cx="132821" cy="17847"/>
            </a:xfrm>
            <a:custGeom>
              <a:avLst/>
              <a:gdLst/>
              <a:ahLst/>
              <a:cxnLst/>
              <a:rect l="l" t="t" r="r" b="b"/>
              <a:pathLst>
                <a:path w="132821" h="17847" extrusionOk="0">
                  <a:moveTo>
                    <a:pt x="123898" y="0"/>
                  </a:moveTo>
                  <a:lnTo>
                    <a:pt x="8924" y="0"/>
                  </a:lnTo>
                  <a:cubicBezTo>
                    <a:pt x="3994" y="0"/>
                    <a:pt x="0" y="3994"/>
                    <a:pt x="0" y="8924"/>
                  </a:cubicBezTo>
                  <a:cubicBezTo>
                    <a:pt x="0" y="13853"/>
                    <a:pt x="3994" y="17847"/>
                    <a:pt x="8924" y="17847"/>
                  </a:cubicBezTo>
                  <a:lnTo>
                    <a:pt x="123898" y="17847"/>
                  </a:lnTo>
                  <a:cubicBezTo>
                    <a:pt x="128828" y="17847"/>
                    <a:pt x="132822" y="13853"/>
                    <a:pt x="132822" y="8924"/>
                  </a:cubicBezTo>
                  <a:cubicBezTo>
                    <a:pt x="132822" y="3994"/>
                    <a:pt x="128828" y="0"/>
                    <a:pt x="12389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23"/>
            <p:cNvSpPr/>
            <p:nvPr/>
          </p:nvSpPr>
          <p:spPr>
            <a:xfrm>
              <a:off x="8598247" y="2119905"/>
              <a:ext cx="80729" cy="17847"/>
            </a:xfrm>
            <a:custGeom>
              <a:avLst/>
              <a:gdLst/>
              <a:ahLst/>
              <a:cxnLst/>
              <a:rect l="l" t="t" r="r" b="b"/>
              <a:pathLst>
                <a:path w="80729" h="17847" extrusionOk="0">
                  <a:moveTo>
                    <a:pt x="71806" y="0"/>
                  </a:moveTo>
                  <a:lnTo>
                    <a:pt x="8924" y="0"/>
                  </a:lnTo>
                  <a:cubicBezTo>
                    <a:pt x="3994" y="0"/>
                    <a:pt x="0" y="3995"/>
                    <a:pt x="0" y="8924"/>
                  </a:cubicBezTo>
                  <a:cubicBezTo>
                    <a:pt x="0" y="13853"/>
                    <a:pt x="3994" y="17847"/>
                    <a:pt x="8924" y="17847"/>
                  </a:cubicBezTo>
                  <a:lnTo>
                    <a:pt x="71806" y="17847"/>
                  </a:lnTo>
                  <a:cubicBezTo>
                    <a:pt x="76736" y="17847"/>
                    <a:pt x="80730" y="13853"/>
                    <a:pt x="80730" y="8924"/>
                  </a:cubicBezTo>
                  <a:cubicBezTo>
                    <a:pt x="80730" y="3995"/>
                    <a:pt x="76736" y="0"/>
                    <a:pt x="7180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86" name="Google Shape;886;p23"/>
          <p:cNvSpPr/>
          <p:nvPr/>
        </p:nvSpPr>
        <p:spPr>
          <a:xfrm>
            <a:off x="2534319" y="2316703"/>
            <a:ext cx="796500" cy="6954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908" name="Google Shape;908;p23"/>
          <p:cNvSpPr txBox="1"/>
          <p:nvPr/>
        </p:nvSpPr>
        <p:spPr>
          <a:xfrm>
            <a:off x="2534315" y="1249489"/>
            <a:ext cx="1611900" cy="436800"/>
          </a:xfrm>
          <a:prstGeom prst="rect">
            <a:avLst/>
          </a:prstGeom>
          <a:noFill/>
          <a:ln>
            <a:noFill/>
          </a:ln>
        </p:spPr>
        <p:txBody>
          <a:bodyPr spcFirstLastPara="1" wrap="square" lIns="91425" tIns="91425" rIns="91425" bIns="91425" anchor="b" anchorCtr="0">
            <a:noAutofit/>
          </a:bodyPr>
          <a:lstStyle/>
          <a:p>
            <a:pPr lvl="0"/>
            <a:r>
              <a:rPr lang="en-US" sz="1600" b="1" dirty="0">
                <a:latin typeface="Montserrat SemiBold :"/>
              </a:rPr>
              <a:t>Dataset</a:t>
            </a:r>
            <a:endParaRPr lang="en-US" sz="1600" b="1" dirty="0">
              <a:solidFill>
                <a:schemeClr val="dk1"/>
              </a:solidFill>
              <a:latin typeface="Montserrat SemiBold"/>
              <a:ea typeface="Montserrat SemiBold"/>
              <a:cs typeface="Montserrat SemiBold"/>
              <a:sym typeface="Montserrat SemiBold"/>
            </a:endParaRPr>
          </a:p>
        </p:txBody>
      </p:sp>
      <p:sp>
        <p:nvSpPr>
          <p:cNvPr id="909" name="Google Shape;909;p23"/>
          <p:cNvSpPr txBox="1"/>
          <p:nvPr/>
        </p:nvSpPr>
        <p:spPr>
          <a:xfrm>
            <a:off x="2534323" y="1577783"/>
            <a:ext cx="1611900" cy="731400"/>
          </a:xfrm>
          <a:prstGeom prst="rect">
            <a:avLst/>
          </a:prstGeom>
          <a:noFill/>
          <a:ln>
            <a:noFill/>
          </a:ln>
        </p:spPr>
        <p:txBody>
          <a:bodyPr spcFirstLastPara="1" wrap="square" lIns="91425" tIns="91425" rIns="91425" bIns="91425" anchor="t" anchorCtr="0">
            <a:noAutofit/>
          </a:bodyPr>
          <a:lstStyle/>
          <a:p>
            <a:pPr lvl="0"/>
            <a:r>
              <a:rPr lang="en-US" sz="1200" dirty="0" err="1">
                <a:latin typeface="Montserrat Medium" panose="00000600000000000000" pitchFamily="2" charset="0"/>
              </a:rPr>
              <a:t>PlantVillage</a:t>
            </a:r>
            <a:r>
              <a:rPr lang="en-US" sz="1200" dirty="0">
                <a:latin typeface="Montserrat Medium" panose="00000600000000000000" pitchFamily="2" charset="0"/>
              </a:rPr>
              <a:t> (38 crop-disease categories)</a:t>
            </a:r>
            <a:endParaRPr sz="1200" dirty="0">
              <a:solidFill>
                <a:schemeClr val="dk1"/>
              </a:solidFill>
              <a:latin typeface="Montserrat Medium" panose="00000600000000000000" pitchFamily="2" charset="0"/>
              <a:ea typeface="Montserrat Medium"/>
              <a:cs typeface="Montserrat Medium"/>
              <a:sym typeface="Montserrat Medium"/>
            </a:endParaRPr>
          </a:p>
        </p:txBody>
      </p:sp>
      <p:grpSp>
        <p:nvGrpSpPr>
          <p:cNvPr id="910" name="Google Shape;910;p23"/>
          <p:cNvGrpSpPr/>
          <p:nvPr/>
        </p:nvGrpSpPr>
        <p:grpSpPr>
          <a:xfrm>
            <a:off x="2713869" y="2435802"/>
            <a:ext cx="397922" cy="457199"/>
            <a:chOff x="7270532" y="2052126"/>
            <a:chExt cx="537369" cy="609192"/>
          </a:xfrm>
        </p:grpSpPr>
        <p:sp>
          <p:nvSpPr>
            <p:cNvPr id="911" name="Google Shape;911;p23"/>
            <p:cNvSpPr/>
            <p:nvPr/>
          </p:nvSpPr>
          <p:spPr>
            <a:xfrm>
              <a:off x="7344602" y="2117321"/>
              <a:ext cx="463299" cy="543997"/>
            </a:xfrm>
            <a:custGeom>
              <a:avLst/>
              <a:gdLst/>
              <a:ahLst/>
              <a:cxnLst/>
              <a:rect l="l" t="t" r="r" b="b"/>
              <a:pathLst>
                <a:path w="463299" h="543997" extrusionOk="0">
                  <a:moveTo>
                    <a:pt x="448423" y="88007"/>
                  </a:moveTo>
                  <a:lnTo>
                    <a:pt x="431300" y="88007"/>
                  </a:lnTo>
                  <a:cubicBezTo>
                    <a:pt x="431288" y="87978"/>
                    <a:pt x="431277" y="87949"/>
                    <a:pt x="431266" y="87920"/>
                  </a:cubicBezTo>
                  <a:lnTo>
                    <a:pt x="427981" y="79902"/>
                  </a:lnTo>
                  <a:cubicBezTo>
                    <a:pt x="427959" y="79850"/>
                    <a:pt x="427938" y="79798"/>
                    <a:pt x="427915" y="79746"/>
                  </a:cubicBezTo>
                  <a:cubicBezTo>
                    <a:pt x="427916" y="79738"/>
                    <a:pt x="427918" y="79728"/>
                    <a:pt x="427919" y="79721"/>
                  </a:cubicBezTo>
                  <a:lnTo>
                    <a:pt x="440085" y="67462"/>
                  </a:lnTo>
                  <a:cubicBezTo>
                    <a:pt x="445834" y="61669"/>
                    <a:pt x="445834" y="52241"/>
                    <a:pt x="440085" y="46446"/>
                  </a:cubicBezTo>
                  <a:lnTo>
                    <a:pt x="417233" y="23421"/>
                  </a:lnTo>
                  <a:cubicBezTo>
                    <a:pt x="414431" y="20596"/>
                    <a:pt x="410692" y="19040"/>
                    <a:pt x="406708" y="19040"/>
                  </a:cubicBezTo>
                  <a:cubicBezTo>
                    <a:pt x="402723" y="19040"/>
                    <a:pt x="398986" y="20596"/>
                    <a:pt x="396184" y="23419"/>
                  </a:cubicBezTo>
                  <a:lnTo>
                    <a:pt x="384068" y="35626"/>
                  </a:lnTo>
                  <a:cubicBezTo>
                    <a:pt x="384039" y="35613"/>
                    <a:pt x="384009" y="35601"/>
                    <a:pt x="383980" y="35589"/>
                  </a:cubicBezTo>
                  <a:lnTo>
                    <a:pt x="376082" y="32303"/>
                  </a:lnTo>
                  <a:cubicBezTo>
                    <a:pt x="376043" y="32286"/>
                    <a:pt x="376004" y="32272"/>
                    <a:pt x="375965" y="32255"/>
                  </a:cubicBezTo>
                  <a:cubicBezTo>
                    <a:pt x="375963" y="32252"/>
                    <a:pt x="375960" y="32248"/>
                    <a:pt x="375958" y="32244"/>
                  </a:cubicBezTo>
                  <a:lnTo>
                    <a:pt x="375958" y="14873"/>
                  </a:lnTo>
                  <a:cubicBezTo>
                    <a:pt x="375958" y="6673"/>
                    <a:pt x="369286" y="0"/>
                    <a:pt x="361085" y="0"/>
                  </a:cubicBezTo>
                  <a:lnTo>
                    <a:pt x="328814" y="0"/>
                  </a:lnTo>
                  <a:cubicBezTo>
                    <a:pt x="320613" y="0"/>
                    <a:pt x="313941" y="6673"/>
                    <a:pt x="313941" y="14873"/>
                  </a:cubicBezTo>
                  <a:lnTo>
                    <a:pt x="313941" y="32244"/>
                  </a:lnTo>
                  <a:cubicBezTo>
                    <a:pt x="313939" y="32248"/>
                    <a:pt x="313937" y="32252"/>
                    <a:pt x="313934" y="32255"/>
                  </a:cubicBezTo>
                  <a:cubicBezTo>
                    <a:pt x="313895" y="32272"/>
                    <a:pt x="313857" y="32286"/>
                    <a:pt x="313818" y="32303"/>
                  </a:cubicBezTo>
                  <a:lnTo>
                    <a:pt x="305921" y="35589"/>
                  </a:lnTo>
                  <a:cubicBezTo>
                    <a:pt x="305891" y="35602"/>
                    <a:pt x="305862" y="35614"/>
                    <a:pt x="305833" y="35626"/>
                  </a:cubicBezTo>
                  <a:lnTo>
                    <a:pt x="293719" y="23418"/>
                  </a:lnTo>
                  <a:cubicBezTo>
                    <a:pt x="290916" y="20595"/>
                    <a:pt x="287179" y="19040"/>
                    <a:pt x="283195" y="19040"/>
                  </a:cubicBezTo>
                  <a:cubicBezTo>
                    <a:pt x="279298" y="19040"/>
                    <a:pt x="275644" y="20536"/>
                    <a:pt x="272864" y="23242"/>
                  </a:cubicBezTo>
                  <a:cubicBezTo>
                    <a:pt x="250764" y="14848"/>
                    <a:pt x="226836" y="10238"/>
                    <a:pt x="201857" y="10238"/>
                  </a:cubicBezTo>
                  <a:cubicBezTo>
                    <a:pt x="90553" y="10238"/>
                    <a:pt x="0" y="101454"/>
                    <a:pt x="0" y="213575"/>
                  </a:cubicBezTo>
                  <a:cubicBezTo>
                    <a:pt x="0" y="255115"/>
                    <a:pt x="12354" y="295065"/>
                    <a:pt x="35728" y="329107"/>
                  </a:cubicBezTo>
                  <a:cubicBezTo>
                    <a:pt x="57407" y="360679"/>
                    <a:pt x="87094" y="385199"/>
                    <a:pt x="121855" y="400311"/>
                  </a:cubicBezTo>
                  <a:lnTo>
                    <a:pt x="121855" y="433441"/>
                  </a:lnTo>
                  <a:cubicBezTo>
                    <a:pt x="113899" y="436371"/>
                    <a:pt x="108198" y="444005"/>
                    <a:pt x="108198" y="452966"/>
                  </a:cubicBezTo>
                  <a:lnTo>
                    <a:pt x="108198" y="472326"/>
                  </a:lnTo>
                  <a:cubicBezTo>
                    <a:pt x="108198" y="483806"/>
                    <a:pt x="117540" y="493148"/>
                    <a:pt x="129020" y="493148"/>
                  </a:cubicBezTo>
                  <a:lnTo>
                    <a:pt x="142035" y="493148"/>
                  </a:lnTo>
                  <a:lnTo>
                    <a:pt x="142035" y="524488"/>
                  </a:lnTo>
                  <a:cubicBezTo>
                    <a:pt x="142035" y="535246"/>
                    <a:pt x="150769" y="543997"/>
                    <a:pt x="161505" y="543997"/>
                  </a:cubicBezTo>
                  <a:lnTo>
                    <a:pt x="242210" y="543997"/>
                  </a:lnTo>
                  <a:cubicBezTo>
                    <a:pt x="252946" y="543997"/>
                    <a:pt x="261681" y="535246"/>
                    <a:pt x="261681" y="524488"/>
                  </a:cubicBezTo>
                  <a:lnTo>
                    <a:pt x="261681" y="493148"/>
                  </a:lnTo>
                  <a:lnTo>
                    <a:pt x="274695" y="493148"/>
                  </a:lnTo>
                  <a:cubicBezTo>
                    <a:pt x="286176" y="493148"/>
                    <a:pt x="295517" y="483806"/>
                    <a:pt x="295517" y="472326"/>
                  </a:cubicBezTo>
                  <a:lnTo>
                    <a:pt x="295517" y="452966"/>
                  </a:lnTo>
                  <a:cubicBezTo>
                    <a:pt x="295517" y="444005"/>
                    <a:pt x="289815" y="436370"/>
                    <a:pt x="281859" y="433441"/>
                  </a:cubicBezTo>
                  <a:lnTo>
                    <a:pt x="281859" y="400312"/>
                  </a:lnTo>
                  <a:cubicBezTo>
                    <a:pt x="327063" y="380668"/>
                    <a:pt x="363362" y="345354"/>
                    <a:pt x="384484" y="300301"/>
                  </a:cubicBezTo>
                  <a:cubicBezTo>
                    <a:pt x="386576" y="295839"/>
                    <a:pt x="384654" y="290526"/>
                    <a:pt x="380192" y="288433"/>
                  </a:cubicBezTo>
                  <a:cubicBezTo>
                    <a:pt x="375729" y="286340"/>
                    <a:pt x="370416" y="288263"/>
                    <a:pt x="368325" y="292724"/>
                  </a:cubicBezTo>
                  <a:cubicBezTo>
                    <a:pt x="350179" y="331428"/>
                    <a:pt x="319763" y="362250"/>
                    <a:pt x="281859" y="380667"/>
                  </a:cubicBezTo>
                  <a:lnTo>
                    <a:pt x="281859" y="332268"/>
                  </a:lnTo>
                  <a:lnTo>
                    <a:pt x="283863" y="332268"/>
                  </a:lnTo>
                  <a:cubicBezTo>
                    <a:pt x="292064" y="332268"/>
                    <a:pt x="298735" y="325597"/>
                    <a:pt x="298735" y="317396"/>
                  </a:cubicBezTo>
                  <a:lnTo>
                    <a:pt x="298735" y="294141"/>
                  </a:lnTo>
                  <a:cubicBezTo>
                    <a:pt x="298735" y="285940"/>
                    <a:pt x="292064" y="279269"/>
                    <a:pt x="283863" y="279269"/>
                  </a:cubicBezTo>
                  <a:lnTo>
                    <a:pt x="261167" y="279269"/>
                  </a:lnTo>
                  <a:cubicBezTo>
                    <a:pt x="252965" y="279269"/>
                    <a:pt x="246294" y="285940"/>
                    <a:pt x="246294" y="294141"/>
                  </a:cubicBezTo>
                  <a:lnTo>
                    <a:pt x="246294" y="317396"/>
                  </a:lnTo>
                  <a:cubicBezTo>
                    <a:pt x="246294" y="325597"/>
                    <a:pt x="252965" y="332268"/>
                    <a:pt x="261167" y="332268"/>
                  </a:cubicBezTo>
                  <a:lnTo>
                    <a:pt x="264013" y="332268"/>
                  </a:lnTo>
                  <a:lnTo>
                    <a:pt x="264013" y="432142"/>
                  </a:lnTo>
                  <a:lnTo>
                    <a:pt x="251017" y="432142"/>
                  </a:lnTo>
                  <a:lnTo>
                    <a:pt x="251017" y="363681"/>
                  </a:lnTo>
                  <a:cubicBezTo>
                    <a:pt x="251017" y="358012"/>
                    <a:pt x="248228" y="351245"/>
                    <a:pt x="244238" y="347223"/>
                  </a:cubicBezTo>
                  <a:lnTo>
                    <a:pt x="176924" y="279394"/>
                  </a:lnTo>
                  <a:lnTo>
                    <a:pt x="179789" y="276506"/>
                  </a:lnTo>
                  <a:cubicBezTo>
                    <a:pt x="185539" y="270713"/>
                    <a:pt x="185539" y="261284"/>
                    <a:pt x="179789" y="255490"/>
                  </a:cubicBezTo>
                  <a:lnTo>
                    <a:pt x="163708" y="239286"/>
                  </a:lnTo>
                  <a:cubicBezTo>
                    <a:pt x="160905" y="236461"/>
                    <a:pt x="157167" y="234905"/>
                    <a:pt x="153182" y="234905"/>
                  </a:cubicBezTo>
                  <a:cubicBezTo>
                    <a:pt x="149198" y="234905"/>
                    <a:pt x="145460" y="236461"/>
                    <a:pt x="142658" y="239284"/>
                  </a:cubicBezTo>
                  <a:lnTo>
                    <a:pt x="126371" y="255697"/>
                  </a:lnTo>
                  <a:cubicBezTo>
                    <a:pt x="120621" y="261490"/>
                    <a:pt x="120621" y="270918"/>
                    <a:pt x="126371" y="276713"/>
                  </a:cubicBezTo>
                  <a:lnTo>
                    <a:pt x="142452" y="292917"/>
                  </a:lnTo>
                  <a:cubicBezTo>
                    <a:pt x="145254" y="295742"/>
                    <a:pt x="148993" y="297298"/>
                    <a:pt x="152978" y="297298"/>
                  </a:cubicBezTo>
                  <a:cubicBezTo>
                    <a:pt x="156962" y="297298"/>
                    <a:pt x="160700" y="295742"/>
                    <a:pt x="163502" y="292918"/>
                  </a:cubicBezTo>
                  <a:lnTo>
                    <a:pt x="164351" y="292062"/>
                  </a:lnTo>
                  <a:lnTo>
                    <a:pt x="231568" y="359794"/>
                  </a:lnTo>
                  <a:cubicBezTo>
                    <a:pt x="232226" y="360479"/>
                    <a:pt x="233154" y="362734"/>
                    <a:pt x="233171" y="363681"/>
                  </a:cubicBezTo>
                  <a:lnTo>
                    <a:pt x="233171" y="432142"/>
                  </a:lnTo>
                  <a:lnTo>
                    <a:pt x="214721" y="432142"/>
                  </a:lnTo>
                  <a:lnTo>
                    <a:pt x="214721" y="357194"/>
                  </a:lnTo>
                  <a:cubicBezTo>
                    <a:pt x="214721" y="352265"/>
                    <a:pt x="210726" y="348270"/>
                    <a:pt x="205798" y="348270"/>
                  </a:cubicBezTo>
                  <a:cubicBezTo>
                    <a:pt x="200869" y="348270"/>
                    <a:pt x="196874" y="352265"/>
                    <a:pt x="196874" y="357194"/>
                  </a:cubicBezTo>
                  <a:lnTo>
                    <a:pt x="196874" y="432143"/>
                  </a:lnTo>
                  <a:lnTo>
                    <a:pt x="169878" y="432143"/>
                  </a:lnTo>
                  <a:lnTo>
                    <a:pt x="169878" y="368305"/>
                  </a:lnTo>
                  <a:lnTo>
                    <a:pt x="172303" y="368305"/>
                  </a:lnTo>
                  <a:cubicBezTo>
                    <a:pt x="180504" y="368305"/>
                    <a:pt x="187176" y="361633"/>
                    <a:pt x="187176" y="353432"/>
                  </a:cubicBezTo>
                  <a:lnTo>
                    <a:pt x="187176" y="330178"/>
                  </a:lnTo>
                  <a:cubicBezTo>
                    <a:pt x="187176" y="321976"/>
                    <a:pt x="180504" y="315305"/>
                    <a:pt x="172303" y="315305"/>
                  </a:cubicBezTo>
                  <a:lnTo>
                    <a:pt x="149607" y="315305"/>
                  </a:lnTo>
                  <a:cubicBezTo>
                    <a:pt x="141405" y="315305"/>
                    <a:pt x="134734" y="321976"/>
                    <a:pt x="134734" y="330178"/>
                  </a:cubicBezTo>
                  <a:lnTo>
                    <a:pt x="134734" y="353432"/>
                  </a:lnTo>
                  <a:cubicBezTo>
                    <a:pt x="134734" y="361633"/>
                    <a:pt x="141405" y="368305"/>
                    <a:pt x="149607" y="368305"/>
                  </a:cubicBezTo>
                  <a:lnTo>
                    <a:pt x="152031" y="368305"/>
                  </a:lnTo>
                  <a:lnTo>
                    <a:pt x="152031" y="432143"/>
                  </a:lnTo>
                  <a:lnTo>
                    <a:pt x="139704" y="432143"/>
                  </a:lnTo>
                  <a:lnTo>
                    <a:pt x="139704" y="394364"/>
                  </a:lnTo>
                  <a:cubicBezTo>
                    <a:pt x="139704" y="390714"/>
                    <a:pt x="137480" y="387432"/>
                    <a:pt x="134091" y="386077"/>
                  </a:cubicBezTo>
                  <a:cubicBezTo>
                    <a:pt x="100200" y="372537"/>
                    <a:pt x="71276" y="349342"/>
                    <a:pt x="50443" y="319003"/>
                  </a:cubicBezTo>
                  <a:cubicBezTo>
                    <a:pt x="29120" y="287948"/>
                    <a:pt x="17849" y="251492"/>
                    <a:pt x="17849" y="213575"/>
                  </a:cubicBezTo>
                  <a:cubicBezTo>
                    <a:pt x="17849" y="111296"/>
                    <a:pt x="100394" y="28086"/>
                    <a:pt x="201858" y="28086"/>
                  </a:cubicBezTo>
                  <a:cubicBezTo>
                    <a:pt x="221782" y="28086"/>
                    <a:pt x="240969" y="31312"/>
                    <a:pt x="258951" y="37244"/>
                  </a:cubicBezTo>
                  <a:lnTo>
                    <a:pt x="249820" y="46445"/>
                  </a:lnTo>
                  <a:cubicBezTo>
                    <a:pt x="244071" y="52238"/>
                    <a:pt x="244071" y="61667"/>
                    <a:pt x="249820" y="67460"/>
                  </a:cubicBezTo>
                  <a:lnTo>
                    <a:pt x="261984" y="79720"/>
                  </a:lnTo>
                  <a:cubicBezTo>
                    <a:pt x="261985" y="79728"/>
                    <a:pt x="261987" y="79738"/>
                    <a:pt x="261987" y="79745"/>
                  </a:cubicBezTo>
                  <a:cubicBezTo>
                    <a:pt x="261965" y="79796"/>
                    <a:pt x="261943" y="79848"/>
                    <a:pt x="261922" y="79899"/>
                  </a:cubicBezTo>
                  <a:lnTo>
                    <a:pt x="258637" y="87917"/>
                  </a:lnTo>
                  <a:cubicBezTo>
                    <a:pt x="258625" y="87946"/>
                    <a:pt x="258613" y="87976"/>
                    <a:pt x="258601" y="88005"/>
                  </a:cubicBezTo>
                  <a:lnTo>
                    <a:pt x="241478" y="88005"/>
                  </a:lnTo>
                  <a:cubicBezTo>
                    <a:pt x="233277" y="88005"/>
                    <a:pt x="226606" y="94676"/>
                    <a:pt x="226606" y="102877"/>
                  </a:cubicBezTo>
                  <a:lnTo>
                    <a:pt x="226606" y="135488"/>
                  </a:lnTo>
                  <a:cubicBezTo>
                    <a:pt x="226606" y="143690"/>
                    <a:pt x="233277" y="150361"/>
                    <a:pt x="241478" y="150361"/>
                  </a:cubicBezTo>
                  <a:lnTo>
                    <a:pt x="258601" y="150361"/>
                  </a:lnTo>
                  <a:cubicBezTo>
                    <a:pt x="258613" y="150390"/>
                    <a:pt x="258625" y="150421"/>
                    <a:pt x="258637" y="150449"/>
                  </a:cubicBezTo>
                  <a:lnTo>
                    <a:pt x="261921" y="158464"/>
                  </a:lnTo>
                  <a:cubicBezTo>
                    <a:pt x="261942" y="158516"/>
                    <a:pt x="261964" y="158567"/>
                    <a:pt x="261986" y="158620"/>
                  </a:cubicBezTo>
                  <a:cubicBezTo>
                    <a:pt x="261986" y="158628"/>
                    <a:pt x="261984" y="158635"/>
                    <a:pt x="261983" y="158644"/>
                  </a:cubicBezTo>
                  <a:lnTo>
                    <a:pt x="249819" y="170905"/>
                  </a:lnTo>
                  <a:cubicBezTo>
                    <a:pt x="244071" y="176697"/>
                    <a:pt x="244070" y="186125"/>
                    <a:pt x="249819" y="191921"/>
                  </a:cubicBezTo>
                  <a:lnTo>
                    <a:pt x="272671" y="214952"/>
                  </a:lnTo>
                  <a:cubicBezTo>
                    <a:pt x="275473" y="217775"/>
                    <a:pt x="279212" y="219330"/>
                    <a:pt x="283195" y="219330"/>
                  </a:cubicBezTo>
                  <a:cubicBezTo>
                    <a:pt x="287179" y="219330"/>
                    <a:pt x="290916" y="217775"/>
                    <a:pt x="293720" y="214950"/>
                  </a:cubicBezTo>
                  <a:lnTo>
                    <a:pt x="305833" y="202742"/>
                  </a:lnTo>
                  <a:cubicBezTo>
                    <a:pt x="305862" y="202754"/>
                    <a:pt x="305891" y="202767"/>
                    <a:pt x="305921" y="202779"/>
                  </a:cubicBezTo>
                  <a:lnTo>
                    <a:pt x="313818" y="206065"/>
                  </a:lnTo>
                  <a:cubicBezTo>
                    <a:pt x="313857" y="206082"/>
                    <a:pt x="313895" y="206096"/>
                    <a:pt x="313934" y="206113"/>
                  </a:cubicBezTo>
                  <a:cubicBezTo>
                    <a:pt x="313937" y="206117"/>
                    <a:pt x="313939" y="206120"/>
                    <a:pt x="313941" y="206124"/>
                  </a:cubicBezTo>
                  <a:lnTo>
                    <a:pt x="313941" y="223495"/>
                  </a:lnTo>
                  <a:cubicBezTo>
                    <a:pt x="313941" y="231697"/>
                    <a:pt x="320613" y="238368"/>
                    <a:pt x="328814" y="238368"/>
                  </a:cubicBezTo>
                  <a:lnTo>
                    <a:pt x="361086" y="238368"/>
                  </a:lnTo>
                  <a:cubicBezTo>
                    <a:pt x="369288" y="238368"/>
                    <a:pt x="375959" y="231697"/>
                    <a:pt x="375959" y="223495"/>
                  </a:cubicBezTo>
                  <a:lnTo>
                    <a:pt x="375959" y="206124"/>
                  </a:lnTo>
                  <a:cubicBezTo>
                    <a:pt x="375961" y="206120"/>
                    <a:pt x="375964" y="206117"/>
                    <a:pt x="375966" y="206113"/>
                  </a:cubicBezTo>
                  <a:cubicBezTo>
                    <a:pt x="376005" y="206096"/>
                    <a:pt x="376045" y="206081"/>
                    <a:pt x="376084" y="206064"/>
                  </a:cubicBezTo>
                  <a:lnTo>
                    <a:pt x="383982" y="202777"/>
                  </a:lnTo>
                  <a:cubicBezTo>
                    <a:pt x="384012" y="202765"/>
                    <a:pt x="384040" y="202753"/>
                    <a:pt x="384070" y="202740"/>
                  </a:cubicBezTo>
                  <a:lnTo>
                    <a:pt x="385630" y="204312"/>
                  </a:lnTo>
                  <a:cubicBezTo>
                    <a:pt x="385782" y="207379"/>
                    <a:pt x="385868" y="210465"/>
                    <a:pt x="385868" y="213571"/>
                  </a:cubicBezTo>
                  <a:cubicBezTo>
                    <a:pt x="385868" y="221822"/>
                    <a:pt x="385325" y="230119"/>
                    <a:pt x="384257" y="238233"/>
                  </a:cubicBezTo>
                  <a:cubicBezTo>
                    <a:pt x="383613" y="243119"/>
                    <a:pt x="387052" y="247601"/>
                    <a:pt x="391938" y="248245"/>
                  </a:cubicBezTo>
                  <a:cubicBezTo>
                    <a:pt x="396826" y="248895"/>
                    <a:pt x="401307" y="245450"/>
                    <a:pt x="401951" y="240563"/>
                  </a:cubicBezTo>
                  <a:cubicBezTo>
                    <a:pt x="402887" y="233460"/>
                    <a:pt x="403436" y="226231"/>
                    <a:pt x="403626" y="219004"/>
                  </a:cubicBezTo>
                  <a:cubicBezTo>
                    <a:pt x="404629" y="219214"/>
                    <a:pt x="405659" y="219329"/>
                    <a:pt x="406710" y="219329"/>
                  </a:cubicBezTo>
                  <a:cubicBezTo>
                    <a:pt x="410694" y="219329"/>
                    <a:pt x="414431" y="217773"/>
                    <a:pt x="417235" y="214949"/>
                  </a:cubicBezTo>
                  <a:lnTo>
                    <a:pt x="440088" y="191918"/>
                  </a:lnTo>
                  <a:cubicBezTo>
                    <a:pt x="445836" y="186125"/>
                    <a:pt x="445836" y="176697"/>
                    <a:pt x="440087" y="170902"/>
                  </a:cubicBezTo>
                  <a:lnTo>
                    <a:pt x="427922" y="158646"/>
                  </a:lnTo>
                  <a:cubicBezTo>
                    <a:pt x="427921" y="158638"/>
                    <a:pt x="427919" y="158628"/>
                    <a:pt x="427919" y="158620"/>
                  </a:cubicBezTo>
                  <a:cubicBezTo>
                    <a:pt x="427940" y="158569"/>
                    <a:pt x="427963" y="158517"/>
                    <a:pt x="427983" y="158466"/>
                  </a:cubicBezTo>
                  <a:lnTo>
                    <a:pt x="431268" y="150449"/>
                  </a:lnTo>
                  <a:cubicBezTo>
                    <a:pt x="431280" y="150421"/>
                    <a:pt x="431292" y="150390"/>
                    <a:pt x="431304" y="150361"/>
                  </a:cubicBezTo>
                  <a:lnTo>
                    <a:pt x="448427" y="150361"/>
                  </a:lnTo>
                  <a:cubicBezTo>
                    <a:pt x="456628" y="150361"/>
                    <a:pt x="463300" y="143690"/>
                    <a:pt x="463300" y="135488"/>
                  </a:cubicBezTo>
                  <a:lnTo>
                    <a:pt x="463300" y="102880"/>
                  </a:lnTo>
                  <a:cubicBezTo>
                    <a:pt x="463296" y="94678"/>
                    <a:pt x="456625" y="88007"/>
                    <a:pt x="448423" y="88007"/>
                  </a:cubicBezTo>
                  <a:close/>
                  <a:moveTo>
                    <a:pt x="152975" y="278187"/>
                  </a:moveTo>
                  <a:lnTo>
                    <a:pt x="141085" y="266205"/>
                  </a:lnTo>
                  <a:lnTo>
                    <a:pt x="153181" y="254018"/>
                  </a:lnTo>
                  <a:lnTo>
                    <a:pt x="165071" y="266000"/>
                  </a:lnTo>
                  <a:lnTo>
                    <a:pt x="152975" y="278187"/>
                  </a:lnTo>
                  <a:close/>
                  <a:moveTo>
                    <a:pt x="242209" y="526150"/>
                  </a:moveTo>
                  <a:lnTo>
                    <a:pt x="161504" y="526150"/>
                  </a:lnTo>
                  <a:cubicBezTo>
                    <a:pt x="160625" y="526150"/>
                    <a:pt x="159881" y="525389"/>
                    <a:pt x="159881" y="524488"/>
                  </a:cubicBezTo>
                  <a:lnTo>
                    <a:pt x="159881" y="517531"/>
                  </a:lnTo>
                  <a:lnTo>
                    <a:pt x="243832" y="517531"/>
                  </a:lnTo>
                  <a:lnTo>
                    <a:pt x="243832" y="524488"/>
                  </a:lnTo>
                  <a:lnTo>
                    <a:pt x="243832" y="524488"/>
                  </a:lnTo>
                  <a:cubicBezTo>
                    <a:pt x="243832" y="525390"/>
                    <a:pt x="243088" y="526150"/>
                    <a:pt x="242209" y="526150"/>
                  </a:cubicBezTo>
                  <a:close/>
                  <a:moveTo>
                    <a:pt x="243832" y="499683"/>
                  </a:moveTo>
                  <a:lnTo>
                    <a:pt x="159881" y="499683"/>
                  </a:lnTo>
                  <a:lnTo>
                    <a:pt x="159881" y="493148"/>
                  </a:lnTo>
                  <a:lnTo>
                    <a:pt x="243832" y="493148"/>
                  </a:lnTo>
                  <a:lnTo>
                    <a:pt x="243832" y="499683"/>
                  </a:lnTo>
                  <a:close/>
                  <a:moveTo>
                    <a:pt x="264139" y="297117"/>
                  </a:moveTo>
                  <a:lnTo>
                    <a:pt x="280886" y="297117"/>
                  </a:lnTo>
                  <a:lnTo>
                    <a:pt x="280886" y="314422"/>
                  </a:lnTo>
                  <a:lnTo>
                    <a:pt x="264139" y="314422"/>
                  </a:lnTo>
                  <a:lnTo>
                    <a:pt x="264139" y="297117"/>
                  </a:lnTo>
                  <a:close/>
                  <a:moveTo>
                    <a:pt x="152579" y="333152"/>
                  </a:moveTo>
                  <a:lnTo>
                    <a:pt x="169326" y="333152"/>
                  </a:lnTo>
                  <a:lnTo>
                    <a:pt x="169326" y="350457"/>
                  </a:lnTo>
                  <a:lnTo>
                    <a:pt x="152579" y="350457"/>
                  </a:lnTo>
                  <a:lnTo>
                    <a:pt x="152579" y="333152"/>
                  </a:lnTo>
                  <a:close/>
                  <a:moveTo>
                    <a:pt x="126045" y="452965"/>
                  </a:moveTo>
                  <a:cubicBezTo>
                    <a:pt x="126045" y="451353"/>
                    <a:pt x="127407" y="449990"/>
                    <a:pt x="129019" y="449990"/>
                  </a:cubicBezTo>
                  <a:lnTo>
                    <a:pt x="274694" y="449990"/>
                  </a:lnTo>
                  <a:cubicBezTo>
                    <a:pt x="276306" y="449990"/>
                    <a:pt x="277668" y="451353"/>
                    <a:pt x="277668" y="452965"/>
                  </a:cubicBezTo>
                  <a:lnTo>
                    <a:pt x="277668" y="472324"/>
                  </a:lnTo>
                  <a:cubicBezTo>
                    <a:pt x="277668" y="473937"/>
                    <a:pt x="276306" y="475299"/>
                    <a:pt x="274694" y="475299"/>
                  </a:cubicBezTo>
                  <a:lnTo>
                    <a:pt x="129019" y="475299"/>
                  </a:lnTo>
                  <a:cubicBezTo>
                    <a:pt x="127407" y="475299"/>
                    <a:pt x="126045" y="473937"/>
                    <a:pt x="126045" y="472324"/>
                  </a:cubicBezTo>
                  <a:lnTo>
                    <a:pt x="126045" y="452965"/>
                  </a:lnTo>
                  <a:close/>
                  <a:moveTo>
                    <a:pt x="445449" y="132516"/>
                  </a:moveTo>
                  <a:lnTo>
                    <a:pt x="430884" y="132516"/>
                  </a:lnTo>
                  <a:cubicBezTo>
                    <a:pt x="423847" y="132516"/>
                    <a:pt x="417082" y="137277"/>
                    <a:pt x="414671" y="143878"/>
                  </a:cubicBezTo>
                  <a:lnTo>
                    <a:pt x="411552" y="151493"/>
                  </a:lnTo>
                  <a:cubicBezTo>
                    <a:pt x="408631" y="157849"/>
                    <a:pt x="410044" y="165973"/>
                    <a:pt x="414977" y="170944"/>
                  </a:cubicBezTo>
                  <a:lnTo>
                    <a:pt x="425369" y="181415"/>
                  </a:lnTo>
                  <a:lnTo>
                    <a:pt x="406708" y="200222"/>
                  </a:lnTo>
                  <a:lnTo>
                    <a:pt x="396409" y="189841"/>
                  </a:lnTo>
                  <a:cubicBezTo>
                    <a:pt x="393270" y="186681"/>
                    <a:pt x="388746" y="184867"/>
                    <a:pt x="383994" y="184867"/>
                  </a:cubicBezTo>
                  <a:cubicBezTo>
                    <a:pt x="381496" y="184867"/>
                    <a:pt x="379057" y="185392"/>
                    <a:pt x="376916" y="186389"/>
                  </a:cubicBezTo>
                  <a:lnTo>
                    <a:pt x="369421" y="189508"/>
                  </a:lnTo>
                  <a:cubicBezTo>
                    <a:pt x="362848" y="191946"/>
                    <a:pt x="358110" y="198712"/>
                    <a:pt x="358110" y="205730"/>
                  </a:cubicBezTo>
                  <a:lnTo>
                    <a:pt x="358110" y="220523"/>
                  </a:lnTo>
                  <a:lnTo>
                    <a:pt x="331789" y="220523"/>
                  </a:lnTo>
                  <a:lnTo>
                    <a:pt x="331789" y="205730"/>
                  </a:lnTo>
                  <a:cubicBezTo>
                    <a:pt x="331789" y="198712"/>
                    <a:pt x="327051" y="191946"/>
                    <a:pt x="320478" y="189508"/>
                  </a:cubicBezTo>
                  <a:lnTo>
                    <a:pt x="312981" y="186389"/>
                  </a:lnTo>
                  <a:cubicBezTo>
                    <a:pt x="310841" y="185393"/>
                    <a:pt x="308403" y="184869"/>
                    <a:pt x="305907" y="184869"/>
                  </a:cubicBezTo>
                  <a:cubicBezTo>
                    <a:pt x="301154" y="184869"/>
                    <a:pt x="296629" y="186682"/>
                    <a:pt x="293489" y="189846"/>
                  </a:cubicBezTo>
                  <a:lnTo>
                    <a:pt x="283195" y="200222"/>
                  </a:lnTo>
                  <a:lnTo>
                    <a:pt x="264534" y="181415"/>
                  </a:lnTo>
                  <a:lnTo>
                    <a:pt x="274927" y="170939"/>
                  </a:lnTo>
                  <a:cubicBezTo>
                    <a:pt x="279860" y="165969"/>
                    <a:pt x="281272" y="157845"/>
                    <a:pt x="278350" y="151489"/>
                  </a:cubicBezTo>
                  <a:lnTo>
                    <a:pt x="275230" y="143877"/>
                  </a:lnTo>
                  <a:cubicBezTo>
                    <a:pt x="272819" y="137274"/>
                    <a:pt x="266054" y="132515"/>
                    <a:pt x="259018" y="132515"/>
                  </a:cubicBezTo>
                  <a:lnTo>
                    <a:pt x="244452" y="132515"/>
                  </a:lnTo>
                  <a:lnTo>
                    <a:pt x="244452" y="105854"/>
                  </a:lnTo>
                  <a:lnTo>
                    <a:pt x="259018" y="105854"/>
                  </a:lnTo>
                  <a:cubicBezTo>
                    <a:pt x="266054" y="105854"/>
                    <a:pt x="272820" y="101095"/>
                    <a:pt x="275230" y="94492"/>
                  </a:cubicBezTo>
                  <a:lnTo>
                    <a:pt x="278350" y="86877"/>
                  </a:lnTo>
                  <a:cubicBezTo>
                    <a:pt x="281271" y="80522"/>
                    <a:pt x="279858" y="72396"/>
                    <a:pt x="274926" y="67426"/>
                  </a:cubicBezTo>
                  <a:lnTo>
                    <a:pt x="264534" y="56952"/>
                  </a:lnTo>
                  <a:lnTo>
                    <a:pt x="283194" y="38150"/>
                  </a:lnTo>
                  <a:lnTo>
                    <a:pt x="293491" y="48526"/>
                  </a:lnTo>
                  <a:cubicBezTo>
                    <a:pt x="296629" y="51686"/>
                    <a:pt x="301154" y="53501"/>
                    <a:pt x="305907" y="53501"/>
                  </a:cubicBezTo>
                  <a:cubicBezTo>
                    <a:pt x="308403" y="53501"/>
                    <a:pt x="310841" y="52976"/>
                    <a:pt x="312981" y="51980"/>
                  </a:cubicBezTo>
                  <a:lnTo>
                    <a:pt x="320478" y="48862"/>
                  </a:lnTo>
                  <a:cubicBezTo>
                    <a:pt x="327051" y="46424"/>
                    <a:pt x="331789" y="39657"/>
                    <a:pt x="331789" y="32639"/>
                  </a:cubicBezTo>
                  <a:lnTo>
                    <a:pt x="331789" y="17847"/>
                  </a:lnTo>
                  <a:lnTo>
                    <a:pt x="358111" y="17847"/>
                  </a:lnTo>
                  <a:lnTo>
                    <a:pt x="358111" y="32641"/>
                  </a:lnTo>
                  <a:cubicBezTo>
                    <a:pt x="358111" y="39657"/>
                    <a:pt x="362849" y="46426"/>
                    <a:pt x="369423" y="48863"/>
                  </a:cubicBezTo>
                  <a:lnTo>
                    <a:pt x="376917" y="51980"/>
                  </a:lnTo>
                  <a:cubicBezTo>
                    <a:pt x="379058" y="52977"/>
                    <a:pt x="381498" y="53502"/>
                    <a:pt x="383995" y="53502"/>
                  </a:cubicBezTo>
                  <a:cubicBezTo>
                    <a:pt x="388748" y="53502"/>
                    <a:pt x="393273" y="51689"/>
                    <a:pt x="396410" y="48526"/>
                  </a:cubicBezTo>
                  <a:lnTo>
                    <a:pt x="406708" y="38151"/>
                  </a:lnTo>
                  <a:lnTo>
                    <a:pt x="425369" y="56954"/>
                  </a:lnTo>
                  <a:lnTo>
                    <a:pt x="414976" y="67426"/>
                  </a:lnTo>
                  <a:cubicBezTo>
                    <a:pt x="410044" y="72396"/>
                    <a:pt x="408631" y="80521"/>
                    <a:pt x="411552" y="86875"/>
                  </a:cubicBezTo>
                  <a:lnTo>
                    <a:pt x="414671" y="94493"/>
                  </a:lnTo>
                  <a:cubicBezTo>
                    <a:pt x="417083" y="101094"/>
                    <a:pt x="423847" y="105854"/>
                    <a:pt x="430884" y="105854"/>
                  </a:cubicBezTo>
                  <a:lnTo>
                    <a:pt x="445449" y="105854"/>
                  </a:lnTo>
                  <a:lnTo>
                    <a:pt x="445449" y="1325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23"/>
            <p:cNvSpPr/>
            <p:nvPr/>
          </p:nvSpPr>
          <p:spPr>
            <a:xfrm>
              <a:off x="7627965" y="2174515"/>
              <a:ext cx="123177" cy="123981"/>
            </a:xfrm>
            <a:custGeom>
              <a:avLst/>
              <a:gdLst/>
              <a:ahLst/>
              <a:cxnLst/>
              <a:rect l="l" t="t" r="r" b="b"/>
              <a:pathLst>
                <a:path w="123177" h="123981" extrusionOk="0">
                  <a:moveTo>
                    <a:pt x="120100" y="42599"/>
                  </a:moveTo>
                  <a:cubicBezTo>
                    <a:pt x="118568" y="37915"/>
                    <a:pt x="113526" y="35359"/>
                    <a:pt x="108843" y="36893"/>
                  </a:cubicBezTo>
                  <a:cubicBezTo>
                    <a:pt x="104159" y="38426"/>
                    <a:pt x="101604" y="43465"/>
                    <a:pt x="103138" y="48149"/>
                  </a:cubicBezTo>
                  <a:cubicBezTo>
                    <a:pt x="104592" y="52594"/>
                    <a:pt x="105330" y="57251"/>
                    <a:pt x="105330" y="61991"/>
                  </a:cubicBezTo>
                  <a:cubicBezTo>
                    <a:pt x="105330" y="86332"/>
                    <a:pt x="85707" y="106134"/>
                    <a:pt x="61588" y="106134"/>
                  </a:cubicBezTo>
                  <a:cubicBezTo>
                    <a:pt x="37469" y="106134"/>
                    <a:pt x="17847" y="86332"/>
                    <a:pt x="17847" y="61991"/>
                  </a:cubicBezTo>
                  <a:cubicBezTo>
                    <a:pt x="17847" y="37651"/>
                    <a:pt x="37469" y="17847"/>
                    <a:pt x="61588" y="17847"/>
                  </a:cubicBezTo>
                  <a:cubicBezTo>
                    <a:pt x="66550" y="17847"/>
                    <a:pt x="71414" y="18677"/>
                    <a:pt x="76046" y="20313"/>
                  </a:cubicBezTo>
                  <a:cubicBezTo>
                    <a:pt x="80694" y="21951"/>
                    <a:pt x="85790" y="19516"/>
                    <a:pt x="87431" y="14869"/>
                  </a:cubicBezTo>
                  <a:cubicBezTo>
                    <a:pt x="89072" y="10223"/>
                    <a:pt x="86636" y="5126"/>
                    <a:pt x="81989" y="3484"/>
                  </a:cubicBezTo>
                  <a:cubicBezTo>
                    <a:pt x="75442" y="1173"/>
                    <a:pt x="68578" y="0"/>
                    <a:pt x="61588" y="0"/>
                  </a:cubicBezTo>
                  <a:cubicBezTo>
                    <a:pt x="27628" y="0"/>
                    <a:pt x="0" y="27809"/>
                    <a:pt x="0" y="61991"/>
                  </a:cubicBezTo>
                  <a:cubicBezTo>
                    <a:pt x="0" y="96173"/>
                    <a:pt x="27628" y="123981"/>
                    <a:pt x="61588" y="123981"/>
                  </a:cubicBezTo>
                  <a:cubicBezTo>
                    <a:pt x="95548" y="123981"/>
                    <a:pt x="123177" y="96173"/>
                    <a:pt x="123177" y="61991"/>
                  </a:cubicBezTo>
                  <a:cubicBezTo>
                    <a:pt x="123177" y="55364"/>
                    <a:pt x="122142" y="48839"/>
                    <a:pt x="120100" y="425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23"/>
            <p:cNvSpPr/>
            <p:nvPr/>
          </p:nvSpPr>
          <p:spPr>
            <a:xfrm>
              <a:off x="7658368" y="2205150"/>
              <a:ext cx="62370" cy="62713"/>
            </a:xfrm>
            <a:custGeom>
              <a:avLst/>
              <a:gdLst/>
              <a:ahLst/>
              <a:cxnLst/>
              <a:rect l="l" t="t" r="r" b="b"/>
              <a:pathLst>
                <a:path w="62370" h="62713" extrusionOk="0">
                  <a:moveTo>
                    <a:pt x="31185" y="0"/>
                  </a:moveTo>
                  <a:cubicBezTo>
                    <a:pt x="13989" y="0"/>
                    <a:pt x="0" y="14066"/>
                    <a:pt x="0" y="31357"/>
                  </a:cubicBezTo>
                  <a:cubicBezTo>
                    <a:pt x="0" y="48646"/>
                    <a:pt x="13990" y="62714"/>
                    <a:pt x="31185" y="62714"/>
                  </a:cubicBezTo>
                  <a:cubicBezTo>
                    <a:pt x="48382" y="62714"/>
                    <a:pt x="62371" y="48647"/>
                    <a:pt x="62371" y="31357"/>
                  </a:cubicBezTo>
                  <a:cubicBezTo>
                    <a:pt x="62372" y="14067"/>
                    <a:pt x="48382" y="0"/>
                    <a:pt x="31185" y="0"/>
                  </a:cubicBezTo>
                  <a:close/>
                  <a:moveTo>
                    <a:pt x="31185" y="44865"/>
                  </a:moveTo>
                  <a:cubicBezTo>
                    <a:pt x="23830" y="44865"/>
                    <a:pt x="17847" y="38805"/>
                    <a:pt x="17847" y="31356"/>
                  </a:cubicBezTo>
                  <a:cubicBezTo>
                    <a:pt x="17847" y="23906"/>
                    <a:pt x="23831" y="17846"/>
                    <a:pt x="31185" y="17846"/>
                  </a:cubicBezTo>
                  <a:cubicBezTo>
                    <a:pt x="38541" y="17846"/>
                    <a:pt x="44523" y="23906"/>
                    <a:pt x="44523" y="31356"/>
                  </a:cubicBezTo>
                  <a:cubicBezTo>
                    <a:pt x="44525" y="38806"/>
                    <a:pt x="38541" y="44865"/>
                    <a:pt x="31185" y="4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23"/>
            <p:cNvSpPr/>
            <p:nvPr/>
          </p:nvSpPr>
          <p:spPr>
            <a:xfrm>
              <a:off x="7524175" y="2292438"/>
              <a:ext cx="52441" cy="117230"/>
            </a:xfrm>
            <a:custGeom>
              <a:avLst/>
              <a:gdLst/>
              <a:ahLst/>
              <a:cxnLst/>
              <a:rect l="l" t="t" r="r" b="b"/>
              <a:pathLst>
                <a:path w="52441" h="117230" extrusionOk="0">
                  <a:moveTo>
                    <a:pt x="37569" y="0"/>
                  </a:moveTo>
                  <a:lnTo>
                    <a:pt x="14873" y="0"/>
                  </a:lnTo>
                  <a:cubicBezTo>
                    <a:pt x="6671" y="0"/>
                    <a:pt x="0" y="6671"/>
                    <a:pt x="0" y="14873"/>
                  </a:cubicBezTo>
                  <a:lnTo>
                    <a:pt x="0" y="38127"/>
                  </a:lnTo>
                  <a:cubicBezTo>
                    <a:pt x="0" y="46328"/>
                    <a:pt x="6671" y="53000"/>
                    <a:pt x="14873" y="53000"/>
                  </a:cubicBezTo>
                  <a:lnTo>
                    <a:pt x="17298" y="53000"/>
                  </a:lnTo>
                  <a:lnTo>
                    <a:pt x="17298" y="108307"/>
                  </a:lnTo>
                  <a:cubicBezTo>
                    <a:pt x="17298" y="113236"/>
                    <a:pt x="21293" y="117230"/>
                    <a:pt x="26221" y="117230"/>
                  </a:cubicBezTo>
                  <a:cubicBezTo>
                    <a:pt x="31150" y="117230"/>
                    <a:pt x="35145" y="113236"/>
                    <a:pt x="35145" y="108307"/>
                  </a:cubicBezTo>
                  <a:lnTo>
                    <a:pt x="35145" y="53000"/>
                  </a:lnTo>
                  <a:lnTo>
                    <a:pt x="37569" y="53000"/>
                  </a:lnTo>
                  <a:cubicBezTo>
                    <a:pt x="45770" y="53000"/>
                    <a:pt x="52442" y="46328"/>
                    <a:pt x="52442" y="38127"/>
                  </a:cubicBezTo>
                  <a:lnTo>
                    <a:pt x="52442" y="14873"/>
                  </a:lnTo>
                  <a:cubicBezTo>
                    <a:pt x="52442" y="6671"/>
                    <a:pt x="45770" y="0"/>
                    <a:pt x="37569" y="0"/>
                  </a:cubicBezTo>
                  <a:close/>
                  <a:moveTo>
                    <a:pt x="34594" y="35152"/>
                  </a:moveTo>
                  <a:lnTo>
                    <a:pt x="17847" y="35152"/>
                  </a:lnTo>
                  <a:lnTo>
                    <a:pt x="17847" y="17847"/>
                  </a:lnTo>
                  <a:lnTo>
                    <a:pt x="34594" y="17847"/>
                  </a:lnTo>
                  <a:lnTo>
                    <a:pt x="34594" y="351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23"/>
            <p:cNvSpPr/>
            <p:nvPr/>
          </p:nvSpPr>
          <p:spPr>
            <a:xfrm>
              <a:off x="7541472" y="2052126"/>
              <a:ext cx="17847" cy="42712"/>
            </a:xfrm>
            <a:custGeom>
              <a:avLst/>
              <a:gdLst/>
              <a:ahLst/>
              <a:cxnLst/>
              <a:rect l="l" t="t" r="r" b="b"/>
              <a:pathLst>
                <a:path w="17847" h="42712" extrusionOk="0">
                  <a:moveTo>
                    <a:pt x="8924" y="0"/>
                  </a:moveTo>
                  <a:cubicBezTo>
                    <a:pt x="3995" y="0"/>
                    <a:pt x="0" y="3994"/>
                    <a:pt x="0" y="8924"/>
                  </a:cubicBezTo>
                  <a:lnTo>
                    <a:pt x="0" y="33789"/>
                  </a:lnTo>
                  <a:cubicBezTo>
                    <a:pt x="0" y="38718"/>
                    <a:pt x="3995" y="42713"/>
                    <a:pt x="8924" y="42713"/>
                  </a:cubicBezTo>
                  <a:cubicBezTo>
                    <a:pt x="13852" y="42713"/>
                    <a:pt x="17847" y="38718"/>
                    <a:pt x="17847" y="33789"/>
                  </a:cubicBezTo>
                  <a:lnTo>
                    <a:pt x="17847" y="8924"/>
                  </a:lnTo>
                  <a:cubicBezTo>
                    <a:pt x="17847" y="3994"/>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23"/>
            <p:cNvSpPr/>
            <p:nvPr/>
          </p:nvSpPr>
          <p:spPr>
            <a:xfrm>
              <a:off x="7462658" y="2064427"/>
              <a:ext cx="24965" cy="41672"/>
            </a:xfrm>
            <a:custGeom>
              <a:avLst/>
              <a:gdLst/>
              <a:ahLst/>
              <a:cxnLst/>
              <a:rect l="l" t="t" r="r" b="b"/>
              <a:pathLst>
                <a:path w="24965" h="41672" extrusionOk="0">
                  <a:moveTo>
                    <a:pt x="24590" y="30194"/>
                  </a:moveTo>
                  <a:lnTo>
                    <a:pt x="17477" y="6374"/>
                  </a:lnTo>
                  <a:cubicBezTo>
                    <a:pt x="16066" y="1650"/>
                    <a:pt x="11095" y="-1035"/>
                    <a:pt x="6373" y="376"/>
                  </a:cubicBezTo>
                  <a:cubicBezTo>
                    <a:pt x="1650" y="1787"/>
                    <a:pt x="-1035" y="6757"/>
                    <a:pt x="376" y="11479"/>
                  </a:cubicBezTo>
                  <a:lnTo>
                    <a:pt x="7487" y="35300"/>
                  </a:lnTo>
                  <a:cubicBezTo>
                    <a:pt x="8644" y="39171"/>
                    <a:pt x="12192" y="41672"/>
                    <a:pt x="16035" y="41672"/>
                  </a:cubicBezTo>
                  <a:cubicBezTo>
                    <a:pt x="16880" y="41672"/>
                    <a:pt x="17740" y="41551"/>
                    <a:pt x="18592" y="41298"/>
                  </a:cubicBezTo>
                  <a:cubicBezTo>
                    <a:pt x="23315" y="39887"/>
                    <a:pt x="26000" y="34917"/>
                    <a:pt x="24590" y="301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23"/>
            <p:cNvSpPr/>
            <p:nvPr/>
          </p:nvSpPr>
          <p:spPr>
            <a:xfrm>
              <a:off x="7390682" y="2098929"/>
              <a:ext cx="31475" cy="38616"/>
            </a:xfrm>
            <a:custGeom>
              <a:avLst/>
              <a:gdLst/>
              <a:ahLst/>
              <a:cxnLst/>
              <a:rect l="l" t="t" r="r" b="b"/>
              <a:pathLst>
                <a:path w="31475" h="38616" extrusionOk="0">
                  <a:moveTo>
                    <a:pt x="30012" y="24796"/>
                  </a:moveTo>
                  <a:lnTo>
                    <a:pt x="16386" y="4029"/>
                  </a:lnTo>
                  <a:cubicBezTo>
                    <a:pt x="13682" y="-92"/>
                    <a:pt x="8150" y="-1239"/>
                    <a:pt x="4029" y="1464"/>
                  </a:cubicBezTo>
                  <a:cubicBezTo>
                    <a:pt x="-91" y="4168"/>
                    <a:pt x="-1240" y="9700"/>
                    <a:pt x="1464" y="13820"/>
                  </a:cubicBezTo>
                  <a:lnTo>
                    <a:pt x="15091" y="34586"/>
                  </a:lnTo>
                  <a:cubicBezTo>
                    <a:pt x="16805" y="37198"/>
                    <a:pt x="19654" y="38616"/>
                    <a:pt x="22560" y="38616"/>
                  </a:cubicBezTo>
                  <a:cubicBezTo>
                    <a:pt x="24240" y="38616"/>
                    <a:pt x="25938" y="38143"/>
                    <a:pt x="27446" y="37153"/>
                  </a:cubicBezTo>
                  <a:cubicBezTo>
                    <a:pt x="31567" y="34450"/>
                    <a:pt x="32716" y="28917"/>
                    <a:pt x="30012" y="247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23"/>
            <p:cNvSpPr/>
            <p:nvPr/>
          </p:nvSpPr>
          <p:spPr>
            <a:xfrm>
              <a:off x="7331605" y="2152718"/>
              <a:ext cx="36841" cy="33816"/>
            </a:xfrm>
            <a:custGeom>
              <a:avLst/>
              <a:gdLst/>
              <a:ahLst/>
              <a:cxnLst/>
              <a:rect l="l" t="t" r="r" b="b"/>
              <a:pathLst>
                <a:path w="36841" h="33816" extrusionOk="0">
                  <a:moveTo>
                    <a:pt x="33660" y="18063"/>
                  </a:moveTo>
                  <a:lnTo>
                    <a:pt x="14667" y="2095"/>
                  </a:lnTo>
                  <a:cubicBezTo>
                    <a:pt x="10894" y="-1079"/>
                    <a:pt x="5265" y="-591"/>
                    <a:pt x="2094" y="3181"/>
                  </a:cubicBezTo>
                  <a:cubicBezTo>
                    <a:pt x="-1078" y="6954"/>
                    <a:pt x="-591" y="12583"/>
                    <a:pt x="3182" y="15754"/>
                  </a:cubicBezTo>
                  <a:lnTo>
                    <a:pt x="22174" y="31723"/>
                  </a:lnTo>
                  <a:cubicBezTo>
                    <a:pt x="23846" y="33130"/>
                    <a:pt x="25885" y="33817"/>
                    <a:pt x="27912" y="33817"/>
                  </a:cubicBezTo>
                  <a:cubicBezTo>
                    <a:pt x="30456" y="33817"/>
                    <a:pt x="32982" y="32735"/>
                    <a:pt x="34748" y="30636"/>
                  </a:cubicBezTo>
                  <a:cubicBezTo>
                    <a:pt x="37920" y="26863"/>
                    <a:pt x="37432" y="21234"/>
                    <a:pt x="33660" y="18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23"/>
            <p:cNvSpPr/>
            <p:nvPr/>
          </p:nvSpPr>
          <p:spPr>
            <a:xfrm>
              <a:off x="7290396" y="2221268"/>
              <a:ext cx="40610" cy="27674"/>
            </a:xfrm>
            <a:custGeom>
              <a:avLst/>
              <a:gdLst/>
              <a:ahLst/>
              <a:cxnLst/>
              <a:rect l="l" t="t" r="r" b="b"/>
              <a:pathLst>
                <a:path w="40610" h="27674" extrusionOk="0">
                  <a:moveTo>
                    <a:pt x="35221" y="10557"/>
                  </a:moveTo>
                  <a:lnTo>
                    <a:pt x="12462" y="733"/>
                  </a:lnTo>
                  <a:cubicBezTo>
                    <a:pt x="7936" y="-1220"/>
                    <a:pt x="2685" y="864"/>
                    <a:pt x="733" y="5390"/>
                  </a:cubicBezTo>
                  <a:cubicBezTo>
                    <a:pt x="-1220" y="9914"/>
                    <a:pt x="865" y="15165"/>
                    <a:pt x="5390" y="17118"/>
                  </a:cubicBezTo>
                  <a:lnTo>
                    <a:pt x="28149" y="26942"/>
                  </a:lnTo>
                  <a:cubicBezTo>
                    <a:pt x="29302" y="27439"/>
                    <a:pt x="30501" y="27675"/>
                    <a:pt x="31680" y="27675"/>
                  </a:cubicBezTo>
                  <a:cubicBezTo>
                    <a:pt x="35134" y="27675"/>
                    <a:pt x="38423" y="25658"/>
                    <a:pt x="39878" y="22285"/>
                  </a:cubicBezTo>
                  <a:cubicBezTo>
                    <a:pt x="41831" y="17760"/>
                    <a:pt x="39746" y="12509"/>
                    <a:pt x="35221" y="10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23"/>
            <p:cNvSpPr/>
            <p:nvPr/>
          </p:nvSpPr>
          <p:spPr>
            <a:xfrm>
              <a:off x="7270532" y="2298807"/>
              <a:ext cx="42460" cy="20700"/>
            </a:xfrm>
            <a:custGeom>
              <a:avLst/>
              <a:gdLst/>
              <a:ahLst/>
              <a:cxnLst/>
              <a:rect l="l" t="t" r="r" b="b"/>
              <a:pathLst>
                <a:path w="42460" h="20700" extrusionOk="0">
                  <a:moveTo>
                    <a:pt x="34562" y="2910"/>
                  </a:moveTo>
                  <a:lnTo>
                    <a:pt x="9951" y="61"/>
                  </a:lnTo>
                  <a:cubicBezTo>
                    <a:pt x="5054" y="-509"/>
                    <a:pt x="628" y="3004"/>
                    <a:pt x="60" y="7899"/>
                  </a:cubicBezTo>
                  <a:cubicBezTo>
                    <a:pt x="-507" y="12794"/>
                    <a:pt x="3003" y="17223"/>
                    <a:pt x="7899" y="17790"/>
                  </a:cubicBezTo>
                  <a:lnTo>
                    <a:pt x="32509" y="20640"/>
                  </a:lnTo>
                  <a:cubicBezTo>
                    <a:pt x="32858" y="20680"/>
                    <a:pt x="33203" y="20701"/>
                    <a:pt x="33547" y="20701"/>
                  </a:cubicBezTo>
                  <a:cubicBezTo>
                    <a:pt x="38016" y="20701"/>
                    <a:pt x="41874" y="17349"/>
                    <a:pt x="42400" y="12801"/>
                  </a:cubicBezTo>
                  <a:cubicBezTo>
                    <a:pt x="42968" y="7906"/>
                    <a:pt x="39458" y="3478"/>
                    <a:pt x="34562" y="2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23"/>
            <p:cNvSpPr/>
            <p:nvPr/>
          </p:nvSpPr>
          <p:spPr>
            <a:xfrm>
              <a:off x="7273680" y="2374446"/>
              <a:ext cx="42241" cy="22213"/>
            </a:xfrm>
            <a:custGeom>
              <a:avLst/>
              <a:gdLst/>
              <a:ahLst/>
              <a:cxnLst/>
              <a:rect l="l" t="t" r="r" b="b"/>
              <a:pathLst>
                <a:path w="42241" h="22213" extrusionOk="0">
                  <a:moveTo>
                    <a:pt x="42100" y="7354"/>
                  </a:moveTo>
                  <a:cubicBezTo>
                    <a:pt x="41233" y="2502"/>
                    <a:pt x="36598" y="-726"/>
                    <a:pt x="31744" y="141"/>
                  </a:cubicBezTo>
                  <a:lnTo>
                    <a:pt x="7354" y="4504"/>
                  </a:lnTo>
                  <a:cubicBezTo>
                    <a:pt x="2503" y="5371"/>
                    <a:pt x="-727" y="10008"/>
                    <a:pt x="141" y="14859"/>
                  </a:cubicBezTo>
                  <a:cubicBezTo>
                    <a:pt x="913" y="19179"/>
                    <a:pt x="4676" y="22213"/>
                    <a:pt x="8915" y="22213"/>
                  </a:cubicBezTo>
                  <a:cubicBezTo>
                    <a:pt x="9436" y="22213"/>
                    <a:pt x="9966" y="22168"/>
                    <a:pt x="10497" y="22073"/>
                  </a:cubicBezTo>
                  <a:lnTo>
                    <a:pt x="34888" y="17710"/>
                  </a:lnTo>
                  <a:cubicBezTo>
                    <a:pt x="39739" y="16842"/>
                    <a:pt x="42968" y="12205"/>
                    <a:pt x="42100" y="7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23"/>
            <p:cNvSpPr/>
            <p:nvPr/>
          </p:nvSpPr>
          <p:spPr>
            <a:xfrm>
              <a:off x="7299578" y="2443327"/>
              <a:ext cx="39966" cy="29057"/>
            </a:xfrm>
            <a:custGeom>
              <a:avLst/>
              <a:gdLst/>
              <a:ahLst/>
              <a:cxnLst/>
              <a:rect l="l" t="t" r="r" b="b"/>
              <a:pathLst>
                <a:path w="39966" h="29057" extrusionOk="0">
                  <a:moveTo>
                    <a:pt x="39001" y="4891"/>
                  </a:moveTo>
                  <a:cubicBezTo>
                    <a:pt x="36773" y="495"/>
                    <a:pt x="31401" y="-1261"/>
                    <a:pt x="27007" y="964"/>
                  </a:cubicBezTo>
                  <a:lnTo>
                    <a:pt x="4892" y="12171"/>
                  </a:lnTo>
                  <a:cubicBezTo>
                    <a:pt x="495" y="14400"/>
                    <a:pt x="-1262" y="19769"/>
                    <a:pt x="965" y="24165"/>
                  </a:cubicBezTo>
                  <a:cubicBezTo>
                    <a:pt x="2538" y="27268"/>
                    <a:pt x="5676" y="29057"/>
                    <a:pt x="8933" y="29057"/>
                  </a:cubicBezTo>
                  <a:cubicBezTo>
                    <a:pt x="10289" y="29057"/>
                    <a:pt x="11667" y="28746"/>
                    <a:pt x="12959" y="28091"/>
                  </a:cubicBezTo>
                  <a:lnTo>
                    <a:pt x="35074" y="16884"/>
                  </a:lnTo>
                  <a:cubicBezTo>
                    <a:pt x="39471" y="14656"/>
                    <a:pt x="41228" y="9286"/>
                    <a:pt x="39001" y="48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3"/>
            <p:cNvSpPr/>
            <p:nvPr/>
          </p:nvSpPr>
          <p:spPr>
            <a:xfrm>
              <a:off x="7346043" y="2502501"/>
              <a:ext cx="35827" cy="34955"/>
            </a:xfrm>
            <a:custGeom>
              <a:avLst/>
              <a:gdLst/>
              <a:ahLst/>
              <a:cxnLst/>
              <a:rect l="l" t="t" r="r" b="b"/>
              <a:pathLst>
                <a:path w="35827" h="34955" extrusionOk="0">
                  <a:moveTo>
                    <a:pt x="33368" y="2772"/>
                  </a:moveTo>
                  <a:cubicBezTo>
                    <a:pt x="29971" y="-798"/>
                    <a:pt x="24323" y="-938"/>
                    <a:pt x="20752" y="2458"/>
                  </a:cubicBezTo>
                  <a:lnTo>
                    <a:pt x="2773" y="19567"/>
                  </a:lnTo>
                  <a:cubicBezTo>
                    <a:pt x="-798" y="22964"/>
                    <a:pt x="-939" y="28613"/>
                    <a:pt x="2460" y="32184"/>
                  </a:cubicBezTo>
                  <a:cubicBezTo>
                    <a:pt x="4213" y="34028"/>
                    <a:pt x="6567" y="34956"/>
                    <a:pt x="8925" y="34956"/>
                  </a:cubicBezTo>
                  <a:cubicBezTo>
                    <a:pt x="11135" y="34956"/>
                    <a:pt x="13349" y="34140"/>
                    <a:pt x="15075" y="32498"/>
                  </a:cubicBezTo>
                  <a:lnTo>
                    <a:pt x="33055" y="15389"/>
                  </a:lnTo>
                  <a:cubicBezTo>
                    <a:pt x="36626" y="11992"/>
                    <a:pt x="36766" y="6343"/>
                    <a:pt x="33368" y="27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3"/>
            <p:cNvSpPr/>
            <p:nvPr/>
          </p:nvSpPr>
          <p:spPr>
            <a:xfrm>
              <a:off x="7442198" y="2272306"/>
              <a:ext cx="52441" cy="52999"/>
            </a:xfrm>
            <a:custGeom>
              <a:avLst/>
              <a:gdLst/>
              <a:ahLst/>
              <a:cxnLst/>
              <a:rect l="l" t="t" r="r" b="b"/>
              <a:pathLst>
                <a:path w="52441" h="52999" extrusionOk="0">
                  <a:moveTo>
                    <a:pt x="37569" y="0"/>
                  </a:moveTo>
                  <a:lnTo>
                    <a:pt x="14873" y="0"/>
                  </a:lnTo>
                  <a:cubicBezTo>
                    <a:pt x="6671" y="0"/>
                    <a:pt x="0" y="6671"/>
                    <a:pt x="0" y="14873"/>
                  </a:cubicBezTo>
                  <a:lnTo>
                    <a:pt x="0" y="38127"/>
                  </a:lnTo>
                  <a:cubicBezTo>
                    <a:pt x="0" y="46328"/>
                    <a:pt x="6671" y="53000"/>
                    <a:pt x="14873" y="53000"/>
                  </a:cubicBezTo>
                  <a:lnTo>
                    <a:pt x="37569" y="53000"/>
                  </a:lnTo>
                  <a:cubicBezTo>
                    <a:pt x="45770" y="53000"/>
                    <a:pt x="52442" y="46328"/>
                    <a:pt x="52442" y="38127"/>
                  </a:cubicBezTo>
                  <a:lnTo>
                    <a:pt x="52442" y="14873"/>
                  </a:lnTo>
                  <a:cubicBezTo>
                    <a:pt x="52442" y="6671"/>
                    <a:pt x="45770" y="0"/>
                    <a:pt x="37569" y="0"/>
                  </a:cubicBezTo>
                  <a:close/>
                  <a:moveTo>
                    <a:pt x="34594" y="35152"/>
                  </a:moveTo>
                  <a:lnTo>
                    <a:pt x="17847" y="35152"/>
                  </a:lnTo>
                  <a:lnTo>
                    <a:pt x="17847" y="17847"/>
                  </a:lnTo>
                  <a:lnTo>
                    <a:pt x="34594" y="17847"/>
                  </a:lnTo>
                  <a:lnTo>
                    <a:pt x="34594" y="351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3"/>
            <p:cNvSpPr/>
            <p:nvPr/>
          </p:nvSpPr>
          <p:spPr>
            <a:xfrm>
              <a:off x="7482907" y="2203913"/>
              <a:ext cx="52441" cy="52999"/>
            </a:xfrm>
            <a:custGeom>
              <a:avLst/>
              <a:gdLst/>
              <a:ahLst/>
              <a:cxnLst/>
              <a:rect l="l" t="t" r="r" b="b"/>
              <a:pathLst>
                <a:path w="52441" h="52999" extrusionOk="0">
                  <a:moveTo>
                    <a:pt x="37569" y="0"/>
                  </a:moveTo>
                  <a:lnTo>
                    <a:pt x="14873" y="0"/>
                  </a:lnTo>
                  <a:cubicBezTo>
                    <a:pt x="6671" y="0"/>
                    <a:pt x="0" y="6671"/>
                    <a:pt x="0" y="14873"/>
                  </a:cubicBezTo>
                  <a:lnTo>
                    <a:pt x="0" y="38127"/>
                  </a:lnTo>
                  <a:cubicBezTo>
                    <a:pt x="0" y="46328"/>
                    <a:pt x="6671" y="53000"/>
                    <a:pt x="14873" y="53000"/>
                  </a:cubicBezTo>
                  <a:lnTo>
                    <a:pt x="37569" y="53000"/>
                  </a:lnTo>
                  <a:cubicBezTo>
                    <a:pt x="45770" y="53000"/>
                    <a:pt x="52442" y="46328"/>
                    <a:pt x="52442" y="38127"/>
                  </a:cubicBezTo>
                  <a:lnTo>
                    <a:pt x="52442" y="14873"/>
                  </a:lnTo>
                  <a:cubicBezTo>
                    <a:pt x="52442" y="6671"/>
                    <a:pt x="45770" y="0"/>
                    <a:pt x="37569" y="0"/>
                  </a:cubicBezTo>
                  <a:close/>
                  <a:moveTo>
                    <a:pt x="34594" y="35152"/>
                  </a:moveTo>
                  <a:lnTo>
                    <a:pt x="17847" y="35152"/>
                  </a:lnTo>
                  <a:lnTo>
                    <a:pt x="17847" y="17847"/>
                  </a:lnTo>
                  <a:lnTo>
                    <a:pt x="34594" y="17847"/>
                  </a:lnTo>
                  <a:lnTo>
                    <a:pt x="34594" y="351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84" name="Google Shape;884;p23"/>
          <p:cNvSpPr/>
          <p:nvPr/>
        </p:nvSpPr>
        <p:spPr>
          <a:xfrm>
            <a:off x="875717" y="3719044"/>
            <a:ext cx="796500" cy="6954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926" name="Google Shape;926;p23"/>
          <p:cNvSpPr txBox="1"/>
          <p:nvPr/>
        </p:nvSpPr>
        <p:spPr>
          <a:xfrm>
            <a:off x="886821" y="2858288"/>
            <a:ext cx="1633200" cy="436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Size</a:t>
            </a:r>
            <a:endParaRPr sz="1600" dirty="0">
              <a:solidFill>
                <a:schemeClr val="dk1"/>
              </a:solidFill>
              <a:latin typeface="Montserrat SemiBold"/>
              <a:ea typeface="Montserrat SemiBold"/>
              <a:cs typeface="Montserrat SemiBold"/>
              <a:sym typeface="Montserrat SemiBold"/>
            </a:endParaRPr>
          </a:p>
        </p:txBody>
      </p:sp>
      <p:sp>
        <p:nvSpPr>
          <p:cNvPr id="927" name="Google Shape;927;p23"/>
          <p:cNvSpPr txBox="1"/>
          <p:nvPr/>
        </p:nvSpPr>
        <p:spPr>
          <a:xfrm>
            <a:off x="818052" y="3206016"/>
            <a:ext cx="1633200" cy="731400"/>
          </a:xfrm>
          <a:prstGeom prst="rect">
            <a:avLst/>
          </a:prstGeom>
          <a:noFill/>
          <a:ln>
            <a:noFill/>
          </a:ln>
        </p:spPr>
        <p:txBody>
          <a:bodyPr spcFirstLastPara="1" wrap="square" lIns="91425" tIns="91425" rIns="91425" bIns="91425" anchor="t" anchorCtr="0">
            <a:noAutofit/>
          </a:bodyPr>
          <a:lstStyle/>
          <a:p>
            <a:pPr lvl="0"/>
            <a:r>
              <a:rPr lang="en-US" sz="1200" dirty="0">
                <a:latin typeface="Arial" panose="020B0604020202020204" pitchFamily="34" charset="0"/>
              </a:rPr>
              <a:t>~54K images</a:t>
            </a:r>
            <a:endParaRPr sz="1200" dirty="0">
              <a:solidFill>
                <a:schemeClr val="dk1"/>
              </a:solidFill>
              <a:latin typeface="Montserrat Medium"/>
              <a:ea typeface="Montserrat Medium"/>
              <a:cs typeface="Montserrat Medium"/>
              <a:sym typeface="Montserrat Medium"/>
            </a:endParaRPr>
          </a:p>
        </p:txBody>
      </p:sp>
      <p:grpSp>
        <p:nvGrpSpPr>
          <p:cNvPr id="928" name="Google Shape;928;p23"/>
          <p:cNvGrpSpPr/>
          <p:nvPr/>
        </p:nvGrpSpPr>
        <p:grpSpPr>
          <a:xfrm>
            <a:off x="1048772" y="3855084"/>
            <a:ext cx="457201" cy="423335"/>
            <a:chOff x="5310330" y="2021617"/>
            <a:chExt cx="609195" cy="570071"/>
          </a:xfrm>
        </p:grpSpPr>
        <p:sp>
          <p:nvSpPr>
            <p:cNvPr id="929" name="Google Shape;929;p23"/>
            <p:cNvSpPr/>
            <p:nvPr/>
          </p:nvSpPr>
          <p:spPr>
            <a:xfrm>
              <a:off x="5424648" y="2260949"/>
              <a:ext cx="83062" cy="49841"/>
            </a:xfrm>
            <a:custGeom>
              <a:avLst/>
              <a:gdLst/>
              <a:ahLst/>
              <a:cxnLst/>
              <a:rect l="l" t="t" r="r" b="b"/>
              <a:pathLst>
                <a:path w="83062" h="49841" extrusionOk="0">
                  <a:moveTo>
                    <a:pt x="68189" y="0"/>
                  </a:moveTo>
                  <a:lnTo>
                    <a:pt x="14873" y="0"/>
                  </a:lnTo>
                  <a:cubicBezTo>
                    <a:pt x="6671" y="0"/>
                    <a:pt x="0" y="6671"/>
                    <a:pt x="0" y="14873"/>
                  </a:cubicBezTo>
                  <a:lnTo>
                    <a:pt x="0" y="34969"/>
                  </a:lnTo>
                  <a:cubicBezTo>
                    <a:pt x="0" y="43171"/>
                    <a:pt x="6671" y="49842"/>
                    <a:pt x="14873" y="49842"/>
                  </a:cubicBezTo>
                  <a:lnTo>
                    <a:pt x="68189" y="49842"/>
                  </a:lnTo>
                  <a:cubicBezTo>
                    <a:pt x="76391" y="49842"/>
                    <a:pt x="83062" y="43171"/>
                    <a:pt x="83062" y="34969"/>
                  </a:cubicBezTo>
                  <a:lnTo>
                    <a:pt x="83062" y="14873"/>
                  </a:lnTo>
                  <a:cubicBezTo>
                    <a:pt x="83062" y="6671"/>
                    <a:pt x="76391" y="0"/>
                    <a:pt x="68189" y="0"/>
                  </a:cubicBezTo>
                  <a:close/>
                  <a:moveTo>
                    <a:pt x="65215" y="31993"/>
                  </a:moveTo>
                  <a:lnTo>
                    <a:pt x="17847" y="31993"/>
                  </a:lnTo>
                  <a:lnTo>
                    <a:pt x="17847" y="17846"/>
                  </a:lnTo>
                  <a:lnTo>
                    <a:pt x="65215" y="17846"/>
                  </a:lnTo>
                  <a:lnTo>
                    <a:pt x="65215" y="31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23"/>
            <p:cNvSpPr/>
            <p:nvPr/>
          </p:nvSpPr>
          <p:spPr>
            <a:xfrm>
              <a:off x="5802413" y="2190228"/>
              <a:ext cx="73391" cy="24323"/>
            </a:xfrm>
            <a:custGeom>
              <a:avLst/>
              <a:gdLst/>
              <a:ahLst/>
              <a:cxnLst/>
              <a:rect l="l" t="t" r="r" b="b"/>
              <a:pathLst>
                <a:path w="73391" h="24323" extrusionOk="0">
                  <a:moveTo>
                    <a:pt x="68413" y="7391"/>
                  </a:moveTo>
                  <a:cubicBezTo>
                    <a:pt x="58468" y="2487"/>
                    <a:pt x="47798" y="0"/>
                    <a:pt x="36694" y="0"/>
                  </a:cubicBezTo>
                  <a:cubicBezTo>
                    <a:pt x="25589" y="1"/>
                    <a:pt x="14917" y="2489"/>
                    <a:pt x="4977" y="7395"/>
                  </a:cubicBezTo>
                  <a:cubicBezTo>
                    <a:pt x="557" y="9576"/>
                    <a:pt x="-1258" y="14926"/>
                    <a:pt x="923" y="19347"/>
                  </a:cubicBezTo>
                  <a:cubicBezTo>
                    <a:pt x="2478" y="22496"/>
                    <a:pt x="5642" y="24324"/>
                    <a:pt x="8932" y="24324"/>
                  </a:cubicBezTo>
                  <a:cubicBezTo>
                    <a:pt x="10258" y="24324"/>
                    <a:pt x="11604" y="24026"/>
                    <a:pt x="12874" y="23400"/>
                  </a:cubicBezTo>
                  <a:cubicBezTo>
                    <a:pt x="20338" y="19717"/>
                    <a:pt x="28351" y="17850"/>
                    <a:pt x="36694" y="17849"/>
                  </a:cubicBezTo>
                  <a:cubicBezTo>
                    <a:pt x="45035" y="17849"/>
                    <a:pt x="53051" y="19715"/>
                    <a:pt x="60517" y="23399"/>
                  </a:cubicBezTo>
                  <a:cubicBezTo>
                    <a:pt x="64940" y="25580"/>
                    <a:pt x="70289" y="23763"/>
                    <a:pt x="72469" y="19342"/>
                  </a:cubicBezTo>
                  <a:cubicBezTo>
                    <a:pt x="74649" y="14922"/>
                    <a:pt x="72833" y="9571"/>
                    <a:pt x="68413" y="7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3"/>
            <p:cNvSpPr/>
            <p:nvPr/>
          </p:nvSpPr>
          <p:spPr>
            <a:xfrm>
              <a:off x="5816530" y="2224148"/>
              <a:ext cx="45155" cy="21190"/>
            </a:xfrm>
            <a:custGeom>
              <a:avLst/>
              <a:gdLst/>
              <a:ahLst/>
              <a:cxnLst/>
              <a:rect l="l" t="t" r="r" b="b"/>
              <a:pathLst>
                <a:path w="45155" h="21190" extrusionOk="0">
                  <a:moveTo>
                    <a:pt x="40321" y="4329"/>
                  </a:moveTo>
                  <a:cubicBezTo>
                    <a:pt x="34754" y="1458"/>
                    <a:pt x="28784" y="0"/>
                    <a:pt x="22578" y="0"/>
                  </a:cubicBezTo>
                  <a:cubicBezTo>
                    <a:pt x="16367" y="0"/>
                    <a:pt x="10396" y="1460"/>
                    <a:pt x="4828" y="4337"/>
                  </a:cubicBezTo>
                  <a:cubicBezTo>
                    <a:pt x="450" y="6599"/>
                    <a:pt x="-1265" y="11984"/>
                    <a:pt x="998" y="16363"/>
                  </a:cubicBezTo>
                  <a:cubicBezTo>
                    <a:pt x="2584" y="19430"/>
                    <a:pt x="5703" y="21191"/>
                    <a:pt x="8933" y="21191"/>
                  </a:cubicBezTo>
                  <a:cubicBezTo>
                    <a:pt x="10312" y="21191"/>
                    <a:pt x="11714" y="20868"/>
                    <a:pt x="13024" y="20191"/>
                  </a:cubicBezTo>
                  <a:cubicBezTo>
                    <a:pt x="19043" y="17082"/>
                    <a:pt x="26112" y="17081"/>
                    <a:pt x="32139" y="20190"/>
                  </a:cubicBezTo>
                  <a:cubicBezTo>
                    <a:pt x="36521" y="22450"/>
                    <a:pt x="41901" y="20730"/>
                    <a:pt x="44161" y="16351"/>
                  </a:cubicBezTo>
                  <a:cubicBezTo>
                    <a:pt x="46420" y="11970"/>
                    <a:pt x="44701" y="6588"/>
                    <a:pt x="40321" y="43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3"/>
            <p:cNvSpPr/>
            <p:nvPr/>
          </p:nvSpPr>
          <p:spPr>
            <a:xfrm>
              <a:off x="5788303" y="2156310"/>
              <a:ext cx="101609" cy="27473"/>
            </a:xfrm>
            <a:custGeom>
              <a:avLst/>
              <a:gdLst/>
              <a:ahLst/>
              <a:cxnLst/>
              <a:rect l="l" t="t" r="r" b="b"/>
              <a:pathLst>
                <a:path w="101609" h="27473" extrusionOk="0">
                  <a:moveTo>
                    <a:pt x="96583" y="10520"/>
                  </a:moveTo>
                  <a:cubicBezTo>
                    <a:pt x="82213" y="3540"/>
                    <a:pt x="66810" y="0"/>
                    <a:pt x="50805" y="0"/>
                  </a:cubicBezTo>
                  <a:cubicBezTo>
                    <a:pt x="34799" y="0"/>
                    <a:pt x="19398" y="3540"/>
                    <a:pt x="5027" y="10519"/>
                  </a:cubicBezTo>
                  <a:cubicBezTo>
                    <a:pt x="594" y="12672"/>
                    <a:pt x="-1254" y="18012"/>
                    <a:pt x="898" y="22444"/>
                  </a:cubicBezTo>
                  <a:cubicBezTo>
                    <a:pt x="3053" y="26877"/>
                    <a:pt x="8393" y="28728"/>
                    <a:pt x="12825" y="26572"/>
                  </a:cubicBezTo>
                  <a:cubicBezTo>
                    <a:pt x="24746" y="20783"/>
                    <a:pt x="37524" y="17847"/>
                    <a:pt x="50805" y="17847"/>
                  </a:cubicBezTo>
                  <a:cubicBezTo>
                    <a:pt x="64087" y="17847"/>
                    <a:pt x="76864" y="20784"/>
                    <a:pt x="88785" y="26574"/>
                  </a:cubicBezTo>
                  <a:cubicBezTo>
                    <a:pt x="90042" y="27184"/>
                    <a:pt x="91369" y="27473"/>
                    <a:pt x="92678" y="27473"/>
                  </a:cubicBezTo>
                  <a:cubicBezTo>
                    <a:pt x="95988" y="27473"/>
                    <a:pt x="99169" y="25623"/>
                    <a:pt x="100711" y="22446"/>
                  </a:cubicBezTo>
                  <a:cubicBezTo>
                    <a:pt x="102864" y="18012"/>
                    <a:pt x="101017" y="12673"/>
                    <a:pt x="96583" y="105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3"/>
            <p:cNvSpPr/>
            <p:nvPr/>
          </p:nvSpPr>
          <p:spPr>
            <a:xfrm>
              <a:off x="5390134" y="2399390"/>
              <a:ext cx="203143" cy="122770"/>
            </a:xfrm>
            <a:custGeom>
              <a:avLst/>
              <a:gdLst/>
              <a:ahLst/>
              <a:cxnLst/>
              <a:rect l="l" t="t" r="r" b="b"/>
              <a:pathLst>
                <a:path w="203143" h="122770" extrusionOk="0">
                  <a:moveTo>
                    <a:pt x="188270" y="0"/>
                  </a:moveTo>
                  <a:lnTo>
                    <a:pt x="142242" y="0"/>
                  </a:lnTo>
                  <a:lnTo>
                    <a:pt x="60900" y="0"/>
                  </a:lnTo>
                  <a:lnTo>
                    <a:pt x="14873" y="0"/>
                  </a:lnTo>
                  <a:cubicBezTo>
                    <a:pt x="6671" y="0"/>
                    <a:pt x="0" y="6671"/>
                    <a:pt x="0" y="14873"/>
                  </a:cubicBezTo>
                  <a:lnTo>
                    <a:pt x="0" y="107897"/>
                  </a:lnTo>
                  <a:cubicBezTo>
                    <a:pt x="0" y="116099"/>
                    <a:pt x="6671" y="122770"/>
                    <a:pt x="14873" y="122770"/>
                  </a:cubicBezTo>
                  <a:lnTo>
                    <a:pt x="60900" y="122770"/>
                  </a:lnTo>
                  <a:lnTo>
                    <a:pt x="142242" y="122770"/>
                  </a:lnTo>
                  <a:lnTo>
                    <a:pt x="188270" y="122770"/>
                  </a:lnTo>
                  <a:cubicBezTo>
                    <a:pt x="196472" y="122770"/>
                    <a:pt x="203143" y="116099"/>
                    <a:pt x="203143" y="107897"/>
                  </a:cubicBezTo>
                  <a:lnTo>
                    <a:pt x="203143" y="14873"/>
                  </a:lnTo>
                  <a:cubicBezTo>
                    <a:pt x="203143" y="6673"/>
                    <a:pt x="196472" y="0"/>
                    <a:pt x="188270" y="0"/>
                  </a:cubicBezTo>
                  <a:close/>
                  <a:moveTo>
                    <a:pt x="51977" y="104923"/>
                  </a:moveTo>
                  <a:lnTo>
                    <a:pt x="17847" y="104923"/>
                  </a:lnTo>
                  <a:lnTo>
                    <a:pt x="17847" y="17847"/>
                  </a:lnTo>
                  <a:lnTo>
                    <a:pt x="51977" y="17847"/>
                  </a:lnTo>
                  <a:lnTo>
                    <a:pt x="51977" y="104923"/>
                  </a:lnTo>
                  <a:close/>
                  <a:moveTo>
                    <a:pt x="185296" y="104923"/>
                  </a:moveTo>
                  <a:lnTo>
                    <a:pt x="151166" y="104923"/>
                  </a:lnTo>
                  <a:lnTo>
                    <a:pt x="151166" y="73840"/>
                  </a:lnTo>
                  <a:cubicBezTo>
                    <a:pt x="151166" y="68910"/>
                    <a:pt x="147170" y="64916"/>
                    <a:pt x="142242" y="64916"/>
                  </a:cubicBezTo>
                  <a:cubicBezTo>
                    <a:pt x="137314" y="64916"/>
                    <a:pt x="133318" y="68910"/>
                    <a:pt x="133318" y="73840"/>
                  </a:cubicBezTo>
                  <a:lnTo>
                    <a:pt x="133318" y="104923"/>
                  </a:lnTo>
                  <a:lnTo>
                    <a:pt x="69824" y="104923"/>
                  </a:lnTo>
                  <a:lnTo>
                    <a:pt x="69824" y="17847"/>
                  </a:lnTo>
                  <a:lnTo>
                    <a:pt x="133318" y="17847"/>
                  </a:lnTo>
                  <a:lnTo>
                    <a:pt x="133318" y="31006"/>
                  </a:lnTo>
                  <a:cubicBezTo>
                    <a:pt x="133318" y="35935"/>
                    <a:pt x="137314" y="39930"/>
                    <a:pt x="142242" y="39930"/>
                  </a:cubicBezTo>
                  <a:cubicBezTo>
                    <a:pt x="147170" y="39930"/>
                    <a:pt x="151166" y="35935"/>
                    <a:pt x="151166" y="31006"/>
                  </a:cubicBezTo>
                  <a:lnTo>
                    <a:pt x="151166" y="17847"/>
                  </a:lnTo>
                  <a:lnTo>
                    <a:pt x="185296" y="17847"/>
                  </a:lnTo>
                  <a:lnTo>
                    <a:pt x="185296" y="1049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23"/>
            <p:cNvSpPr/>
            <p:nvPr/>
          </p:nvSpPr>
          <p:spPr>
            <a:xfrm>
              <a:off x="5310330" y="2021617"/>
              <a:ext cx="609195" cy="570071"/>
            </a:xfrm>
            <a:custGeom>
              <a:avLst/>
              <a:gdLst/>
              <a:ahLst/>
              <a:cxnLst/>
              <a:rect l="l" t="t" r="r" b="b"/>
              <a:pathLst>
                <a:path w="609195" h="570071" extrusionOk="0">
                  <a:moveTo>
                    <a:pt x="599729" y="552223"/>
                  </a:moveTo>
                  <a:lnTo>
                    <a:pt x="570806" y="552223"/>
                  </a:lnTo>
                  <a:lnTo>
                    <a:pt x="570806" y="386170"/>
                  </a:lnTo>
                  <a:cubicBezTo>
                    <a:pt x="570806" y="381241"/>
                    <a:pt x="566810" y="377246"/>
                    <a:pt x="561882" y="377246"/>
                  </a:cubicBezTo>
                  <a:cubicBezTo>
                    <a:pt x="556954" y="377246"/>
                    <a:pt x="552958" y="381241"/>
                    <a:pt x="552958" y="386170"/>
                  </a:cubicBezTo>
                  <a:lnTo>
                    <a:pt x="552958" y="552223"/>
                  </a:lnTo>
                  <a:lnTo>
                    <a:pt x="503606" y="552223"/>
                  </a:lnTo>
                  <a:lnTo>
                    <a:pt x="503606" y="419898"/>
                  </a:lnTo>
                  <a:cubicBezTo>
                    <a:pt x="503606" y="411456"/>
                    <a:pt x="496747" y="404590"/>
                    <a:pt x="488316" y="404590"/>
                  </a:cubicBezTo>
                  <a:lnTo>
                    <a:pt x="394093" y="404590"/>
                  </a:lnTo>
                  <a:cubicBezTo>
                    <a:pt x="385662" y="404590"/>
                    <a:pt x="378803" y="411456"/>
                    <a:pt x="378803" y="419898"/>
                  </a:cubicBezTo>
                  <a:lnTo>
                    <a:pt x="378803" y="552223"/>
                  </a:lnTo>
                  <a:lnTo>
                    <a:pt x="326768" y="552223"/>
                  </a:lnTo>
                  <a:lnTo>
                    <a:pt x="326768" y="174477"/>
                  </a:lnTo>
                  <a:lnTo>
                    <a:pt x="552958" y="296117"/>
                  </a:lnTo>
                  <a:lnTo>
                    <a:pt x="552958" y="336198"/>
                  </a:lnTo>
                  <a:cubicBezTo>
                    <a:pt x="552958" y="341128"/>
                    <a:pt x="556954" y="345122"/>
                    <a:pt x="561882" y="345122"/>
                  </a:cubicBezTo>
                  <a:cubicBezTo>
                    <a:pt x="566810" y="345122"/>
                    <a:pt x="570806" y="341128"/>
                    <a:pt x="570806" y="336198"/>
                  </a:cubicBezTo>
                  <a:lnTo>
                    <a:pt x="570806" y="305715"/>
                  </a:lnTo>
                  <a:lnTo>
                    <a:pt x="596043" y="319286"/>
                  </a:lnTo>
                  <a:cubicBezTo>
                    <a:pt x="597388" y="320008"/>
                    <a:pt x="598834" y="320351"/>
                    <a:pt x="600262" y="320351"/>
                  </a:cubicBezTo>
                  <a:cubicBezTo>
                    <a:pt x="603440" y="320351"/>
                    <a:pt x="606518" y="318648"/>
                    <a:pt x="608129" y="315652"/>
                  </a:cubicBezTo>
                  <a:cubicBezTo>
                    <a:pt x="610464" y="311313"/>
                    <a:pt x="608837" y="305902"/>
                    <a:pt x="604497" y="303567"/>
                  </a:cubicBezTo>
                  <a:lnTo>
                    <a:pt x="434883" y="212354"/>
                  </a:lnTo>
                  <a:lnTo>
                    <a:pt x="434883" y="119098"/>
                  </a:lnTo>
                  <a:cubicBezTo>
                    <a:pt x="440980" y="118276"/>
                    <a:pt x="445700" y="113052"/>
                    <a:pt x="445700" y="106731"/>
                  </a:cubicBezTo>
                  <a:lnTo>
                    <a:pt x="445700" y="91155"/>
                  </a:lnTo>
                  <a:cubicBezTo>
                    <a:pt x="445700" y="84836"/>
                    <a:pt x="440980" y="79612"/>
                    <a:pt x="434883" y="78787"/>
                  </a:cubicBezTo>
                  <a:lnTo>
                    <a:pt x="434883" y="48430"/>
                  </a:lnTo>
                  <a:cubicBezTo>
                    <a:pt x="434883" y="36948"/>
                    <a:pt x="425542" y="27608"/>
                    <a:pt x="414061" y="27608"/>
                  </a:cubicBezTo>
                  <a:lnTo>
                    <a:pt x="321849" y="27608"/>
                  </a:lnTo>
                  <a:lnTo>
                    <a:pt x="321849" y="20822"/>
                  </a:lnTo>
                  <a:cubicBezTo>
                    <a:pt x="321849" y="9341"/>
                    <a:pt x="312508" y="0"/>
                    <a:pt x="301027" y="0"/>
                  </a:cubicBezTo>
                  <a:lnTo>
                    <a:pt x="233911" y="0"/>
                  </a:lnTo>
                  <a:cubicBezTo>
                    <a:pt x="222430" y="0"/>
                    <a:pt x="213089" y="9341"/>
                    <a:pt x="213089" y="20822"/>
                  </a:cubicBezTo>
                  <a:lnTo>
                    <a:pt x="213089" y="27608"/>
                  </a:lnTo>
                  <a:lnTo>
                    <a:pt x="128460" y="27608"/>
                  </a:lnTo>
                  <a:cubicBezTo>
                    <a:pt x="116979" y="27608"/>
                    <a:pt x="107638" y="36948"/>
                    <a:pt x="107638" y="48430"/>
                  </a:cubicBezTo>
                  <a:lnTo>
                    <a:pt x="107638" y="65814"/>
                  </a:lnTo>
                  <a:cubicBezTo>
                    <a:pt x="101562" y="66655"/>
                    <a:pt x="96863" y="71871"/>
                    <a:pt x="96863" y="78175"/>
                  </a:cubicBezTo>
                  <a:lnTo>
                    <a:pt x="96863" y="93751"/>
                  </a:lnTo>
                  <a:cubicBezTo>
                    <a:pt x="96863" y="100056"/>
                    <a:pt x="101562" y="105271"/>
                    <a:pt x="107638" y="106113"/>
                  </a:cubicBezTo>
                  <a:lnTo>
                    <a:pt x="107638" y="181111"/>
                  </a:lnTo>
                  <a:lnTo>
                    <a:pt x="75991" y="181111"/>
                  </a:lnTo>
                  <a:cubicBezTo>
                    <a:pt x="67789" y="181111"/>
                    <a:pt x="61118" y="187783"/>
                    <a:pt x="61118" y="195984"/>
                  </a:cubicBezTo>
                  <a:lnTo>
                    <a:pt x="61118" y="211898"/>
                  </a:lnTo>
                  <a:cubicBezTo>
                    <a:pt x="61118" y="220100"/>
                    <a:pt x="67789" y="226771"/>
                    <a:pt x="75991" y="226771"/>
                  </a:cubicBezTo>
                  <a:lnTo>
                    <a:pt x="79795" y="226771"/>
                  </a:lnTo>
                  <a:lnTo>
                    <a:pt x="79795" y="302429"/>
                  </a:lnTo>
                  <a:lnTo>
                    <a:pt x="30153" y="302429"/>
                  </a:lnTo>
                  <a:cubicBezTo>
                    <a:pt x="21951" y="302429"/>
                    <a:pt x="15280" y="309100"/>
                    <a:pt x="15280" y="317302"/>
                  </a:cubicBezTo>
                  <a:lnTo>
                    <a:pt x="15280" y="336555"/>
                  </a:lnTo>
                  <a:cubicBezTo>
                    <a:pt x="15280" y="344757"/>
                    <a:pt x="21951" y="351428"/>
                    <a:pt x="30153" y="351428"/>
                  </a:cubicBezTo>
                  <a:lnTo>
                    <a:pt x="40206" y="351428"/>
                  </a:lnTo>
                  <a:lnTo>
                    <a:pt x="40206" y="526381"/>
                  </a:lnTo>
                  <a:lnTo>
                    <a:pt x="29297" y="526381"/>
                  </a:lnTo>
                  <a:cubicBezTo>
                    <a:pt x="20866" y="526381"/>
                    <a:pt x="14007" y="533249"/>
                    <a:pt x="14007" y="541689"/>
                  </a:cubicBezTo>
                  <a:lnTo>
                    <a:pt x="14007" y="552224"/>
                  </a:lnTo>
                  <a:lnTo>
                    <a:pt x="8924" y="552224"/>
                  </a:lnTo>
                  <a:cubicBezTo>
                    <a:pt x="3995" y="552224"/>
                    <a:pt x="0" y="556218"/>
                    <a:pt x="0" y="561148"/>
                  </a:cubicBezTo>
                  <a:cubicBezTo>
                    <a:pt x="0" y="566076"/>
                    <a:pt x="3995" y="570071"/>
                    <a:pt x="8924" y="570071"/>
                  </a:cubicBezTo>
                  <a:lnTo>
                    <a:pt x="599729" y="570071"/>
                  </a:lnTo>
                  <a:cubicBezTo>
                    <a:pt x="604657" y="570071"/>
                    <a:pt x="608653" y="566076"/>
                    <a:pt x="608653" y="561148"/>
                  </a:cubicBezTo>
                  <a:cubicBezTo>
                    <a:pt x="608653" y="556218"/>
                    <a:pt x="604657" y="552223"/>
                    <a:pt x="599729" y="552223"/>
                  </a:cubicBezTo>
                  <a:close/>
                  <a:moveTo>
                    <a:pt x="392157" y="158597"/>
                  </a:moveTo>
                  <a:lnTo>
                    <a:pt x="387290" y="158597"/>
                  </a:lnTo>
                  <a:lnTo>
                    <a:pt x="387290" y="153730"/>
                  </a:lnTo>
                  <a:lnTo>
                    <a:pt x="392157" y="153730"/>
                  </a:lnTo>
                  <a:lnTo>
                    <a:pt x="392157" y="158597"/>
                  </a:lnTo>
                  <a:close/>
                  <a:moveTo>
                    <a:pt x="422985" y="96510"/>
                  </a:moveTo>
                  <a:lnTo>
                    <a:pt x="427852" y="96510"/>
                  </a:lnTo>
                  <a:lnTo>
                    <a:pt x="427852" y="101377"/>
                  </a:lnTo>
                  <a:lnTo>
                    <a:pt x="422985" y="101377"/>
                  </a:lnTo>
                  <a:lnTo>
                    <a:pt x="422985" y="96510"/>
                  </a:lnTo>
                  <a:close/>
                  <a:moveTo>
                    <a:pt x="321849" y="45455"/>
                  </a:moveTo>
                  <a:lnTo>
                    <a:pt x="414061" y="45455"/>
                  </a:lnTo>
                  <a:cubicBezTo>
                    <a:pt x="415673" y="45455"/>
                    <a:pt x="417035" y="46816"/>
                    <a:pt x="417035" y="48430"/>
                  </a:cubicBezTo>
                  <a:lnTo>
                    <a:pt x="417035" y="78692"/>
                  </a:lnTo>
                  <a:cubicBezTo>
                    <a:pt x="410424" y="79006"/>
                    <a:pt x="405137" y="84467"/>
                    <a:pt x="405137" y="91155"/>
                  </a:cubicBezTo>
                  <a:lnTo>
                    <a:pt x="405137" y="106731"/>
                  </a:lnTo>
                  <a:cubicBezTo>
                    <a:pt x="405137" y="113419"/>
                    <a:pt x="410424" y="118881"/>
                    <a:pt x="417035" y="119195"/>
                  </a:cubicBezTo>
                  <a:lnTo>
                    <a:pt x="417035" y="202755"/>
                  </a:lnTo>
                  <a:lnTo>
                    <a:pt x="399188" y="193158"/>
                  </a:lnTo>
                  <a:lnTo>
                    <a:pt x="399188" y="176320"/>
                  </a:lnTo>
                  <a:cubicBezTo>
                    <a:pt x="405285" y="175496"/>
                    <a:pt x="410005" y="170271"/>
                    <a:pt x="410005" y="163951"/>
                  </a:cubicBezTo>
                  <a:lnTo>
                    <a:pt x="410005" y="148375"/>
                  </a:lnTo>
                  <a:cubicBezTo>
                    <a:pt x="410005" y="142055"/>
                    <a:pt x="405285" y="136832"/>
                    <a:pt x="399188" y="136008"/>
                  </a:cubicBezTo>
                  <a:lnTo>
                    <a:pt x="399188" y="84125"/>
                  </a:lnTo>
                  <a:cubicBezTo>
                    <a:pt x="399188" y="72644"/>
                    <a:pt x="389847" y="63303"/>
                    <a:pt x="378366" y="63303"/>
                  </a:cubicBezTo>
                  <a:lnTo>
                    <a:pt x="321849" y="63303"/>
                  </a:lnTo>
                  <a:lnTo>
                    <a:pt x="321849" y="45455"/>
                  </a:lnTo>
                  <a:close/>
                  <a:moveTo>
                    <a:pt x="230937" y="20822"/>
                  </a:moveTo>
                  <a:cubicBezTo>
                    <a:pt x="230937" y="19210"/>
                    <a:pt x="232299" y="17847"/>
                    <a:pt x="233911" y="17847"/>
                  </a:cubicBezTo>
                  <a:lnTo>
                    <a:pt x="301027" y="17847"/>
                  </a:lnTo>
                  <a:cubicBezTo>
                    <a:pt x="302639" y="17847"/>
                    <a:pt x="304002" y="19210"/>
                    <a:pt x="304002" y="20822"/>
                  </a:cubicBezTo>
                  <a:lnTo>
                    <a:pt x="304002" y="87937"/>
                  </a:lnTo>
                  <a:cubicBezTo>
                    <a:pt x="304002" y="89549"/>
                    <a:pt x="302639" y="90911"/>
                    <a:pt x="301027" y="90911"/>
                  </a:cubicBezTo>
                  <a:lnTo>
                    <a:pt x="233911" y="90911"/>
                  </a:lnTo>
                  <a:cubicBezTo>
                    <a:pt x="232299" y="90911"/>
                    <a:pt x="230937" y="89549"/>
                    <a:pt x="230937" y="87937"/>
                  </a:cubicBezTo>
                  <a:lnTo>
                    <a:pt x="230937" y="20822"/>
                  </a:lnTo>
                  <a:close/>
                  <a:moveTo>
                    <a:pt x="233911" y="108759"/>
                  </a:moveTo>
                  <a:lnTo>
                    <a:pt x="301027" y="108759"/>
                  </a:lnTo>
                  <a:cubicBezTo>
                    <a:pt x="312508" y="108759"/>
                    <a:pt x="321849" y="99417"/>
                    <a:pt x="321849" y="87937"/>
                  </a:cubicBezTo>
                  <a:lnTo>
                    <a:pt x="321849" y="81150"/>
                  </a:lnTo>
                  <a:lnTo>
                    <a:pt x="378366" y="81150"/>
                  </a:lnTo>
                  <a:cubicBezTo>
                    <a:pt x="379978" y="81150"/>
                    <a:pt x="381341" y="82512"/>
                    <a:pt x="381341" y="84125"/>
                  </a:cubicBezTo>
                  <a:lnTo>
                    <a:pt x="381341" y="135912"/>
                  </a:lnTo>
                  <a:cubicBezTo>
                    <a:pt x="374729" y="136226"/>
                    <a:pt x="369442" y="141687"/>
                    <a:pt x="369442" y="148375"/>
                  </a:cubicBezTo>
                  <a:lnTo>
                    <a:pt x="369442" y="163951"/>
                  </a:lnTo>
                  <a:cubicBezTo>
                    <a:pt x="369442" y="170639"/>
                    <a:pt x="374729" y="176101"/>
                    <a:pt x="381341" y="176415"/>
                  </a:cubicBezTo>
                  <a:lnTo>
                    <a:pt x="381341" y="183561"/>
                  </a:lnTo>
                  <a:lnTo>
                    <a:pt x="293280" y="136203"/>
                  </a:lnTo>
                  <a:cubicBezTo>
                    <a:pt x="288940" y="133870"/>
                    <a:pt x="283528" y="135493"/>
                    <a:pt x="281194" y="139837"/>
                  </a:cubicBezTo>
                  <a:cubicBezTo>
                    <a:pt x="278859" y="144178"/>
                    <a:pt x="280486" y="149588"/>
                    <a:pt x="284826" y="151922"/>
                  </a:cubicBezTo>
                  <a:lnTo>
                    <a:pt x="308920" y="164880"/>
                  </a:lnTo>
                  <a:lnTo>
                    <a:pt x="308920" y="181111"/>
                  </a:lnTo>
                  <a:lnTo>
                    <a:pt x="161180" y="181111"/>
                  </a:lnTo>
                  <a:lnTo>
                    <a:pt x="161180" y="159116"/>
                  </a:lnTo>
                  <a:cubicBezTo>
                    <a:pt x="167861" y="158878"/>
                    <a:pt x="173229" y="153383"/>
                    <a:pt x="173229" y="146645"/>
                  </a:cubicBezTo>
                  <a:lnTo>
                    <a:pt x="173229" y="131069"/>
                  </a:lnTo>
                  <a:cubicBezTo>
                    <a:pt x="173229" y="124330"/>
                    <a:pt x="167862" y="118837"/>
                    <a:pt x="161180" y="118600"/>
                  </a:cubicBezTo>
                  <a:lnTo>
                    <a:pt x="161180" y="84125"/>
                  </a:lnTo>
                  <a:cubicBezTo>
                    <a:pt x="161180" y="82512"/>
                    <a:pt x="162543" y="81150"/>
                    <a:pt x="164155" y="81150"/>
                  </a:cubicBezTo>
                  <a:lnTo>
                    <a:pt x="213089" y="81150"/>
                  </a:lnTo>
                  <a:lnTo>
                    <a:pt x="213089" y="87937"/>
                  </a:lnTo>
                  <a:cubicBezTo>
                    <a:pt x="213089" y="99417"/>
                    <a:pt x="222430" y="108759"/>
                    <a:pt x="233911" y="108759"/>
                  </a:cubicBezTo>
                  <a:close/>
                  <a:moveTo>
                    <a:pt x="125485" y="106217"/>
                  </a:moveTo>
                  <a:cubicBezTo>
                    <a:pt x="132116" y="105925"/>
                    <a:pt x="137425" y="100454"/>
                    <a:pt x="137425" y="93753"/>
                  </a:cubicBezTo>
                  <a:lnTo>
                    <a:pt x="137425" y="78175"/>
                  </a:lnTo>
                  <a:cubicBezTo>
                    <a:pt x="137425" y="71473"/>
                    <a:pt x="132116" y="66003"/>
                    <a:pt x="125485" y="65710"/>
                  </a:cubicBezTo>
                  <a:lnTo>
                    <a:pt x="125485" y="48430"/>
                  </a:lnTo>
                  <a:cubicBezTo>
                    <a:pt x="125485" y="46816"/>
                    <a:pt x="126848" y="45455"/>
                    <a:pt x="128460" y="45455"/>
                  </a:cubicBezTo>
                  <a:lnTo>
                    <a:pt x="213089" y="45455"/>
                  </a:lnTo>
                  <a:lnTo>
                    <a:pt x="213089" y="63303"/>
                  </a:lnTo>
                  <a:lnTo>
                    <a:pt x="164155" y="63303"/>
                  </a:lnTo>
                  <a:cubicBezTo>
                    <a:pt x="152674" y="63303"/>
                    <a:pt x="143333" y="72644"/>
                    <a:pt x="143333" y="84125"/>
                  </a:cubicBezTo>
                  <a:lnTo>
                    <a:pt x="143333" y="118724"/>
                  </a:lnTo>
                  <a:cubicBezTo>
                    <a:pt x="137309" y="119612"/>
                    <a:pt x="132666" y="124800"/>
                    <a:pt x="132666" y="131068"/>
                  </a:cubicBezTo>
                  <a:lnTo>
                    <a:pt x="132666" y="146644"/>
                  </a:lnTo>
                  <a:cubicBezTo>
                    <a:pt x="132666" y="152912"/>
                    <a:pt x="137309" y="158100"/>
                    <a:pt x="143333" y="158989"/>
                  </a:cubicBezTo>
                  <a:lnTo>
                    <a:pt x="143333" y="181111"/>
                  </a:lnTo>
                  <a:lnTo>
                    <a:pt x="125485" y="181111"/>
                  </a:lnTo>
                  <a:lnTo>
                    <a:pt x="125485" y="106217"/>
                  </a:lnTo>
                  <a:close/>
                  <a:moveTo>
                    <a:pt x="155381" y="136422"/>
                  </a:moveTo>
                  <a:lnTo>
                    <a:pt x="155381" y="141290"/>
                  </a:lnTo>
                  <a:lnTo>
                    <a:pt x="150514" y="141290"/>
                  </a:lnTo>
                  <a:lnTo>
                    <a:pt x="150514" y="136422"/>
                  </a:lnTo>
                  <a:lnTo>
                    <a:pt x="155381" y="136422"/>
                  </a:lnTo>
                  <a:close/>
                  <a:moveTo>
                    <a:pt x="114710" y="83530"/>
                  </a:moveTo>
                  <a:lnTo>
                    <a:pt x="119578" y="83530"/>
                  </a:lnTo>
                  <a:lnTo>
                    <a:pt x="119578" y="88397"/>
                  </a:lnTo>
                  <a:lnTo>
                    <a:pt x="114710" y="88397"/>
                  </a:lnTo>
                  <a:lnTo>
                    <a:pt x="114710" y="83530"/>
                  </a:lnTo>
                  <a:close/>
                  <a:moveTo>
                    <a:pt x="220279" y="552224"/>
                  </a:moveTo>
                  <a:lnTo>
                    <a:pt x="31854" y="552224"/>
                  </a:lnTo>
                  <a:lnTo>
                    <a:pt x="31854" y="544228"/>
                  </a:lnTo>
                  <a:lnTo>
                    <a:pt x="220279" y="544228"/>
                  </a:lnTo>
                  <a:lnTo>
                    <a:pt x="220279" y="552224"/>
                  </a:lnTo>
                  <a:close/>
                  <a:moveTo>
                    <a:pt x="308920" y="552223"/>
                  </a:moveTo>
                  <a:lnTo>
                    <a:pt x="238127" y="552223"/>
                  </a:lnTo>
                  <a:lnTo>
                    <a:pt x="238127" y="541688"/>
                  </a:lnTo>
                  <a:cubicBezTo>
                    <a:pt x="238127" y="533246"/>
                    <a:pt x="231267" y="526380"/>
                    <a:pt x="222836" y="526380"/>
                  </a:cubicBezTo>
                  <a:lnTo>
                    <a:pt x="58052" y="526380"/>
                  </a:lnTo>
                  <a:lnTo>
                    <a:pt x="58052" y="351427"/>
                  </a:lnTo>
                  <a:lnTo>
                    <a:pt x="308920" y="351427"/>
                  </a:lnTo>
                  <a:lnTo>
                    <a:pt x="308920" y="552223"/>
                  </a:lnTo>
                  <a:close/>
                  <a:moveTo>
                    <a:pt x="308920" y="333581"/>
                  </a:moveTo>
                  <a:lnTo>
                    <a:pt x="33127" y="333581"/>
                  </a:lnTo>
                  <a:lnTo>
                    <a:pt x="33127" y="320276"/>
                  </a:lnTo>
                  <a:lnTo>
                    <a:pt x="308920" y="320276"/>
                  </a:lnTo>
                  <a:lnTo>
                    <a:pt x="308920" y="333581"/>
                  </a:lnTo>
                  <a:close/>
                  <a:moveTo>
                    <a:pt x="228949" y="302429"/>
                  </a:moveTo>
                  <a:lnTo>
                    <a:pt x="228949" y="226771"/>
                  </a:lnTo>
                  <a:lnTo>
                    <a:pt x="243198" y="226771"/>
                  </a:lnTo>
                  <a:lnTo>
                    <a:pt x="243198" y="302429"/>
                  </a:lnTo>
                  <a:lnTo>
                    <a:pt x="228949" y="302429"/>
                  </a:lnTo>
                  <a:close/>
                  <a:moveTo>
                    <a:pt x="261045" y="302429"/>
                  </a:moveTo>
                  <a:lnTo>
                    <a:pt x="261045" y="226771"/>
                  </a:lnTo>
                  <a:lnTo>
                    <a:pt x="277797" y="226771"/>
                  </a:lnTo>
                  <a:lnTo>
                    <a:pt x="277797" y="302429"/>
                  </a:lnTo>
                  <a:lnTo>
                    <a:pt x="261045" y="302429"/>
                  </a:lnTo>
                  <a:close/>
                  <a:moveTo>
                    <a:pt x="308920" y="302429"/>
                  </a:moveTo>
                  <a:lnTo>
                    <a:pt x="295644" y="302429"/>
                  </a:lnTo>
                  <a:lnTo>
                    <a:pt x="295644" y="226771"/>
                  </a:lnTo>
                  <a:lnTo>
                    <a:pt x="308920" y="226771"/>
                  </a:lnTo>
                  <a:lnTo>
                    <a:pt x="308920" y="302429"/>
                  </a:lnTo>
                  <a:close/>
                  <a:moveTo>
                    <a:pt x="308920" y="208923"/>
                  </a:moveTo>
                  <a:lnTo>
                    <a:pt x="196322" y="208923"/>
                  </a:lnTo>
                  <a:cubicBezTo>
                    <a:pt x="191394" y="208923"/>
                    <a:pt x="187398" y="212918"/>
                    <a:pt x="187398" y="217847"/>
                  </a:cubicBezTo>
                  <a:cubicBezTo>
                    <a:pt x="187398" y="222777"/>
                    <a:pt x="191394" y="226771"/>
                    <a:pt x="196322" y="226771"/>
                  </a:cubicBezTo>
                  <a:lnTo>
                    <a:pt x="211103" y="226771"/>
                  </a:lnTo>
                  <a:lnTo>
                    <a:pt x="211103" y="302429"/>
                  </a:lnTo>
                  <a:lnTo>
                    <a:pt x="97642" y="302429"/>
                  </a:lnTo>
                  <a:lnTo>
                    <a:pt x="97642" y="226771"/>
                  </a:lnTo>
                  <a:lnTo>
                    <a:pt x="147539" y="226771"/>
                  </a:lnTo>
                  <a:cubicBezTo>
                    <a:pt x="152467" y="226771"/>
                    <a:pt x="156463" y="222777"/>
                    <a:pt x="156463" y="217847"/>
                  </a:cubicBezTo>
                  <a:cubicBezTo>
                    <a:pt x="156463" y="212918"/>
                    <a:pt x="152467" y="208923"/>
                    <a:pt x="147539" y="208923"/>
                  </a:cubicBezTo>
                  <a:lnTo>
                    <a:pt x="78965" y="208923"/>
                  </a:lnTo>
                  <a:lnTo>
                    <a:pt x="78965" y="198959"/>
                  </a:lnTo>
                  <a:lnTo>
                    <a:pt x="308920" y="198959"/>
                  </a:lnTo>
                  <a:lnTo>
                    <a:pt x="308920" y="208923"/>
                  </a:lnTo>
                  <a:close/>
                  <a:moveTo>
                    <a:pt x="432281" y="552223"/>
                  </a:moveTo>
                  <a:lnTo>
                    <a:pt x="396650" y="552223"/>
                  </a:lnTo>
                  <a:lnTo>
                    <a:pt x="396650" y="422437"/>
                  </a:lnTo>
                  <a:lnTo>
                    <a:pt x="432281" y="422437"/>
                  </a:lnTo>
                  <a:lnTo>
                    <a:pt x="432281" y="552223"/>
                  </a:lnTo>
                  <a:close/>
                  <a:moveTo>
                    <a:pt x="450128" y="552223"/>
                  </a:moveTo>
                  <a:lnTo>
                    <a:pt x="450128" y="422437"/>
                  </a:lnTo>
                  <a:lnTo>
                    <a:pt x="485759" y="422437"/>
                  </a:lnTo>
                  <a:lnTo>
                    <a:pt x="485759" y="552223"/>
                  </a:lnTo>
                  <a:lnTo>
                    <a:pt x="450128" y="5522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23"/>
            <p:cNvSpPr/>
            <p:nvPr/>
          </p:nvSpPr>
          <p:spPr>
            <a:xfrm>
              <a:off x="5555558" y="2056364"/>
              <a:ext cx="44964" cy="17847"/>
            </a:xfrm>
            <a:custGeom>
              <a:avLst/>
              <a:gdLst/>
              <a:ahLst/>
              <a:cxnLst/>
              <a:rect l="l" t="t" r="r" b="b"/>
              <a:pathLst>
                <a:path w="44964" h="17847" extrusionOk="0">
                  <a:moveTo>
                    <a:pt x="36041" y="0"/>
                  </a:moveTo>
                  <a:lnTo>
                    <a:pt x="8924" y="0"/>
                  </a:lnTo>
                  <a:cubicBezTo>
                    <a:pt x="3995" y="0"/>
                    <a:pt x="0" y="3994"/>
                    <a:pt x="0" y="8924"/>
                  </a:cubicBezTo>
                  <a:cubicBezTo>
                    <a:pt x="0" y="13853"/>
                    <a:pt x="3995" y="17847"/>
                    <a:pt x="8924" y="17847"/>
                  </a:cubicBezTo>
                  <a:lnTo>
                    <a:pt x="36041" y="17847"/>
                  </a:lnTo>
                  <a:cubicBezTo>
                    <a:pt x="40969" y="17847"/>
                    <a:pt x="44965" y="13852"/>
                    <a:pt x="44965" y="8924"/>
                  </a:cubicBezTo>
                  <a:cubicBezTo>
                    <a:pt x="44965" y="3994"/>
                    <a:pt x="40969" y="0"/>
                    <a:pt x="3604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23"/>
            <p:cNvSpPr/>
            <p:nvPr/>
          </p:nvSpPr>
          <p:spPr>
            <a:xfrm>
              <a:off x="5555558" y="2081351"/>
              <a:ext cx="44964" cy="17847"/>
            </a:xfrm>
            <a:custGeom>
              <a:avLst/>
              <a:gdLst/>
              <a:ahLst/>
              <a:cxnLst/>
              <a:rect l="l" t="t" r="r" b="b"/>
              <a:pathLst>
                <a:path w="44964" h="17847" extrusionOk="0">
                  <a:moveTo>
                    <a:pt x="36041" y="0"/>
                  </a:moveTo>
                  <a:lnTo>
                    <a:pt x="8924" y="0"/>
                  </a:lnTo>
                  <a:cubicBezTo>
                    <a:pt x="3995" y="0"/>
                    <a:pt x="0" y="3994"/>
                    <a:pt x="0" y="8924"/>
                  </a:cubicBezTo>
                  <a:cubicBezTo>
                    <a:pt x="0" y="13853"/>
                    <a:pt x="3995" y="17847"/>
                    <a:pt x="8924" y="17847"/>
                  </a:cubicBezTo>
                  <a:lnTo>
                    <a:pt x="36041" y="17847"/>
                  </a:lnTo>
                  <a:cubicBezTo>
                    <a:pt x="40969" y="17847"/>
                    <a:pt x="44965" y="13853"/>
                    <a:pt x="44965" y="8924"/>
                  </a:cubicBezTo>
                  <a:cubicBezTo>
                    <a:pt x="44965" y="3994"/>
                    <a:pt x="40969" y="0"/>
                    <a:pt x="3604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90" name="Google Shape;890;p23"/>
          <p:cNvSpPr/>
          <p:nvPr/>
        </p:nvSpPr>
        <p:spPr>
          <a:xfrm>
            <a:off x="7471783" y="3719044"/>
            <a:ext cx="796500" cy="695400"/>
          </a:xfrm>
          <a:prstGeom prst="hexagon">
            <a:avLst>
              <a:gd name="adj" fmla="val 25000"/>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937" name="Google Shape;937;p23"/>
          <p:cNvSpPr txBox="1"/>
          <p:nvPr/>
        </p:nvSpPr>
        <p:spPr>
          <a:xfrm>
            <a:off x="6635083" y="2651829"/>
            <a:ext cx="1633200" cy="436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Split</a:t>
            </a:r>
            <a:endParaRPr sz="1600" dirty="0">
              <a:solidFill>
                <a:schemeClr val="dk1"/>
              </a:solidFill>
              <a:latin typeface="Montserrat SemiBold"/>
              <a:ea typeface="Montserrat SemiBold"/>
              <a:cs typeface="Montserrat SemiBold"/>
              <a:sym typeface="Montserrat SemiBold"/>
            </a:endParaRPr>
          </a:p>
        </p:txBody>
      </p:sp>
      <p:sp>
        <p:nvSpPr>
          <p:cNvPr id="938" name="Google Shape;938;p23"/>
          <p:cNvSpPr txBox="1"/>
          <p:nvPr/>
        </p:nvSpPr>
        <p:spPr>
          <a:xfrm>
            <a:off x="6635083" y="2980121"/>
            <a:ext cx="1633200" cy="731400"/>
          </a:xfrm>
          <a:prstGeom prst="rect">
            <a:avLst/>
          </a:prstGeom>
          <a:noFill/>
          <a:ln>
            <a:noFill/>
          </a:ln>
        </p:spPr>
        <p:txBody>
          <a:bodyPr spcFirstLastPara="1" wrap="square" lIns="91425" tIns="91425" rIns="91425" bIns="91425" anchor="t" anchorCtr="0">
            <a:noAutofit/>
          </a:bodyPr>
          <a:lstStyle/>
          <a:p>
            <a:pPr lvl="0" algn="r"/>
            <a:r>
              <a:rPr lang="en-US" sz="1200" dirty="0">
                <a:latin typeface="Montserrat Medium" panose="00000600000000000000" pitchFamily="2" charset="0"/>
              </a:rPr>
              <a:t>70% train, 20% validation, 10% test</a:t>
            </a:r>
            <a:endParaRPr sz="1200" dirty="0">
              <a:solidFill>
                <a:schemeClr val="dk1"/>
              </a:solidFill>
              <a:latin typeface="Montserrat Medium" panose="00000600000000000000" pitchFamily="2" charset="0"/>
              <a:ea typeface="Montserrat Medium"/>
              <a:cs typeface="Montserrat Medium"/>
              <a:sym typeface="Montserrat Medium"/>
            </a:endParaRPr>
          </a:p>
        </p:txBody>
      </p:sp>
      <p:grpSp>
        <p:nvGrpSpPr>
          <p:cNvPr id="939" name="Google Shape;939;p23"/>
          <p:cNvGrpSpPr/>
          <p:nvPr/>
        </p:nvGrpSpPr>
        <p:grpSpPr>
          <a:xfrm>
            <a:off x="7716793" y="3855079"/>
            <a:ext cx="313286" cy="457200"/>
            <a:chOff x="6367461" y="2002055"/>
            <a:chExt cx="419224" cy="609194"/>
          </a:xfrm>
        </p:grpSpPr>
        <p:sp>
          <p:nvSpPr>
            <p:cNvPr id="940" name="Google Shape;940;p23"/>
            <p:cNvSpPr/>
            <p:nvPr/>
          </p:nvSpPr>
          <p:spPr>
            <a:xfrm>
              <a:off x="6474120" y="2385706"/>
              <a:ext cx="164815" cy="166949"/>
            </a:xfrm>
            <a:custGeom>
              <a:avLst/>
              <a:gdLst/>
              <a:ahLst/>
              <a:cxnLst/>
              <a:rect l="l" t="t" r="r" b="b"/>
              <a:pathLst>
                <a:path w="164815" h="166949" extrusionOk="0">
                  <a:moveTo>
                    <a:pt x="164815" y="65319"/>
                  </a:moveTo>
                  <a:cubicBezTo>
                    <a:pt x="164815" y="44635"/>
                    <a:pt x="150365" y="26809"/>
                    <a:pt x="130787" y="21895"/>
                  </a:cubicBezTo>
                  <a:cubicBezTo>
                    <a:pt x="127602" y="9327"/>
                    <a:pt x="116163" y="0"/>
                    <a:pt x="102578" y="0"/>
                  </a:cubicBezTo>
                  <a:cubicBezTo>
                    <a:pt x="94751" y="0"/>
                    <a:pt x="87642" y="3102"/>
                    <a:pt x="82406" y="8129"/>
                  </a:cubicBezTo>
                  <a:cubicBezTo>
                    <a:pt x="77174" y="3102"/>
                    <a:pt x="70064" y="0"/>
                    <a:pt x="62239" y="0"/>
                  </a:cubicBezTo>
                  <a:cubicBezTo>
                    <a:pt x="48653" y="0"/>
                    <a:pt x="37212" y="9328"/>
                    <a:pt x="34027" y="21895"/>
                  </a:cubicBezTo>
                  <a:cubicBezTo>
                    <a:pt x="14449" y="26809"/>
                    <a:pt x="0" y="44635"/>
                    <a:pt x="0" y="65319"/>
                  </a:cubicBezTo>
                  <a:cubicBezTo>
                    <a:pt x="0" y="77976"/>
                    <a:pt x="5219" y="89706"/>
                    <a:pt x="14289" y="98081"/>
                  </a:cubicBezTo>
                  <a:cubicBezTo>
                    <a:pt x="12071" y="102849"/>
                    <a:pt x="10893" y="108079"/>
                    <a:pt x="10893" y="113394"/>
                  </a:cubicBezTo>
                  <a:cubicBezTo>
                    <a:pt x="10893" y="128813"/>
                    <a:pt x="20641" y="142341"/>
                    <a:pt x="34779" y="147522"/>
                  </a:cubicBezTo>
                  <a:cubicBezTo>
                    <a:pt x="38771" y="158936"/>
                    <a:pt x="49662" y="166950"/>
                    <a:pt x="62239" y="166950"/>
                  </a:cubicBezTo>
                  <a:cubicBezTo>
                    <a:pt x="70064" y="166950"/>
                    <a:pt x="77172" y="163849"/>
                    <a:pt x="82406" y="158821"/>
                  </a:cubicBezTo>
                  <a:cubicBezTo>
                    <a:pt x="87642" y="163849"/>
                    <a:pt x="94751" y="166950"/>
                    <a:pt x="102578" y="166950"/>
                  </a:cubicBezTo>
                  <a:cubicBezTo>
                    <a:pt x="115154" y="166950"/>
                    <a:pt x="126043" y="158936"/>
                    <a:pt x="130034" y="147522"/>
                  </a:cubicBezTo>
                  <a:cubicBezTo>
                    <a:pt x="144172" y="142341"/>
                    <a:pt x="153922" y="128812"/>
                    <a:pt x="153922" y="113394"/>
                  </a:cubicBezTo>
                  <a:cubicBezTo>
                    <a:pt x="153922" y="108079"/>
                    <a:pt x="152744" y="102850"/>
                    <a:pt x="150525" y="98081"/>
                  </a:cubicBezTo>
                  <a:cubicBezTo>
                    <a:pt x="159595" y="89705"/>
                    <a:pt x="164815" y="77976"/>
                    <a:pt x="164815" y="65319"/>
                  </a:cubicBezTo>
                  <a:close/>
                  <a:moveTo>
                    <a:pt x="73484" y="61061"/>
                  </a:moveTo>
                  <a:lnTo>
                    <a:pt x="55165" y="61061"/>
                  </a:lnTo>
                  <a:cubicBezTo>
                    <a:pt x="50237" y="61061"/>
                    <a:pt x="46242" y="65055"/>
                    <a:pt x="46242" y="69985"/>
                  </a:cubicBezTo>
                  <a:cubicBezTo>
                    <a:pt x="46242" y="74914"/>
                    <a:pt x="50237" y="78908"/>
                    <a:pt x="55165" y="78908"/>
                  </a:cubicBezTo>
                  <a:lnTo>
                    <a:pt x="73484" y="78908"/>
                  </a:lnTo>
                  <a:lnTo>
                    <a:pt x="73484" y="137956"/>
                  </a:lnTo>
                  <a:cubicBezTo>
                    <a:pt x="73484" y="144103"/>
                    <a:pt x="68440" y="149102"/>
                    <a:pt x="62241" y="149102"/>
                  </a:cubicBezTo>
                  <a:cubicBezTo>
                    <a:pt x="56551" y="149102"/>
                    <a:pt x="51756" y="144884"/>
                    <a:pt x="51088" y="139290"/>
                  </a:cubicBezTo>
                  <a:cubicBezTo>
                    <a:pt x="50626" y="135425"/>
                    <a:pt x="47712" y="132306"/>
                    <a:pt x="43887" y="131582"/>
                  </a:cubicBezTo>
                  <a:cubicBezTo>
                    <a:pt x="35112" y="129920"/>
                    <a:pt x="28742" y="122273"/>
                    <a:pt x="28742" y="113396"/>
                  </a:cubicBezTo>
                  <a:cubicBezTo>
                    <a:pt x="28742" y="109038"/>
                    <a:pt x="30217" y="104960"/>
                    <a:pt x="33007" y="101603"/>
                  </a:cubicBezTo>
                  <a:cubicBezTo>
                    <a:pt x="34664" y="99609"/>
                    <a:pt x="35372" y="96994"/>
                    <a:pt x="34948" y="94436"/>
                  </a:cubicBezTo>
                  <a:cubicBezTo>
                    <a:pt x="34523" y="91878"/>
                    <a:pt x="33006" y="89631"/>
                    <a:pt x="30793" y="88281"/>
                  </a:cubicBezTo>
                  <a:cubicBezTo>
                    <a:pt x="22688" y="83336"/>
                    <a:pt x="17850" y="74752"/>
                    <a:pt x="17850" y="65319"/>
                  </a:cubicBezTo>
                  <a:cubicBezTo>
                    <a:pt x="17850" y="51374"/>
                    <a:pt x="28796" y="39588"/>
                    <a:pt x="42772" y="38486"/>
                  </a:cubicBezTo>
                  <a:cubicBezTo>
                    <a:pt x="47414" y="38120"/>
                    <a:pt x="50995" y="34247"/>
                    <a:pt x="50995" y="29590"/>
                  </a:cubicBezTo>
                  <a:lnTo>
                    <a:pt x="50995" y="28994"/>
                  </a:lnTo>
                  <a:cubicBezTo>
                    <a:pt x="50995" y="22847"/>
                    <a:pt x="56040" y="17846"/>
                    <a:pt x="62241" y="17846"/>
                  </a:cubicBezTo>
                  <a:cubicBezTo>
                    <a:pt x="68440" y="17846"/>
                    <a:pt x="73484" y="22847"/>
                    <a:pt x="73484" y="28994"/>
                  </a:cubicBezTo>
                  <a:lnTo>
                    <a:pt x="73484" y="61061"/>
                  </a:lnTo>
                  <a:close/>
                  <a:moveTo>
                    <a:pt x="130227" y="75859"/>
                  </a:moveTo>
                  <a:lnTo>
                    <a:pt x="144818" y="75859"/>
                  </a:lnTo>
                  <a:cubicBezTo>
                    <a:pt x="142658" y="80924"/>
                    <a:pt x="138948" y="85275"/>
                    <a:pt x="134025" y="88279"/>
                  </a:cubicBezTo>
                  <a:cubicBezTo>
                    <a:pt x="131812" y="89630"/>
                    <a:pt x="130295" y="91875"/>
                    <a:pt x="129870" y="94433"/>
                  </a:cubicBezTo>
                  <a:cubicBezTo>
                    <a:pt x="129445" y="96990"/>
                    <a:pt x="130152" y="99608"/>
                    <a:pt x="131811" y="101601"/>
                  </a:cubicBezTo>
                  <a:cubicBezTo>
                    <a:pt x="134602" y="104960"/>
                    <a:pt x="136077" y="109037"/>
                    <a:pt x="136077" y="113393"/>
                  </a:cubicBezTo>
                  <a:cubicBezTo>
                    <a:pt x="136077" y="122269"/>
                    <a:pt x="129706" y="129919"/>
                    <a:pt x="120928" y="131580"/>
                  </a:cubicBezTo>
                  <a:cubicBezTo>
                    <a:pt x="117103" y="132303"/>
                    <a:pt x="114189" y="135424"/>
                    <a:pt x="113728" y="139290"/>
                  </a:cubicBezTo>
                  <a:cubicBezTo>
                    <a:pt x="113060" y="144882"/>
                    <a:pt x="108267" y="149100"/>
                    <a:pt x="102579" y="149100"/>
                  </a:cubicBezTo>
                  <a:cubicBezTo>
                    <a:pt x="96377" y="149100"/>
                    <a:pt x="91331" y="144100"/>
                    <a:pt x="91331" y="137954"/>
                  </a:cubicBezTo>
                  <a:lnTo>
                    <a:pt x="91331" y="117017"/>
                  </a:lnTo>
                  <a:lnTo>
                    <a:pt x="102654" y="117017"/>
                  </a:lnTo>
                  <a:cubicBezTo>
                    <a:pt x="107582" y="117017"/>
                    <a:pt x="111577" y="113023"/>
                    <a:pt x="111577" y="108094"/>
                  </a:cubicBezTo>
                  <a:cubicBezTo>
                    <a:pt x="111577" y="103164"/>
                    <a:pt x="107582" y="99170"/>
                    <a:pt x="102654" y="99170"/>
                  </a:cubicBezTo>
                  <a:lnTo>
                    <a:pt x="91331" y="99170"/>
                  </a:lnTo>
                  <a:lnTo>
                    <a:pt x="91331" y="28994"/>
                  </a:lnTo>
                  <a:cubicBezTo>
                    <a:pt x="91331" y="22847"/>
                    <a:pt x="96377" y="17846"/>
                    <a:pt x="102579" y="17846"/>
                  </a:cubicBezTo>
                  <a:cubicBezTo>
                    <a:pt x="108778" y="17846"/>
                    <a:pt x="113823" y="22847"/>
                    <a:pt x="113823" y="28994"/>
                  </a:cubicBezTo>
                  <a:lnTo>
                    <a:pt x="113823" y="29590"/>
                  </a:lnTo>
                  <a:cubicBezTo>
                    <a:pt x="113823" y="34247"/>
                    <a:pt x="117403" y="38120"/>
                    <a:pt x="122046" y="38486"/>
                  </a:cubicBezTo>
                  <a:cubicBezTo>
                    <a:pt x="133489" y="39388"/>
                    <a:pt x="142895" y="47460"/>
                    <a:pt x="145928" y="58011"/>
                  </a:cubicBezTo>
                  <a:lnTo>
                    <a:pt x="130227" y="58011"/>
                  </a:lnTo>
                  <a:cubicBezTo>
                    <a:pt x="125297" y="58011"/>
                    <a:pt x="121303" y="62006"/>
                    <a:pt x="121303" y="66935"/>
                  </a:cubicBezTo>
                  <a:cubicBezTo>
                    <a:pt x="121303" y="71865"/>
                    <a:pt x="125297" y="75859"/>
                    <a:pt x="130227" y="75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3"/>
            <p:cNvSpPr/>
            <p:nvPr/>
          </p:nvSpPr>
          <p:spPr>
            <a:xfrm>
              <a:off x="6404451" y="2092518"/>
              <a:ext cx="309522" cy="518731"/>
            </a:xfrm>
            <a:custGeom>
              <a:avLst/>
              <a:gdLst/>
              <a:ahLst/>
              <a:cxnLst/>
              <a:rect l="l" t="t" r="r" b="b"/>
              <a:pathLst>
                <a:path w="309522" h="518731" extrusionOk="0">
                  <a:moveTo>
                    <a:pt x="307096" y="277936"/>
                  </a:moveTo>
                  <a:lnTo>
                    <a:pt x="293229" y="254035"/>
                  </a:lnTo>
                  <a:cubicBezTo>
                    <a:pt x="290006" y="248476"/>
                    <a:pt x="283001" y="244441"/>
                    <a:pt x="276576" y="244441"/>
                  </a:cubicBezTo>
                  <a:lnTo>
                    <a:pt x="248801" y="244441"/>
                  </a:lnTo>
                  <a:cubicBezTo>
                    <a:pt x="242376" y="244441"/>
                    <a:pt x="235371" y="248476"/>
                    <a:pt x="232148" y="254033"/>
                  </a:cubicBezTo>
                  <a:lnTo>
                    <a:pt x="228375" y="260537"/>
                  </a:lnTo>
                  <a:cubicBezTo>
                    <a:pt x="217629" y="253650"/>
                    <a:pt x="205845" y="248118"/>
                    <a:pt x="193188" y="244292"/>
                  </a:cubicBezTo>
                  <a:lnTo>
                    <a:pt x="193188" y="200764"/>
                  </a:lnTo>
                  <a:lnTo>
                    <a:pt x="197420" y="200764"/>
                  </a:lnTo>
                  <a:cubicBezTo>
                    <a:pt x="208901" y="200764"/>
                    <a:pt x="218242" y="191422"/>
                    <a:pt x="218242" y="179942"/>
                  </a:cubicBezTo>
                  <a:lnTo>
                    <a:pt x="218242" y="154881"/>
                  </a:lnTo>
                  <a:cubicBezTo>
                    <a:pt x="218242" y="143401"/>
                    <a:pt x="208901" y="134059"/>
                    <a:pt x="197420" y="134059"/>
                  </a:cubicBezTo>
                  <a:lnTo>
                    <a:pt x="192910" y="134059"/>
                  </a:lnTo>
                  <a:lnTo>
                    <a:pt x="192910" y="106625"/>
                  </a:lnTo>
                  <a:lnTo>
                    <a:pt x="270183" y="106625"/>
                  </a:lnTo>
                  <a:cubicBezTo>
                    <a:pt x="278385" y="106625"/>
                    <a:pt x="285056" y="99954"/>
                    <a:pt x="285056" y="91753"/>
                  </a:cubicBezTo>
                  <a:lnTo>
                    <a:pt x="285056" y="50933"/>
                  </a:lnTo>
                  <a:lnTo>
                    <a:pt x="287728" y="50933"/>
                  </a:lnTo>
                  <a:cubicBezTo>
                    <a:pt x="295930" y="50933"/>
                    <a:pt x="302601" y="44262"/>
                    <a:pt x="302601" y="36060"/>
                  </a:cubicBezTo>
                  <a:lnTo>
                    <a:pt x="302601" y="14873"/>
                  </a:lnTo>
                  <a:cubicBezTo>
                    <a:pt x="302601" y="6671"/>
                    <a:pt x="295930" y="0"/>
                    <a:pt x="287728" y="0"/>
                  </a:cubicBezTo>
                  <a:lnTo>
                    <a:pt x="266379" y="0"/>
                  </a:lnTo>
                  <a:cubicBezTo>
                    <a:pt x="258179" y="0"/>
                    <a:pt x="251506" y="6671"/>
                    <a:pt x="251506" y="14873"/>
                  </a:cubicBezTo>
                  <a:lnTo>
                    <a:pt x="251506" y="36061"/>
                  </a:lnTo>
                  <a:cubicBezTo>
                    <a:pt x="251506" y="44263"/>
                    <a:pt x="258179" y="50934"/>
                    <a:pt x="266379" y="50934"/>
                  </a:cubicBezTo>
                  <a:lnTo>
                    <a:pt x="267208" y="50934"/>
                  </a:lnTo>
                  <a:lnTo>
                    <a:pt x="267208" y="88779"/>
                  </a:lnTo>
                  <a:lnTo>
                    <a:pt x="220652" y="88779"/>
                  </a:lnTo>
                  <a:lnTo>
                    <a:pt x="220652" y="77302"/>
                  </a:lnTo>
                  <a:cubicBezTo>
                    <a:pt x="220652" y="72373"/>
                    <a:pt x="216657" y="68378"/>
                    <a:pt x="211728" y="68378"/>
                  </a:cubicBezTo>
                  <a:cubicBezTo>
                    <a:pt x="206798" y="68378"/>
                    <a:pt x="202804" y="72373"/>
                    <a:pt x="202804" y="77302"/>
                  </a:cubicBezTo>
                  <a:lnTo>
                    <a:pt x="202804" y="88778"/>
                  </a:lnTo>
                  <a:lnTo>
                    <a:pt x="189935" y="88778"/>
                  </a:lnTo>
                  <a:cubicBezTo>
                    <a:pt x="181733" y="88778"/>
                    <a:pt x="175062" y="95449"/>
                    <a:pt x="175062" y="103651"/>
                  </a:cubicBezTo>
                  <a:lnTo>
                    <a:pt x="175062" y="134059"/>
                  </a:lnTo>
                  <a:lnTo>
                    <a:pt x="166784" y="134059"/>
                  </a:lnTo>
                  <a:lnTo>
                    <a:pt x="166784" y="45496"/>
                  </a:lnTo>
                  <a:cubicBezTo>
                    <a:pt x="166784" y="37294"/>
                    <a:pt x="160113" y="30623"/>
                    <a:pt x="151912" y="30623"/>
                  </a:cubicBezTo>
                  <a:lnTo>
                    <a:pt x="103763" y="30623"/>
                  </a:lnTo>
                  <a:lnTo>
                    <a:pt x="103763" y="20190"/>
                  </a:lnTo>
                  <a:cubicBezTo>
                    <a:pt x="103763" y="15261"/>
                    <a:pt x="99767" y="11267"/>
                    <a:pt x="94839" y="11267"/>
                  </a:cubicBezTo>
                  <a:cubicBezTo>
                    <a:pt x="89911" y="11267"/>
                    <a:pt x="85915" y="15261"/>
                    <a:pt x="85915" y="20190"/>
                  </a:cubicBezTo>
                  <a:lnTo>
                    <a:pt x="85915" y="33598"/>
                  </a:lnTo>
                  <a:cubicBezTo>
                    <a:pt x="85915" y="41800"/>
                    <a:pt x="92587" y="48471"/>
                    <a:pt x="100788" y="48471"/>
                  </a:cubicBezTo>
                  <a:lnTo>
                    <a:pt x="148937" y="48471"/>
                  </a:lnTo>
                  <a:lnTo>
                    <a:pt x="148937" y="134061"/>
                  </a:lnTo>
                  <a:lnTo>
                    <a:pt x="139053" y="134061"/>
                  </a:lnTo>
                  <a:lnTo>
                    <a:pt x="139053" y="78927"/>
                  </a:lnTo>
                  <a:cubicBezTo>
                    <a:pt x="139053" y="70726"/>
                    <a:pt x="132382" y="64055"/>
                    <a:pt x="124180" y="64055"/>
                  </a:cubicBezTo>
                  <a:lnTo>
                    <a:pt x="51094" y="64055"/>
                  </a:lnTo>
                  <a:lnTo>
                    <a:pt x="51094" y="62384"/>
                  </a:lnTo>
                  <a:cubicBezTo>
                    <a:pt x="51094" y="54182"/>
                    <a:pt x="44422" y="47511"/>
                    <a:pt x="36221" y="47511"/>
                  </a:cubicBezTo>
                  <a:lnTo>
                    <a:pt x="14873" y="47511"/>
                  </a:lnTo>
                  <a:cubicBezTo>
                    <a:pt x="6673" y="47511"/>
                    <a:pt x="0" y="54182"/>
                    <a:pt x="0" y="62384"/>
                  </a:cubicBezTo>
                  <a:lnTo>
                    <a:pt x="0" y="83572"/>
                  </a:lnTo>
                  <a:cubicBezTo>
                    <a:pt x="0" y="91774"/>
                    <a:pt x="6673" y="98445"/>
                    <a:pt x="14873" y="98445"/>
                  </a:cubicBezTo>
                  <a:lnTo>
                    <a:pt x="36221" y="98445"/>
                  </a:lnTo>
                  <a:cubicBezTo>
                    <a:pt x="44422" y="98445"/>
                    <a:pt x="51094" y="91774"/>
                    <a:pt x="51094" y="83572"/>
                  </a:cubicBezTo>
                  <a:lnTo>
                    <a:pt x="51094" y="81903"/>
                  </a:lnTo>
                  <a:lnTo>
                    <a:pt x="121206" y="81903"/>
                  </a:lnTo>
                  <a:lnTo>
                    <a:pt x="121206" y="134062"/>
                  </a:lnTo>
                  <a:lnTo>
                    <a:pt x="106735" y="134062"/>
                  </a:lnTo>
                  <a:cubicBezTo>
                    <a:pt x="95254" y="134062"/>
                    <a:pt x="85913" y="143403"/>
                    <a:pt x="85913" y="154884"/>
                  </a:cubicBezTo>
                  <a:lnTo>
                    <a:pt x="85913" y="179944"/>
                  </a:lnTo>
                  <a:cubicBezTo>
                    <a:pt x="85913" y="191425"/>
                    <a:pt x="95254" y="200766"/>
                    <a:pt x="106735" y="200766"/>
                  </a:cubicBezTo>
                  <a:lnTo>
                    <a:pt x="110965" y="200766"/>
                  </a:lnTo>
                  <a:lnTo>
                    <a:pt x="110965" y="244295"/>
                  </a:lnTo>
                  <a:cubicBezTo>
                    <a:pt x="51866" y="262160"/>
                    <a:pt x="11181" y="316366"/>
                    <a:pt x="11181" y="378473"/>
                  </a:cubicBezTo>
                  <a:cubicBezTo>
                    <a:pt x="11181" y="455812"/>
                    <a:pt x="74387" y="518731"/>
                    <a:pt x="152077" y="518731"/>
                  </a:cubicBezTo>
                  <a:cubicBezTo>
                    <a:pt x="179357" y="518731"/>
                    <a:pt x="205826" y="510955"/>
                    <a:pt x="228625" y="496244"/>
                  </a:cubicBezTo>
                  <a:cubicBezTo>
                    <a:pt x="232764" y="493571"/>
                    <a:pt x="233955" y="488047"/>
                    <a:pt x="231283" y="483906"/>
                  </a:cubicBezTo>
                  <a:cubicBezTo>
                    <a:pt x="228610" y="479766"/>
                    <a:pt x="223082" y="478577"/>
                    <a:pt x="218947" y="481248"/>
                  </a:cubicBezTo>
                  <a:cubicBezTo>
                    <a:pt x="199040" y="494091"/>
                    <a:pt x="175916" y="500882"/>
                    <a:pt x="152077" y="500882"/>
                  </a:cubicBezTo>
                  <a:cubicBezTo>
                    <a:pt x="84228" y="500882"/>
                    <a:pt x="29028" y="445969"/>
                    <a:pt x="29028" y="378471"/>
                  </a:cubicBezTo>
                  <a:cubicBezTo>
                    <a:pt x="29028" y="322232"/>
                    <a:pt x="67280" y="273410"/>
                    <a:pt x="122049" y="259745"/>
                  </a:cubicBezTo>
                  <a:cubicBezTo>
                    <a:pt x="126023" y="258752"/>
                    <a:pt x="128812" y="255182"/>
                    <a:pt x="128812" y="251086"/>
                  </a:cubicBezTo>
                  <a:lnTo>
                    <a:pt x="128812" y="244285"/>
                  </a:lnTo>
                  <a:lnTo>
                    <a:pt x="175341" y="244285"/>
                  </a:lnTo>
                  <a:lnTo>
                    <a:pt x="175341" y="251086"/>
                  </a:lnTo>
                  <a:cubicBezTo>
                    <a:pt x="175341" y="255182"/>
                    <a:pt x="178129" y="258752"/>
                    <a:pt x="182104" y="259745"/>
                  </a:cubicBezTo>
                  <a:cubicBezTo>
                    <a:pt x="195671" y="263130"/>
                    <a:pt x="208214" y="268686"/>
                    <a:pt x="219420" y="275968"/>
                  </a:cubicBezTo>
                  <a:lnTo>
                    <a:pt x="218278" y="277937"/>
                  </a:lnTo>
                  <a:cubicBezTo>
                    <a:pt x="215043" y="283513"/>
                    <a:pt x="215043" y="291607"/>
                    <a:pt x="218278" y="297185"/>
                  </a:cubicBezTo>
                  <a:lnTo>
                    <a:pt x="232147" y="321085"/>
                  </a:lnTo>
                  <a:cubicBezTo>
                    <a:pt x="235370" y="326644"/>
                    <a:pt x="242374" y="330679"/>
                    <a:pt x="248799" y="330679"/>
                  </a:cubicBezTo>
                  <a:lnTo>
                    <a:pt x="265374" y="330679"/>
                  </a:lnTo>
                  <a:cubicBezTo>
                    <a:pt x="271663" y="345449"/>
                    <a:pt x="275122" y="361622"/>
                    <a:pt x="275122" y="378472"/>
                  </a:cubicBezTo>
                  <a:cubicBezTo>
                    <a:pt x="275122" y="404040"/>
                    <a:pt x="267282" y="428529"/>
                    <a:pt x="252450" y="449292"/>
                  </a:cubicBezTo>
                  <a:cubicBezTo>
                    <a:pt x="249585" y="453301"/>
                    <a:pt x="250513" y="458876"/>
                    <a:pt x="254524" y="461740"/>
                  </a:cubicBezTo>
                  <a:cubicBezTo>
                    <a:pt x="258535" y="464606"/>
                    <a:pt x="264108" y="463676"/>
                    <a:pt x="266972" y="459666"/>
                  </a:cubicBezTo>
                  <a:cubicBezTo>
                    <a:pt x="283979" y="435859"/>
                    <a:pt x="292970" y="407783"/>
                    <a:pt x="292970" y="378472"/>
                  </a:cubicBezTo>
                  <a:cubicBezTo>
                    <a:pt x="292970" y="361174"/>
                    <a:pt x="289785" y="344503"/>
                    <a:pt x="283949" y="329048"/>
                  </a:cubicBezTo>
                  <a:cubicBezTo>
                    <a:pt x="287798" y="327370"/>
                    <a:pt x="291235" y="324521"/>
                    <a:pt x="293229" y="321086"/>
                  </a:cubicBezTo>
                  <a:lnTo>
                    <a:pt x="307094" y="297186"/>
                  </a:lnTo>
                  <a:cubicBezTo>
                    <a:pt x="310331" y="291611"/>
                    <a:pt x="310333" y="283515"/>
                    <a:pt x="307096" y="277936"/>
                  </a:cubicBezTo>
                  <a:close/>
                  <a:moveTo>
                    <a:pt x="269354" y="17847"/>
                  </a:moveTo>
                  <a:lnTo>
                    <a:pt x="284754" y="17847"/>
                  </a:lnTo>
                  <a:lnTo>
                    <a:pt x="284754" y="33087"/>
                  </a:lnTo>
                  <a:lnTo>
                    <a:pt x="269354" y="33087"/>
                  </a:lnTo>
                  <a:lnTo>
                    <a:pt x="269354" y="17847"/>
                  </a:lnTo>
                  <a:close/>
                  <a:moveTo>
                    <a:pt x="33247" y="80597"/>
                  </a:moveTo>
                  <a:lnTo>
                    <a:pt x="17849" y="80597"/>
                  </a:lnTo>
                  <a:lnTo>
                    <a:pt x="17849" y="65357"/>
                  </a:lnTo>
                  <a:lnTo>
                    <a:pt x="33247" y="65357"/>
                  </a:lnTo>
                  <a:lnTo>
                    <a:pt x="33247" y="80597"/>
                  </a:lnTo>
                  <a:close/>
                  <a:moveTo>
                    <a:pt x="175341" y="226438"/>
                  </a:moveTo>
                  <a:lnTo>
                    <a:pt x="128812" y="226438"/>
                  </a:lnTo>
                  <a:lnTo>
                    <a:pt x="128812" y="200764"/>
                  </a:lnTo>
                  <a:lnTo>
                    <a:pt x="175341" y="200764"/>
                  </a:lnTo>
                  <a:lnTo>
                    <a:pt x="175341" y="226438"/>
                  </a:lnTo>
                  <a:close/>
                  <a:moveTo>
                    <a:pt x="106735" y="182916"/>
                  </a:moveTo>
                  <a:cubicBezTo>
                    <a:pt x="105123" y="182916"/>
                    <a:pt x="103760" y="181554"/>
                    <a:pt x="103760" y="179942"/>
                  </a:cubicBezTo>
                  <a:lnTo>
                    <a:pt x="103760" y="154881"/>
                  </a:lnTo>
                  <a:cubicBezTo>
                    <a:pt x="103760" y="153269"/>
                    <a:pt x="105123" y="151907"/>
                    <a:pt x="106735" y="151907"/>
                  </a:cubicBezTo>
                  <a:lnTo>
                    <a:pt x="197419" y="151907"/>
                  </a:lnTo>
                  <a:cubicBezTo>
                    <a:pt x="199031" y="151907"/>
                    <a:pt x="200394" y="153269"/>
                    <a:pt x="200394" y="154881"/>
                  </a:cubicBezTo>
                  <a:lnTo>
                    <a:pt x="200394" y="179942"/>
                  </a:lnTo>
                  <a:cubicBezTo>
                    <a:pt x="200394" y="181554"/>
                    <a:pt x="199031" y="182916"/>
                    <a:pt x="197419" y="182916"/>
                  </a:cubicBezTo>
                  <a:lnTo>
                    <a:pt x="106735" y="182916"/>
                  </a:lnTo>
                  <a:close/>
                  <a:moveTo>
                    <a:pt x="291598" y="288335"/>
                  </a:moveTo>
                  <a:lnTo>
                    <a:pt x="277853" y="312026"/>
                  </a:lnTo>
                  <a:cubicBezTo>
                    <a:pt x="277577" y="312328"/>
                    <a:pt x="276857" y="312742"/>
                    <a:pt x="276456" y="312830"/>
                  </a:cubicBezTo>
                  <a:lnTo>
                    <a:pt x="248920" y="312830"/>
                  </a:lnTo>
                  <a:cubicBezTo>
                    <a:pt x="248520" y="312742"/>
                    <a:pt x="247801" y="312328"/>
                    <a:pt x="247525" y="312027"/>
                  </a:cubicBezTo>
                  <a:lnTo>
                    <a:pt x="233779" y="288336"/>
                  </a:lnTo>
                  <a:cubicBezTo>
                    <a:pt x="233661" y="287959"/>
                    <a:pt x="233661" y="287162"/>
                    <a:pt x="233779" y="286784"/>
                  </a:cubicBezTo>
                  <a:lnTo>
                    <a:pt x="247526" y="263092"/>
                  </a:lnTo>
                  <a:cubicBezTo>
                    <a:pt x="247802" y="262791"/>
                    <a:pt x="248521" y="262378"/>
                    <a:pt x="248921" y="262289"/>
                  </a:cubicBezTo>
                  <a:lnTo>
                    <a:pt x="276457" y="262289"/>
                  </a:lnTo>
                  <a:cubicBezTo>
                    <a:pt x="276857" y="262377"/>
                    <a:pt x="277574" y="262791"/>
                    <a:pt x="277852" y="263092"/>
                  </a:cubicBezTo>
                  <a:lnTo>
                    <a:pt x="291599" y="286784"/>
                  </a:lnTo>
                  <a:cubicBezTo>
                    <a:pt x="291715" y="287162"/>
                    <a:pt x="291715" y="287957"/>
                    <a:pt x="291598" y="2883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3"/>
            <p:cNvSpPr/>
            <p:nvPr/>
          </p:nvSpPr>
          <p:spPr>
            <a:xfrm>
              <a:off x="6697248" y="2291261"/>
              <a:ext cx="69740" cy="65613"/>
            </a:xfrm>
            <a:custGeom>
              <a:avLst/>
              <a:gdLst/>
              <a:ahLst/>
              <a:cxnLst/>
              <a:rect l="l" t="t" r="r" b="b"/>
              <a:pathLst>
                <a:path w="69740" h="65613" extrusionOk="0">
                  <a:moveTo>
                    <a:pt x="67314" y="23183"/>
                  </a:moveTo>
                  <a:lnTo>
                    <a:pt x="59429" y="9594"/>
                  </a:lnTo>
                  <a:cubicBezTo>
                    <a:pt x="56205" y="4035"/>
                    <a:pt x="49201" y="0"/>
                    <a:pt x="42776" y="0"/>
                  </a:cubicBezTo>
                  <a:lnTo>
                    <a:pt x="26964" y="0"/>
                  </a:lnTo>
                  <a:cubicBezTo>
                    <a:pt x="20539" y="0"/>
                    <a:pt x="13535" y="4035"/>
                    <a:pt x="10311" y="9592"/>
                  </a:cubicBezTo>
                  <a:lnTo>
                    <a:pt x="2426" y="23184"/>
                  </a:lnTo>
                  <a:cubicBezTo>
                    <a:pt x="-809" y="28759"/>
                    <a:pt x="-809" y="36854"/>
                    <a:pt x="2426" y="42432"/>
                  </a:cubicBezTo>
                  <a:lnTo>
                    <a:pt x="10311" y="56020"/>
                  </a:lnTo>
                  <a:cubicBezTo>
                    <a:pt x="13535" y="61578"/>
                    <a:pt x="20539" y="65613"/>
                    <a:pt x="26964" y="65613"/>
                  </a:cubicBezTo>
                  <a:lnTo>
                    <a:pt x="42776" y="65613"/>
                  </a:lnTo>
                  <a:cubicBezTo>
                    <a:pt x="49201" y="65613"/>
                    <a:pt x="56205" y="61578"/>
                    <a:pt x="59429" y="56021"/>
                  </a:cubicBezTo>
                  <a:lnTo>
                    <a:pt x="67314" y="42431"/>
                  </a:lnTo>
                  <a:cubicBezTo>
                    <a:pt x="70549" y="36855"/>
                    <a:pt x="70549" y="28761"/>
                    <a:pt x="67314" y="23183"/>
                  </a:cubicBezTo>
                  <a:close/>
                  <a:moveTo>
                    <a:pt x="51814" y="33583"/>
                  </a:moveTo>
                  <a:lnTo>
                    <a:pt x="44051" y="46961"/>
                  </a:lnTo>
                  <a:cubicBezTo>
                    <a:pt x="43777" y="47262"/>
                    <a:pt x="43057" y="47678"/>
                    <a:pt x="42657" y="47765"/>
                  </a:cubicBezTo>
                  <a:lnTo>
                    <a:pt x="27084" y="47765"/>
                  </a:lnTo>
                  <a:cubicBezTo>
                    <a:pt x="26685" y="47678"/>
                    <a:pt x="25967" y="47262"/>
                    <a:pt x="25690" y="46961"/>
                  </a:cubicBezTo>
                  <a:lnTo>
                    <a:pt x="17927" y="33583"/>
                  </a:lnTo>
                  <a:cubicBezTo>
                    <a:pt x="17810" y="33206"/>
                    <a:pt x="17810" y="32409"/>
                    <a:pt x="17927" y="32030"/>
                  </a:cubicBezTo>
                  <a:lnTo>
                    <a:pt x="25690" y="18651"/>
                  </a:lnTo>
                  <a:cubicBezTo>
                    <a:pt x="25966" y="18350"/>
                    <a:pt x="26685" y="17934"/>
                    <a:pt x="27084" y="17847"/>
                  </a:cubicBezTo>
                  <a:lnTo>
                    <a:pt x="42657" y="17847"/>
                  </a:lnTo>
                  <a:cubicBezTo>
                    <a:pt x="43057" y="17934"/>
                    <a:pt x="43774" y="18350"/>
                    <a:pt x="44051" y="18651"/>
                  </a:cubicBezTo>
                  <a:lnTo>
                    <a:pt x="51814" y="32030"/>
                  </a:lnTo>
                  <a:cubicBezTo>
                    <a:pt x="51930" y="32409"/>
                    <a:pt x="51930" y="33206"/>
                    <a:pt x="51814" y="335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23"/>
            <p:cNvSpPr/>
            <p:nvPr/>
          </p:nvSpPr>
          <p:spPr>
            <a:xfrm>
              <a:off x="6367461" y="2049168"/>
              <a:ext cx="51094" cy="50933"/>
            </a:xfrm>
            <a:custGeom>
              <a:avLst/>
              <a:gdLst/>
              <a:ahLst/>
              <a:cxnLst/>
              <a:rect l="l" t="t" r="r" b="b"/>
              <a:pathLst>
                <a:path w="51094" h="50933" extrusionOk="0">
                  <a:moveTo>
                    <a:pt x="36222" y="0"/>
                  </a:moveTo>
                  <a:lnTo>
                    <a:pt x="14873" y="0"/>
                  </a:lnTo>
                  <a:cubicBezTo>
                    <a:pt x="6671" y="0"/>
                    <a:pt x="0" y="6671"/>
                    <a:pt x="0" y="14873"/>
                  </a:cubicBezTo>
                  <a:lnTo>
                    <a:pt x="0" y="36060"/>
                  </a:lnTo>
                  <a:cubicBezTo>
                    <a:pt x="0" y="44262"/>
                    <a:pt x="6671" y="50933"/>
                    <a:pt x="14873" y="50933"/>
                  </a:cubicBezTo>
                  <a:lnTo>
                    <a:pt x="36221" y="50933"/>
                  </a:lnTo>
                  <a:cubicBezTo>
                    <a:pt x="44422" y="50932"/>
                    <a:pt x="51095" y="44260"/>
                    <a:pt x="51095" y="36059"/>
                  </a:cubicBezTo>
                  <a:lnTo>
                    <a:pt x="51095" y="14873"/>
                  </a:lnTo>
                  <a:cubicBezTo>
                    <a:pt x="51095" y="6671"/>
                    <a:pt x="44423" y="0"/>
                    <a:pt x="36222" y="0"/>
                  </a:cubicBezTo>
                  <a:close/>
                  <a:moveTo>
                    <a:pt x="17847" y="33084"/>
                  </a:moveTo>
                  <a:lnTo>
                    <a:pt x="17847" y="17847"/>
                  </a:lnTo>
                  <a:lnTo>
                    <a:pt x="33246" y="17847"/>
                  </a:lnTo>
                  <a:lnTo>
                    <a:pt x="33246" y="33084"/>
                  </a:lnTo>
                  <a:lnTo>
                    <a:pt x="17847" y="330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23"/>
            <p:cNvSpPr/>
            <p:nvPr/>
          </p:nvSpPr>
          <p:spPr>
            <a:xfrm>
              <a:off x="6735593" y="2038460"/>
              <a:ext cx="51092" cy="50934"/>
            </a:xfrm>
            <a:custGeom>
              <a:avLst/>
              <a:gdLst/>
              <a:ahLst/>
              <a:cxnLst/>
              <a:rect l="l" t="t" r="r" b="b"/>
              <a:pathLst>
                <a:path w="51092" h="50934" extrusionOk="0">
                  <a:moveTo>
                    <a:pt x="36220" y="0"/>
                  </a:moveTo>
                  <a:lnTo>
                    <a:pt x="14873" y="0"/>
                  </a:lnTo>
                  <a:cubicBezTo>
                    <a:pt x="6671" y="0"/>
                    <a:pt x="0" y="6671"/>
                    <a:pt x="0" y="14873"/>
                  </a:cubicBezTo>
                  <a:lnTo>
                    <a:pt x="0" y="36061"/>
                  </a:lnTo>
                  <a:cubicBezTo>
                    <a:pt x="0" y="44263"/>
                    <a:pt x="6671" y="50934"/>
                    <a:pt x="14873" y="50934"/>
                  </a:cubicBezTo>
                  <a:lnTo>
                    <a:pt x="36220" y="50934"/>
                  </a:lnTo>
                  <a:cubicBezTo>
                    <a:pt x="44421" y="50934"/>
                    <a:pt x="51092" y="44263"/>
                    <a:pt x="51092" y="36061"/>
                  </a:cubicBezTo>
                  <a:lnTo>
                    <a:pt x="51092" y="14873"/>
                  </a:lnTo>
                  <a:cubicBezTo>
                    <a:pt x="51092" y="6671"/>
                    <a:pt x="44420" y="0"/>
                    <a:pt x="36220" y="0"/>
                  </a:cubicBezTo>
                  <a:close/>
                  <a:moveTo>
                    <a:pt x="33245" y="33086"/>
                  </a:moveTo>
                  <a:lnTo>
                    <a:pt x="17847" y="33086"/>
                  </a:lnTo>
                  <a:lnTo>
                    <a:pt x="17847" y="17847"/>
                  </a:lnTo>
                  <a:lnTo>
                    <a:pt x="33245" y="17847"/>
                  </a:lnTo>
                  <a:lnTo>
                    <a:pt x="33245" y="330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23"/>
            <p:cNvSpPr/>
            <p:nvPr/>
          </p:nvSpPr>
          <p:spPr>
            <a:xfrm>
              <a:off x="6474452" y="2002055"/>
              <a:ext cx="51094" cy="74364"/>
            </a:xfrm>
            <a:custGeom>
              <a:avLst/>
              <a:gdLst/>
              <a:ahLst/>
              <a:cxnLst/>
              <a:rect l="l" t="t" r="r" b="b"/>
              <a:pathLst>
                <a:path w="51094" h="74364" extrusionOk="0">
                  <a:moveTo>
                    <a:pt x="36222" y="0"/>
                  </a:moveTo>
                  <a:lnTo>
                    <a:pt x="14873" y="0"/>
                  </a:lnTo>
                  <a:cubicBezTo>
                    <a:pt x="6671" y="0"/>
                    <a:pt x="0" y="6671"/>
                    <a:pt x="0" y="14873"/>
                  </a:cubicBezTo>
                  <a:lnTo>
                    <a:pt x="0" y="36060"/>
                  </a:lnTo>
                  <a:cubicBezTo>
                    <a:pt x="0" y="44260"/>
                    <a:pt x="6673" y="50933"/>
                    <a:pt x="14873" y="50933"/>
                  </a:cubicBezTo>
                  <a:lnTo>
                    <a:pt x="15915" y="50933"/>
                  </a:lnTo>
                  <a:lnTo>
                    <a:pt x="15915" y="65441"/>
                  </a:lnTo>
                  <a:cubicBezTo>
                    <a:pt x="15915" y="70370"/>
                    <a:pt x="19911" y="74364"/>
                    <a:pt x="24839" y="74364"/>
                  </a:cubicBezTo>
                  <a:cubicBezTo>
                    <a:pt x="29767" y="74364"/>
                    <a:pt x="33763" y="70370"/>
                    <a:pt x="33763" y="65441"/>
                  </a:cubicBezTo>
                  <a:lnTo>
                    <a:pt x="33763" y="50933"/>
                  </a:lnTo>
                  <a:lnTo>
                    <a:pt x="36222" y="50933"/>
                  </a:lnTo>
                  <a:cubicBezTo>
                    <a:pt x="44423" y="50933"/>
                    <a:pt x="51095" y="44262"/>
                    <a:pt x="51095" y="36060"/>
                  </a:cubicBezTo>
                  <a:lnTo>
                    <a:pt x="51095" y="14873"/>
                  </a:lnTo>
                  <a:cubicBezTo>
                    <a:pt x="51095" y="6671"/>
                    <a:pt x="44423" y="0"/>
                    <a:pt x="36222" y="0"/>
                  </a:cubicBezTo>
                  <a:close/>
                  <a:moveTo>
                    <a:pt x="33247" y="33086"/>
                  </a:moveTo>
                  <a:lnTo>
                    <a:pt x="17847" y="33086"/>
                  </a:lnTo>
                  <a:lnTo>
                    <a:pt x="17847" y="17847"/>
                  </a:lnTo>
                  <a:lnTo>
                    <a:pt x="33247" y="17847"/>
                  </a:lnTo>
                  <a:lnTo>
                    <a:pt x="33247" y="330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23"/>
            <p:cNvSpPr/>
            <p:nvPr/>
          </p:nvSpPr>
          <p:spPr>
            <a:xfrm>
              <a:off x="6590636" y="2038429"/>
              <a:ext cx="51092" cy="96291"/>
            </a:xfrm>
            <a:custGeom>
              <a:avLst/>
              <a:gdLst/>
              <a:ahLst/>
              <a:cxnLst/>
              <a:rect l="l" t="t" r="r" b="b"/>
              <a:pathLst>
                <a:path w="51092" h="96291" extrusionOk="0">
                  <a:moveTo>
                    <a:pt x="36220" y="0"/>
                  </a:moveTo>
                  <a:lnTo>
                    <a:pt x="14873" y="0"/>
                  </a:lnTo>
                  <a:cubicBezTo>
                    <a:pt x="6673" y="0"/>
                    <a:pt x="0" y="6671"/>
                    <a:pt x="0" y="14873"/>
                  </a:cubicBezTo>
                  <a:lnTo>
                    <a:pt x="0" y="36060"/>
                  </a:lnTo>
                  <a:cubicBezTo>
                    <a:pt x="-1" y="44262"/>
                    <a:pt x="6671" y="50933"/>
                    <a:pt x="14872" y="50933"/>
                  </a:cubicBezTo>
                  <a:lnTo>
                    <a:pt x="16620" y="50933"/>
                  </a:lnTo>
                  <a:lnTo>
                    <a:pt x="16620" y="87368"/>
                  </a:lnTo>
                  <a:cubicBezTo>
                    <a:pt x="16620" y="92298"/>
                    <a:pt x="20614" y="96292"/>
                    <a:pt x="25543" y="96292"/>
                  </a:cubicBezTo>
                  <a:cubicBezTo>
                    <a:pt x="30473" y="96292"/>
                    <a:pt x="34467" y="92298"/>
                    <a:pt x="34467" y="87368"/>
                  </a:cubicBezTo>
                  <a:lnTo>
                    <a:pt x="34467" y="50933"/>
                  </a:lnTo>
                  <a:lnTo>
                    <a:pt x="36220" y="50933"/>
                  </a:lnTo>
                  <a:cubicBezTo>
                    <a:pt x="44421" y="50933"/>
                    <a:pt x="51093" y="44262"/>
                    <a:pt x="51093" y="36060"/>
                  </a:cubicBezTo>
                  <a:lnTo>
                    <a:pt x="51093" y="14873"/>
                  </a:lnTo>
                  <a:cubicBezTo>
                    <a:pt x="51093" y="6671"/>
                    <a:pt x="44421" y="0"/>
                    <a:pt x="36220" y="0"/>
                  </a:cubicBezTo>
                  <a:close/>
                  <a:moveTo>
                    <a:pt x="33244" y="33086"/>
                  </a:moveTo>
                  <a:lnTo>
                    <a:pt x="17846" y="33086"/>
                  </a:lnTo>
                  <a:lnTo>
                    <a:pt x="17846" y="17847"/>
                  </a:lnTo>
                  <a:lnTo>
                    <a:pt x="33244" y="17847"/>
                  </a:lnTo>
                  <a:lnTo>
                    <a:pt x="33244" y="330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24"/>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AI Tech Infographics</a:t>
            </a:r>
            <a:endParaRPr/>
          </a:p>
        </p:txBody>
      </p:sp>
      <p:sp>
        <p:nvSpPr>
          <p:cNvPr id="952" name="Google Shape;952;p24"/>
          <p:cNvSpPr txBox="1"/>
          <p:nvPr/>
        </p:nvSpPr>
        <p:spPr>
          <a:xfrm>
            <a:off x="3072000" y="4841650"/>
            <a:ext cx="3000000" cy="16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Montserrat"/>
                <a:ea typeface="Montserrat"/>
                <a:cs typeface="Montserrat"/>
                <a:sym typeface="Montserrat"/>
              </a:rPr>
              <a:t>This template has been created by </a:t>
            </a:r>
            <a:r>
              <a:rPr lang="en" sz="8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endParaRPr sz="800" b="1">
              <a:solidFill>
                <a:schemeClr val="dk1"/>
              </a:solidFill>
              <a:latin typeface="Montserrat"/>
              <a:ea typeface="Montserrat"/>
              <a:cs typeface="Montserrat"/>
              <a:sym typeface="Montserrat"/>
            </a:endParaRPr>
          </a:p>
        </p:txBody>
      </p:sp>
      <p:sp>
        <p:nvSpPr>
          <p:cNvPr id="953" name="Google Shape;953;p24"/>
          <p:cNvSpPr/>
          <p:nvPr/>
        </p:nvSpPr>
        <p:spPr>
          <a:xfrm rot="5400000">
            <a:off x="624598" y="2121219"/>
            <a:ext cx="796500" cy="7494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grpSp>
        <p:nvGrpSpPr>
          <p:cNvPr id="954" name="Google Shape;954;p24"/>
          <p:cNvGrpSpPr/>
          <p:nvPr/>
        </p:nvGrpSpPr>
        <p:grpSpPr>
          <a:xfrm>
            <a:off x="794249" y="2309666"/>
            <a:ext cx="457199" cy="372520"/>
            <a:chOff x="3386038" y="3165447"/>
            <a:chExt cx="609193" cy="493862"/>
          </a:xfrm>
        </p:grpSpPr>
        <p:sp>
          <p:nvSpPr>
            <p:cNvPr id="955" name="Google Shape;955;p24"/>
            <p:cNvSpPr/>
            <p:nvPr/>
          </p:nvSpPr>
          <p:spPr>
            <a:xfrm>
              <a:off x="3386038" y="3165447"/>
              <a:ext cx="609193" cy="493862"/>
            </a:xfrm>
            <a:custGeom>
              <a:avLst/>
              <a:gdLst/>
              <a:ahLst/>
              <a:cxnLst/>
              <a:rect l="l" t="t" r="r" b="b"/>
              <a:pathLst>
                <a:path w="609193" h="493862" extrusionOk="0">
                  <a:moveTo>
                    <a:pt x="594320" y="0"/>
                  </a:moveTo>
                  <a:lnTo>
                    <a:pt x="14873" y="0"/>
                  </a:lnTo>
                  <a:cubicBezTo>
                    <a:pt x="6671" y="0"/>
                    <a:pt x="0" y="6671"/>
                    <a:pt x="0" y="14873"/>
                  </a:cubicBezTo>
                  <a:lnTo>
                    <a:pt x="0" y="253941"/>
                  </a:lnTo>
                  <a:cubicBezTo>
                    <a:pt x="0" y="262142"/>
                    <a:pt x="6671" y="268814"/>
                    <a:pt x="14873" y="268814"/>
                  </a:cubicBezTo>
                  <a:lnTo>
                    <a:pt x="23567" y="268814"/>
                  </a:lnTo>
                  <a:cubicBezTo>
                    <a:pt x="23528" y="270150"/>
                    <a:pt x="23503" y="271488"/>
                    <a:pt x="23503" y="272833"/>
                  </a:cubicBezTo>
                  <a:cubicBezTo>
                    <a:pt x="23503" y="321201"/>
                    <a:pt x="49130" y="365458"/>
                    <a:pt x="90744" y="389611"/>
                  </a:cubicBezTo>
                  <a:lnTo>
                    <a:pt x="90744" y="478823"/>
                  </a:lnTo>
                  <a:cubicBezTo>
                    <a:pt x="90744" y="487116"/>
                    <a:pt x="97490" y="493863"/>
                    <a:pt x="105783" y="493863"/>
                  </a:cubicBezTo>
                  <a:lnTo>
                    <a:pt x="203312" y="493863"/>
                  </a:lnTo>
                  <a:cubicBezTo>
                    <a:pt x="211605" y="493863"/>
                    <a:pt x="218352" y="487115"/>
                    <a:pt x="218352" y="478823"/>
                  </a:cubicBezTo>
                  <a:lnTo>
                    <a:pt x="218352" y="449366"/>
                  </a:lnTo>
                  <a:lnTo>
                    <a:pt x="260848" y="449366"/>
                  </a:lnTo>
                  <a:cubicBezTo>
                    <a:pt x="278855" y="449366"/>
                    <a:pt x="293504" y="434715"/>
                    <a:pt x="293504" y="416709"/>
                  </a:cubicBezTo>
                  <a:lnTo>
                    <a:pt x="293504" y="413925"/>
                  </a:lnTo>
                  <a:cubicBezTo>
                    <a:pt x="293504" y="405632"/>
                    <a:pt x="286756" y="398886"/>
                    <a:pt x="278464" y="398886"/>
                  </a:cubicBezTo>
                  <a:lnTo>
                    <a:pt x="256822" y="398886"/>
                  </a:lnTo>
                  <a:cubicBezTo>
                    <a:pt x="250264" y="398886"/>
                    <a:pt x="244929" y="393549"/>
                    <a:pt x="244929" y="386991"/>
                  </a:cubicBezTo>
                  <a:lnTo>
                    <a:pt x="244929" y="379185"/>
                  </a:lnTo>
                  <a:cubicBezTo>
                    <a:pt x="244929" y="372626"/>
                    <a:pt x="250264" y="367291"/>
                    <a:pt x="256822" y="367291"/>
                  </a:cubicBezTo>
                  <a:lnTo>
                    <a:pt x="278464" y="367291"/>
                  </a:lnTo>
                  <a:cubicBezTo>
                    <a:pt x="286757" y="367291"/>
                    <a:pt x="293504" y="360545"/>
                    <a:pt x="293504" y="352252"/>
                  </a:cubicBezTo>
                  <a:lnTo>
                    <a:pt x="293504" y="349149"/>
                  </a:lnTo>
                  <a:lnTo>
                    <a:pt x="314295" y="349149"/>
                  </a:lnTo>
                  <a:cubicBezTo>
                    <a:pt x="319046" y="349149"/>
                    <a:pt x="323207" y="347847"/>
                    <a:pt x="326329" y="345383"/>
                  </a:cubicBezTo>
                  <a:cubicBezTo>
                    <a:pt x="328719" y="343497"/>
                    <a:pt x="330462" y="340964"/>
                    <a:pt x="331368" y="338063"/>
                  </a:cubicBezTo>
                  <a:cubicBezTo>
                    <a:pt x="332810" y="333448"/>
                    <a:pt x="331992" y="328183"/>
                    <a:pt x="329065" y="323239"/>
                  </a:cubicBezTo>
                  <a:lnTo>
                    <a:pt x="296840" y="268814"/>
                  </a:lnTo>
                  <a:lnTo>
                    <a:pt x="459274" y="268814"/>
                  </a:lnTo>
                  <a:cubicBezTo>
                    <a:pt x="464203" y="268814"/>
                    <a:pt x="468198" y="264818"/>
                    <a:pt x="468198" y="259890"/>
                  </a:cubicBezTo>
                  <a:cubicBezTo>
                    <a:pt x="468198" y="254962"/>
                    <a:pt x="464203" y="250966"/>
                    <a:pt x="459274" y="250966"/>
                  </a:cubicBezTo>
                  <a:lnTo>
                    <a:pt x="291706" y="250966"/>
                  </a:lnTo>
                  <a:cubicBezTo>
                    <a:pt x="284642" y="207826"/>
                    <a:pt x="256875" y="170336"/>
                    <a:pt x="216847" y="151098"/>
                  </a:cubicBezTo>
                  <a:cubicBezTo>
                    <a:pt x="212404" y="148963"/>
                    <a:pt x="207072" y="150834"/>
                    <a:pt x="204938" y="155275"/>
                  </a:cubicBezTo>
                  <a:cubicBezTo>
                    <a:pt x="202803" y="159717"/>
                    <a:pt x="204672" y="165048"/>
                    <a:pt x="209115" y="167184"/>
                  </a:cubicBezTo>
                  <a:cubicBezTo>
                    <a:pt x="247503" y="185634"/>
                    <a:pt x="272915" y="223405"/>
                    <a:pt x="275437" y="265758"/>
                  </a:cubicBezTo>
                  <a:cubicBezTo>
                    <a:pt x="275522" y="267175"/>
                    <a:pt x="275943" y="268553"/>
                    <a:pt x="276666" y="269774"/>
                  </a:cubicBezTo>
                  <a:lnTo>
                    <a:pt x="313098" y="331302"/>
                  </a:lnTo>
                  <a:lnTo>
                    <a:pt x="284580" y="331302"/>
                  </a:lnTo>
                  <a:cubicBezTo>
                    <a:pt x="279652" y="331302"/>
                    <a:pt x="275656" y="335298"/>
                    <a:pt x="275656" y="340226"/>
                  </a:cubicBezTo>
                  <a:lnTo>
                    <a:pt x="275656" y="349445"/>
                  </a:lnTo>
                  <a:lnTo>
                    <a:pt x="256822" y="349445"/>
                  </a:lnTo>
                  <a:cubicBezTo>
                    <a:pt x="240423" y="349445"/>
                    <a:pt x="227081" y="362786"/>
                    <a:pt x="227081" y="379186"/>
                  </a:cubicBezTo>
                  <a:lnTo>
                    <a:pt x="227081" y="386992"/>
                  </a:lnTo>
                  <a:cubicBezTo>
                    <a:pt x="227081" y="403393"/>
                    <a:pt x="240423" y="416734"/>
                    <a:pt x="256822" y="416734"/>
                  </a:cubicBezTo>
                  <a:lnTo>
                    <a:pt x="275656" y="416734"/>
                  </a:lnTo>
                  <a:cubicBezTo>
                    <a:pt x="275643" y="424890"/>
                    <a:pt x="269005" y="431519"/>
                    <a:pt x="260848" y="431519"/>
                  </a:cubicBezTo>
                  <a:lnTo>
                    <a:pt x="209428" y="431519"/>
                  </a:lnTo>
                  <a:cubicBezTo>
                    <a:pt x="204500" y="431519"/>
                    <a:pt x="200504" y="435515"/>
                    <a:pt x="200504" y="440443"/>
                  </a:cubicBezTo>
                  <a:lnTo>
                    <a:pt x="200504" y="476017"/>
                  </a:lnTo>
                  <a:lnTo>
                    <a:pt x="108590" y="476017"/>
                  </a:lnTo>
                  <a:lnTo>
                    <a:pt x="108590" y="384357"/>
                  </a:lnTo>
                  <a:cubicBezTo>
                    <a:pt x="108590" y="381049"/>
                    <a:pt x="106760" y="378013"/>
                    <a:pt x="103836" y="376468"/>
                  </a:cubicBezTo>
                  <a:cubicBezTo>
                    <a:pt x="65293" y="356096"/>
                    <a:pt x="41349" y="316385"/>
                    <a:pt x="41349" y="272833"/>
                  </a:cubicBezTo>
                  <a:cubicBezTo>
                    <a:pt x="41349" y="208235"/>
                    <a:pt x="93904" y="155680"/>
                    <a:pt x="158502" y="155680"/>
                  </a:cubicBezTo>
                  <a:cubicBezTo>
                    <a:pt x="163430" y="155680"/>
                    <a:pt x="167426" y="151684"/>
                    <a:pt x="167426" y="146756"/>
                  </a:cubicBezTo>
                  <a:cubicBezTo>
                    <a:pt x="167426" y="141828"/>
                    <a:pt x="163430" y="137832"/>
                    <a:pt x="158502" y="137832"/>
                  </a:cubicBezTo>
                  <a:cubicBezTo>
                    <a:pt x="91507" y="137832"/>
                    <a:pt x="35763" y="186889"/>
                    <a:pt x="25282" y="250966"/>
                  </a:cubicBezTo>
                  <a:lnTo>
                    <a:pt x="17847" y="250966"/>
                  </a:lnTo>
                  <a:lnTo>
                    <a:pt x="17847" y="17847"/>
                  </a:lnTo>
                  <a:lnTo>
                    <a:pt x="591346" y="17847"/>
                  </a:lnTo>
                  <a:lnTo>
                    <a:pt x="591346" y="250966"/>
                  </a:lnTo>
                  <a:lnTo>
                    <a:pt x="517576" y="250966"/>
                  </a:lnTo>
                  <a:cubicBezTo>
                    <a:pt x="512648" y="250966"/>
                    <a:pt x="508652" y="254962"/>
                    <a:pt x="508652" y="259890"/>
                  </a:cubicBezTo>
                  <a:cubicBezTo>
                    <a:pt x="508652" y="264818"/>
                    <a:pt x="512648" y="268814"/>
                    <a:pt x="517576" y="268814"/>
                  </a:cubicBezTo>
                  <a:lnTo>
                    <a:pt x="594320" y="268814"/>
                  </a:lnTo>
                  <a:cubicBezTo>
                    <a:pt x="602522" y="268814"/>
                    <a:pt x="609193" y="262142"/>
                    <a:pt x="609193" y="253941"/>
                  </a:cubicBezTo>
                  <a:lnTo>
                    <a:pt x="609193" y="14873"/>
                  </a:lnTo>
                  <a:cubicBezTo>
                    <a:pt x="609193" y="6671"/>
                    <a:pt x="602522" y="0"/>
                    <a:pt x="59432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24"/>
            <p:cNvSpPr/>
            <p:nvPr/>
          </p:nvSpPr>
          <p:spPr>
            <a:xfrm>
              <a:off x="3761945" y="3259152"/>
              <a:ext cx="17847" cy="81320"/>
            </a:xfrm>
            <a:custGeom>
              <a:avLst/>
              <a:gdLst/>
              <a:ahLst/>
              <a:cxnLst/>
              <a:rect l="l" t="t" r="r" b="b"/>
              <a:pathLst>
                <a:path w="17847" h="81320" extrusionOk="0">
                  <a:moveTo>
                    <a:pt x="8924" y="0"/>
                  </a:moveTo>
                  <a:cubicBezTo>
                    <a:pt x="3994" y="0"/>
                    <a:pt x="0" y="3995"/>
                    <a:pt x="0" y="8924"/>
                  </a:cubicBezTo>
                  <a:lnTo>
                    <a:pt x="0" y="72396"/>
                  </a:lnTo>
                  <a:cubicBezTo>
                    <a:pt x="0" y="77325"/>
                    <a:pt x="3995" y="81320"/>
                    <a:pt x="8924" y="81320"/>
                  </a:cubicBezTo>
                  <a:cubicBezTo>
                    <a:pt x="13852" y="81320"/>
                    <a:pt x="17847" y="77325"/>
                    <a:pt x="17847" y="72396"/>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24"/>
            <p:cNvSpPr/>
            <p:nvPr/>
          </p:nvSpPr>
          <p:spPr>
            <a:xfrm>
              <a:off x="3730259" y="3275970"/>
              <a:ext cx="17847" cy="47682"/>
            </a:xfrm>
            <a:custGeom>
              <a:avLst/>
              <a:gdLst/>
              <a:ahLst/>
              <a:cxnLst/>
              <a:rect l="l" t="t" r="r" b="b"/>
              <a:pathLst>
                <a:path w="17847" h="47682" extrusionOk="0">
                  <a:moveTo>
                    <a:pt x="8924" y="0"/>
                  </a:moveTo>
                  <a:cubicBezTo>
                    <a:pt x="3995" y="0"/>
                    <a:pt x="0" y="3995"/>
                    <a:pt x="0" y="8924"/>
                  </a:cubicBezTo>
                  <a:lnTo>
                    <a:pt x="0" y="38759"/>
                  </a:lnTo>
                  <a:cubicBezTo>
                    <a:pt x="0" y="43687"/>
                    <a:pt x="3995" y="47682"/>
                    <a:pt x="8924" y="47682"/>
                  </a:cubicBezTo>
                  <a:cubicBezTo>
                    <a:pt x="13852" y="47682"/>
                    <a:pt x="17847" y="43687"/>
                    <a:pt x="17847" y="38759"/>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24"/>
            <p:cNvSpPr/>
            <p:nvPr/>
          </p:nvSpPr>
          <p:spPr>
            <a:xfrm>
              <a:off x="3698574" y="3285580"/>
              <a:ext cx="17847" cy="28461"/>
            </a:xfrm>
            <a:custGeom>
              <a:avLst/>
              <a:gdLst/>
              <a:ahLst/>
              <a:cxnLst/>
              <a:rect l="l" t="t" r="r" b="b"/>
              <a:pathLst>
                <a:path w="17847" h="28461" extrusionOk="0">
                  <a:moveTo>
                    <a:pt x="8924" y="0"/>
                  </a:moveTo>
                  <a:cubicBezTo>
                    <a:pt x="3995" y="0"/>
                    <a:pt x="0" y="3995"/>
                    <a:pt x="0" y="8924"/>
                  </a:cubicBezTo>
                  <a:lnTo>
                    <a:pt x="0" y="19538"/>
                  </a:lnTo>
                  <a:cubicBezTo>
                    <a:pt x="0" y="24466"/>
                    <a:pt x="3995" y="28462"/>
                    <a:pt x="8924" y="28462"/>
                  </a:cubicBezTo>
                  <a:cubicBezTo>
                    <a:pt x="13852" y="28462"/>
                    <a:pt x="17847" y="24466"/>
                    <a:pt x="17847" y="19538"/>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24"/>
            <p:cNvSpPr/>
            <p:nvPr/>
          </p:nvSpPr>
          <p:spPr>
            <a:xfrm>
              <a:off x="3792870" y="3248252"/>
              <a:ext cx="17847" cy="103119"/>
            </a:xfrm>
            <a:custGeom>
              <a:avLst/>
              <a:gdLst/>
              <a:ahLst/>
              <a:cxnLst/>
              <a:rect l="l" t="t" r="r" b="b"/>
              <a:pathLst>
                <a:path w="17847" h="103119" extrusionOk="0">
                  <a:moveTo>
                    <a:pt x="8924" y="0"/>
                  </a:moveTo>
                  <a:cubicBezTo>
                    <a:pt x="3995" y="0"/>
                    <a:pt x="0" y="3994"/>
                    <a:pt x="0" y="8924"/>
                  </a:cubicBezTo>
                  <a:lnTo>
                    <a:pt x="0" y="94195"/>
                  </a:lnTo>
                  <a:cubicBezTo>
                    <a:pt x="0" y="99124"/>
                    <a:pt x="3995" y="103119"/>
                    <a:pt x="8924" y="103119"/>
                  </a:cubicBezTo>
                  <a:cubicBezTo>
                    <a:pt x="13852" y="103119"/>
                    <a:pt x="17847" y="99124"/>
                    <a:pt x="17847" y="94195"/>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24"/>
            <p:cNvSpPr/>
            <p:nvPr/>
          </p:nvSpPr>
          <p:spPr>
            <a:xfrm>
              <a:off x="3823794" y="3234928"/>
              <a:ext cx="17847" cy="129766"/>
            </a:xfrm>
            <a:custGeom>
              <a:avLst/>
              <a:gdLst/>
              <a:ahLst/>
              <a:cxnLst/>
              <a:rect l="l" t="t" r="r" b="b"/>
              <a:pathLst>
                <a:path w="17847" h="129766" extrusionOk="0">
                  <a:moveTo>
                    <a:pt x="8924" y="0"/>
                  </a:moveTo>
                  <a:cubicBezTo>
                    <a:pt x="3995" y="0"/>
                    <a:pt x="0" y="3995"/>
                    <a:pt x="0" y="8924"/>
                  </a:cubicBezTo>
                  <a:lnTo>
                    <a:pt x="0" y="120843"/>
                  </a:lnTo>
                  <a:cubicBezTo>
                    <a:pt x="0" y="125771"/>
                    <a:pt x="3995" y="129766"/>
                    <a:pt x="8924" y="129766"/>
                  </a:cubicBezTo>
                  <a:cubicBezTo>
                    <a:pt x="13852" y="129766"/>
                    <a:pt x="17847" y="125771"/>
                    <a:pt x="17847" y="120843"/>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24"/>
            <p:cNvSpPr/>
            <p:nvPr/>
          </p:nvSpPr>
          <p:spPr>
            <a:xfrm>
              <a:off x="3854719" y="3276231"/>
              <a:ext cx="17847" cy="47160"/>
            </a:xfrm>
            <a:custGeom>
              <a:avLst/>
              <a:gdLst/>
              <a:ahLst/>
              <a:cxnLst/>
              <a:rect l="l" t="t" r="r" b="b"/>
              <a:pathLst>
                <a:path w="17847" h="47160" extrusionOk="0">
                  <a:moveTo>
                    <a:pt x="8924" y="0"/>
                  </a:moveTo>
                  <a:cubicBezTo>
                    <a:pt x="3995" y="0"/>
                    <a:pt x="0" y="3995"/>
                    <a:pt x="0" y="8924"/>
                  </a:cubicBezTo>
                  <a:lnTo>
                    <a:pt x="0" y="38236"/>
                  </a:lnTo>
                  <a:cubicBezTo>
                    <a:pt x="0" y="43165"/>
                    <a:pt x="3995" y="47160"/>
                    <a:pt x="8924" y="47160"/>
                  </a:cubicBezTo>
                  <a:cubicBezTo>
                    <a:pt x="13852" y="47160"/>
                    <a:pt x="17847" y="43165"/>
                    <a:pt x="17847" y="38236"/>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24"/>
            <p:cNvSpPr/>
            <p:nvPr/>
          </p:nvSpPr>
          <p:spPr>
            <a:xfrm>
              <a:off x="3885645" y="3250916"/>
              <a:ext cx="17847" cy="97789"/>
            </a:xfrm>
            <a:custGeom>
              <a:avLst/>
              <a:gdLst/>
              <a:ahLst/>
              <a:cxnLst/>
              <a:rect l="l" t="t" r="r" b="b"/>
              <a:pathLst>
                <a:path w="17847" h="97789" extrusionOk="0">
                  <a:moveTo>
                    <a:pt x="8924" y="0"/>
                  </a:moveTo>
                  <a:cubicBezTo>
                    <a:pt x="3995" y="0"/>
                    <a:pt x="0" y="3995"/>
                    <a:pt x="0" y="8924"/>
                  </a:cubicBezTo>
                  <a:lnTo>
                    <a:pt x="0" y="88866"/>
                  </a:lnTo>
                  <a:cubicBezTo>
                    <a:pt x="0" y="93794"/>
                    <a:pt x="3995" y="97790"/>
                    <a:pt x="8924" y="97790"/>
                  </a:cubicBezTo>
                  <a:cubicBezTo>
                    <a:pt x="13852" y="97790"/>
                    <a:pt x="17847" y="93794"/>
                    <a:pt x="17847" y="88866"/>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24"/>
            <p:cNvSpPr/>
            <p:nvPr/>
          </p:nvSpPr>
          <p:spPr>
            <a:xfrm>
              <a:off x="3916568" y="3272234"/>
              <a:ext cx="17847" cy="55154"/>
            </a:xfrm>
            <a:custGeom>
              <a:avLst/>
              <a:gdLst/>
              <a:ahLst/>
              <a:cxnLst/>
              <a:rect l="l" t="t" r="r" b="b"/>
              <a:pathLst>
                <a:path w="17847" h="55154" extrusionOk="0">
                  <a:moveTo>
                    <a:pt x="8924" y="0"/>
                  </a:moveTo>
                  <a:cubicBezTo>
                    <a:pt x="3995" y="0"/>
                    <a:pt x="0" y="3995"/>
                    <a:pt x="0" y="8924"/>
                  </a:cubicBezTo>
                  <a:lnTo>
                    <a:pt x="0" y="46231"/>
                  </a:lnTo>
                  <a:cubicBezTo>
                    <a:pt x="0" y="51159"/>
                    <a:pt x="3995" y="55155"/>
                    <a:pt x="8924" y="55155"/>
                  </a:cubicBezTo>
                  <a:cubicBezTo>
                    <a:pt x="13852" y="55155"/>
                    <a:pt x="17847" y="51159"/>
                    <a:pt x="17847" y="46231"/>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24"/>
            <p:cNvSpPr/>
            <p:nvPr/>
          </p:nvSpPr>
          <p:spPr>
            <a:xfrm>
              <a:off x="3903894" y="3203890"/>
              <a:ext cx="53335" cy="51483"/>
            </a:xfrm>
            <a:custGeom>
              <a:avLst/>
              <a:gdLst/>
              <a:ahLst/>
              <a:cxnLst/>
              <a:rect l="l" t="t" r="r" b="b"/>
              <a:pathLst>
                <a:path w="53335" h="51483" extrusionOk="0">
                  <a:moveTo>
                    <a:pt x="44412" y="0"/>
                  </a:moveTo>
                  <a:lnTo>
                    <a:pt x="8924" y="0"/>
                  </a:lnTo>
                  <a:cubicBezTo>
                    <a:pt x="3995" y="0"/>
                    <a:pt x="0" y="3995"/>
                    <a:pt x="0" y="8924"/>
                  </a:cubicBezTo>
                  <a:cubicBezTo>
                    <a:pt x="0" y="13852"/>
                    <a:pt x="3995" y="17847"/>
                    <a:pt x="8924" y="17847"/>
                  </a:cubicBezTo>
                  <a:lnTo>
                    <a:pt x="35488" y="17847"/>
                  </a:lnTo>
                  <a:lnTo>
                    <a:pt x="35488" y="42561"/>
                  </a:lnTo>
                  <a:cubicBezTo>
                    <a:pt x="35488" y="47490"/>
                    <a:pt x="39483" y="51484"/>
                    <a:pt x="44412" y="51484"/>
                  </a:cubicBezTo>
                  <a:cubicBezTo>
                    <a:pt x="49340" y="51484"/>
                    <a:pt x="53335" y="47488"/>
                    <a:pt x="53335" y="42560"/>
                  </a:cubicBezTo>
                  <a:lnTo>
                    <a:pt x="53335" y="8924"/>
                  </a:lnTo>
                  <a:cubicBezTo>
                    <a:pt x="53335" y="3995"/>
                    <a:pt x="49340" y="0"/>
                    <a:pt x="444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24"/>
            <p:cNvSpPr/>
            <p:nvPr/>
          </p:nvSpPr>
          <p:spPr>
            <a:xfrm>
              <a:off x="3903894" y="3343243"/>
              <a:ext cx="53335" cy="51483"/>
            </a:xfrm>
            <a:custGeom>
              <a:avLst/>
              <a:gdLst/>
              <a:ahLst/>
              <a:cxnLst/>
              <a:rect l="l" t="t" r="r" b="b"/>
              <a:pathLst>
                <a:path w="53335" h="51483" extrusionOk="0">
                  <a:moveTo>
                    <a:pt x="44412" y="0"/>
                  </a:moveTo>
                  <a:cubicBezTo>
                    <a:pt x="39483" y="0"/>
                    <a:pt x="35488" y="3995"/>
                    <a:pt x="35488" y="8924"/>
                  </a:cubicBezTo>
                  <a:lnTo>
                    <a:pt x="35488" y="33636"/>
                  </a:lnTo>
                  <a:lnTo>
                    <a:pt x="8924" y="33636"/>
                  </a:lnTo>
                  <a:cubicBezTo>
                    <a:pt x="3995" y="33636"/>
                    <a:pt x="0" y="37632"/>
                    <a:pt x="0" y="42560"/>
                  </a:cubicBezTo>
                  <a:cubicBezTo>
                    <a:pt x="0" y="47489"/>
                    <a:pt x="3995" y="51484"/>
                    <a:pt x="8924" y="51484"/>
                  </a:cubicBezTo>
                  <a:lnTo>
                    <a:pt x="44412" y="51484"/>
                  </a:lnTo>
                  <a:cubicBezTo>
                    <a:pt x="49340" y="51484"/>
                    <a:pt x="53335" y="47489"/>
                    <a:pt x="53335" y="42560"/>
                  </a:cubicBezTo>
                  <a:lnTo>
                    <a:pt x="53335" y="8924"/>
                  </a:lnTo>
                  <a:cubicBezTo>
                    <a:pt x="53335" y="3995"/>
                    <a:pt x="49340" y="0"/>
                    <a:pt x="444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24"/>
            <p:cNvSpPr/>
            <p:nvPr/>
          </p:nvSpPr>
          <p:spPr>
            <a:xfrm>
              <a:off x="3685878" y="3343243"/>
              <a:ext cx="53335" cy="51483"/>
            </a:xfrm>
            <a:custGeom>
              <a:avLst/>
              <a:gdLst/>
              <a:ahLst/>
              <a:cxnLst/>
              <a:rect l="l" t="t" r="r" b="b"/>
              <a:pathLst>
                <a:path w="53335" h="51483" extrusionOk="0">
                  <a:moveTo>
                    <a:pt x="44412" y="33636"/>
                  </a:moveTo>
                  <a:lnTo>
                    <a:pt x="17847" y="33636"/>
                  </a:lnTo>
                  <a:lnTo>
                    <a:pt x="17847" y="8924"/>
                  </a:lnTo>
                  <a:cubicBezTo>
                    <a:pt x="17847" y="3995"/>
                    <a:pt x="13852" y="0"/>
                    <a:pt x="8924" y="0"/>
                  </a:cubicBezTo>
                  <a:cubicBezTo>
                    <a:pt x="3995" y="0"/>
                    <a:pt x="0" y="3995"/>
                    <a:pt x="0" y="8924"/>
                  </a:cubicBezTo>
                  <a:lnTo>
                    <a:pt x="0" y="42560"/>
                  </a:lnTo>
                  <a:cubicBezTo>
                    <a:pt x="0" y="47489"/>
                    <a:pt x="3995" y="51484"/>
                    <a:pt x="8924" y="51484"/>
                  </a:cubicBezTo>
                  <a:lnTo>
                    <a:pt x="44412" y="51484"/>
                  </a:lnTo>
                  <a:cubicBezTo>
                    <a:pt x="49340" y="51484"/>
                    <a:pt x="53335" y="47489"/>
                    <a:pt x="53335" y="42560"/>
                  </a:cubicBezTo>
                  <a:cubicBezTo>
                    <a:pt x="53335" y="37632"/>
                    <a:pt x="49340" y="33636"/>
                    <a:pt x="44412" y="336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24"/>
            <p:cNvSpPr/>
            <p:nvPr/>
          </p:nvSpPr>
          <p:spPr>
            <a:xfrm>
              <a:off x="3685879" y="3203890"/>
              <a:ext cx="53335" cy="51485"/>
            </a:xfrm>
            <a:custGeom>
              <a:avLst/>
              <a:gdLst/>
              <a:ahLst/>
              <a:cxnLst/>
              <a:rect l="l" t="t" r="r" b="b"/>
              <a:pathLst>
                <a:path w="53335" h="51485" extrusionOk="0">
                  <a:moveTo>
                    <a:pt x="44412" y="0"/>
                  </a:moveTo>
                  <a:lnTo>
                    <a:pt x="8924" y="0"/>
                  </a:lnTo>
                  <a:cubicBezTo>
                    <a:pt x="3995" y="0"/>
                    <a:pt x="0" y="3995"/>
                    <a:pt x="0" y="8924"/>
                  </a:cubicBezTo>
                  <a:lnTo>
                    <a:pt x="0" y="42561"/>
                  </a:lnTo>
                  <a:cubicBezTo>
                    <a:pt x="0" y="47490"/>
                    <a:pt x="3995" y="51485"/>
                    <a:pt x="8924" y="51485"/>
                  </a:cubicBezTo>
                  <a:cubicBezTo>
                    <a:pt x="13852" y="51485"/>
                    <a:pt x="17847" y="47490"/>
                    <a:pt x="17847" y="42561"/>
                  </a:cubicBezTo>
                  <a:lnTo>
                    <a:pt x="17847" y="17847"/>
                  </a:lnTo>
                  <a:lnTo>
                    <a:pt x="44412" y="17847"/>
                  </a:lnTo>
                  <a:cubicBezTo>
                    <a:pt x="49340" y="17847"/>
                    <a:pt x="53335" y="13852"/>
                    <a:pt x="53335" y="8924"/>
                  </a:cubicBezTo>
                  <a:cubicBezTo>
                    <a:pt x="53335" y="3995"/>
                    <a:pt x="49340" y="0"/>
                    <a:pt x="444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24"/>
            <p:cNvSpPr/>
            <p:nvPr/>
          </p:nvSpPr>
          <p:spPr>
            <a:xfrm>
              <a:off x="3559606" y="3203890"/>
              <a:ext cx="67400" cy="17847"/>
            </a:xfrm>
            <a:custGeom>
              <a:avLst/>
              <a:gdLst/>
              <a:ahLst/>
              <a:cxnLst/>
              <a:rect l="l" t="t" r="r" b="b"/>
              <a:pathLst>
                <a:path w="67400" h="17847" extrusionOk="0">
                  <a:moveTo>
                    <a:pt x="58477" y="0"/>
                  </a:moveTo>
                  <a:lnTo>
                    <a:pt x="8924" y="0"/>
                  </a:lnTo>
                  <a:cubicBezTo>
                    <a:pt x="3995" y="0"/>
                    <a:pt x="0" y="3995"/>
                    <a:pt x="0" y="8924"/>
                  </a:cubicBezTo>
                  <a:cubicBezTo>
                    <a:pt x="0" y="13852"/>
                    <a:pt x="3995" y="17847"/>
                    <a:pt x="8924" y="17847"/>
                  </a:cubicBezTo>
                  <a:lnTo>
                    <a:pt x="58477" y="17847"/>
                  </a:lnTo>
                  <a:cubicBezTo>
                    <a:pt x="63405" y="17847"/>
                    <a:pt x="67400" y="13852"/>
                    <a:pt x="67400" y="8924"/>
                  </a:cubicBezTo>
                  <a:cubicBezTo>
                    <a:pt x="67400" y="3995"/>
                    <a:pt x="63405" y="0"/>
                    <a:pt x="5847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24"/>
            <p:cNvSpPr/>
            <p:nvPr/>
          </p:nvSpPr>
          <p:spPr>
            <a:xfrm>
              <a:off x="3559608" y="3231739"/>
              <a:ext cx="99187" cy="17847"/>
            </a:xfrm>
            <a:custGeom>
              <a:avLst/>
              <a:gdLst/>
              <a:ahLst/>
              <a:cxnLst/>
              <a:rect l="l" t="t" r="r" b="b"/>
              <a:pathLst>
                <a:path w="99187" h="17847" extrusionOk="0">
                  <a:moveTo>
                    <a:pt x="90264" y="0"/>
                  </a:moveTo>
                  <a:lnTo>
                    <a:pt x="8924" y="0"/>
                  </a:lnTo>
                  <a:cubicBezTo>
                    <a:pt x="3995" y="0"/>
                    <a:pt x="0" y="3995"/>
                    <a:pt x="0" y="8924"/>
                  </a:cubicBezTo>
                  <a:cubicBezTo>
                    <a:pt x="0" y="13852"/>
                    <a:pt x="3995" y="17847"/>
                    <a:pt x="8924" y="17847"/>
                  </a:cubicBezTo>
                  <a:lnTo>
                    <a:pt x="90264" y="17847"/>
                  </a:lnTo>
                  <a:cubicBezTo>
                    <a:pt x="95192" y="17847"/>
                    <a:pt x="99188" y="13852"/>
                    <a:pt x="99188" y="8924"/>
                  </a:cubicBezTo>
                  <a:cubicBezTo>
                    <a:pt x="99188" y="3995"/>
                    <a:pt x="95192" y="0"/>
                    <a:pt x="9026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24"/>
            <p:cNvSpPr/>
            <p:nvPr/>
          </p:nvSpPr>
          <p:spPr>
            <a:xfrm>
              <a:off x="3559608" y="3259588"/>
              <a:ext cx="99187" cy="17847"/>
            </a:xfrm>
            <a:custGeom>
              <a:avLst/>
              <a:gdLst/>
              <a:ahLst/>
              <a:cxnLst/>
              <a:rect l="l" t="t" r="r" b="b"/>
              <a:pathLst>
                <a:path w="99187" h="17847" extrusionOk="0">
                  <a:moveTo>
                    <a:pt x="90264" y="0"/>
                  </a:moveTo>
                  <a:lnTo>
                    <a:pt x="8924" y="0"/>
                  </a:lnTo>
                  <a:cubicBezTo>
                    <a:pt x="3995" y="0"/>
                    <a:pt x="0" y="3995"/>
                    <a:pt x="0" y="8924"/>
                  </a:cubicBezTo>
                  <a:cubicBezTo>
                    <a:pt x="0" y="13852"/>
                    <a:pt x="3995" y="17847"/>
                    <a:pt x="8924" y="17847"/>
                  </a:cubicBezTo>
                  <a:lnTo>
                    <a:pt x="90264" y="17847"/>
                  </a:lnTo>
                  <a:cubicBezTo>
                    <a:pt x="95192" y="17847"/>
                    <a:pt x="99188" y="13852"/>
                    <a:pt x="99188" y="8924"/>
                  </a:cubicBezTo>
                  <a:cubicBezTo>
                    <a:pt x="99188" y="3995"/>
                    <a:pt x="95192" y="0"/>
                    <a:pt x="9026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24"/>
            <p:cNvSpPr/>
            <p:nvPr/>
          </p:nvSpPr>
          <p:spPr>
            <a:xfrm>
              <a:off x="3514967" y="3203884"/>
              <a:ext cx="17847" cy="17847"/>
            </a:xfrm>
            <a:custGeom>
              <a:avLst/>
              <a:gdLst/>
              <a:ahLst/>
              <a:cxnLst/>
              <a:rect l="l" t="t" r="r" b="b"/>
              <a:pathLst>
                <a:path w="17847" h="17847" extrusionOk="0">
                  <a:moveTo>
                    <a:pt x="15230" y="2618"/>
                  </a:moveTo>
                  <a:cubicBezTo>
                    <a:pt x="13576" y="952"/>
                    <a:pt x="11268" y="0"/>
                    <a:pt x="8924" y="0"/>
                  </a:cubicBezTo>
                  <a:cubicBezTo>
                    <a:pt x="6580" y="0"/>
                    <a:pt x="4271" y="952"/>
                    <a:pt x="2618" y="2618"/>
                  </a:cubicBezTo>
                  <a:cubicBezTo>
                    <a:pt x="952" y="4283"/>
                    <a:pt x="0" y="6580"/>
                    <a:pt x="0" y="8936"/>
                  </a:cubicBezTo>
                  <a:cubicBezTo>
                    <a:pt x="0" y="11280"/>
                    <a:pt x="952" y="13576"/>
                    <a:pt x="2618" y="15242"/>
                  </a:cubicBezTo>
                  <a:cubicBezTo>
                    <a:pt x="4271" y="16896"/>
                    <a:pt x="6580" y="17847"/>
                    <a:pt x="8924" y="17847"/>
                  </a:cubicBezTo>
                  <a:cubicBezTo>
                    <a:pt x="11268" y="17847"/>
                    <a:pt x="13576" y="16896"/>
                    <a:pt x="15230" y="15242"/>
                  </a:cubicBezTo>
                  <a:cubicBezTo>
                    <a:pt x="16896" y="13576"/>
                    <a:pt x="17847" y="11280"/>
                    <a:pt x="17847" y="8936"/>
                  </a:cubicBezTo>
                  <a:cubicBezTo>
                    <a:pt x="17847" y="6580"/>
                    <a:pt x="16896" y="4283"/>
                    <a:pt x="15230"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24"/>
            <p:cNvSpPr/>
            <p:nvPr/>
          </p:nvSpPr>
          <p:spPr>
            <a:xfrm>
              <a:off x="3484389" y="3203896"/>
              <a:ext cx="17847" cy="17835"/>
            </a:xfrm>
            <a:custGeom>
              <a:avLst/>
              <a:gdLst/>
              <a:ahLst/>
              <a:cxnLst/>
              <a:rect l="l" t="t" r="r" b="b"/>
              <a:pathLst>
                <a:path w="17847" h="17835" extrusionOk="0">
                  <a:moveTo>
                    <a:pt x="15230" y="2606"/>
                  </a:moveTo>
                  <a:cubicBezTo>
                    <a:pt x="13576" y="952"/>
                    <a:pt x="11280" y="0"/>
                    <a:pt x="8924" y="0"/>
                  </a:cubicBezTo>
                  <a:cubicBezTo>
                    <a:pt x="6580" y="0"/>
                    <a:pt x="4283" y="952"/>
                    <a:pt x="2618" y="2606"/>
                  </a:cubicBezTo>
                  <a:cubicBezTo>
                    <a:pt x="952" y="4271"/>
                    <a:pt x="0" y="6568"/>
                    <a:pt x="0" y="8912"/>
                  </a:cubicBezTo>
                  <a:cubicBezTo>
                    <a:pt x="0" y="11268"/>
                    <a:pt x="952" y="13564"/>
                    <a:pt x="2618" y="15230"/>
                  </a:cubicBezTo>
                  <a:cubicBezTo>
                    <a:pt x="4283" y="16884"/>
                    <a:pt x="6580" y="17836"/>
                    <a:pt x="8924" y="17836"/>
                  </a:cubicBezTo>
                  <a:cubicBezTo>
                    <a:pt x="11280" y="17836"/>
                    <a:pt x="13576" y="16884"/>
                    <a:pt x="15230" y="15230"/>
                  </a:cubicBezTo>
                  <a:cubicBezTo>
                    <a:pt x="16896" y="13564"/>
                    <a:pt x="17847" y="11268"/>
                    <a:pt x="17847" y="8912"/>
                  </a:cubicBezTo>
                  <a:cubicBezTo>
                    <a:pt x="17847" y="6568"/>
                    <a:pt x="16896" y="4271"/>
                    <a:pt x="15230" y="2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24"/>
            <p:cNvSpPr/>
            <p:nvPr/>
          </p:nvSpPr>
          <p:spPr>
            <a:xfrm>
              <a:off x="3453810" y="3203884"/>
              <a:ext cx="17847" cy="17847"/>
            </a:xfrm>
            <a:custGeom>
              <a:avLst/>
              <a:gdLst/>
              <a:ahLst/>
              <a:cxnLst/>
              <a:rect l="l" t="t" r="r" b="b"/>
              <a:pathLst>
                <a:path w="17847" h="17847" extrusionOk="0">
                  <a:moveTo>
                    <a:pt x="15242" y="2618"/>
                  </a:moveTo>
                  <a:cubicBezTo>
                    <a:pt x="13576" y="964"/>
                    <a:pt x="11280" y="0"/>
                    <a:pt x="8924" y="0"/>
                  </a:cubicBezTo>
                  <a:cubicBezTo>
                    <a:pt x="6580" y="0"/>
                    <a:pt x="4283" y="964"/>
                    <a:pt x="2618" y="2618"/>
                  </a:cubicBezTo>
                  <a:cubicBezTo>
                    <a:pt x="952" y="4283"/>
                    <a:pt x="0" y="6580"/>
                    <a:pt x="0" y="8924"/>
                  </a:cubicBezTo>
                  <a:cubicBezTo>
                    <a:pt x="0" y="11280"/>
                    <a:pt x="952" y="13576"/>
                    <a:pt x="2618" y="15242"/>
                  </a:cubicBezTo>
                  <a:cubicBezTo>
                    <a:pt x="4283" y="16896"/>
                    <a:pt x="6580" y="17847"/>
                    <a:pt x="8924" y="17847"/>
                  </a:cubicBezTo>
                  <a:cubicBezTo>
                    <a:pt x="11280" y="17847"/>
                    <a:pt x="13576" y="16896"/>
                    <a:pt x="15242" y="15242"/>
                  </a:cubicBezTo>
                  <a:cubicBezTo>
                    <a:pt x="16896" y="13576"/>
                    <a:pt x="17847" y="11280"/>
                    <a:pt x="17847" y="8924"/>
                  </a:cubicBezTo>
                  <a:cubicBezTo>
                    <a:pt x="17847" y="6580"/>
                    <a:pt x="16896" y="4283"/>
                    <a:pt x="15242"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24"/>
            <p:cNvSpPr/>
            <p:nvPr/>
          </p:nvSpPr>
          <p:spPr>
            <a:xfrm>
              <a:off x="3423232" y="3203896"/>
              <a:ext cx="17847" cy="17835"/>
            </a:xfrm>
            <a:custGeom>
              <a:avLst/>
              <a:gdLst/>
              <a:ahLst/>
              <a:cxnLst/>
              <a:rect l="l" t="t" r="r" b="b"/>
              <a:pathLst>
                <a:path w="17847" h="17835" extrusionOk="0">
                  <a:moveTo>
                    <a:pt x="15242" y="2606"/>
                  </a:moveTo>
                  <a:cubicBezTo>
                    <a:pt x="13576" y="952"/>
                    <a:pt x="11280" y="0"/>
                    <a:pt x="8924" y="0"/>
                  </a:cubicBezTo>
                  <a:cubicBezTo>
                    <a:pt x="6580" y="0"/>
                    <a:pt x="4283" y="952"/>
                    <a:pt x="2618" y="2606"/>
                  </a:cubicBezTo>
                  <a:cubicBezTo>
                    <a:pt x="952" y="4271"/>
                    <a:pt x="0" y="6568"/>
                    <a:pt x="0" y="8912"/>
                  </a:cubicBezTo>
                  <a:cubicBezTo>
                    <a:pt x="0" y="11268"/>
                    <a:pt x="952" y="13564"/>
                    <a:pt x="2618" y="15230"/>
                  </a:cubicBezTo>
                  <a:cubicBezTo>
                    <a:pt x="4283" y="16884"/>
                    <a:pt x="6580" y="17836"/>
                    <a:pt x="8924" y="17836"/>
                  </a:cubicBezTo>
                  <a:cubicBezTo>
                    <a:pt x="11280" y="17836"/>
                    <a:pt x="13576" y="16884"/>
                    <a:pt x="15242" y="15230"/>
                  </a:cubicBezTo>
                  <a:cubicBezTo>
                    <a:pt x="16896" y="13564"/>
                    <a:pt x="17847" y="11268"/>
                    <a:pt x="17847" y="8912"/>
                  </a:cubicBezTo>
                  <a:cubicBezTo>
                    <a:pt x="17847" y="6568"/>
                    <a:pt x="16896" y="4271"/>
                    <a:pt x="15242" y="2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24"/>
            <p:cNvSpPr/>
            <p:nvPr/>
          </p:nvSpPr>
          <p:spPr>
            <a:xfrm>
              <a:off x="3514967" y="3231738"/>
              <a:ext cx="17847" cy="17847"/>
            </a:xfrm>
            <a:custGeom>
              <a:avLst/>
              <a:gdLst/>
              <a:ahLst/>
              <a:cxnLst/>
              <a:rect l="l" t="t" r="r" b="b"/>
              <a:pathLst>
                <a:path w="17847" h="17847" extrusionOk="0">
                  <a:moveTo>
                    <a:pt x="15230" y="2618"/>
                  </a:moveTo>
                  <a:cubicBezTo>
                    <a:pt x="13576" y="952"/>
                    <a:pt x="11280" y="0"/>
                    <a:pt x="8924" y="0"/>
                  </a:cubicBezTo>
                  <a:cubicBezTo>
                    <a:pt x="6568" y="0"/>
                    <a:pt x="4271" y="952"/>
                    <a:pt x="2618" y="2618"/>
                  </a:cubicBezTo>
                  <a:cubicBezTo>
                    <a:pt x="952" y="4271"/>
                    <a:pt x="0" y="6580"/>
                    <a:pt x="0" y="8924"/>
                  </a:cubicBezTo>
                  <a:cubicBezTo>
                    <a:pt x="0" y="11280"/>
                    <a:pt x="952" y="13576"/>
                    <a:pt x="2618" y="15230"/>
                  </a:cubicBezTo>
                  <a:cubicBezTo>
                    <a:pt x="4271" y="16896"/>
                    <a:pt x="6568" y="17847"/>
                    <a:pt x="8924" y="17847"/>
                  </a:cubicBezTo>
                  <a:cubicBezTo>
                    <a:pt x="11280" y="17847"/>
                    <a:pt x="13576" y="16896"/>
                    <a:pt x="15230" y="15230"/>
                  </a:cubicBezTo>
                  <a:cubicBezTo>
                    <a:pt x="16896" y="13576"/>
                    <a:pt x="17847" y="11280"/>
                    <a:pt x="17847" y="8924"/>
                  </a:cubicBezTo>
                  <a:cubicBezTo>
                    <a:pt x="17847" y="6580"/>
                    <a:pt x="16896" y="4271"/>
                    <a:pt x="15230"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24"/>
            <p:cNvSpPr/>
            <p:nvPr/>
          </p:nvSpPr>
          <p:spPr>
            <a:xfrm>
              <a:off x="3484389" y="3231738"/>
              <a:ext cx="17847" cy="17847"/>
            </a:xfrm>
            <a:custGeom>
              <a:avLst/>
              <a:gdLst/>
              <a:ahLst/>
              <a:cxnLst/>
              <a:rect l="l" t="t" r="r" b="b"/>
              <a:pathLst>
                <a:path w="17847" h="17847" extrusionOk="0">
                  <a:moveTo>
                    <a:pt x="15230" y="2618"/>
                  </a:moveTo>
                  <a:cubicBezTo>
                    <a:pt x="13576" y="952"/>
                    <a:pt x="11280" y="0"/>
                    <a:pt x="8924" y="0"/>
                  </a:cubicBezTo>
                  <a:cubicBezTo>
                    <a:pt x="6580" y="0"/>
                    <a:pt x="4283" y="952"/>
                    <a:pt x="2618" y="2618"/>
                  </a:cubicBezTo>
                  <a:cubicBezTo>
                    <a:pt x="952" y="4271"/>
                    <a:pt x="0" y="6580"/>
                    <a:pt x="0" y="8924"/>
                  </a:cubicBezTo>
                  <a:cubicBezTo>
                    <a:pt x="0" y="11280"/>
                    <a:pt x="952" y="13576"/>
                    <a:pt x="2618" y="15230"/>
                  </a:cubicBezTo>
                  <a:cubicBezTo>
                    <a:pt x="4283" y="16896"/>
                    <a:pt x="6580" y="17847"/>
                    <a:pt x="8924" y="17847"/>
                  </a:cubicBezTo>
                  <a:cubicBezTo>
                    <a:pt x="11280" y="17847"/>
                    <a:pt x="13576" y="16896"/>
                    <a:pt x="15230" y="15230"/>
                  </a:cubicBezTo>
                  <a:cubicBezTo>
                    <a:pt x="16896" y="13576"/>
                    <a:pt x="17847" y="11268"/>
                    <a:pt x="17847" y="8924"/>
                  </a:cubicBezTo>
                  <a:cubicBezTo>
                    <a:pt x="17847" y="6580"/>
                    <a:pt x="16896" y="4283"/>
                    <a:pt x="15230"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24"/>
            <p:cNvSpPr/>
            <p:nvPr/>
          </p:nvSpPr>
          <p:spPr>
            <a:xfrm>
              <a:off x="3453810" y="3231738"/>
              <a:ext cx="17847" cy="17847"/>
            </a:xfrm>
            <a:custGeom>
              <a:avLst/>
              <a:gdLst/>
              <a:ahLst/>
              <a:cxnLst/>
              <a:rect l="l" t="t" r="r" b="b"/>
              <a:pathLst>
                <a:path w="17847" h="17847" extrusionOk="0">
                  <a:moveTo>
                    <a:pt x="15242" y="2618"/>
                  </a:moveTo>
                  <a:cubicBezTo>
                    <a:pt x="13576" y="952"/>
                    <a:pt x="11280" y="0"/>
                    <a:pt x="8924" y="0"/>
                  </a:cubicBezTo>
                  <a:cubicBezTo>
                    <a:pt x="6580" y="0"/>
                    <a:pt x="4283" y="952"/>
                    <a:pt x="2618" y="2618"/>
                  </a:cubicBezTo>
                  <a:cubicBezTo>
                    <a:pt x="952" y="4271"/>
                    <a:pt x="0" y="6580"/>
                    <a:pt x="0" y="8924"/>
                  </a:cubicBezTo>
                  <a:cubicBezTo>
                    <a:pt x="0" y="11280"/>
                    <a:pt x="952" y="13576"/>
                    <a:pt x="2618" y="15230"/>
                  </a:cubicBezTo>
                  <a:cubicBezTo>
                    <a:pt x="4271" y="16896"/>
                    <a:pt x="6580" y="17847"/>
                    <a:pt x="8924" y="17847"/>
                  </a:cubicBezTo>
                  <a:cubicBezTo>
                    <a:pt x="11280" y="17847"/>
                    <a:pt x="13576" y="16896"/>
                    <a:pt x="15242" y="15230"/>
                  </a:cubicBezTo>
                  <a:cubicBezTo>
                    <a:pt x="16896" y="13576"/>
                    <a:pt x="17847" y="11280"/>
                    <a:pt x="17847" y="8924"/>
                  </a:cubicBezTo>
                  <a:cubicBezTo>
                    <a:pt x="17847" y="6580"/>
                    <a:pt x="16896" y="4271"/>
                    <a:pt x="15242"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24"/>
            <p:cNvSpPr/>
            <p:nvPr/>
          </p:nvSpPr>
          <p:spPr>
            <a:xfrm>
              <a:off x="3423232" y="3231738"/>
              <a:ext cx="17847" cy="17847"/>
            </a:xfrm>
            <a:custGeom>
              <a:avLst/>
              <a:gdLst/>
              <a:ahLst/>
              <a:cxnLst/>
              <a:rect l="l" t="t" r="r" b="b"/>
              <a:pathLst>
                <a:path w="17847" h="17847" extrusionOk="0">
                  <a:moveTo>
                    <a:pt x="15242" y="2618"/>
                  </a:moveTo>
                  <a:cubicBezTo>
                    <a:pt x="13576" y="952"/>
                    <a:pt x="11280" y="0"/>
                    <a:pt x="8924" y="0"/>
                  </a:cubicBezTo>
                  <a:cubicBezTo>
                    <a:pt x="6580" y="0"/>
                    <a:pt x="4283" y="952"/>
                    <a:pt x="2618" y="2618"/>
                  </a:cubicBezTo>
                  <a:cubicBezTo>
                    <a:pt x="952" y="4271"/>
                    <a:pt x="0" y="6580"/>
                    <a:pt x="0" y="8924"/>
                  </a:cubicBezTo>
                  <a:cubicBezTo>
                    <a:pt x="0" y="11268"/>
                    <a:pt x="952" y="13576"/>
                    <a:pt x="2618" y="15242"/>
                  </a:cubicBezTo>
                  <a:cubicBezTo>
                    <a:pt x="4283" y="16896"/>
                    <a:pt x="6580" y="17847"/>
                    <a:pt x="8924" y="17847"/>
                  </a:cubicBezTo>
                  <a:cubicBezTo>
                    <a:pt x="11280" y="17847"/>
                    <a:pt x="13576" y="16896"/>
                    <a:pt x="15242" y="15242"/>
                  </a:cubicBezTo>
                  <a:cubicBezTo>
                    <a:pt x="16896" y="13576"/>
                    <a:pt x="17847" y="11268"/>
                    <a:pt x="17847" y="8924"/>
                  </a:cubicBezTo>
                  <a:cubicBezTo>
                    <a:pt x="17847" y="6580"/>
                    <a:pt x="16896" y="4271"/>
                    <a:pt x="15242"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24"/>
            <p:cNvSpPr/>
            <p:nvPr/>
          </p:nvSpPr>
          <p:spPr>
            <a:xfrm>
              <a:off x="3514967" y="3259592"/>
              <a:ext cx="17847" cy="17847"/>
            </a:xfrm>
            <a:custGeom>
              <a:avLst/>
              <a:gdLst/>
              <a:ahLst/>
              <a:cxnLst/>
              <a:rect l="l" t="t" r="r" b="b"/>
              <a:pathLst>
                <a:path w="17847" h="17847" extrusionOk="0">
                  <a:moveTo>
                    <a:pt x="15230" y="2606"/>
                  </a:moveTo>
                  <a:cubicBezTo>
                    <a:pt x="13576" y="952"/>
                    <a:pt x="11268" y="0"/>
                    <a:pt x="8924" y="0"/>
                  </a:cubicBezTo>
                  <a:cubicBezTo>
                    <a:pt x="6580" y="0"/>
                    <a:pt x="4271" y="952"/>
                    <a:pt x="2618" y="2606"/>
                  </a:cubicBezTo>
                  <a:cubicBezTo>
                    <a:pt x="952" y="4271"/>
                    <a:pt x="0" y="6569"/>
                    <a:pt x="0" y="8924"/>
                  </a:cubicBezTo>
                  <a:cubicBezTo>
                    <a:pt x="0" y="11268"/>
                    <a:pt x="952" y="13576"/>
                    <a:pt x="2618" y="15230"/>
                  </a:cubicBezTo>
                  <a:cubicBezTo>
                    <a:pt x="4271" y="16896"/>
                    <a:pt x="6580" y="17847"/>
                    <a:pt x="8924" y="17847"/>
                  </a:cubicBezTo>
                  <a:cubicBezTo>
                    <a:pt x="11268" y="17847"/>
                    <a:pt x="13576" y="16896"/>
                    <a:pt x="15230" y="15230"/>
                  </a:cubicBezTo>
                  <a:cubicBezTo>
                    <a:pt x="16896" y="13576"/>
                    <a:pt x="17847" y="11269"/>
                    <a:pt x="17847" y="8924"/>
                  </a:cubicBezTo>
                  <a:cubicBezTo>
                    <a:pt x="17847" y="6569"/>
                    <a:pt x="16896" y="4271"/>
                    <a:pt x="15230" y="2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24"/>
            <p:cNvSpPr/>
            <p:nvPr/>
          </p:nvSpPr>
          <p:spPr>
            <a:xfrm>
              <a:off x="3484389" y="3259592"/>
              <a:ext cx="17847" cy="17847"/>
            </a:xfrm>
            <a:custGeom>
              <a:avLst/>
              <a:gdLst/>
              <a:ahLst/>
              <a:cxnLst/>
              <a:rect l="l" t="t" r="r" b="b"/>
              <a:pathLst>
                <a:path w="17847" h="17847" extrusionOk="0">
                  <a:moveTo>
                    <a:pt x="15230" y="2606"/>
                  </a:moveTo>
                  <a:cubicBezTo>
                    <a:pt x="13576" y="952"/>
                    <a:pt x="11280" y="0"/>
                    <a:pt x="8924" y="0"/>
                  </a:cubicBezTo>
                  <a:cubicBezTo>
                    <a:pt x="6580" y="0"/>
                    <a:pt x="4283" y="952"/>
                    <a:pt x="2618" y="2606"/>
                  </a:cubicBezTo>
                  <a:cubicBezTo>
                    <a:pt x="952" y="4271"/>
                    <a:pt x="0" y="6569"/>
                    <a:pt x="0" y="8924"/>
                  </a:cubicBezTo>
                  <a:cubicBezTo>
                    <a:pt x="0" y="11268"/>
                    <a:pt x="952" y="13576"/>
                    <a:pt x="2618" y="15230"/>
                  </a:cubicBezTo>
                  <a:cubicBezTo>
                    <a:pt x="4283" y="16896"/>
                    <a:pt x="6580" y="17847"/>
                    <a:pt x="8924" y="17847"/>
                  </a:cubicBezTo>
                  <a:cubicBezTo>
                    <a:pt x="11280" y="17847"/>
                    <a:pt x="13576" y="16896"/>
                    <a:pt x="15230" y="15230"/>
                  </a:cubicBezTo>
                  <a:cubicBezTo>
                    <a:pt x="16896" y="13564"/>
                    <a:pt x="17847" y="11269"/>
                    <a:pt x="17847" y="8924"/>
                  </a:cubicBezTo>
                  <a:cubicBezTo>
                    <a:pt x="17847" y="6569"/>
                    <a:pt x="16896" y="4271"/>
                    <a:pt x="15230" y="2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24"/>
            <p:cNvSpPr/>
            <p:nvPr/>
          </p:nvSpPr>
          <p:spPr>
            <a:xfrm>
              <a:off x="3453810" y="3259592"/>
              <a:ext cx="17847" cy="17847"/>
            </a:xfrm>
            <a:custGeom>
              <a:avLst/>
              <a:gdLst/>
              <a:ahLst/>
              <a:cxnLst/>
              <a:rect l="l" t="t" r="r" b="b"/>
              <a:pathLst>
                <a:path w="17847" h="17847" extrusionOk="0">
                  <a:moveTo>
                    <a:pt x="15242" y="2606"/>
                  </a:moveTo>
                  <a:cubicBezTo>
                    <a:pt x="13576" y="952"/>
                    <a:pt x="11280" y="0"/>
                    <a:pt x="8924" y="0"/>
                  </a:cubicBezTo>
                  <a:cubicBezTo>
                    <a:pt x="6580" y="0"/>
                    <a:pt x="4271" y="952"/>
                    <a:pt x="2618" y="2606"/>
                  </a:cubicBezTo>
                  <a:cubicBezTo>
                    <a:pt x="952" y="4271"/>
                    <a:pt x="0" y="6569"/>
                    <a:pt x="0" y="8924"/>
                  </a:cubicBezTo>
                  <a:cubicBezTo>
                    <a:pt x="0" y="11268"/>
                    <a:pt x="952" y="13576"/>
                    <a:pt x="2618" y="15230"/>
                  </a:cubicBezTo>
                  <a:cubicBezTo>
                    <a:pt x="4271" y="16896"/>
                    <a:pt x="6580" y="17847"/>
                    <a:pt x="8924" y="17847"/>
                  </a:cubicBezTo>
                  <a:cubicBezTo>
                    <a:pt x="11280" y="17847"/>
                    <a:pt x="13576" y="16896"/>
                    <a:pt x="15242" y="15230"/>
                  </a:cubicBezTo>
                  <a:cubicBezTo>
                    <a:pt x="16896" y="13576"/>
                    <a:pt x="17847" y="11269"/>
                    <a:pt x="17847" y="8924"/>
                  </a:cubicBezTo>
                  <a:cubicBezTo>
                    <a:pt x="17847" y="6569"/>
                    <a:pt x="16896" y="4271"/>
                    <a:pt x="15242" y="2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24"/>
            <p:cNvSpPr/>
            <p:nvPr/>
          </p:nvSpPr>
          <p:spPr>
            <a:xfrm>
              <a:off x="3423232" y="3259592"/>
              <a:ext cx="17847" cy="17847"/>
            </a:xfrm>
            <a:custGeom>
              <a:avLst/>
              <a:gdLst/>
              <a:ahLst/>
              <a:cxnLst/>
              <a:rect l="l" t="t" r="r" b="b"/>
              <a:pathLst>
                <a:path w="17847" h="17847" extrusionOk="0">
                  <a:moveTo>
                    <a:pt x="15242" y="2606"/>
                  </a:moveTo>
                  <a:cubicBezTo>
                    <a:pt x="13576" y="952"/>
                    <a:pt x="11280" y="0"/>
                    <a:pt x="8924" y="0"/>
                  </a:cubicBezTo>
                  <a:cubicBezTo>
                    <a:pt x="6580" y="0"/>
                    <a:pt x="4283" y="952"/>
                    <a:pt x="2618" y="2606"/>
                  </a:cubicBezTo>
                  <a:cubicBezTo>
                    <a:pt x="952" y="4271"/>
                    <a:pt x="0" y="6569"/>
                    <a:pt x="0" y="8924"/>
                  </a:cubicBezTo>
                  <a:cubicBezTo>
                    <a:pt x="0" y="11268"/>
                    <a:pt x="952" y="13564"/>
                    <a:pt x="2618" y="15230"/>
                  </a:cubicBezTo>
                  <a:cubicBezTo>
                    <a:pt x="4283" y="16896"/>
                    <a:pt x="6580" y="17847"/>
                    <a:pt x="8924" y="17847"/>
                  </a:cubicBezTo>
                  <a:cubicBezTo>
                    <a:pt x="11280" y="17847"/>
                    <a:pt x="13576" y="16896"/>
                    <a:pt x="15242" y="15230"/>
                  </a:cubicBezTo>
                  <a:cubicBezTo>
                    <a:pt x="16896" y="13564"/>
                    <a:pt x="17847" y="11269"/>
                    <a:pt x="17847" y="8924"/>
                  </a:cubicBezTo>
                  <a:cubicBezTo>
                    <a:pt x="17847" y="6569"/>
                    <a:pt x="16896" y="4271"/>
                    <a:pt x="15242" y="2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24"/>
            <p:cNvSpPr/>
            <p:nvPr/>
          </p:nvSpPr>
          <p:spPr>
            <a:xfrm>
              <a:off x="3771517" y="3502617"/>
              <a:ext cx="17847" cy="99749"/>
            </a:xfrm>
            <a:custGeom>
              <a:avLst/>
              <a:gdLst/>
              <a:ahLst/>
              <a:cxnLst/>
              <a:rect l="l" t="t" r="r" b="b"/>
              <a:pathLst>
                <a:path w="17847" h="99749" extrusionOk="0">
                  <a:moveTo>
                    <a:pt x="8924" y="0"/>
                  </a:moveTo>
                  <a:cubicBezTo>
                    <a:pt x="3995" y="0"/>
                    <a:pt x="0" y="3995"/>
                    <a:pt x="0" y="8924"/>
                  </a:cubicBezTo>
                  <a:lnTo>
                    <a:pt x="0" y="90826"/>
                  </a:lnTo>
                  <a:cubicBezTo>
                    <a:pt x="0" y="95754"/>
                    <a:pt x="3995" y="99749"/>
                    <a:pt x="8924" y="99749"/>
                  </a:cubicBezTo>
                  <a:cubicBezTo>
                    <a:pt x="13852" y="99749"/>
                    <a:pt x="17847" y="95754"/>
                    <a:pt x="17847" y="90826"/>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24"/>
            <p:cNvSpPr/>
            <p:nvPr/>
          </p:nvSpPr>
          <p:spPr>
            <a:xfrm>
              <a:off x="3734147" y="3524320"/>
              <a:ext cx="17847" cy="56345"/>
            </a:xfrm>
            <a:custGeom>
              <a:avLst/>
              <a:gdLst/>
              <a:ahLst/>
              <a:cxnLst/>
              <a:rect l="l" t="t" r="r" b="b"/>
              <a:pathLst>
                <a:path w="17847" h="56345" extrusionOk="0">
                  <a:moveTo>
                    <a:pt x="8924" y="0"/>
                  </a:moveTo>
                  <a:cubicBezTo>
                    <a:pt x="3995" y="0"/>
                    <a:pt x="0" y="3995"/>
                    <a:pt x="0" y="8924"/>
                  </a:cubicBezTo>
                  <a:lnTo>
                    <a:pt x="0" y="47422"/>
                  </a:lnTo>
                  <a:cubicBezTo>
                    <a:pt x="0" y="52350"/>
                    <a:pt x="3995" y="56346"/>
                    <a:pt x="8924" y="56346"/>
                  </a:cubicBezTo>
                  <a:cubicBezTo>
                    <a:pt x="13852" y="56346"/>
                    <a:pt x="17847" y="52350"/>
                    <a:pt x="17847" y="47422"/>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24"/>
            <p:cNvSpPr/>
            <p:nvPr/>
          </p:nvSpPr>
          <p:spPr>
            <a:xfrm>
              <a:off x="3696778" y="3536720"/>
              <a:ext cx="17847" cy="31544"/>
            </a:xfrm>
            <a:custGeom>
              <a:avLst/>
              <a:gdLst/>
              <a:ahLst/>
              <a:cxnLst/>
              <a:rect l="l" t="t" r="r" b="b"/>
              <a:pathLst>
                <a:path w="17847" h="31544" extrusionOk="0">
                  <a:moveTo>
                    <a:pt x="8924" y="0"/>
                  </a:moveTo>
                  <a:cubicBezTo>
                    <a:pt x="3995" y="0"/>
                    <a:pt x="0" y="3995"/>
                    <a:pt x="0" y="8924"/>
                  </a:cubicBezTo>
                  <a:lnTo>
                    <a:pt x="0" y="22621"/>
                  </a:lnTo>
                  <a:cubicBezTo>
                    <a:pt x="0" y="27549"/>
                    <a:pt x="3995" y="31545"/>
                    <a:pt x="8924" y="31545"/>
                  </a:cubicBezTo>
                  <a:cubicBezTo>
                    <a:pt x="13852" y="31545"/>
                    <a:pt x="17847" y="27549"/>
                    <a:pt x="17847" y="22621"/>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24"/>
            <p:cNvSpPr/>
            <p:nvPr/>
          </p:nvSpPr>
          <p:spPr>
            <a:xfrm>
              <a:off x="3807991" y="3488553"/>
              <a:ext cx="17847" cy="127878"/>
            </a:xfrm>
            <a:custGeom>
              <a:avLst/>
              <a:gdLst/>
              <a:ahLst/>
              <a:cxnLst/>
              <a:rect l="l" t="t" r="r" b="b"/>
              <a:pathLst>
                <a:path w="17847" h="127878" extrusionOk="0">
                  <a:moveTo>
                    <a:pt x="8924" y="0"/>
                  </a:moveTo>
                  <a:cubicBezTo>
                    <a:pt x="3995" y="0"/>
                    <a:pt x="0" y="3995"/>
                    <a:pt x="0" y="8924"/>
                  </a:cubicBezTo>
                  <a:lnTo>
                    <a:pt x="0" y="118954"/>
                  </a:lnTo>
                  <a:cubicBezTo>
                    <a:pt x="0" y="123883"/>
                    <a:pt x="3995" y="127878"/>
                    <a:pt x="8924" y="127878"/>
                  </a:cubicBezTo>
                  <a:cubicBezTo>
                    <a:pt x="13852" y="127878"/>
                    <a:pt x="17847" y="123883"/>
                    <a:pt x="17847" y="118954"/>
                  </a:cubicBezTo>
                  <a:lnTo>
                    <a:pt x="17847" y="8924"/>
                  </a:lnTo>
                  <a:cubicBezTo>
                    <a:pt x="17847" y="3994"/>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24"/>
            <p:cNvSpPr/>
            <p:nvPr/>
          </p:nvSpPr>
          <p:spPr>
            <a:xfrm>
              <a:off x="3844462" y="3471361"/>
              <a:ext cx="17847" cy="162263"/>
            </a:xfrm>
            <a:custGeom>
              <a:avLst/>
              <a:gdLst/>
              <a:ahLst/>
              <a:cxnLst/>
              <a:rect l="l" t="t" r="r" b="b"/>
              <a:pathLst>
                <a:path w="17847" h="162263" extrusionOk="0">
                  <a:moveTo>
                    <a:pt x="8924" y="0"/>
                  </a:moveTo>
                  <a:cubicBezTo>
                    <a:pt x="3995" y="0"/>
                    <a:pt x="0" y="3995"/>
                    <a:pt x="0" y="8924"/>
                  </a:cubicBezTo>
                  <a:lnTo>
                    <a:pt x="0" y="153339"/>
                  </a:lnTo>
                  <a:cubicBezTo>
                    <a:pt x="0" y="158268"/>
                    <a:pt x="3995" y="162263"/>
                    <a:pt x="8924" y="162263"/>
                  </a:cubicBezTo>
                  <a:cubicBezTo>
                    <a:pt x="13852" y="162263"/>
                    <a:pt x="17847" y="158268"/>
                    <a:pt x="17847" y="153339"/>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24"/>
            <p:cNvSpPr/>
            <p:nvPr/>
          </p:nvSpPr>
          <p:spPr>
            <a:xfrm>
              <a:off x="3880937" y="3524656"/>
              <a:ext cx="17847" cy="55670"/>
            </a:xfrm>
            <a:custGeom>
              <a:avLst/>
              <a:gdLst/>
              <a:ahLst/>
              <a:cxnLst/>
              <a:rect l="l" t="t" r="r" b="b"/>
              <a:pathLst>
                <a:path w="17847" h="55670" extrusionOk="0">
                  <a:moveTo>
                    <a:pt x="8924" y="0"/>
                  </a:moveTo>
                  <a:cubicBezTo>
                    <a:pt x="3995" y="0"/>
                    <a:pt x="0" y="3995"/>
                    <a:pt x="0" y="8924"/>
                  </a:cubicBezTo>
                  <a:lnTo>
                    <a:pt x="0" y="46747"/>
                  </a:lnTo>
                  <a:cubicBezTo>
                    <a:pt x="0" y="51676"/>
                    <a:pt x="3995" y="55671"/>
                    <a:pt x="8924" y="55671"/>
                  </a:cubicBezTo>
                  <a:cubicBezTo>
                    <a:pt x="13852" y="55671"/>
                    <a:pt x="17847" y="51676"/>
                    <a:pt x="17847" y="46747"/>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24"/>
            <p:cNvSpPr/>
            <p:nvPr/>
          </p:nvSpPr>
          <p:spPr>
            <a:xfrm>
              <a:off x="3917410" y="3491992"/>
              <a:ext cx="17847" cy="121000"/>
            </a:xfrm>
            <a:custGeom>
              <a:avLst/>
              <a:gdLst/>
              <a:ahLst/>
              <a:cxnLst/>
              <a:rect l="l" t="t" r="r" b="b"/>
              <a:pathLst>
                <a:path w="17847" h="121000" extrusionOk="0">
                  <a:moveTo>
                    <a:pt x="8924" y="0"/>
                  </a:moveTo>
                  <a:cubicBezTo>
                    <a:pt x="3995" y="0"/>
                    <a:pt x="0" y="3995"/>
                    <a:pt x="0" y="8924"/>
                  </a:cubicBezTo>
                  <a:lnTo>
                    <a:pt x="0" y="112077"/>
                  </a:lnTo>
                  <a:cubicBezTo>
                    <a:pt x="0" y="117006"/>
                    <a:pt x="3995" y="121001"/>
                    <a:pt x="8924" y="121001"/>
                  </a:cubicBezTo>
                  <a:cubicBezTo>
                    <a:pt x="13852" y="121001"/>
                    <a:pt x="17847" y="117006"/>
                    <a:pt x="17847" y="112077"/>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24"/>
            <p:cNvSpPr/>
            <p:nvPr/>
          </p:nvSpPr>
          <p:spPr>
            <a:xfrm>
              <a:off x="3953882" y="3519498"/>
              <a:ext cx="17847" cy="65985"/>
            </a:xfrm>
            <a:custGeom>
              <a:avLst/>
              <a:gdLst/>
              <a:ahLst/>
              <a:cxnLst/>
              <a:rect l="l" t="t" r="r" b="b"/>
              <a:pathLst>
                <a:path w="17847" h="65985" extrusionOk="0">
                  <a:moveTo>
                    <a:pt x="8924" y="0"/>
                  </a:moveTo>
                  <a:cubicBezTo>
                    <a:pt x="3995" y="0"/>
                    <a:pt x="0" y="3995"/>
                    <a:pt x="0" y="8924"/>
                  </a:cubicBezTo>
                  <a:lnTo>
                    <a:pt x="0" y="57062"/>
                  </a:lnTo>
                  <a:cubicBezTo>
                    <a:pt x="0" y="61990"/>
                    <a:pt x="3995" y="65986"/>
                    <a:pt x="8924" y="65986"/>
                  </a:cubicBezTo>
                  <a:cubicBezTo>
                    <a:pt x="13852" y="65986"/>
                    <a:pt x="17847" y="61990"/>
                    <a:pt x="17847" y="57062"/>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24"/>
            <p:cNvSpPr/>
            <p:nvPr/>
          </p:nvSpPr>
          <p:spPr>
            <a:xfrm>
              <a:off x="3614229" y="3410073"/>
              <a:ext cx="17847" cy="41579"/>
            </a:xfrm>
            <a:custGeom>
              <a:avLst/>
              <a:gdLst/>
              <a:ahLst/>
              <a:cxnLst/>
              <a:rect l="l" t="t" r="r" b="b"/>
              <a:pathLst>
                <a:path w="17847" h="41579" extrusionOk="0">
                  <a:moveTo>
                    <a:pt x="8924" y="0"/>
                  </a:moveTo>
                  <a:cubicBezTo>
                    <a:pt x="3995" y="0"/>
                    <a:pt x="0" y="3995"/>
                    <a:pt x="0" y="8924"/>
                  </a:cubicBezTo>
                  <a:lnTo>
                    <a:pt x="0" y="32656"/>
                  </a:lnTo>
                  <a:cubicBezTo>
                    <a:pt x="0" y="37584"/>
                    <a:pt x="3995" y="41580"/>
                    <a:pt x="8924" y="41580"/>
                  </a:cubicBezTo>
                  <a:cubicBezTo>
                    <a:pt x="13852" y="41580"/>
                    <a:pt x="17847" y="37584"/>
                    <a:pt x="17847" y="32656"/>
                  </a:cubicBezTo>
                  <a:lnTo>
                    <a:pt x="17847" y="8924"/>
                  </a:lnTo>
                  <a:cubicBezTo>
                    <a:pt x="17847" y="3995"/>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24"/>
            <p:cNvSpPr/>
            <p:nvPr/>
          </p:nvSpPr>
          <p:spPr>
            <a:xfrm>
              <a:off x="3470188" y="3432891"/>
              <a:ext cx="67430" cy="92491"/>
            </a:xfrm>
            <a:custGeom>
              <a:avLst/>
              <a:gdLst/>
              <a:ahLst/>
              <a:cxnLst/>
              <a:rect l="l" t="t" r="r" b="b"/>
              <a:pathLst>
                <a:path w="67430" h="92491" extrusionOk="0">
                  <a:moveTo>
                    <a:pt x="33805" y="17846"/>
                  </a:moveTo>
                  <a:lnTo>
                    <a:pt x="35879" y="17846"/>
                  </a:lnTo>
                  <a:cubicBezTo>
                    <a:pt x="42101" y="17846"/>
                    <a:pt x="47798" y="21501"/>
                    <a:pt x="50394" y="27158"/>
                  </a:cubicBezTo>
                  <a:cubicBezTo>
                    <a:pt x="52451" y="31636"/>
                    <a:pt x="57745" y="33601"/>
                    <a:pt x="62227" y="31546"/>
                  </a:cubicBezTo>
                  <a:cubicBezTo>
                    <a:pt x="66705" y="29490"/>
                    <a:pt x="68671" y="24192"/>
                    <a:pt x="66615" y="19713"/>
                  </a:cubicBezTo>
                  <a:cubicBezTo>
                    <a:pt x="61118" y="7737"/>
                    <a:pt x="49053" y="0"/>
                    <a:pt x="35879" y="0"/>
                  </a:cubicBezTo>
                  <a:lnTo>
                    <a:pt x="33805" y="0"/>
                  </a:lnTo>
                  <a:cubicBezTo>
                    <a:pt x="15166" y="0"/>
                    <a:pt x="0" y="15166"/>
                    <a:pt x="0" y="33805"/>
                  </a:cubicBezTo>
                  <a:lnTo>
                    <a:pt x="0" y="58687"/>
                  </a:lnTo>
                  <a:cubicBezTo>
                    <a:pt x="0" y="77327"/>
                    <a:pt x="15166" y="92491"/>
                    <a:pt x="33805" y="92491"/>
                  </a:cubicBezTo>
                  <a:lnTo>
                    <a:pt x="35879" y="92491"/>
                  </a:lnTo>
                  <a:cubicBezTo>
                    <a:pt x="45484" y="92491"/>
                    <a:pt x="54667" y="88385"/>
                    <a:pt x="61074" y="81226"/>
                  </a:cubicBezTo>
                  <a:cubicBezTo>
                    <a:pt x="64361" y="77554"/>
                    <a:pt x="64049" y="71912"/>
                    <a:pt x="60377" y="68626"/>
                  </a:cubicBezTo>
                  <a:cubicBezTo>
                    <a:pt x="56703" y="65338"/>
                    <a:pt x="51062" y="65652"/>
                    <a:pt x="47776" y="69323"/>
                  </a:cubicBezTo>
                  <a:cubicBezTo>
                    <a:pt x="44750" y="72705"/>
                    <a:pt x="40414" y="74644"/>
                    <a:pt x="35879" y="74644"/>
                  </a:cubicBezTo>
                  <a:lnTo>
                    <a:pt x="33805" y="74644"/>
                  </a:lnTo>
                  <a:cubicBezTo>
                    <a:pt x="25005" y="74644"/>
                    <a:pt x="17847" y="67486"/>
                    <a:pt x="17847" y="58687"/>
                  </a:cubicBezTo>
                  <a:lnTo>
                    <a:pt x="17847" y="33805"/>
                  </a:lnTo>
                  <a:cubicBezTo>
                    <a:pt x="17847" y="25005"/>
                    <a:pt x="25007" y="17846"/>
                    <a:pt x="33805" y="178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93" name="Google Shape;993;p24"/>
          <p:cNvSpPr txBox="1"/>
          <p:nvPr/>
        </p:nvSpPr>
        <p:spPr>
          <a:xfrm>
            <a:off x="648148" y="2894172"/>
            <a:ext cx="1611900" cy="436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Mercury</a:t>
            </a:r>
            <a:endParaRPr sz="1600">
              <a:solidFill>
                <a:schemeClr val="dk1"/>
              </a:solidFill>
              <a:latin typeface="Montserrat SemiBold"/>
              <a:ea typeface="Montserrat SemiBold"/>
              <a:cs typeface="Montserrat SemiBold"/>
              <a:sym typeface="Montserrat SemiBold"/>
            </a:endParaRPr>
          </a:p>
        </p:txBody>
      </p:sp>
      <p:sp>
        <p:nvSpPr>
          <p:cNvPr id="994" name="Google Shape;994;p24"/>
          <p:cNvSpPr txBox="1"/>
          <p:nvPr/>
        </p:nvSpPr>
        <p:spPr>
          <a:xfrm>
            <a:off x="648148" y="3222466"/>
            <a:ext cx="1611900" cy="73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Montserrat Medium"/>
                <a:ea typeface="Montserrat Medium"/>
                <a:cs typeface="Montserrat Medium"/>
                <a:sym typeface="Montserrat Medium"/>
              </a:rPr>
              <a:t>Mercury is the smallest planet of them all</a:t>
            </a:r>
            <a:endParaRPr sz="1200">
              <a:solidFill>
                <a:schemeClr val="dk1"/>
              </a:solidFill>
              <a:latin typeface="Montserrat Medium"/>
              <a:ea typeface="Montserrat Medium"/>
              <a:cs typeface="Montserrat Medium"/>
              <a:sym typeface="Montserrat Medium"/>
            </a:endParaRPr>
          </a:p>
        </p:txBody>
      </p:sp>
      <p:sp>
        <p:nvSpPr>
          <p:cNvPr id="995" name="Google Shape;995;p24"/>
          <p:cNvSpPr/>
          <p:nvPr/>
        </p:nvSpPr>
        <p:spPr>
          <a:xfrm>
            <a:off x="648148" y="3970500"/>
            <a:ext cx="1611900" cy="372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996" name="Google Shape;996;p24"/>
          <p:cNvSpPr/>
          <p:nvPr/>
        </p:nvSpPr>
        <p:spPr>
          <a:xfrm>
            <a:off x="660281" y="4078838"/>
            <a:ext cx="776700" cy="1362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997" name="Google Shape;997;p24"/>
          <p:cNvSpPr txBox="1"/>
          <p:nvPr/>
        </p:nvSpPr>
        <p:spPr>
          <a:xfrm>
            <a:off x="648150" y="4340000"/>
            <a:ext cx="1611900" cy="3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50%</a:t>
            </a:r>
            <a:endParaRPr sz="1600">
              <a:solidFill>
                <a:schemeClr val="dk1"/>
              </a:solidFill>
              <a:latin typeface="Montserrat SemiBold"/>
              <a:ea typeface="Montserrat SemiBold"/>
              <a:cs typeface="Montserrat SemiBold"/>
              <a:sym typeface="Montserrat SemiBold"/>
            </a:endParaRPr>
          </a:p>
        </p:txBody>
      </p:sp>
      <p:grpSp>
        <p:nvGrpSpPr>
          <p:cNvPr id="998" name="Google Shape;998;p24"/>
          <p:cNvGrpSpPr/>
          <p:nvPr/>
        </p:nvGrpSpPr>
        <p:grpSpPr>
          <a:xfrm>
            <a:off x="2255238" y="1158058"/>
            <a:ext cx="4642814" cy="2473396"/>
            <a:chOff x="233350" y="949250"/>
            <a:chExt cx="7137300" cy="3802300"/>
          </a:xfrm>
        </p:grpSpPr>
        <p:sp>
          <p:nvSpPr>
            <p:cNvPr id="999" name="Google Shape;999;p2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C8D3E5">
                <a:alpha val="6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50" name="Google Shape;1050;p24"/>
          <p:cNvCxnSpPr>
            <a:stCxn id="995" idx="3"/>
            <a:endCxn id="1051" idx="0"/>
          </p:cNvCxnSpPr>
          <p:nvPr/>
        </p:nvCxnSpPr>
        <p:spPr>
          <a:xfrm rot="10800000" flipH="1">
            <a:off x="2260048" y="1921800"/>
            <a:ext cx="969900" cy="2235000"/>
          </a:xfrm>
          <a:prstGeom prst="bentConnector2">
            <a:avLst/>
          </a:prstGeom>
          <a:noFill/>
          <a:ln w="9525" cap="flat" cmpd="sng">
            <a:solidFill>
              <a:schemeClr val="dk1"/>
            </a:solidFill>
            <a:prstDash val="solid"/>
            <a:round/>
            <a:headEnd type="diamond" w="med" len="med"/>
            <a:tailEnd type="none" w="med" len="med"/>
          </a:ln>
        </p:spPr>
      </p:cxnSp>
      <p:sp>
        <p:nvSpPr>
          <p:cNvPr id="1052" name="Google Shape;1052;p24"/>
          <p:cNvSpPr/>
          <p:nvPr/>
        </p:nvSpPr>
        <p:spPr>
          <a:xfrm rot="5400000">
            <a:off x="7732198" y="2121219"/>
            <a:ext cx="796500" cy="749400"/>
          </a:xfrm>
          <a:prstGeom prst="hexagon">
            <a:avLst>
              <a:gd name="adj" fmla="val 25000"/>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053" name="Google Shape;1053;p24"/>
          <p:cNvSpPr txBox="1"/>
          <p:nvPr/>
        </p:nvSpPr>
        <p:spPr>
          <a:xfrm>
            <a:off x="6893248" y="2894172"/>
            <a:ext cx="1611900" cy="436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600">
                <a:solidFill>
                  <a:schemeClr val="dk1"/>
                </a:solidFill>
                <a:latin typeface="Montserrat SemiBold"/>
                <a:ea typeface="Montserrat SemiBold"/>
                <a:cs typeface="Montserrat SemiBold"/>
                <a:sym typeface="Montserrat SemiBold"/>
              </a:rPr>
              <a:t>Venus</a:t>
            </a:r>
            <a:endParaRPr sz="1600">
              <a:solidFill>
                <a:schemeClr val="dk1"/>
              </a:solidFill>
              <a:latin typeface="Montserrat SemiBold"/>
              <a:ea typeface="Montserrat SemiBold"/>
              <a:cs typeface="Montserrat SemiBold"/>
              <a:sym typeface="Montserrat SemiBold"/>
            </a:endParaRPr>
          </a:p>
        </p:txBody>
      </p:sp>
      <p:sp>
        <p:nvSpPr>
          <p:cNvPr id="1054" name="Google Shape;1054;p24"/>
          <p:cNvSpPr txBox="1"/>
          <p:nvPr/>
        </p:nvSpPr>
        <p:spPr>
          <a:xfrm>
            <a:off x="6893248" y="3222466"/>
            <a:ext cx="1611900" cy="7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Montserrat Medium"/>
                <a:ea typeface="Montserrat Medium"/>
                <a:cs typeface="Montserrat Medium"/>
                <a:sym typeface="Montserrat Medium"/>
              </a:rPr>
              <a:t>Venus is the second planet from the Sun</a:t>
            </a:r>
            <a:endParaRPr sz="1200">
              <a:solidFill>
                <a:schemeClr val="dk1"/>
              </a:solidFill>
              <a:latin typeface="Montserrat Medium"/>
              <a:ea typeface="Montserrat Medium"/>
              <a:cs typeface="Montserrat Medium"/>
              <a:sym typeface="Montserrat Medium"/>
            </a:endParaRPr>
          </a:p>
        </p:txBody>
      </p:sp>
      <p:sp>
        <p:nvSpPr>
          <p:cNvPr id="1055" name="Google Shape;1055;p24"/>
          <p:cNvSpPr/>
          <p:nvPr/>
        </p:nvSpPr>
        <p:spPr>
          <a:xfrm>
            <a:off x="6893248" y="3970500"/>
            <a:ext cx="1611900" cy="372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056" name="Google Shape;1056;p24"/>
          <p:cNvSpPr/>
          <p:nvPr/>
        </p:nvSpPr>
        <p:spPr>
          <a:xfrm>
            <a:off x="6905381" y="4078841"/>
            <a:ext cx="457200" cy="136200"/>
          </a:xfrm>
          <a:prstGeom prst="rect">
            <a:avLst/>
          </a:prstGeom>
          <a:solidFill>
            <a:schemeClr val="accent5"/>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057" name="Google Shape;1057;p24"/>
          <p:cNvSpPr txBox="1"/>
          <p:nvPr/>
        </p:nvSpPr>
        <p:spPr>
          <a:xfrm>
            <a:off x="6893250" y="4340000"/>
            <a:ext cx="1611900" cy="396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Montserrat SemiBold"/>
                <a:ea typeface="Montserrat SemiBold"/>
                <a:cs typeface="Montserrat SemiBold"/>
                <a:sym typeface="Montserrat SemiBold"/>
              </a:rPr>
              <a:t>20%</a:t>
            </a:r>
            <a:endParaRPr sz="1600">
              <a:solidFill>
                <a:schemeClr val="dk1"/>
              </a:solidFill>
              <a:latin typeface="Montserrat SemiBold"/>
              <a:ea typeface="Montserrat SemiBold"/>
              <a:cs typeface="Montserrat SemiBold"/>
              <a:sym typeface="Montserrat SemiBold"/>
            </a:endParaRPr>
          </a:p>
        </p:txBody>
      </p:sp>
      <p:sp>
        <p:nvSpPr>
          <p:cNvPr id="1051" name="Google Shape;1051;p24"/>
          <p:cNvSpPr/>
          <p:nvPr/>
        </p:nvSpPr>
        <p:spPr>
          <a:xfrm rot="5400000">
            <a:off x="3107322" y="1683546"/>
            <a:ext cx="245400" cy="2310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cxnSp>
        <p:nvCxnSpPr>
          <p:cNvPr id="1058" name="Google Shape;1058;p24"/>
          <p:cNvCxnSpPr>
            <a:stCxn id="1055" idx="1"/>
            <a:endCxn id="1059" idx="0"/>
          </p:cNvCxnSpPr>
          <p:nvPr/>
        </p:nvCxnSpPr>
        <p:spPr>
          <a:xfrm rot="10800000">
            <a:off x="4687348" y="1921800"/>
            <a:ext cx="2205900" cy="2235000"/>
          </a:xfrm>
          <a:prstGeom prst="bentConnector2">
            <a:avLst/>
          </a:prstGeom>
          <a:noFill/>
          <a:ln w="9525" cap="flat" cmpd="sng">
            <a:solidFill>
              <a:schemeClr val="dk1"/>
            </a:solidFill>
            <a:prstDash val="solid"/>
            <a:round/>
            <a:headEnd type="diamond" w="med" len="med"/>
            <a:tailEnd type="none" w="med" len="med"/>
          </a:ln>
        </p:spPr>
      </p:cxnSp>
      <p:sp>
        <p:nvSpPr>
          <p:cNvPr id="1059" name="Google Shape;1059;p24"/>
          <p:cNvSpPr/>
          <p:nvPr/>
        </p:nvSpPr>
        <p:spPr>
          <a:xfrm rot="5400000">
            <a:off x="4564797" y="1683546"/>
            <a:ext cx="245400" cy="231000"/>
          </a:xfrm>
          <a:prstGeom prst="hexagon">
            <a:avLst>
              <a:gd name="adj" fmla="val 25000"/>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grpSp>
        <p:nvGrpSpPr>
          <p:cNvPr id="1060" name="Google Shape;1060;p24"/>
          <p:cNvGrpSpPr/>
          <p:nvPr/>
        </p:nvGrpSpPr>
        <p:grpSpPr>
          <a:xfrm>
            <a:off x="7906081" y="2267322"/>
            <a:ext cx="448738" cy="457199"/>
            <a:chOff x="5316959" y="3107782"/>
            <a:chExt cx="595933" cy="609193"/>
          </a:xfrm>
        </p:grpSpPr>
        <p:sp>
          <p:nvSpPr>
            <p:cNvPr id="1061" name="Google Shape;1061;p24"/>
            <p:cNvSpPr/>
            <p:nvPr/>
          </p:nvSpPr>
          <p:spPr>
            <a:xfrm>
              <a:off x="5563122" y="3462460"/>
              <a:ext cx="104434" cy="42927"/>
            </a:xfrm>
            <a:custGeom>
              <a:avLst/>
              <a:gdLst/>
              <a:ahLst/>
              <a:cxnLst/>
              <a:rect l="l" t="t" r="r" b="b"/>
              <a:pathLst>
                <a:path w="104434" h="42927" extrusionOk="0">
                  <a:moveTo>
                    <a:pt x="99893" y="1153"/>
                  </a:moveTo>
                  <a:cubicBezTo>
                    <a:pt x="95600" y="-1267"/>
                    <a:pt x="90158" y="249"/>
                    <a:pt x="87737" y="4542"/>
                  </a:cubicBezTo>
                  <a:cubicBezTo>
                    <a:pt x="80592" y="17211"/>
                    <a:pt x="67163" y="25081"/>
                    <a:pt x="52693" y="25081"/>
                  </a:cubicBezTo>
                  <a:lnTo>
                    <a:pt x="51743" y="25081"/>
                  </a:lnTo>
                  <a:cubicBezTo>
                    <a:pt x="37271" y="25081"/>
                    <a:pt x="23843" y="17211"/>
                    <a:pt x="16698" y="4542"/>
                  </a:cubicBezTo>
                  <a:cubicBezTo>
                    <a:pt x="14275" y="250"/>
                    <a:pt x="8835" y="-1269"/>
                    <a:pt x="4541" y="1153"/>
                  </a:cubicBezTo>
                  <a:cubicBezTo>
                    <a:pt x="248" y="3574"/>
                    <a:pt x="-1269" y="9017"/>
                    <a:pt x="1153" y="13310"/>
                  </a:cubicBezTo>
                  <a:cubicBezTo>
                    <a:pt x="11457" y="31579"/>
                    <a:pt x="30841" y="42928"/>
                    <a:pt x="51743" y="42928"/>
                  </a:cubicBezTo>
                  <a:lnTo>
                    <a:pt x="52693" y="42928"/>
                  </a:lnTo>
                  <a:cubicBezTo>
                    <a:pt x="73593" y="42928"/>
                    <a:pt x="92978" y="31578"/>
                    <a:pt x="103282" y="13310"/>
                  </a:cubicBezTo>
                  <a:cubicBezTo>
                    <a:pt x="105703" y="9017"/>
                    <a:pt x="104186" y="3573"/>
                    <a:pt x="99893" y="11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24"/>
            <p:cNvSpPr/>
            <p:nvPr/>
          </p:nvSpPr>
          <p:spPr>
            <a:xfrm>
              <a:off x="5412117" y="3107782"/>
              <a:ext cx="405613" cy="609193"/>
            </a:xfrm>
            <a:custGeom>
              <a:avLst/>
              <a:gdLst/>
              <a:ahLst/>
              <a:cxnLst/>
              <a:rect l="l" t="t" r="r" b="b"/>
              <a:pathLst>
                <a:path w="405613" h="609193" extrusionOk="0">
                  <a:moveTo>
                    <a:pt x="328150" y="375715"/>
                  </a:moveTo>
                  <a:cubicBezTo>
                    <a:pt x="332604" y="377834"/>
                    <a:pt x="337926" y="375943"/>
                    <a:pt x="340044" y="371495"/>
                  </a:cubicBezTo>
                  <a:cubicBezTo>
                    <a:pt x="346423" y="358095"/>
                    <a:pt x="350710" y="344049"/>
                    <a:pt x="352892" y="329535"/>
                  </a:cubicBezTo>
                  <a:lnTo>
                    <a:pt x="379480" y="329535"/>
                  </a:lnTo>
                  <a:cubicBezTo>
                    <a:pt x="393890" y="329535"/>
                    <a:pt x="405613" y="317813"/>
                    <a:pt x="405613" y="303404"/>
                  </a:cubicBezTo>
                  <a:lnTo>
                    <a:pt x="405613" y="191910"/>
                  </a:lnTo>
                  <a:cubicBezTo>
                    <a:pt x="405615" y="177500"/>
                    <a:pt x="393892" y="165777"/>
                    <a:pt x="379482" y="165777"/>
                  </a:cubicBezTo>
                  <a:lnTo>
                    <a:pt x="354598" y="165777"/>
                  </a:lnTo>
                  <a:lnTo>
                    <a:pt x="354598" y="123450"/>
                  </a:lnTo>
                  <a:cubicBezTo>
                    <a:pt x="354598" y="64015"/>
                    <a:pt x="306246" y="15662"/>
                    <a:pt x="246811" y="15662"/>
                  </a:cubicBezTo>
                  <a:cubicBezTo>
                    <a:pt x="237897" y="15662"/>
                    <a:pt x="229063" y="16774"/>
                    <a:pt x="220447" y="18950"/>
                  </a:cubicBezTo>
                  <a:cubicBezTo>
                    <a:pt x="203060" y="6997"/>
                    <a:pt x="182076" y="0"/>
                    <a:pt x="159634" y="0"/>
                  </a:cubicBezTo>
                  <a:lnTo>
                    <a:pt x="75687" y="0"/>
                  </a:lnTo>
                  <a:cubicBezTo>
                    <a:pt x="70087" y="0"/>
                    <a:pt x="64820" y="2983"/>
                    <a:pt x="61937" y="7785"/>
                  </a:cubicBezTo>
                  <a:cubicBezTo>
                    <a:pt x="59480" y="11882"/>
                    <a:pt x="59007" y="16887"/>
                    <a:pt x="60555" y="21335"/>
                  </a:cubicBezTo>
                  <a:lnTo>
                    <a:pt x="35326" y="21335"/>
                  </a:lnTo>
                  <a:cubicBezTo>
                    <a:pt x="29777" y="21335"/>
                    <a:pt x="24701" y="24140"/>
                    <a:pt x="21749" y="28839"/>
                  </a:cubicBezTo>
                  <a:cubicBezTo>
                    <a:pt x="18797" y="33538"/>
                    <a:pt x="18471" y="39327"/>
                    <a:pt x="20878" y="44327"/>
                  </a:cubicBezTo>
                  <a:lnTo>
                    <a:pt x="51872" y="108710"/>
                  </a:lnTo>
                  <a:cubicBezTo>
                    <a:pt x="51868" y="116333"/>
                    <a:pt x="51860" y="143414"/>
                    <a:pt x="51853" y="165778"/>
                  </a:cubicBezTo>
                  <a:lnTo>
                    <a:pt x="26133" y="165778"/>
                  </a:lnTo>
                  <a:cubicBezTo>
                    <a:pt x="11723" y="165778"/>
                    <a:pt x="0" y="177501"/>
                    <a:pt x="0" y="191910"/>
                  </a:cubicBezTo>
                  <a:lnTo>
                    <a:pt x="0" y="303404"/>
                  </a:lnTo>
                  <a:cubicBezTo>
                    <a:pt x="0" y="317813"/>
                    <a:pt x="11723" y="329535"/>
                    <a:pt x="26133" y="329535"/>
                  </a:cubicBezTo>
                  <a:lnTo>
                    <a:pt x="53580" y="329535"/>
                  </a:lnTo>
                  <a:cubicBezTo>
                    <a:pt x="60579" y="375606"/>
                    <a:pt x="88514" y="414882"/>
                    <a:pt x="127356" y="437321"/>
                  </a:cubicBezTo>
                  <a:cubicBezTo>
                    <a:pt x="123285" y="439978"/>
                    <a:pt x="120585" y="444565"/>
                    <a:pt x="120585" y="449777"/>
                  </a:cubicBezTo>
                  <a:lnTo>
                    <a:pt x="120585" y="482517"/>
                  </a:lnTo>
                  <a:lnTo>
                    <a:pt x="21307" y="482517"/>
                  </a:lnTo>
                  <a:cubicBezTo>
                    <a:pt x="9827" y="482517"/>
                    <a:pt x="485" y="491858"/>
                    <a:pt x="485" y="503339"/>
                  </a:cubicBezTo>
                  <a:lnTo>
                    <a:pt x="485" y="588371"/>
                  </a:lnTo>
                  <a:cubicBezTo>
                    <a:pt x="485" y="599852"/>
                    <a:pt x="9827" y="609193"/>
                    <a:pt x="21307" y="609193"/>
                  </a:cubicBezTo>
                  <a:lnTo>
                    <a:pt x="384304" y="609193"/>
                  </a:lnTo>
                  <a:cubicBezTo>
                    <a:pt x="395785" y="609193"/>
                    <a:pt x="405126" y="599852"/>
                    <a:pt x="405126" y="588371"/>
                  </a:cubicBezTo>
                  <a:lnTo>
                    <a:pt x="405126" y="503339"/>
                  </a:lnTo>
                  <a:cubicBezTo>
                    <a:pt x="405126" y="491858"/>
                    <a:pt x="395785" y="482517"/>
                    <a:pt x="384304" y="482517"/>
                  </a:cubicBezTo>
                  <a:lnTo>
                    <a:pt x="285027" y="482517"/>
                  </a:lnTo>
                  <a:lnTo>
                    <a:pt x="285027" y="449777"/>
                  </a:lnTo>
                  <a:cubicBezTo>
                    <a:pt x="285027" y="444753"/>
                    <a:pt x="282517" y="440311"/>
                    <a:pt x="278692" y="437617"/>
                  </a:cubicBezTo>
                  <a:cubicBezTo>
                    <a:pt x="289088" y="431667"/>
                    <a:pt x="298839" y="424454"/>
                    <a:pt x="307709" y="416026"/>
                  </a:cubicBezTo>
                  <a:cubicBezTo>
                    <a:pt x="311282" y="412632"/>
                    <a:pt x="311426" y="406983"/>
                    <a:pt x="308032" y="403410"/>
                  </a:cubicBezTo>
                  <a:cubicBezTo>
                    <a:pt x="304637" y="399836"/>
                    <a:pt x="298989" y="399693"/>
                    <a:pt x="295416" y="403087"/>
                  </a:cubicBezTo>
                  <a:cubicBezTo>
                    <a:pt x="279325" y="418375"/>
                    <a:pt x="259984" y="429196"/>
                    <a:pt x="239037" y="434904"/>
                  </a:cubicBezTo>
                  <a:lnTo>
                    <a:pt x="167490" y="434904"/>
                  </a:lnTo>
                  <a:cubicBezTo>
                    <a:pt x="118326" y="421471"/>
                    <a:pt x="80448" y="380422"/>
                    <a:pt x="71641" y="329534"/>
                  </a:cubicBezTo>
                  <a:lnTo>
                    <a:pt x="155984" y="329534"/>
                  </a:lnTo>
                  <a:cubicBezTo>
                    <a:pt x="163446" y="329534"/>
                    <a:pt x="170103" y="324797"/>
                    <a:pt x="172547" y="317748"/>
                  </a:cubicBezTo>
                  <a:lnTo>
                    <a:pt x="177193" y="304345"/>
                  </a:lnTo>
                  <a:lnTo>
                    <a:pt x="177193" y="323990"/>
                  </a:lnTo>
                  <a:cubicBezTo>
                    <a:pt x="177193" y="335470"/>
                    <a:pt x="186533" y="344812"/>
                    <a:pt x="198015" y="344812"/>
                  </a:cubicBezTo>
                  <a:lnTo>
                    <a:pt x="215438" y="344812"/>
                  </a:lnTo>
                  <a:cubicBezTo>
                    <a:pt x="220366" y="344812"/>
                    <a:pt x="224362" y="340816"/>
                    <a:pt x="224362" y="335888"/>
                  </a:cubicBezTo>
                  <a:cubicBezTo>
                    <a:pt x="224362" y="330960"/>
                    <a:pt x="220366" y="326964"/>
                    <a:pt x="215438" y="326964"/>
                  </a:cubicBezTo>
                  <a:lnTo>
                    <a:pt x="198015" y="326964"/>
                  </a:lnTo>
                  <a:cubicBezTo>
                    <a:pt x="196403" y="326964"/>
                    <a:pt x="195041" y="325602"/>
                    <a:pt x="195041" y="323990"/>
                  </a:cubicBezTo>
                  <a:lnTo>
                    <a:pt x="195041" y="295030"/>
                  </a:lnTo>
                  <a:lnTo>
                    <a:pt x="222936" y="295030"/>
                  </a:lnTo>
                  <a:cubicBezTo>
                    <a:pt x="223883" y="295030"/>
                    <a:pt x="225617" y="296264"/>
                    <a:pt x="225929" y="297160"/>
                  </a:cubicBezTo>
                  <a:lnTo>
                    <a:pt x="233067" y="317750"/>
                  </a:lnTo>
                  <a:cubicBezTo>
                    <a:pt x="235513" y="324799"/>
                    <a:pt x="242168" y="329535"/>
                    <a:pt x="249629" y="329535"/>
                  </a:cubicBezTo>
                  <a:lnTo>
                    <a:pt x="334793" y="329535"/>
                  </a:lnTo>
                  <a:cubicBezTo>
                    <a:pt x="332762" y="341373"/>
                    <a:pt x="329155" y="352849"/>
                    <a:pt x="323930" y="363821"/>
                  </a:cubicBezTo>
                  <a:cubicBezTo>
                    <a:pt x="321811" y="368271"/>
                    <a:pt x="323702" y="373596"/>
                    <a:pt x="328150" y="375715"/>
                  </a:cubicBezTo>
                  <a:close/>
                  <a:moveTo>
                    <a:pt x="371019" y="183624"/>
                  </a:moveTo>
                  <a:lnTo>
                    <a:pt x="379482" y="183624"/>
                  </a:lnTo>
                  <a:cubicBezTo>
                    <a:pt x="384051" y="183624"/>
                    <a:pt x="387768" y="187341"/>
                    <a:pt x="387768" y="191909"/>
                  </a:cubicBezTo>
                  <a:lnTo>
                    <a:pt x="387768" y="303403"/>
                  </a:lnTo>
                  <a:cubicBezTo>
                    <a:pt x="387768" y="307971"/>
                    <a:pt x="384051" y="311687"/>
                    <a:pt x="379482" y="311687"/>
                  </a:cubicBezTo>
                  <a:lnTo>
                    <a:pt x="371019" y="311687"/>
                  </a:lnTo>
                  <a:lnTo>
                    <a:pt x="371019" y="183624"/>
                  </a:lnTo>
                  <a:close/>
                  <a:moveTo>
                    <a:pt x="35092" y="311688"/>
                  </a:moveTo>
                  <a:lnTo>
                    <a:pt x="26136" y="311688"/>
                  </a:lnTo>
                  <a:cubicBezTo>
                    <a:pt x="21567" y="311688"/>
                    <a:pt x="17850" y="307971"/>
                    <a:pt x="17850" y="303404"/>
                  </a:cubicBezTo>
                  <a:lnTo>
                    <a:pt x="17850" y="191910"/>
                  </a:lnTo>
                  <a:cubicBezTo>
                    <a:pt x="17850" y="187342"/>
                    <a:pt x="21567" y="183625"/>
                    <a:pt x="26136" y="183625"/>
                  </a:cubicBezTo>
                  <a:lnTo>
                    <a:pt x="35092" y="183625"/>
                  </a:lnTo>
                  <a:lnTo>
                    <a:pt x="35092" y="311688"/>
                  </a:lnTo>
                  <a:close/>
                  <a:moveTo>
                    <a:pt x="138434" y="452752"/>
                  </a:moveTo>
                  <a:lnTo>
                    <a:pt x="267182" y="452752"/>
                  </a:lnTo>
                  <a:lnTo>
                    <a:pt x="267182" y="482517"/>
                  </a:lnTo>
                  <a:lnTo>
                    <a:pt x="255161" y="482517"/>
                  </a:lnTo>
                  <a:cubicBezTo>
                    <a:pt x="250233" y="482517"/>
                    <a:pt x="246238" y="486512"/>
                    <a:pt x="246238" y="491440"/>
                  </a:cubicBezTo>
                  <a:cubicBezTo>
                    <a:pt x="246238" y="496369"/>
                    <a:pt x="250233" y="500364"/>
                    <a:pt x="255161" y="500364"/>
                  </a:cubicBezTo>
                  <a:lnTo>
                    <a:pt x="384308" y="500364"/>
                  </a:lnTo>
                  <a:cubicBezTo>
                    <a:pt x="385920" y="500364"/>
                    <a:pt x="387283" y="501726"/>
                    <a:pt x="387283" y="503339"/>
                  </a:cubicBezTo>
                  <a:lnTo>
                    <a:pt x="387283" y="588371"/>
                  </a:lnTo>
                  <a:cubicBezTo>
                    <a:pt x="387283" y="589983"/>
                    <a:pt x="385920" y="591346"/>
                    <a:pt x="384308" y="591346"/>
                  </a:cubicBezTo>
                  <a:lnTo>
                    <a:pt x="21311" y="591346"/>
                  </a:lnTo>
                  <a:cubicBezTo>
                    <a:pt x="19699" y="591346"/>
                    <a:pt x="18336" y="589983"/>
                    <a:pt x="18336" y="588371"/>
                  </a:cubicBezTo>
                  <a:lnTo>
                    <a:pt x="18336" y="503339"/>
                  </a:lnTo>
                  <a:cubicBezTo>
                    <a:pt x="18336" y="501726"/>
                    <a:pt x="19699" y="500364"/>
                    <a:pt x="21311" y="500364"/>
                  </a:cubicBezTo>
                  <a:lnTo>
                    <a:pt x="198050" y="500364"/>
                  </a:lnTo>
                  <a:cubicBezTo>
                    <a:pt x="202978" y="500364"/>
                    <a:pt x="206973" y="496369"/>
                    <a:pt x="206973" y="491440"/>
                  </a:cubicBezTo>
                  <a:cubicBezTo>
                    <a:pt x="206973" y="486512"/>
                    <a:pt x="202978" y="482517"/>
                    <a:pt x="198050" y="482517"/>
                  </a:cubicBezTo>
                  <a:lnTo>
                    <a:pt x="138434" y="482517"/>
                  </a:lnTo>
                  <a:lnTo>
                    <a:pt x="138434" y="452752"/>
                  </a:lnTo>
                  <a:close/>
                  <a:moveTo>
                    <a:pt x="246811" y="33509"/>
                  </a:moveTo>
                  <a:cubicBezTo>
                    <a:pt x="296403" y="33509"/>
                    <a:pt x="336750" y="73856"/>
                    <a:pt x="336750" y="123450"/>
                  </a:cubicBezTo>
                  <a:lnTo>
                    <a:pt x="336750" y="124919"/>
                  </a:lnTo>
                  <a:cubicBezTo>
                    <a:pt x="329454" y="115454"/>
                    <a:pt x="319939" y="107722"/>
                    <a:pt x="308212" y="101780"/>
                  </a:cubicBezTo>
                  <a:cubicBezTo>
                    <a:pt x="295562" y="95371"/>
                    <a:pt x="280883" y="91322"/>
                    <a:pt x="265684" y="88774"/>
                  </a:cubicBezTo>
                  <a:cubicBezTo>
                    <a:pt x="261915" y="67729"/>
                    <a:pt x="252012" y="48845"/>
                    <a:pt x="237952" y="33954"/>
                  </a:cubicBezTo>
                  <a:cubicBezTo>
                    <a:pt x="240891" y="33663"/>
                    <a:pt x="243846" y="33509"/>
                    <a:pt x="246811" y="33509"/>
                  </a:cubicBezTo>
                  <a:close/>
                  <a:moveTo>
                    <a:pt x="38211" y="39182"/>
                  </a:moveTo>
                  <a:lnTo>
                    <a:pt x="75214" y="39182"/>
                  </a:lnTo>
                  <a:cubicBezTo>
                    <a:pt x="78348" y="39182"/>
                    <a:pt x="81254" y="37538"/>
                    <a:pt x="82866" y="34850"/>
                  </a:cubicBezTo>
                  <a:cubicBezTo>
                    <a:pt x="84478" y="32162"/>
                    <a:pt x="84562" y="28826"/>
                    <a:pt x="83087" y="26060"/>
                  </a:cubicBezTo>
                  <a:lnTo>
                    <a:pt x="78708" y="17847"/>
                  </a:lnTo>
                  <a:lnTo>
                    <a:pt x="159634" y="17847"/>
                  </a:lnTo>
                  <a:cubicBezTo>
                    <a:pt x="201461" y="17847"/>
                    <a:pt x="237252" y="46921"/>
                    <a:pt x="246950" y="86348"/>
                  </a:cubicBezTo>
                  <a:cubicBezTo>
                    <a:pt x="232099" y="84940"/>
                    <a:pt x="217330" y="84616"/>
                    <a:pt x="204002" y="84616"/>
                  </a:cubicBezTo>
                  <a:lnTo>
                    <a:pt x="202444" y="84616"/>
                  </a:lnTo>
                  <a:cubicBezTo>
                    <a:pt x="169696" y="84616"/>
                    <a:pt x="128257" y="86567"/>
                    <a:pt x="98232" y="101779"/>
                  </a:cubicBezTo>
                  <a:cubicBezTo>
                    <a:pt x="86516" y="107715"/>
                    <a:pt x="77009" y="115439"/>
                    <a:pt x="69715" y="124891"/>
                  </a:cubicBezTo>
                  <a:cubicBezTo>
                    <a:pt x="69718" y="114464"/>
                    <a:pt x="69720" y="107087"/>
                    <a:pt x="69723" y="106713"/>
                  </a:cubicBezTo>
                  <a:cubicBezTo>
                    <a:pt x="69729" y="105361"/>
                    <a:pt x="69427" y="104024"/>
                    <a:pt x="68840" y="102805"/>
                  </a:cubicBezTo>
                  <a:lnTo>
                    <a:pt x="38211" y="39182"/>
                  </a:lnTo>
                  <a:close/>
                  <a:moveTo>
                    <a:pt x="249857" y="311688"/>
                  </a:moveTo>
                  <a:lnTo>
                    <a:pt x="242792" y="291314"/>
                  </a:lnTo>
                  <a:cubicBezTo>
                    <a:pt x="239999" y="283258"/>
                    <a:pt x="231465" y="277183"/>
                    <a:pt x="222937" y="277183"/>
                  </a:cubicBezTo>
                  <a:lnTo>
                    <a:pt x="182679" y="277183"/>
                  </a:lnTo>
                  <a:cubicBezTo>
                    <a:pt x="174155" y="277183"/>
                    <a:pt x="165620" y="283256"/>
                    <a:pt x="162822" y="291313"/>
                  </a:cubicBezTo>
                  <a:lnTo>
                    <a:pt x="155759" y="311688"/>
                  </a:lnTo>
                  <a:lnTo>
                    <a:pt x="52938" y="311688"/>
                  </a:lnTo>
                  <a:lnTo>
                    <a:pt x="52938" y="183624"/>
                  </a:lnTo>
                  <a:lnTo>
                    <a:pt x="253972" y="183624"/>
                  </a:lnTo>
                  <a:cubicBezTo>
                    <a:pt x="258900" y="183624"/>
                    <a:pt x="262895" y="179629"/>
                    <a:pt x="262895" y="174700"/>
                  </a:cubicBezTo>
                  <a:cubicBezTo>
                    <a:pt x="262895" y="169772"/>
                    <a:pt x="258900" y="165777"/>
                    <a:pt x="253972" y="165777"/>
                  </a:cubicBezTo>
                  <a:lnTo>
                    <a:pt x="71204" y="165777"/>
                  </a:lnTo>
                  <a:cubicBezTo>
                    <a:pt x="75056" y="143273"/>
                    <a:pt x="86453" y="127756"/>
                    <a:pt x="106299" y="117700"/>
                  </a:cubicBezTo>
                  <a:cubicBezTo>
                    <a:pt x="127096" y="107163"/>
                    <a:pt x="156748" y="102463"/>
                    <a:pt x="202444" y="102463"/>
                  </a:cubicBezTo>
                  <a:lnTo>
                    <a:pt x="204002" y="102463"/>
                  </a:lnTo>
                  <a:cubicBezTo>
                    <a:pt x="249698" y="102463"/>
                    <a:pt x="279351" y="107162"/>
                    <a:pt x="300147" y="117700"/>
                  </a:cubicBezTo>
                  <a:cubicBezTo>
                    <a:pt x="319993" y="127757"/>
                    <a:pt x="331389" y="143273"/>
                    <a:pt x="335241" y="165777"/>
                  </a:cubicBezTo>
                  <a:lnTo>
                    <a:pt x="307514" y="165777"/>
                  </a:lnTo>
                  <a:cubicBezTo>
                    <a:pt x="302586" y="165777"/>
                    <a:pt x="298590" y="169772"/>
                    <a:pt x="298590" y="174700"/>
                  </a:cubicBezTo>
                  <a:cubicBezTo>
                    <a:pt x="298590" y="179629"/>
                    <a:pt x="302586" y="183624"/>
                    <a:pt x="307514" y="183624"/>
                  </a:cubicBezTo>
                  <a:lnTo>
                    <a:pt x="353171" y="183624"/>
                  </a:lnTo>
                  <a:lnTo>
                    <a:pt x="353171" y="311688"/>
                  </a:lnTo>
                  <a:lnTo>
                    <a:pt x="249857" y="3116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24"/>
            <p:cNvSpPr/>
            <p:nvPr/>
          </p:nvSpPr>
          <p:spPr>
            <a:xfrm>
              <a:off x="5475339" y="3310781"/>
              <a:ext cx="279173" cy="54355"/>
            </a:xfrm>
            <a:custGeom>
              <a:avLst/>
              <a:gdLst/>
              <a:ahLst/>
              <a:cxnLst/>
              <a:rect l="l" t="t" r="r" b="b"/>
              <a:pathLst>
                <a:path w="279173" h="54355" extrusionOk="0">
                  <a:moveTo>
                    <a:pt x="251994" y="0"/>
                  </a:moveTo>
                  <a:lnTo>
                    <a:pt x="27178" y="0"/>
                  </a:lnTo>
                  <a:cubicBezTo>
                    <a:pt x="12192" y="0"/>
                    <a:pt x="0" y="12192"/>
                    <a:pt x="0" y="27178"/>
                  </a:cubicBezTo>
                  <a:cubicBezTo>
                    <a:pt x="0" y="42163"/>
                    <a:pt x="12192" y="54355"/>
                    <a:pt x="27178" y="54355"/>
                  </a:cubicBezTo>
                  <a:lnTo>
                    <a:pt x="251994" y="54355"/>
                  </a:lnTo>
                  <a:cubicBezTo>
                    <a:pt x="266981" y="54355"/>
                    <a:pt x="279173" y="42163"/>
                    <a:pt x="279173" y="27178"/>
                  </a:cubicBezTo>
                  <a:cubicBezTo>
                    <a:pt x="279173" y="12192"/>
                    <a:pt x="266981" y="0"/>
                    <a:pt x="251994" y="0"/>
                  </a:cubicBezTo>
                  <a:close/>
                  <a:moveTo>
                    <a:pt x="251994" y="36508"/>
                  </a:moveTo>
                  <a:lnTo>
                    <a:pt x="27178" y="36508"/>
                  </a:lnTo>
                  <a:cubicBezTo>
                    <a:pt x="22033" y="36508"/>
                    <a:pt x="17847" y="32322"/>
                    <a:pt x="17847" y="27178"/>
                  </a:cubicBezTo>
                  <a:cubicBezTo>
                    <a:pt x="17847" y="22033"/>
                    <a:pt x="22033" y="17847"/>
                    <a:pt x="27178" y="17847"/>
                  </a:cubicBezTo>
                  <a:lnTo>
                    <a:pt x="251994" y="17847"/>
                  </a:lnTo>
                  <a:cubicBezTo>
                    <a:pt x="257140" y="17847"/>
                    <a:pt x="261326" y="22033"/>
                    <a:pt x="261326" y="27178"/>
                  </a:cubicBezTo>
                  <a:cubicBezTo>
                    <a:pt x="261326" y="32322"/>
                    <a:pt x="257140" y="36508"/>
                    <a:pt x="251994" y="365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24"/>
            <p:cNvSpPr/>
            <p:nvPr/>
          </p:nvSpPr>
          <p:spPr>
            <a:xfrm>
              <a:off x="5726223" y="3386321"/>
              <a:ext cx="17847" cy="17847"/>
            </a:xfrm>
            <a:custGeom>
              <a:avLst/>
              <a:gdLst/>
              <a:ahLst/>
              <a:cxnLst/>
              <a:rect l="l" t="t" r="r" b="b"/>
              <a:pathLst>
                <a:path w="17847" h="17847" extrusionOk="0">
                  <a:moveTo>
                    <a:pt x="15230" y="2618"/>
                  </a:moveTo>
                  <a:cubicBezTo>
                    <a:pt x="13576" y="952"/>
                    <a:pt x="11268" y="0"/>
                    <a:pt x="8924" y="0"/>
                  </a:cubicBezTo>
                  <a:cubicBezTo>
                    <a:pt x="6580" y="0"/>
                    <a:pt x="4271" y="952"/>
                    <a:pt x="2618" y="2618"/>
                  </a:cubicBezTo>
                  <a:cubicBezTo>
                    <a:pt x="952" y="4271"/>
                    <a:pt x="0" y="6580"/>
                    <a:pt x="0" y="8924"/>
                  </a:cubicBezTo>
                  <a:cubicBezTo>
                    <a:pt x="0" y="11268"/>
                    <a:pt x="952" y="13576"/>
                    <a:pt x="2618" y="15242"/>
                  </a:cubicBezTo>
                  <a:cubicBezTo>
                    <a:pt x="4271" y="16896"/>
                    <a:pt x="6580" y="17847"/>
                    <a:pt x="8924" y="17847"/>
                  </a:cubicBezTo>
                  <a:cubicBezTo>
                    <a:pt x="11268" y="17847"/>
                    <a:pt x="13576" y="16896"/>
                    <a:pt x="15230" y="15242"/>
                  </a:cubicBezTo>
                  <a:cubicBezTo>
                    <a:pt x="16896" y="13576"/>
                    <a:pt x="17847" y="11268"/>
                    <a:pt x="17847" y="8924"/>
                  </a:cubicBezTo>
                  <a:cubicBezTo>
                    <a:pt x="17847" y="6580"/>
                    <a:pt x="16896" y="4271"/>
                    <a:pt x="15230"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24"/>
            <p:cNvSpPr/>
            <p:nvPr/>
          </p:nvSpPr>
          <p:spPr>
            <a:xfrm>
              <a:off x="5692003" y="3386321"/>
              <a:ext cx="17847" cy="17847"/>
            </a:xfrm>
            <a:custGeom>
              <a:avLst/>
              <a:gdLst/>
              <a:ahLst/>
              <a:cxnLst/>
              <a:rect l="l" t="t" r="r" b="b"/>
              <a:pathLst>
                <a:path w="17847" h="17847" extrusionOk="0">
                  <a:moveTo>
                    <a:pt x="15242" y="2618"/>
                  </a:moveTo>
                  <a:cubicBezTo>
                    <a:pt x="13576" y="952"/>
                    <a:pt x="11280" y="0"/>
                    <a:pt x="8924" y="0"/>
                  </a:cubicBezTo>
                  <a:cubicBezTo>
                    <a:pt x="6580" y="0"/>
                    <a:pt x="4283" y="952"/>
                    <a:pt x="2618" y="2618"/>
                  </a:cubicBezTo>
                  <a:cubicBezTo>
                    <a:pt x="952" y="4283"/>
                    <a:pt x="0" y="6580"/>
                    <a:pt x="0" y="8924"/>
                  </a:cubicBezTo>
                  <a:cubicBezTo>
                    <a:pt x="0" y="11280"/>
                    <a:pt x="952" y="13576"/>
                    <a:pt x="2618" y="15230"/>
                  </a:cubicBezTo>
                  <a:cubicBezTo>
                    <a:pt x="4283" y="16896"/>
                    <a:pt x="6580" y="17847"/>
                    <a:pt x="8924" y="17847"/>
                  </a:cubicBezTo>
                  <a:cubicBezTo>
                    <a:pt x="11280" y="17847"/>
                    <a:pt x="13576" y="16896"/>
                    <a:pt x="15242" y="15230"/>
                  </a:cubicBezTo>
                  <a:cubicBezTo>
                    <a:pt x="16896" y="13576"/>
                    <a:pt x="17847" y="11280"/>
                    <a:pt x="17847" y="8924"/>
                  </a:cubicBezTo>
                  <a:cubicBezTo>
                    <a:pt x="17847" y="6580"/>
                    <a:pt x="16896" y="4271"/>
                    <a:pt x="15242"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24"/>
            <p:cNvSpPr/>
            <p:nvPr/>
          </p:nvSpPr>
          <p:spPr>
            <a:xfrm>
              <a:off x="5833768" y="3296470"/>
              <a:ext cx="40847" cy="117933"/>
            </a:xfrm>
            <a:custGeom>
              <a:avLst/>
              <a:gdLst/>
              <a:ahLst/>
              <a:cxnLst/>
              <a:rect l="l" t="t" r="r" b="b"/>
              <a:pathLst>
                <a:path w="40847" h="117933" extrusionOk="0">
                  <a:moveTo>
                    <a:pt x="14743" y="2157"/>
                  </a:moveTo>
                  <a:cubicBezTo>
                    <a:pt x="11005" y="-1056"/>
                    <a:pt x="5372" y="-630"/>
                    <a:pt x="2158" y="3106"/>
                  </a:cubicBezTo>
                  <a:cubicBezTo>
                    <a:pt x="-1055" y="6843"/>
                    <a:pt x="-630" y="12477"/>
                    <a:pt x="3106" y="15691"/>
                  </a:cubicBezTo>
                  <a:cubicBezTo>
                    <a:pt x="15749" y="26562"/>
                    <a:pt x="23001" y="42334"/>
                    <a:pt x="23001" y="58967"/>
                  </a:cubicBezTo>
                  <a:cubicBezTo>
                    <a:pt x="23001" y="75600"/>
                    <a:pt x="15749" y="91373"/>
                    <a:pt x="3106" y="102244"/>
                  </a:cubicBezTo>
                  <a:cubicBezTo>
                    <a:pt x="-631" y="105457"/>
                    <a:pt x="-1056" y="111091"/>
                    <a:pt x="2158" y="114828"/>
                  </a:cubicBezTo>
                  <a:cubicBezTo>
                    <a:pt x="3922" y="116882"/>
                    <a:pt x="6419" y="117934"/>
                    <a:pt x="8928" y="117934"/>
                  </a:cubicBezTo>
                  <a:cubicBezTo>
                    <a:pt x="10988" y="117934"/>
                    <a:pt x="13058" y="117225"/>
                    <a:pt x="14741" y="115777"/>
                  </a:cubicBezTo>
                  <a:cubicBezTo>
                    <a:pt x="31332" y="101511"/>
                    <a:pt x="40848" y="80804"/>
                    <a:pt x="40848" y="58966"/>
                  </a:cubicBezTo>
                  <a:cubicBezTo>
                    <a:pt x="40848" y="37128"/>
                    <a:pt x="31334" y="16422"/>
                    <a:pt x="14743" y="21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24"/>
            <p:cNvSpPr/>
            <p:nvPr/>
          </p:nvSpPr>
          <p:spPr>
            <a:xfrm>
              <a:off x="5862447" y="3274302"/>
              <a:ext cx="50445" cy="162269"/>
            </a:xfrm>
            <a:custGeom>
              <a:avLst/>
              <a:gdLst/>
              <a:ahLst/>
              <a:cxnLst/>
              <a:rect l="l" t="t" r="r" b="b"/>
              <a:pathLst>
                <a:path w="50445" h="162269" extrusionOk="0">
                  <a:moveTo>
                    <a:pt x="14833" y="2236"/>
                  </a:moveTo>
                  <a:cubicBezTo>
                    <a:pt x="11138" y="-1027"/>
                    <a:pt x="5500" y="-678"/>
                    <a:pt x="2237" y="3016"/>
                  </a:cubicBezTo>
                  <a:cubicBezTo>
                    <a:pt x="-1027" y="6709"/>
                    <a:pt x="-677" y="12349"/>
                    <a:pt x="3016" y="15611"/>
                  </a:cubicBezTo>
                  <a:cubicBezTo>
                    <a:pt x="21816" y="32221"/>
                    <a:pt x="32598" y="56104"/>
                    <a:pt x="32598" y="81135"/>
                  </a:cubicBezTo>
                  <a:cubicBezTo>
                    <a:pt x="32598" y="106167"/>
                    <a:pt x="21816" y="130049"/>
                    <a:pt x="3015" y="146659"/>
                  </a:cubicBezTo>
                  <a:cubicBezTo>
                    <a:pt x="-678" y="149923"/>
                    <a:pt x="-1027" y="155561"/>
                    <a:pt x="2236" y="159255"/>
                  </a:cubicBezTo>
                  <a:cubicBezTo>
                    <a:pt x="3999" y="161251"/>
                    <a:pt x="6457" y="162270"/>
                    <a:pt x="8927" y="162270"/>
                  </a:cubicBezTo>
                  <a:cubicBezTo>
                    <a:pt x="11026" y="162270"/>
                    <a:pt x="13136" y="161533"/>
                    <a:pt x="14833" y="160034"/>
                  </a:cubicBezTo>
                  <a:cubicBezTo>
                    <a:pt x="37464" y="140038"/>
                    <a:pt x="50445" y="111281"/>
                    <a:pt x="50445" y="81134"/>
                  </a:cubicBezTo>
                  <a:cubicBezTo>
                    <a:pt x="50445" y="50988"/>
                    <a:pt x="37466" y="22231"/>
                    <a:pt x="14833" y="22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24"/>
            <p:cNvSpPr/>
            <p:nvPr/>
          </p:nvSpPr>
          <p:spPr>
            <a:xfrm>
              <a:off x="5355234" y="3296469"/>
              <a:ext cx="40848" cy="117934"/>
            </a:xfrm>
            <a:custGeom>
              <a:avLst/>
              <a:gdLst/>
              <a:ahLst/>
              <a:cxnLst/>
              <a:rect l="l" t="t" r="r" b="b"/>
              <a:pathLst>
                <a:path w="40848" h="117934" extrusionOk="0">
                  <a:moveTo>
                    <a:pt x="37741" y="102245"/>
                  </a:moveTo>
                  <a:cubicBezTo>
                    <a:pt x="25098" y="91373"/>
                    <a:pt x="17846" y="75600"/>
                    <a:pt x="17846" y="58968"/>
                  </a:cubicBezTo>
                  <a:cubicBezTo>
                    <a:pt x="17849" y="42336"/>
                    <a:pt x="25099" y="26562"/>
                    <a:pt x="37743" y="15690"/>
                  </a:cubicBezTo>
                  <a:cubicBezTo>
                    <a:pt x="41480" y="12477"/>
                    <a:pt x="41905" y="6843"/>
                    <a:pt x="38691" y="3106"/>
                  </a:cubicBezTo>
                  <a:cubicBezTo>
                    <a:pt x="35478" y="-632"/>
                    <a:pt x="29845" y="-1055"/>
                    <a:pt x="26106" y="2157"/>
                  </a:cubicBezTo>
                  <a:cubicBezTo>
                    <a:pt x="9515" y="16423"/>
                    <a:pt x="0" y="37129"/>
                    <a:pt x="0" y="58967"/>
                  </a:cubicBezTo>
                  <a:cubicBezTo>
                    <a:pt x="0" y="80805"/>
                    <a:pt x="9516" y="101512"/>
                    <a:pt x="26106" y="115778"/>
                  </a:cubicBezTo>
                  <a:cubicBezTo>
                    <a:pt x="27791" y="117226"/>
                    <a:pt x="29860" y="117935"/>
                    <a:pt x="31920" y="117935"/>
                  </a:cubicBezTo>
                  <a:cubicBezTo>
                    <a:pt x="34430" y="117935"/>
                    <a:pt x="36925" y="116882"/>
                    <a:pt x="38690" y="114830"/>
                  </a:cubicBezTo>
                  <a:cubicBezTo>
                    <a:pt x="41902" y="111092"/>
                    <a:pt x="41477" y="105458"/>
                    <a:pt x="37741" y="1022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24"/>
            <p:cNvSpPr/>
            <p:nvPr/>
          </p:nvSpPr>
          <p:spPr>
            <a:xfrm>
              <a:off x="5316959" y="3274302"/>
              <a:ext cx="50445" cy="162270"/>
            </a:xfrm>
            <a:custGeom>
              <a:avLst/>
              <a:gdLst/>
              <a:ahLst/>
              <a:cxnLst/>
              <a:rect l="l" t="t" r="r" b="b"/>
              <a:pathLst>
                <a:path w="50445" h="162270" extrusionOk="0">
                  <a:moveTo>
                    <a:pt x="47430" y="146659"/>
                  </a:moveTo>
                  <a:cubicBezTo>
                    <a:pt x="28630" y="130049"/>
                    <a:pt x="17847" y="106167"/>
                    <a:pt x="17847" y="81135"/>
                  </a:cubicBezTo>
                  <a:cubicBezTo>
                    <a:pt x="17847" y="56104"/>
                    <a:pt x="28630" y="32221"/>
                    <a:pt x="47429" y="15611"/>
                  </a:cubicBezTo>
                  <a:cubicBezTo>
                    <a:pt x="51122" y="12348"/>
                    <a:pt x="51471" y="6709"/>
                    <a:pt x="48208" y="3016"/>
                  </a:cubicBezTo>
                  <a:cubicBezTo>
                    <a:pt x="44945" y="-678"/>
                    <a:pt x="39306" y="-1027"/>
                    <a:pt x="35613" y="2236"/>
                  </a:cubicBezTo>
                  <a:cubicBezTo>
                    <a:pt x="12980" y="22231"/>
                    <a:pt x="0" y="50990"/>
                    <a:pt x="0" y="81135"/>
                  </a:cubicBezTo>
                  <a:cubicBezTo>
                    <a:pt x="0" y="111281"/>
                    <a:pt x="12981" y="140039"/>
                    <a:pt x="35613" y="160035"/>
                  </a:cubicBezTo>
                  <a:cubicBezTo>
                    <a:pt x="37311" y="161534"/>
                    <a:pt x="39418" y="162271"/>
                    <a:pt x="41518" y="162271"/>
                  </a:cubicBezTo>
                  <a:cubicBezTo>
                    <a:pt x="43988" y="162271"/>
                    <a:pt x="46445" y="161251"/>
                    <a:pt x="48210" y="159256"/>
                  </a:cubicBezTo>
                  <a:cubicBezTo>
                    <a:pt x="51473" y="155561"/>
                    <a:pt x="51123" y="149923"/>
                    <a:pt x="47430" y="1466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59"/>
        <p:cNvGrpSpPr/>
        <p:nvPr/>
      </p:nvGrpSpPr>
      <p:grpSpPr>
        <a:xfrm>
          <a:off x="0" y="0"/>
          <a:ext cx="0" cy="0"/>
          <a:chOff x="0" y="0"/>
          <a:chExt cx="0" cy="0"/>
        </a:xfrm>
      </p:grpSpPr>
      <p:sp>
        <p:nvSpPr>
          <p:cNvPr id="2060" name="Google Shape;2060;p40"/>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 Infographics</a:t>
            </a:r>
            <a:endParaRPr/>
          </a:p>
        </p:txBody>
      </p:sp>
      <p:pic>
        <p:nvPicPr>
          <p:cNvPr id="2061" name="Google Shape;2061;p40" title="Gráfico">
            <a:hlinkClick r:id="rId3"/>
          </p:cNvPr>
          <p:cNvPicPr preferRelativeResize="0"/>
          <p:nvPr/>
        </p:nvPicPr>
        <p:blipFill>
          <a:blip r:embed="rId4">
            <a:alphaModFix/>
          </a:blip>
          <a:stretch>
            <a:fillRect/>
          </a:stretch>
        </p:blipFill>
        <p:spPr>
          <a:xfrm>
            <a:off x="1832350" y="982738"/>
            <a:ext cx="5479301" cy="3387524"/>
          </a:xfrm>
          <a:prstGeom prst="rect">
            <a:avLst/>
          </a:prstGeom>
          <a:noFill/>
          <a:ln>
            <a:noFill/>
          </a:ln>
        </p:spPr>
      </p:pic>
      <p:sp>
        <p:nvSpPr>
          <p:cNvPr id="2062" name="Google Shape;2062;p40"/>
          <p:cNvSpPr txBox="1"/>
          <p:nvPr/>
        </p:nvSpPr>
        <p:spPr>
          <a:xfrm>
            <a:off x="457200" y="4488375"/>
            <a:ext cx="82296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lang="en" sz="1200" b="1">
                <a:solidFill>
                  <a:schemeClr val="dk1"/>
                </a:solidFill>
                <a:latin typeface="Roboto"/>
                <a:ea typeface="Roboto"/>
                <a:cs typeface="Roboto"/>
                <a:sym typeface="Roboto"/>
              </a:rPr>
              <a:t>For more info, </a:t>
            </a:r>
            <a:r>
              <a:rPr lang="en" sz="1200" b="1">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click here</a:t>
            </a:r>
            <a:endParaRPr sz="1200">
              <a:solidFill>
                <a:schemeClr val="dk1"/>
              </a:solidFill>
              <a:latin typeface="Roboto"/>
              <a:ea typeface="Roboto"/>
              <a:cs typeface="Roboto"/>
              <a:sym typeface="Roboto"/>
            </a:endParaRPr>
          </a:p>
        </p:txBody>
      </p:sp>
      <p:grpSp>
        <p:nvGrpSpPr>
          <p:cNvPr id="2063" name="Google Shape;2063;p40"/>
          <p:cNvGrpSpPr/>
          <p:nvPr/>
        </p:nvGrpSpPr>
        <p:grpSpPr>
          <a:xfrm>
            <a:off x="3657525" y="1757237"/>
            <a:ext cx="1857600" cy="2354488"/>
            <a:chOff x="3657525" y="1700087"/>
            <a:chExt cx="1857600" cy="2354488"/>
          </a:xfrm>
        </p:grpSpPr>
        <p:sp>
          <p:nvSpPr>
            <p:cNvPr id="2064" name="Google Shape;2064;p40"/>
            <p:cNvSpPr/>
            <p:nvPr/>
          </p:nvSpPr>
          <p:spPr>
            <a:xfrm>
              <a:off x="3657525" y="3876675"/>
              <a:ext cx="1857600" cy="1779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5" name="Google Shape;2065;p40"/>
            <p:cNvGrpSpPr/>
            <p:nvPr/>
          </p:nvGrpSpPr>
          <p:grpSpPr>
            <a:xfrm>
              <a:off x="3914644" y="1700087"/>
              <a:ext cx="1314414" cy="2297556"/>
              <a:chOff x="5672100" y="1487825"/>
              <a:chExt cx="1557363" cy="2722223"/>
            </a:xfrm>
          </p:grpSpPr>
          <p:sp>
            <p:nvSpPr>
              <p:cNvPr id="2066" name="Google Shape;2066;p40"/>
              <p:cNvSpPr/>
              <p:nvPr/>
            </p:nvSpPr>
            <p:spPr>
              <a:xfrm>
                <a:off x="6396824" y="1958728"/>
                <a:ext cx="129354" cy="452692"/>
              </a:xfrm>
              <a:custGeom>
                <a:avLst/>
                <a:gdLst/>
                <a:ahLst/>
                <a:cxnLst/>
                <a:rect l="l" t="t" r="r" b="b"/>
                <a:pathLst>
                  <a:path w="4099" h="14345" extrusionOk="0">
                    <a:moveTo>
                      <a:pt x="2050" y="0"/>
                    </a:moveTo>
                    <a:lnTo>
                      <a:pt x="0" y="14345"/>
                    </a:lnTo>
                    <a:lnTo>
                      <a:pt x="4099" y="14345"/>
                    </a:lnTo>
                    <a:lnTo>
                      <a:pt x="20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0"/>
              <p:cNvSpPr/>
              <p:nvPr/>
            </p:nvSpPr>
            <p:spPr>
              <a:xfrm>
                <a:off x="6221394" y="2363297"/>
                <a:ext cx="480210" cy="55825"/>
              </a:xfrm>
              <a:custGeom>
                <a:avLst/>
                <a:gdLst/>
                <a:ahLst/>
                <a:cxnLst/>
                <a:rect l="l" t="t" r="r" b="b"/>
                <a:pathLst>
                  <a:path w="15217" h="1769" extrusionOk="0">
                    <a:moveTo>
                      <a:pt x="718" y="1"/>
                    </a:moveTo>
                    <a:lnTo>
                      <a:pt x="1" y="1768"/>
                    </a:lnTo>
                    <a:lnTo>
                      <a:pt x="15217" y="1768"/>
                    </a:lnTo>
                    <a:lnTo>
                      <a:pt x="144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0"/>
              <p:cNvSpPr/>
              <p:nvPr/>
            </p:nvSpPr>
            <p:spPr>
              <a:xfrm>
                <a:off x="6345479" y="3269506"/>
                <a:ext cx="230023" cy="498766"/>
              </a:xfrm>
              <a:custGeom>
                <a:avLst/>
                <a:gdLst/>
                <a:ahLst/>
                <a:cxnLst/>
                <a:rect l="l" t="t" r="r" b="b"/>
                <a:pathLst>
                  <a:path w="7289" h="15805" extrusionOk="0">
                    <a:moveTo>
                      <a:pt x="1" y="0"/>
                    </a:moveTo>
                    <a:lnTo>
                      <a:pt x="1" y="15805"/>
                    </a:lnTo>
                    <a:lnTo>
                      <a:pt x="7289" y="15805"/>
                    </a:lnTo>
                    <a:lnTo>
                      <a:pt x="72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0"/>
              <p:cNvSpPr/>
              <p:nvPr/>
            </p:nvSpPr>
            <p:spPr>
              <a:xfrm>
                <a:off x="6292147" y="3768243"/>
                <a:ext cx="336719" cy="90191"/>
              </a:xfrm>
              <a:custGeom>
                <a:avLst/>
                <a:gdLst/>
                <a:ahLst/>
                <a:cxnLst/>
                <a:rect l="l" t="t" r="r" b="b"/>
                <a:pathLst>
                  <a:path w="10670" h="2858" extrusionOk="0">
                    <a:moveTo>
                      <a:pt x="2049" y="1"/>
                    </a:moveTo>
                    <a:lnTo>
                      <a:pt x="1832" y="14"/>
                    </a:lnTo>
                    <a:lnTo>
                      <a:pt x="1640" y="39"/>
                    </a:lnTo>
                    <a:lnTo>
                      <a:pt x="1435" y="91"/>
                    </a:lnTo>
                    <a:lnTo>
                      <a:pt x="1255" y="155"/>
                    </a:lnTo>
                    <a:lnTo>
                      <a:pt x="1076" y="244"/>
                    </a:lnTo>
                    <a:lnTo>
                      <a:pt x="897" y="347"/>
                    </a:lnTo>
                    <a:lnTo>
                      <a:pt x="743" y="462"/>
                    </a:lnTo>
                    <a:lnTo>
                      <a:pt x="602" y="603"/>
                    </a:lnTo>
                    <a:lnTo>
                      <a:pt x="474" y="744"/>
                    </a:lnTo>
                    <a:lnTo>
                      <a:pt x="346" y="898"/>
                    </a:lnTo>
                    <a:lnTo>
                      <a:pt x="244" y="1064"/>
                    </a:lnTo>
                    <a:lnTo>
                      <a:pt x="167" y="1243"/>
                    </a:lnTo>
                    <a:lnTo>
                      <a:pt x="90" y="1435"/>
                    </a:lnTo>
                    <a:lnTo>
                      <a:pt x="39" y="1628"/>
                    </a:lnTo>
                    <a:lnTo>
                      <a:pt x="13" y="1833"/>
                    </a:lnTo>
                    <a:lnTo>
                      <a:pt x="0" y="2050"/>
                    </a:lnTo>
                    <a:lnTo>
                      <a:pt x="0" y="2857"/>
                    </a:lnTo>
                    <a:lnTo>
                      <a:pt x="10669" y="2857"/>
                    </a:lnTo>
                    <a:lnTo>
                      <a:pt x="10669" y="2050"/>
                    </a:lnTo>
                    <a:lnTo>
                      <a:pt x="10656" y="1833"/>
                    </a:lnTo>
                    <a:lnTo>
                      <a:pt x="10618" y="1628"/>
                    </a:lnTo>
                    <a:lnTo>
                      <a:pt x="10567" y="1435"/>
                    </a:lnTo>
                    <a:lnTo>
                      <a:pt x="10503" y="1243"/>
                    </a:lnTo>
                    <a:lnTo>
                      <a:pt x="10413" y="1064"/>
                    </a:lnTo>
                    <a:lnTo>
                      <a:pt x="10311" y="898"/>
                    </a:lnTo>
                    <a:lnTo>
                      <a:pt x="10195" y="744"/>
                    </a:lnTo>
                    <a:lnTo>
                      <a:pt x="10067" y="603"/>
                    </a:lnTo>
                    <a:lnTo>
                      <a:pt x="9913" y="462"/>
                    </a:lnTo>
                    <a:lnTo>
                      <a:pt x="9760" y="347"/>
                    </a:lnTo>
                    <a:lnTo>
                      <a:pt x="9593" y="244"/>
                    </a:lnTo>
                    <a:lnTo>
                      <a:pt x="9414" y="155"/>
                    </a:lnTo>
                    <a:lnTo>
                      <a:pt x="9222" y="91"/>
                    </a:lnTo>
                    <a:lnTo>
                      <a:pt x="9030" y="39"/>
                    </a:lnTo>
                    <a:lnTo>
                      <a:pt x="8825" y="14"/>
                    </a:lnTo>
                    <a:lnTo>
                      <a:pt x="86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0"/>
              <p:cNvSpPr/>
              <p:nvPr/>
            </p:nvSpPr>
            <p:spPr>
              <a:xfrm>
                <a:off x="5809944" y="3820818"/>
                <a:ext cx="1300705" cy="389230"/>
              </a:xfrm>
              <a:custGeom>
                <a:avLst/>
                <a:gdLst/>
                <a:ahLst/>
                <a:cxnLst/>
                <a:rect l="l" t="t" r="r" b="b"/>
                <a:pathLst>
                  <a:path w="41217" h="12334" extrusionOk="0">
                    <a:moveTo>
                      <a:pt x="5162" y="0"/>
                    </a:moveTo>
                    <a:lnTo>
                      <a:pt x="5162" y="1204"/>
                    </a:lnTo>
                    <a:lnTo>
                      <a:pt x="2959" y="1947"/>
                    </a:lnTo>
                    <a:lnTo>
                      <a:pt x="1973" y="1255"/>
                    </a:lnTo>
                    <a:lnTo>
                      <a:pt x="0" y="4060"/>
                    </a:lnTo>
                    <a:lnTo>
                      <a:pt x="961" y="4739"/>
                    </a:lnTo>
                    <a:lnTo>
                      <a:pt x="871" y="5085"/>
                    </a:lnTo>
                    <a:lnTo>
                      <a:pt x="807" y="5431"/>
                    </a:lnTo>
                    <a:lnTo>
                      <a:pt x="769" y="5802"/>
                    </a:lnTo>
                    <a:lnTo>
                      <a:pt x="743" y="6173"/>
                    </a:lnTo>
                    <a:lnTo>
                      <a:pt x="769" y="6545"/>
                    </a:lnTo>
                    <a:lnTo>
                      <a:pt x="807" y="6903"/>
                    </a:lnTo>
                    <a:lnTo>
                      <a:pt x="871" y="7262"/>
                    </a:lnTo>
                    <a:lnTo>
                      <a:pt x="961" y="7608"/>
                    </a:lnTo>
                    <a:lnTo>
                      <a:pt x="0" y="8274"/>
                    </a:lnTo>
                    <a:lnTo>
                      <a:pt x="1973" y="11079"/>
                    </a:lnTo>
                    <a:lnTo>
                      <a:pt x="2959" y="10387"/>
                    </a:lnTo>
                    <a:lnTo>
                      <a:pt x="5098" y="11130"/>
                    </a:lnTo>
                    <a:lnTo>
                      <a:pt x="5098" y="12334"/>
                    </a:lnTo>
                    <a:lnTo>
                      <a:pt x="8530" y="12334"/>
                    </a:lnTo>
                    <a:lnTo>
                      <a:pt x="8530" y="11130"/>
                    </a:lnTo>
                    <a:lnTo>
                      <a:pt x="11950" y="11130"/>
                    </a:lnTo>
                    <a:lnTo>
                      <a:pt x="11950" y="12334"/>
                    </a:lnTo>
                    <a:lnTo>
                      <a:pt x="15383" y="12334"/>
                    </a:lnTo>
                    <a:lnTo>
                      <a:pt x="15383" y="11130"/>
                    </a:lnTo>
                    <a:lnTo>
                      <a:pt x="18930" y="11130"/>
                    </a:lnTo>
                    <a:lnTo>
                      <a:pt x="18930" y="12334"/>
                    </a:lnTo>
                    <a:lnTo>
                      <a:pt x="22350" y="12334"/>
                    </a:lnTo>
                    <a:lnTo>
                      <a:pt x="22350" y="11130"/>
                    </a:lnTo>
                    <a:lnTo>
                      <a:pt x="25783" y="11130"/>
                    </a:lnTo>
                    <a:lnTo>
                      <a:pt x="25783" y="12334"/>
                    </a:lnTo>
                    <a:lnTo>
                      <a:pt x="29215" y="12334"/>
                    </a:lnTo>
                    <a:lnTo>
                      <a:pt x="29215" y="11130"/>
                    </a:lnTo>
                    <a:lnTo>
                      <a:pt x="32635" y="11130"/>
                    </a:lnTo>
                    <a:lnTo>
                      <a:pt x="32635" y="12334"/>
                    </a:lnTo>
                    <a:lnTo>
                      <a:pt x="36067" y="12334"/>
                    </a:lnTo>
                    <a:lnTo>
                      <a:pt x="36067" y="11130"/>
                    </a:lnTo>
                    <a:lnTo>
                      <a:pt x="38270" y="10387"/>
                    </a:lnTo>
                    <a:lnTo>
                      <a:pt x="39257" y="11079"/>
                    </a:lnTo>
                    <a:lnTo>
                      <a:pt x="41216" y="8274"/>
                    </a:lnTo>
                    <a:lnTo>
                      <a:pt x="40268" y="7608"/>
                    </a:lnTo>
                    <a:lnTo>
                      <a:pt x="40358" y="7262"/>
                    </a:lnTo>
                    <a:lnTo>
                      <a:pt x="40422" y="6903"/>
                    </a:lnTo>
                    <a:lnTo>
                      <a:pt x="40460" y="6545"/>
                    </a:lnTo>
                    <a:lnTo>
                      <a:pt x="40473" y="6173"/>
                    </a:lnTo>
                    <a:lnTo>
                      <a:pt x="40460" y="5802"/>
                    </a:lnTo>
                    <a:lnTo>
                      <a:pt x="40422" y="5431"/>
                    </a:lnTo>
                    <a:lnTo>
                      <a:pt x="40358" y="5085"/>
                    </a:lnTo>
                    <a:lnTo>
                      <a:pt x="40268" y="4739"/>
                    </a:lnTo>
                    <a:lnTo>
                      <a:pt x="41216" y="4060"/>
                    </a:lnTo>
                    <a:lnTo>
                      <a:pt x="39257" y="1255"/>
                    </a:lnTo>
                    <a:lnTo>
                      <a:pt x="38270" y="1947"/>
                    </a:lnTo>
                    <a:lnTo>
                      <a:pt x="36131" y="1204"/>
                    </a:lnTo>
                    <a:lnTo>
                      <a:pt x="36131" y="0"/>
                    </a:lnTo>
                    <a:lnTo>
                      <a:pt x="32699" y="0"/>
                    </a:lnTo>
                    <a:lnTo>
                      <a:pt x="32699" y="1204"/>
                    </a:lnTo>
                    <a:lnTo>
                      <a:pt x="29266" y="1204"/>
                    </a:lnTo>
                    <a:lnTo>
                      <a:pt x="29266" y="0"/>
                    </a:lnTo>
                    <a:lnTo>
                      <a:pt x="25847" y="0"/>
                    </a:lnTo>
                    <a:lnTo>
                      <a:pt x="25847" y="1204"/>
                    </a:lnTo>
                    <a:lnTo>
                      <a:pt x="22414" y="1204"/>
                    </a:lnTo>
                    <a:lnTo>
                      <a:pt x="22414" y="0"/>
                    </a:lnTo>
                    <a:lnTo>
                      <a:pt x="18994" y="0"/>
                    </a:lnTo>
                    <a:lnTo>
                      <a:pt x="18994" y="1204"/>
                    </a:lnTo>
                    <a:lnTo>
                      <a:pt x="15434" y="1204"/>
                    </a:lnTo>
                    <a:lnTo>
                      <a:pt x="15434" y="0"/>
                    </a:lnTo>
                    <a:lnTo>
                      <a:pt x="12014" y="0"/>
                    </a:lnTo>
                    <a:lnTo>
                      <a:pt x="12014" y="1204"/>
                    </a:lnTo>
                    <a:lnTo>
                      <a:pt x="8582" y="1204"/>
                    </a:lnTo>
                    <a:lnTo>
                      <a:pt x="85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0"/>
              <p:cNvSpPr/>
              <p:nvPr/>
            </p:nvSpPr>
            <p:spPr>
              <a:xfrm>
                <a:off x="5864918" y="3889929"/>
                <a:ext cx="1191169" cy="251008"/>
              </a:xfrm>
              <a:custGeom>
                <a:avLst/>
                <a:gdLst/>
                <a:ahLst/>
                <a:cxnLst/>
                <a:rect l="l" t="t" r="r" b="b"/>
                <a:pathLst>
                  <a:path w="37746" h="7954" extrusionOk="0">
                    <a:moveTo>
                      <a:pt x="3971" y="0"/>
                    </a:moveTo>
                    <a:lnTo>
                      <a:pt x="3766" y="13"/>
                    </a:lnTo>
                    <a:lnTo>
                      <a:pt x="3561" y="26"/>
                    </a:lnTo>
                    <a:lnTo>
                      <a:pt x="3369" y="51"/>
                    </a:lnTo>
                    <a:lnTo>
                      <a:pt x="3177" y="90"/>
                    </a:lnTo>
                    <a:lnTo>
                      <a:pt x="2985" y="128"/>
                    </a:lnTo>
                    <a:lnTo>
                      <a:pt x="2792" y="179"/>
                    </a:lnTo>
                    <a:lnTo>
                      <a:pt x="2600" y="244"/>
                    </a:lnTo>
                    <a:lnTo>
                      <a:pt x="2421" y="320"/>
                    </a:lnTo>
                    <a:lnTo>
                      <a:pt x="2255" y="397"/>
                    </a:lnTo>
                    <a:lnTo>
                      <a:pt x="2075" y="487"/>
                    </a:lnTo>
                    <a:lnTo>
                      <a:pt x="1909" y="577"/>
                    </a:lnTo>
                    <a:lnTo>
                      <a:pt x="1755" y="679"/>
                    </a:lnTo>
                    <a:lnTo>
                      <a:pt x="1601" y="794"/>
                    </a:lnTo>
                    <a:lnTo>
                      <a:pt x="1448" y="910"/>
                    </a:lnTo>
                    <a:lnTo>
                      <a:pt x="1307" y="1038"/>
                    </a:lnTo>
                    <a:lnTo>
                      <a:pt x="1166" y="1166"/>
                    </a:lnTo>
                    <a:lnTo>
                      <a:pt x="1038" y="1307"/>
                    </a:lnTo>
                    <a:lnTo>
                      <a:pt x="910" y="1447"/>
                    </a:lnTo>
                    <a:lnTo>
                      <a:pt x="794" y="1601"/>
                    </a:lnTo>
                    <a:lnTo>
                      <a:pt x="679" y="1755"/>
                    </a:lnTo>
                    <a:lnTo>
                      <a:pt x="577" y="1921"/>
                    </a:lnTo>
                    <a:lnTo>
                      <a:pt x="474" y="2088"/>
                    </a:lnTo>
                    <a:lnTo>
                      <a:pt x="397" y="2254"/>
                    </a:lnTo>
                    <a:lnTo>
                      <a:pt x="308" y="2434"/>
                    </a:lnTo>
                    <a:lnTo>
                      <a:pt x="244" y="2613"/>
                    </a:lnTo>
                    <a:lnTo>
                      <a:pt x="180" y="2792"/>
                    </a:lnTo>
                    <a:lnTo>
                      <a:pt x="128" y="2984"/>
                    </a:lnTo>
                    <a:lnTo>
                      <a:pt x="77" y="3177"/>
                    </a:lnTo>
                    <a:lnTo>
                      <a:pt x="52" y="3369"/>
                    </a:lnTo>
                    <a:lnTo>
                      <a:pt x="26" y="3574"/>
                    </a:lnTo>
                    <a:lnTo>
                      <a:pt x="0" y="3778"/>
                    </a:lnTo>
                    <a:lnTo>
                      <a:pt x="0" y="3983"/>
                    </a:lnTo>
                    <a:lnTo>
                      <a:pt x="0" y="4188"/>
                    </a:lnTo>
                    <a:lnTo>
                      <a:pt x="26" y="4380"/>
                    </a:lnTo>
                    <a:lnTo>
                      <a:pt x="52" y="4585"/>
                    </a:lnTo>
                    <a:lnTo>
                      <a:pt x="77" y="4777"/>
                    </a:lnTo>
                    <a:lnTo>
                      <a:pt x="128" y="4970"/>
                    </a:lnTo>
                    <a:lnTo>
                      <a:pt x="180" y="5162"/>
                    </a:lnTo>
                    <a:lnTo>
                      <a:pt x="244" y="5341"/>
                    </a:lnTo>
                    <a:lnTo>
                      <a:pt x="308" y="5520"/>
                    </a:lnTo>
                    <a:lnTo>
                      <a:pt x="397" y="5700"/>
                    </a:lnTo>
                    <a:lnTo>
                      <a:pt x="474" y="5866"/>
                    </a:lnTo>
                    <a:lnTo>
                      <a:pt x="577" y="6033"/>
                    </a:lnTo>
                    <a:lnTo>
                      <a:pt x="679" y="6199"/>
                    </a:lnTo>
                    <a:lnTo>
                      <a:pt x="794" y="6353"/>
                    </a:lnTo>
                    <a:lnTo>
                      <a:pt x="910" y="6507"/>
                    </a:lnTo>
                    <a:lnTo>
                      <a:pt x="1038" y="6647"/>
                    </a:lnTo>
                    <a:lnTo>
                      <a:pt x="1166" y="6788"/>
                    </a:lnTo>
                    <a:lnTo>
                      <a:pt x="1307" y="6916"/>
                    </a:lnTo>
                    <a:lnTo>
                      <a:pt x="1448" y="7044"/>
                    </a:lnTo>
                    <a:lnTo>
                      <a:pt x="1601" y="7160"/>
                    </a:lnTo>
                    <a:lnTo>
                      <a:pt x="1755" y="7275"/>
                    </a:lnTo>
                    <a:lnTo>
                      <a:pt x="1909" y="7378"/>
                    </a:lnTo>
                    <a:lnTo>
                      <a:pt x="2075" y="7467"/>
                    </a:lnTo>
                    <a:lnTo>
                      <a:pt x="2255" y="7557"/>
                    </a:lnTo>
                    <a:lnTo>
                      <a:pt x="2421" y="7634"/>
                    </a:lnTo>
                    <a:lnTo>
                      <a:pt x="2600" y="7711"/>
                    </a:lnTo>
                    <a:lnTo>
                      <a:pt x="2792" y="7775"/>
                    </a:lnTo>
                    <a:lnTo>
                      <a:pt x="2985" y="7826"/>
                    </a:lnTo>
                    <a:lnTo>
                      <a:pt x="3177" y="7877"/>
                    </a:lnTo>
                    <a:lnTo>
                      <a:pt x="3369" y="7903"/>
                    </a:lnTo>
                    <a:lnTo>
                      <a:pt x="3561" y="7928"/>
                    </a:lnTo>
                    <a:lnTo>
                      <a:pt x="3766" y="7941"/>
                    </a:lnTo>
                    <a:lnTo>
                      <a:pt x="3971" y="7954"/>
                    </a:lnTo>
                    <a:lnTo>
                      <a:pt x="33762" y="7954"/>
                    </a:lnTo>
                    <a:lnTo>
                      <a:pt x="33967" y="7941"/>
                    </a:lnTo>
                    <a:lnTo>
                      <a:pt x="34172" y="7928"/>
                    </a:lnTo>
                    <a:lnTo>
                      <a:pt x="34377" y="7903"/>
                    </a:lnTo>
                    <a:lnTo>
                      <a:pt x="34569" y="7877"/>
                    </a:lnTo>
                    <a:lnTo>
                      <a:pt x="34761" y="7826"/>
                    </a:lnTo>
                    <a:lnTo>
                      <a:pt x="34953" y="7775"/>
                    </a:lnTo>
                    <a:lnTo>
                      <a:pt x="35132" y="7711"/>
                    </a:lnTo>
                    <a:lnTo>
                      <a:pt x="35312" y="7634"/>
                    </a:lnTo>
                    <a:lnTo>
                      <a:pt x="35491" y="7557"/>
                    </a:lnTo>
                    <a:lnTo>
                      <a:pt x="35657" y="7467"/>
                    </a:lnTo>
                    <a:lnTo>
                      <a:pt x="35824" y="7378"/>
                    </a:lnTo>
                    <a:lnTo>
                      <a:pt x="35990" y="7275"/>
                    </a:lnTo>
                    <a:lnTo>
                      <a:pt x="36144" y="7160"/>
                    </a:lnTo>
                    <a:lnTo>
                      <a:pt x="36298" y="7044"/>
                    </a:lnTo>
                    <a:lnTo>
                      <a:pt x="36439" y="6916"/>
                    </a:lnTo>
                    <a:lnTo>
                      <a:pt x="36580" y="6788"/>
                    </a:lnTo>
                    <a:lnTo>
                      <a:pt x="36708" y="6647"/>
                    </a:lnTo>
                    <a:lnTo>
                      <a:pt x="36836" y="6507"/>
                    </a:lnTo>
                    <a:lnTo>
                      <a:pt x="36951" y="6353"/>
                    </a:lnTo>
                    <a:lnTo>
                      <a:pt x="37066" y="6199"/>
                    </a:lnTo>
                    <a:lnTo>
                      <a:pt x="37169" y="6033"/>
                    </a:lnTo>
                    <a:lnTo>
                      <a:pt x="37258" y="5866"/>
                    </a:lnTo>
                    <a:lnTo>
                      <a:pt x="37348" y="5700"/>
                    </a:lnTo>
                    <a:lnTo>
                      <a:pt x="37425" y="5520"/>
                    </a:lnTo>
                    <a:lnTo>
                      <a:pt x="37502" y="5341"/>
                    </a:lnTo>
                    <a:lnTo>
                      <a:pt x="37566" y="5162"/>
                    </a:lnTo>
                    <a:lnTo>
                      <a:pt x="37617" y="4970"/>
                    </a:lnTo>
                    <a:lnTo>
                      <a:pt x="37655" y="4777"/>
                    </a:lnTo>
                    <a:lnTo>
                      <a:pt x="37694" y="4585"/>
                    </a:lnTo>
                    <a:lnTo>
                      <a:pt x="37719" y="4380"/>
                    </a:lnTo>
                    <a:lnTo>
                      <a:pt x="37732" y="4188"/>
                    </a:lnTo>
                    <a:lnTo>
                      <a:pt x="37745" y="3983"/>
                    </a:lnTo>
                    <a:lnTo>
                      <a:pt x="37732" y="3778"/>
                    </a:lnTo>
                    <a:lnTo>
                      <a:pt x="37719" y="3574"/>
                    </a:lnTo>
                    <a:lnTo>
                      <a:pt x="37694" y="3369"/>
                    </a:lnTo>
                    <a:lnTo>
                      <a:pt x="37655" y="3177"/>
                    </a:lnTo>
                    <a:lnTo>
                      <a:pt x="37617" y="2984"/>
                    </a:lnTo>
                    <a:lnTo>
                      <a:pt x="37566" y="2792"/>
                    </a:lnTo>
                    <a:lnTo>
                      <a:pt x="37502" y="2613"/>
                    </a:lnTo>
                    <a:lnTo>
                      <a:pt x="37425" y="2434"/>
                    </a:lnTo>
                    <a:lnTo>
                      <a:pt x="37348" y="2254"/>
                    </a:lnTo>
                    <a:lnTo>
                      <a:pt x="37258" y="2088"/>
                    </a:lnTo>
                    <a:lnTo>
                      <a:pt x="37169" y="1921"/>
                    </a:lnTo>
                    <a:lnTo>
                      <a:pt x="37066" y="1755"/>
                    </a:lnTo>
                    <a:lnTo>
                      <a:pt x="36951" y="1601"/>
                    </a:lnTo>
                    <a:lnTo>
                      <a:pt x="36836" y="1447"/>
                    </a:lnTo>
                    <a:lnTo>
                      <a:pt x="36708" y="1307"/>
                    </a:lnTo>
                    <a:lnTo>
                      <a:pt x="36580" y="1166"/>
                    </a:lnTo>
                    <a:lnTo>
                      <a:pt x="36439" y="1038"/>
                    </a:lnTo>
                    <a:lnTo>
                      <a:pt x="36298" y="910"/>
                    </a:lnTo>
                    <a:lnTo>
                      <a:pt x="36144" y="794"/>
                    </a:lnTo>
                    <a:lnTo>
                      <a:pt x="35990" y="679"/>
                    </a:lnTo>
                    <a:lnTo>
                      <a:pt x="35824" y="577"/>
                    </a:lnTo>
                    <a:lnTo>
                      <a:pt x="35657" y="487"/>
                    </a:lnTo>
                    <a:lnTo>
                      <a:pt x="35491" y="397"/>
                    </a:lnTo>
                    <a:lnTo>
                      <a:pt x="35312" y="320"/>
                    </a:lnTo>
                    <a:lnTo>
                      <a:pt x="35132" y="244"/>
                    </a:lnTo>
                    <a:lnTo>
                      <a:pt x="34953" y="179"/>
                    </a:lnTo>
                    <a:lnTo>
                      <a:pt x="34761" y="128"/>
                    </a:lnTo>
                    <a:lnTo>
                      <a:pt x="34569" y="90"/>
                    </a:lnTo>
                    <a:lnTo>
                      <a:pt x="34377" y="51"/>
                    </a:lnTo>
                    <a:lnTo>
                      <a:pt x="34172" y="26"/>
                    </a:lnTo>
                    <a:lnTo>
                      <a:pt x="33967" y="13"/>
                    </a:lnTo>
                    <a:lnTo>
                      <a:pt x="33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0"/>
              <p:cNvSpPr/>
              <p:nvPr/>
            </p:nvSpPr>
            <p:spPr>
              <a:xfrm>
                <a:off x="5896444" y="3921455"/>
                <a:ext cx="1128118" cy="187956"/>
              </a:xfrm>
              <a:custGeom>
                <a:avLst/>
                <a:gdLst/>
                <a:ahLst/>
                <a:cxnLst/>
                <a:rect l="l" t="t" r="r" b="b"/>
                <a:pathLst>
                  <a:path w="35748" h="5956" extrusionOk="0">
                    <a:moveTo>
                      <a:pt x="2818" y="0"/>
                    </a:moveTo>
                    <a:lnTo>
                      <a:pt x="2664" y="13"/>
                    </a:lnTo>
                    <a:lnTo>
                      <a:pt x="2370" y="64"/>
                    </a:lnTo>
                    <a:lnTo>
                      <a:pt x="2088" y="128"/>
                    </a:lnTo>
                    <a:lnTo>
                      <a:pt x="1819" y="231"/>
                    </a:lnTo>
                    <a:lnTo>
                      <a:pt x="1550" y="359"/>
                    </a:lnTo>
                    <a:lnTo>
                      <a:pt x="1307" y="512"/>
                    </a:lnTo>
                    <a:lnTo>
                      <a:pt x="1076" y="679"/>
                    </a:lnTo>
                    <a:lnTo>
                      <a:pt x="871" y="871"/>
                    </a:lnTo>
                    <a:lnTo>
                      <a:pt x="679" y="1089"/>
                    </a:lnTo>
                    <a:lnTo>
                      <a:pt x="500" y="1319"/>
                    </a:lnTo>
                    <a:lnTo>
                      <a:pt x="359" y="1563"/>
                    </a:lnTo>
                    <a:lnTo>
                      <a:pt x="231" y="1819"/>
                    </a:lnTo>
                    <a:lnTo>
                      <a:pt x="128" y="2088"/>
                    </a:lnTo>
                    <a:lnTo>
                      <a:pt x="52" y="2382"/>
                    </a:lnTo>
                    <a:lnTo>
                      <a:pt x="13" y="2677"/>
                    </a:lnTo>
                    <a:lnTo>
                      <a:pt x="0" y="2831"/>
                    </a:lnTo>
                    <a:lnTo>
                      <a:pt x="0" y="2984"/>
                    </a:lnTo>
                    <a:lnTo>
                      <a:pt x="0" y="3138"/>
                    </a:lnTo>
                    <a:lnTo>
                      <a:pt x="13" y="3279"/>
                    </a:lnTo>
                    <a:lnTo>
                      <a:pt x="52" y="3586"/>
                    </a:lnTo>
                    <a:lnTo>
                      <a:pt x="128" y="3868"/>
                    </a:lnTo>
                    <a:lnTo>
                      <a:pt x="231" y="4137"/>
                    </a:lnTo>
                    <a:lnTo>
                      <a:pt x="359" y="4406"/>
                    </a:lnTo>
                    <a:lnTo>
                      <a:pt x="500" y="4649"/>
                    </a:lnTo>
                    <a:lnTo>
                      <a:pt x="679" y="4880"/>
                    </a:lnTo>
                    <a:lnTo>
                      <a:pt x="871" y="5085"/>
                    </a:lnTo>
                    <a:lnTo>
                      <a:pt x="1076" y="5277"/>
                    </a:lnTo>
                    <a:lnTo>
                      <a:pt x="1307" y="5456"/>
                    </a:lnTo>
                    <a:lnTo>
                      <a:pt x="1550" y="5597"/>
                    </a:lnTo>
                    <a:lnTo>
                      <a:pt x="1819" y="5725"/>
                    </a:lnTo>
                    <a:lnTo>
                      <a:pt x="2088" y="5828"/>
                    </a:lnTo>
                    <a:lnTo>
                      <a:pt x="2370" y="5905"/>
                    </a:lnTo>
                    <a:lnTo>
                      <a:pt x="2664" y="5943"/>
                    </a:lnTo>
                    <a:lnTo>
                      <a:pt x="2818" y="5956"/>
                    </a:lnTo>
                    <a:lnTo>
                      <a:pt x="32917" y="5956"/>
                    </a:lnTo>
                    <a:lnTo>
                      <a:pt x="33070" y="5943"/>
                    </a:lnTo>
                    <a:lnTo>
                      <a:pt x="33365" y="5905"/>
                    </a:lnTo>
                    <a:lnTo>
                      <a:pt x="33659" y="5828"/>
                    </a:lnTo>
                    <a:lnTo>
                      <a:pt x="33928" y="5725"/>
                    </a:lnTo>
                    <a:lnTo>
                      <a:pt x="34184" y="5597"/>
                    </a:lnTo>
                    <a:lnTo>
                      <a:pt x="34428" y="5456"/>
                    </a:lnTo>
                    <a:lnTo>
                      <a:pt x="34658" y="5277"/>
                    </a:lnTo>
                    <a:lnTo>
                      <a:pt x="34876" y="5085"/>
                    </a:lnTo>
                    <a:lnTo>
                      <a:pt x="35068" y="4880"/>
                    </a:lnTo>
                    <a:lnTo>
                      <a:pt x="35235" y="4649"/>
                    </a:lnTo>
                    <a:lnTo>
                      <a:pt x="35388" y="4406"/>
                    </a:lnTo>
                    <a:lnTo>
                      <a:pt x="35517" y="4137"/>
                    </a:lnTo>
                    <a:lnTo>
                      <a:pt x="35619" y="3868"/>
                    </a:lnTo>
                    <a:lnTo>
                      <a:pt x="35683" y="3586"/>
                    </a:lnTo>
                    <a:lnTo>
                      <a:pt x="35734" y="3279"/>
                    </a:lnTo>
                    <a:lnTo>
                      <a:pt x="35747" y="3138"/>
                    </a:lnTo>
                    <a:lnTo>
                      <a:pt x="35747" y="2984"/>
                    </a:lnTo>
                    <a:lnTo>
                      <a:pt x="35747" y="2831"/>
                    </a:lnTo>
                    <a:lnTo>
                      <a:pt x="35734" y="2677"/>
                    </a:lnTo>
                    <a:lnTo>
                      <a:pt x="35683" y="2382"/>
                    </a:lnTo>
                    <a:lnTo>
                      <a:pt x="35619" y="2088"/>
                    </a:lnTo>
                    <a:lnTo>
                      <a:pt x="35517" y="1819"/>
                    </a:lnTo>
                    <a:lnTo>
                      <a:pt x="35388" y="1563"/>
                    </a:lnTo>
                    <a:lnTo>
                      <a:pt x="35235" y="1319"/>
                    </a:lnTo>
                    <a:lnTo>
                      <a:pt x="35068" y="1089"/>
                    </a:lnTo>
                    <a:lnTo>
                      <a:pt x="34876" y="871"/>
                    </a:lnTo>
                    <a:lnTo>
                      <a:pt x="34658" y="679"/>
                    </a:lnTo>
                    <a:lnTo>
                      <a:pt x="34428" y="512"/>
                    </a:lnTo>
                    <a:lnTo>
                      <a:pt x="34184" y="359"/>
                    </a:lnTo>
                    <a:lnTo>
                      <a:pt x="33928" y="231"/>
                    </a:lnTo>
                    <a:lnTo>
                      <a:pt x="33659" y="128"/>
                    </a:lnTo>
                    <a:lnTo>
                      <a:pt x="33365" y="64"/>
                    </a:lnTo>
                    <a:lnTo>
                      <a:pt x="33070" y="13"/>
                    </a:lnTo>
                    <a:lnTo>
                      <a:pt x="3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0"/>
              <p:cNvSpPr/>
              <p:nvPr/>
            </p:nvSpPr>
            <p:spPr>
              <a:xfrm>
                <a:off x="5693528" y="2429189"/>
                <a:ext cx="1535935" cy="1155194"/>
              </a:xfrm>
              <a:custGeom>
                <a:avLst/>
                <a:gdLst/>
                <a:ahLst/>
                <a:cxnLst/>
                <a:rect l="l" t="t" r="r" b="b"/>
                <a:pathLst>
                  <a:path w="48671" h="36606" extrusionOk="0">
                    <a:moveTo>
                      <a:pt x="18162" y="0"/>
                    </a:moveTo>
                    <a:lnTo>
                      <a:pt x="17881" y="13"/>
                    </a:lnTo>
                    <a:lnTo>
                      <a:pt x="17599" y="39"/>
                    </a:lnTo>
                    <a:lnTo>
                      <a:pt x="17330" y="77"/>
                    </a:lnTo>
                    <a:lnTo>
                      <a:pt x="17048" y="116"/>
                    </a:lnTo>
                    <a:lnTo>
                      <a:pt x="16779" y="167"/>
                    </a:lnTo>
                    <a:lnTo>
                      <a:pt x="16510" y="218"/>
                    </a:lnTo>
                    <a:lnTo>
                      <a:pt x="16241" y="282"/>
                    </a:lnTo>
                    <a:lnTo>
                      <a:pt x="15985" y="359"/>
                    </a:lnTo>
                    <a:lnTo>
                      <a:pt x="15729" y="449"/>
                    </a:lnTo>
                    <a:lnTo>
                      <a:pt x="15473" y="538"/>
                    </a:lnTo>
                    <a:lnTo>
                      <a:pt x="15217" y="628"/>
                    </a:lnTo>
                    <a:lnTo>
                      <a:pt x="14973" y="743"/>
                    </a:lnTo>
                    <a:lnTo>
                      <a:pt x="14730" y="846"/>
                    </a:lnTo>
                    <a:lnTo>
                      <a:pt x="14486" y="974"/>
                    </a:lnTo>
                    <a:lnTo>
                      <a:pt x="14256" y="1102"/>
                    </a:lnTo>
                    <a:lnTo>
                      <a:pt x="14025" y="1230"/>
                    </a:lnTo>
                    <a:lnTo>
                      <a:pt x="13795" y="1371"/>
                    </a:lnTo>
                    <a:lnTo>
                      <a:pt x="13577" y="1525"/>
                    </a:lnTo>
                    <a:lnTo>
                      <a:pt x="13359" y="1678"/>
                    </a:lnTo>
                    <a:lnTo>
                      <a:pt x="13154" y="1845"/>
                    </a:lnTo>
                    <a:lnTo>
                      <a:pt x="12950" y="2011"/>
                    </a:lnTo>
                    <a:lnTo>
                      <a:pt x="12745" y="2178"/>
                    </a:lnTo>
                    <a:lnTo>
                      <a:pt x="12552" y="2357"/>
                    </a:lnTo>
                    <a:lnTo>
                      <a:pt x="12360" y="2549"/>
                    </a:lnTo>
                    <a:lnTo>
                      <a:pt x="12181" y="2741"/>
                    </a:lnTo>
                    <a:lnTo>
                      <a:pt x="12002" y="2933"/>
                    </a:lnTo>
                    <a:lnTo>
                      <a:pt x="11835" y="3138"/>
                    </a:lnTo>
                    <a:lnTo>
                      <a:pt x="11669" y="3343"/>
                    </a:lnTo>
                    <a:lnTo>
                      <a:pt x="11502" y="3561"/>
                    </a:lnTo>
                    <a:lnTo>
                      <a:pt x="11361" y="3779"/>
                    </a:lnTo>
                    <a:lnTo>
                      <a:pt x="11208" y="3996"/>
                    </a:lnTo>
                    <a:lnTo>
                      <a:pt x="10990" y="3971"/>
                    </a:lnTo>
                    <a:lnTo>
                      <a:pt x="10772" y="3945"/>
                    </a:lnTo>
                    <a:lnTo>
                      <a:pt x="10542" y="3932"/>
                    </a:lnTo>
                    <a:lnTo>
                      <a:pt x="10311" y="3920"/>
                    </a:lnTo>
                    <a:lnTo>
                      <a:pt x="10017" y="3932"/>
                    </a:lnTo>
                    <a:lnTo>
                      <a:pt x="9722" y="3958"/>
                    </a:lnTo>
                    <a:lnTo>
                      <a:pt x="9427" y="3984"/>
                    </a:lnTo>
                    <a:lnTo>
                      <a:pt x="9146" y="4035"/>
                    </a:lnTo>
                    <a:lnTo>
                      <a:pt x="8864" y="4099"/>
                    </a:lnTo>
                    <a:lnTo>
                      <a:pt x="8582" y="4189"/>
                    </a:lnTo>
                    <a:lnTo>
                      <a:pt x="8313" y="4278"/>
                    </a:lnTo>
                    <a:lnTo>
                      <a:pt x="8057" y="4381"/>
                    </a:lnTo>
                    <a:lnTo>
                      <a:pt x="7801" y="4496"/>
                    </a:lnTo>
                    <a:lnTo>
                      <a:pt x="7545" y="4624"/>
                    </a:lnTo>
                    <a:lnTo>
                      <a:pt x="7301" y="4765"/>
                    </a:lnTo>
                    <a:lnTo>
                      <a:pt x="7071" y="4919"/>
                    </a:lnTo>
                    <a:lnTo>
                      <a:pt x="6840" y="5072"/>
                    </a:lnTo>
                    <a:lnTo>
                      <a:pt x="6622" y="5252"/>
                    </a:lnTo>
                    <a:lnTo>
                      <a:pt x="6405" y="5431"/>
                    </a:lnTo>
                    <a:lnTo>
                      <a:pt x="6213" y="5623"/>
                    </a:lnTo>
                    <a:lnTo>
                      <a:pt x="6008" y="5828"/>
                    </a:lnTo>
                    <a:lnTo>
                      <a:pt x="5828" y="6033"/>
                    </a:lnTo>
                    <a:lnTo>
                      <a:pt x="5662" y="6251"/>
                    </a:lnTo>
                    <a:lnTo>
                      <a:pt x="5495" y="6481"/>
                    </a:lnTo>
                    <a:lnTo>
                      <a:pt x="5342" y="6725"/>
                    </a:lnTo>
                    <a:lnTo>
                      <a:pt x="5201" y="6968"/>
                    </a:lnTo>
                    <a:lnTo>
                      <a:pt x="5073" y="7211"/>
                    </a:lnTo>
                    <a:lnTo>
                      <a:pt x="4957" y="7467"/>
                    </a:lnTo>
                    <a:lnTo>
                      <a:pt x="4855" y="7736"/>
                    </a:lnTo>
                    <a:lnTo>
                      <a:pt x="4765" y="8005"/>
                    </a:lnTo>
                    <a:lnTo>
                      <a:pt x="4688" y="8287"/>
                    </a:lnTo>
                    <a:lnTo>
                      <a:pt x="4624" y="8556"/>
                    </a:lnTo>
                    <a:lnTo>
                      <a:pt x="4573" y="8851"/>
                    </a:lnTo>
                    <a:lnTo>
                      <a:pt x="4535" y="9145"/>
                    </a:lnTo>
                    <a:lnTo>
                      <a:pt x="4509" y="9440"/>
                    </a:lnTo>
                    <a:lnTo>
                      <a:pt x="4509" y="9734"/>
                    </a:lnTo>
                    <a:lnTo>
                      <a:pt x="4509" y="9978"/>
                    </a:lnTo>
                    <a:lnTo>
                      <a:pt x="4535" y="10234"/>
                    </a:lnTo>
                    <a:lnTo>
                      <a:pt x="4560" y="10477"/>
                    </a:lnTo>
                    <a:lnTo>
                      <a:pt x="4599" y="10721"/>
                    </a:lnTo>
                    <a:lnTo>
                      <a:pt x="4343" y="10849"/>
                    </a:lnTo>
                    <a:lnTo>
                      <a:pt x="4086" y="11002"/>
                    </a:lnTo>
                    <a:lnTo>
                      <a:pt x="3856" y="11156"/>
                    </a:lnTo>
                    <a:lnTo>
                      <a:pt x="3613" y="11323"/>
                    </a:lnTo>
                    <a:lnTo>
                      <a:pt x="3382" y="11489"/>
                    </a:lnTo>
                    <a:lnTo>
                      <a:pt x="3152" y="11668"/>
                    </a:lnTo>
                    <a:lnTo>
                      <a:pt x="2934" y="11848"/>
                    </a:lnTo>
                    <a:lnTo>
                      <a:pt x="2729" y="12040"/>
                    </a:lnTo>
                    <a:lnTo>
                      <a:pt x="2524" y="12245"/>
                    </a:lnTo>
                    <a:lnTo>
                      <a:pt x="2319" y="12450"/>
                    </a:lnTo>
                    <a:lnTo>
                      <a:pt x="2127" y="12655"/>
                    </a:lnTo>
                    <a:lnTo>
                      <a:pt x="1935" y="12872"/>
                    </a:lnTo>
                    <a:lnTo>
                      <a:pt x="1768" y="13103"/>
                    </a:lnTo>
                    <a:lnTo>
                      <a:pt x="1589" y="13333"/>
                    </a:lnTo>
                    <a:lnTo>
                      <a:pt x="1422" y="13564"/>
                    </a:lnTo>
                    <a:lnTo>
                      <a:pt x="1269" y="13807"/>
                    </a:lnTo>
                    <a:lnTo>
                      <a:pt x="1128" y="14063"/>
                    </a:lnTo>
                    <a:lnTo>
                      <a:pt x="987" y="14307"/>
                    </a:lnTo>
                    <a:lnTo>
                      <a:pt x="859" y="14576"/>
                    </a:lnTo>
                    <a:lnTo>
                      <a:pt x="731" y="14832"/>
                    </a:lnTo>
                    <a:lnTo>
                      <a:pt x="616" y="15101"/>
                    </a:lnTo>
                    <a:lnTo>
                      <a:pt x="513" y="15370"/>
                    </a:lnTo>
                    <a:lnTo>
                      <a:pt x="423" y="15652"/>
                    </a:lnTo>
                    <a:lnTo>
                      <a:pt x="334" y="15933"/>
                    </a:lnTo>
                    <a:lnTo>
                      <a:pt x="257" y="16215"/>
                    </a:lnTo>
                    <a:lnTo>
                      <a:pt x="193" y="16497"/>
                    </a:lnTo>
                    <a:lnTo>
                      <a:pt x="129" y="16792"/>
                    </a:lnTo>
                    <a:lnTo>
                      <a:pt x="90" y="17086"/>
                    </a:lnTo>
                    <a:lnTo>
                      <a:pt x="52" y="17394"/>
                    </a:lnTo>
                    <a:lnTo>
                      <a:pt x="26" y="17688"/>
                    </a:lnTo>
                    <a:lnTo>
                      <a:pt x="1" y="17996"/>
                    </a:lnTo>
                    <a:lnTo>
                      <a:pt x="1" y="18303"/>
                    </a:lnTo>
                    <a:lnTo>
                      <a:pt x="1" y="18610"/>
                    </a:lnTo>
                    <a:lnTo>
                      <a:pt x="26" y="18918"/>
                    </a:lnTo>
                    <a:lnTo>
                      <a:pt x="52" y="19225"/>
                    </a:lnTo>
                    <a:lnTo>
                      <a:pt x="90" y="19520"/>
                    </a:lnTo>
                    <a:lnTo>
                      <a:pt x="129" y="19814"/>
                    </a:lnTo>
                    <a:lnTo>
                      <a:pt x="193" y="20109"/>
                    </a:lnTo>
                    <a:lnTo>
                      <a:pt x="257" y="20391"/>
                    </a:lnTo>
                    <a:lnTo>
                      <a:pt x="334" y="20685"/>
                    </a:lnTo>
                    <a:lnTo>
                      <a:pt x="423" y="20967"/>
                    </a:lnTo>
                    <a:lnTo>
                      <a:pt x="513" y="21236"/>
                    </a:lnTo>
                    <a:lnTo>
                      <a:pt x="616" y="21505"/>
                    </a:lnTo>
                    <a:lnTo>
                      <a:pt x="731" y="21774"/>
                    </a:lnTo>
                    <a:lnTo>
                      <a:pt x="859" y="22043"/>
                    </a:lnTo>
                    <a:lnTo>
                      <a:pt x="987" y="22299"/>
                    </a:lnTo>
                    <a:lnTo>
                      <a:pt x="1128" y="22555"/>
                    </a:lnTo>
                    <a:lnTo>
                      <a:pt x="1269" y="22798"/>
                    </a:lnTo>
                    <a:lnTo>
                      <a:pt x="1422" y="23042"/>
                    </a:lnTo>
                    <a:lnTo>
                      <a:pt x="1589" y="23272"/>
                    </a:lnTo>
                    <a:lnTo>
                      <a:pt x="1768" y="23503"/>
                    </a:lnTo>
                    <a:lnTo>
                      <a:pt x="1935" y="23733"/>
                    </a:lnTo>
                    <a:lnTo>
                      <a:pt x="2127" y="23951"/>
                    </a:lnTo>
                    <a:lnTo>
                      <a:pt x="2319" y="24156"/>
                    </a:lnTo>
                    <a:lnTo>
                      <a:pt x="2524" y="24374"/>
                    </a:lnTo>
                    <a:lnTo>
                      <a:pt x="2729" y="24566"/>
                    </a:lnTo>
                    <a:lnTo>
                      <a:pt x="2934" y="24758"/>
                    </a:lnTo>
                    <a:lnTo>
                      <a:pt x="3152" y="24937"/>
                    </a:lnTo>
                    <a:lnTo>
                      <a:pt x="3382" y="25117"/>
                    </a:lnTo>
                    <a:lnTo>
                      <a:pt x="3613" y="25296"/>
                    </a:lnTo>
                    <a:lnTo>
                      <a:pt x="3856" y="25450"/>
                    </a:lnTo>
                    <a:lnTo>
                      <a:pt x="4086" y="25603"/>
                    </a:lnTo>
                    <a:lnTo>
                      <a:pt x="4343" y="25757"/>
                    </a:lnTo>
                    <a:lnTo>
                      <a:pt x="4599" y="25898"/>
                    </a:lnTo>
                    <a:lnTo>
                      <a:pt x="4560" y="26141"/>
                    </a:lnTo>
                    <a:lnTo>
                      <a:pt x="4535" y="26385"/>
                    </a:lnTo>
                    <a:lnTo>
                      <a:pt x="4509" y="26628"/>
                    </a:lnTo>
                    <a:lnTo>
                      <a:pt x="4509" y="26871"/>
                    </a:lnTo>
                    <a:lnTo>
                      <a:pt x="4509" y="27179"/>
                    </a:lnTo>
                    <a:lnTo>
                      <a:pt x="4535" y="27473"/>
                    </a:lnTo>
                    <a:lnTo>
                      <a:pt x="4573" y="27768"/>
                    </a:lnTo>
                    <a:lnTo>
                      <a:pt x="4624" y="28050"/>
                    </a:lnTo>
                    <a:lnTo>
                      <a:pt x="4688" y="28331"/>
                    </a:lnTo>
                    <a:lnTo>
                      <a:pt x="4765" y="28600"/>
                    </a:lnTo>
                    <a:lnTo>
                      <a:pt x="4855" y="28869"/>
                    </a:lnTo>
                    <a:lnTo>
                      <a:pt x="4957" y="29138"/>
                    </a:lnTo>
                    <a:lnTo>
                      <a:pt x="5073" y="29395"/>
                    </a:lnTo>
                    <a:lnTo>
                      <a:pt x="5201" y="29651"/>
                    </a:lnTo>
                    <a:lnTo>
                      <a:pt x="5342" y="29894"/>
                    </a:lnTo>
                    <a:lnTo>
                      <a:pt x="5495" y="30125"/>
                    </a:lnTo>
                    <a:lnTo>
                      <a:pt x="5662" y="30355"/>
                    </a:lnTo>
                    <a:lnTo>
                      <a:pt x="5828" y="30573"/>
                    </a:lnTo>
                    <a:lnTo>
                      <a:pt x="6008" y="30791"/>
                    </a:lnTo>
                    <a:lnTo>
                      <a:pt x="6213" y="30983"/>
                    </a:lnTo>
                    <a:lnTo>
                      <a:pt x="6405" y="31175"/>
                    </a:lnTo>
                    <a:lnTo>
                      <a:pt x="6622" y="31367"/>
                    </a:lnTo>
                    <a:lnTo>
                      <a:pt x="6840" y="31533"/>
                    </a:lnTo>
                    <a:lnTo>
                      <a:pt x="7071" y="31700"/>
                    </a:lnTo>
                    <a:lnTo>
                      <a:pt x="7301" y="31841"/>
                    </a:lnTo>
                    <a:lnTo>
                      <a:pt x="7545" y="31982"/>
                    </a:lnTo>
                    <a:lnTo>
                      <a:pt x="7801" y="32110"/>
                    </a:lnTo>
                    <a:lnTo>
                      <a:pt x="8057" y="32238"/>
                    </a:lnTo>
                    <a:lnTo>
                      <a:pt x="8313" y="32340"/>
                    </a:lnTo>
                    <a:lnTo>
                      <a:pt x="8582" y="32430"/>
                    </a:lnTo>
                    <a:lnTo>
                      <a:pt x="8864" y="32507"/>
                    </a:lnTo>
                    <a:lnTo>
                      <a:pt x="9146" y="32571"/>
                    </a:lnTo>
                    <a:lnTo>
                      <a:pt x="9427" y="32622"/>
                    </a:lnTo>
                    <a:lnTo>
                      <a:pt x="9722" y="32661"/>
                    </a:lnTo>
                    <a:lnTo>
                      <a:pt x="10017" y="32686"/>
                    </a:lnTo>
                    <a:lnTo>
                      <a:pt x="10542" y="32686"/>
                    </a:lnTo>
                    <a:lnTo>
                      <a:pt x="10772" y="32673"/>
                    </a:lnTo>
                    <a:lnTo>
                      <a:pt x="10990" y="32648"/>
                    </a:lnTo>
                    <a:lnTo>
                      <a:pt x="11208" y="32609"/>
                    </a:lnTo>
                    <a:lnTo>
                      <a:pt x="11361" y="32840"/>
                    </a:lnTo>
                    <a:lnTo>
                      <a:pt x="11502" y="33058"/>
                    </a:lnTo>
                    <a:lnTo>
                      <a:pt x="11669" y="33263"/>
                    </a:lnTo>
                    <a:lnTo>
                      <a:pt x="11835" y="33467"/>
                    </a:lnTo>
                    <a:lnTo>
                      <a:pt x="12002" y="33672"/>
                    </a:lnTo>
                    <a:lnTo>
                      <a:pt x="12181" y="33877"/>
                    </a:lnTo>
                    <a:lnTo>
                      <a:pt x="12360" y="34069"/>
                    </a:lnTo>
                    <a:lnTo>
                      <a:pt x="12552" y="34249"/>
                    </a:lnTo>
                    <a:lnTo>
                      <a:pt x="12745" y="34428"/>
                    </a:lnTo>
                    <a:lnTo>
                      <a:pt x="12950" y="34607"/>
                    </a:lnTo>
                    <a:lnTo>
                      <a:pt x="13154" y="34774"/>
                    </a:lnTo>
                    <a:lnTo>
                      <a:pt x="13359" y="34928"/>
                    </a:lnTo>
                    <a:lnTo>
                      <a:pt x="13577" y="35081"/>
                    </a:lnTo>
                    <a:lnTo>
                      <a:pt x="13795" y="35235"/>
                    </a:lnTo>
                    <a:lnTo>
                      <a:pt x="14025" y="35376"/>
                    </a:lnTo>
                    <a:lnTo>
                      <a:pt x="14256" y="35517"/>
                    </a:lnTo>
                    <a:lnTo>
                      <a:pt x="14486" y="35645"/>
                    </a:lnTo>
                    <a:lnTo>
                      <a:pt x="14730" y="35760"/>
                    </a:lnTo>
                    <a:lnTo>
                      <a:pt x="14973" y="35875"/>
                    </a:lnTo>
                    <a:lnTo>
                      <a:pt x="15217" y="35978"/>
                    </a:lnTo>
                    <a:lnTo>
                      <a:pt x="15473" y="36080"/>
                    </a:lnTo>
                    <a:lnTo>
                      <a:pt x="15729" y="36170"/>
                    </a:lnTo>
                    <a:lnTo>
                      <a:pt x="15985" y="36247"/>
                    </a:lnTo>
                    <a:lnTo>
                      <a:pt x="16241" y="36324"/>
                    </a:lnTo>
                    <a:lnTo>
                      <a:pt x="16510" y="36388"/>
                    </a:lnTo>
                    <a:lnTo>
                      <a:pt x="16779" y="36452"/>
                    </a:lnTo>
                    <a:lnTo>
                      <a:pt x="17048" y="36503"/>
                    </a:lnTo>
                    <a:lnTo>
                      <a:pt x="17330" y="36541"/>
                    </a:lnTo>
                    <a:lnTo>
                      <a:pt x="17599" y="36567"/>
                    </a:lnTo>
                    <a:lnTo>
                      <a:pt x="17881" y="36593"/>
                    </a:lnTo>
                    <a:lnTo>
                      <a:pt x="18162" y="36605"/>
                    </a:lnTo>
                    <a:lnTo>
                      <a:pt x="18790" y="36605"/>
                    </a:lnTo>
                    <a:lnTo>
                      <a:pt x="19123" y="36580"/>
                    </a:lnTo>
                    <a:lnTo>
                      <a:pt x="19456" y="36554"/>
                    </a:lnTo>
                    <a:lnTo>
                      <a:pt x="19789" y="36503"/>
                    </a:lnTo>
                    <a:lnTo>
                      <a:pt x="20109" y="36452"/>
                    </a:lnTo>
                    <a:lnTo>
                      <a:pt x="20429" y="36375"/>
                    </a:lnTo>
                    <a:lnTo>
                      <a:pt x="20750" y="36298"/>
                    </a:lnTo>
                    <a:lnTo>
                      <a:pt x="21057" y="36208"/>
                    </a:lnTo>
                    <a:lnTo>
                      <a:pt x="21364" y="36106"/>
                    </a:lnTo>
                    <a:lnTo>
                      <a:pt x="21659" y="35991"/>
                    </a:lnTo>
                    <a:lnTo>
                      <a:pt x="21953" y="35863"/>
                    </a:lnTo>
                    <a:lnTo>
                      <a:pt x="22248" y="35722"/>
                    </a:lnTo>
                    <a:lnTo>
                      <a:pt x="22530" y="35581"/>
                    </a:lnTo>
                    <a:lnTo>
                      <a:pt x="22812" y="35427"/>
                    </a:lnTo>
                    <a:lnTo>
                      <a:pt x="23081" y="35248"/>
                    </a:lnTo>
                    <a:lnTo>
                      <a:pt x="23337" y="35081"/>
                    </a:lnTo>
                    <a:lnTo>
                      <a:pt x="23593" y="34889"/>
                    </a:lnTo>
                    <a:lnTo>
                      <a:pt x="23849" y="34697"/>
                    </a:lnTo>
                    <a:lnTo>
                      <a:pt x="24080" y="34492"/>
                    </a:lnTo>
                    <a:lnTo>
                      <a:pt x="24323" y="34274"/>
                    </a:lnTo>
                    <a:lnTo>
                      <a:pt x="24541" y="34057"/>
                    </a:lnTo>
                    <a:lnTo>
                      <a:pt x="24758" y="33826"/>
                    </a:lnTo>
                    <a:lnTo>
                      <a:pt x="24976" y="33596"/>
                    </a:lnTo>
                    <a:lnTo>
                      <a:pt x="25168" y="33352"/>
                    </a:lnTo>
                    <a:lnTo>
                      <a:pt x="25360" y="33096"/>
                    </a:lnTo>
                    <a:lnTo>
                      <a:pt x="25540" y="32840"/>
                    </a:lnTo>
                    <a:lnTo>
                      <a:pt x="25719" y="32571"/>
                    </a:lnTo>
                    <a:lnTo>
                      <a:pt x="25885" y="32302"/>
                    </a:lnTo>
                    <a:lnTo>
                      <a:pt x="26039" y="32020"/>
                    </a:lnTo>
                    <a:lnTo>
                      <a:pt x="26180" y="31738"/>
                    </a:lnTo>
                    <a:lnTo>
                      <a:pt x="26308" y="31444"/>
                    </a:lnTo>
                    <a:lnTo>
                      <a:pt x="26436" y="31149"/>
                    </a:lnTo>
                    <a:lnTo>
                      <a:pt x="26628" y="31316"/>
                    </a:lnTo>
                    <a:lnTo>
                      <a:pt x="26833" y="31482"/>
                    </a:lnTo>
                    <a:lnTo>
                      <a:pt x="27051" y="31649"/>
                    </a:lnTo>
                    <a:lnTo>
                      <a:pt x="27269" y="31790"/>
                    </a:lnTo>
                    <a:lnTo>
                      <a:pt x="27499" y="31931"/>
                    </a:lnTo>
                    <a:lnTo>
                      <a:pt x="27730" y="32059"/>
                    </a:lnTo>
                    <a:lnTo>
                      <a:pt x="27973" y="32174"/>
                    </a:lnTo>
                    <a:lnTo>
                      <a:pt x="28216" y="32276"/>
                    </a:lnTo>
                    <a:lnTo>
                      <a:pt x="28473" y="32366"/>
                    </a:lnTo>
                    <a:lnTo>
                      <a:pt x="28729" y="32456"/>
                    </a:lnTo>
                    <a:lnTo>
                      <a:pt x="28985" y="32520"/>
                    </a:lnTo>
                    <a:lnTo>
                      <a:pt x="29254" y="32584"/>
                    </a:lnTo>
                    <a:lnTo>
                      <a:pt x="29523" y="32622"/>
                    </a:lnTo>
                    <a:lnTo>
                      <a:pt x="29805" y="32661"/>
                    </a:lnTo>
                    <a:lnTo>
                      <a:pt x="30086" y="32686"/>
                    </a:lnTo>
                    <a:lnTo>
                      <a:pt x="30368" y="32686"/>
                    </a:lnTo>
                    <a:lnTo>
                      <a:pt x="30688" y="32673"/>
                    </a:lnTo>
                    <a:lnTo>
                      <a:pt x="31009" y="32648"/>
                    </a:lnTo>
                    <a:lnTo>
                      <a:pt x="31329" y="32609"/>
                    </a:lnTo>
                    <a:lnTo>
                      <a:pt x="31636" y="32545"/>
                    </a:lnTo>
                    <a:lnTo>
                      <a:pt x="31931" y="32468"/>
                    </a:lnTo>
                    <a:lnTo>
                      <a:pt x="32238" y="32379"/>
                    </a:lnTo>
                    <a:lnTo>
                      <a:pt x="32520" y="32276"/>
                    </a:lnTo>
                    <a:lnTo>
                      <a:pt x="32802" y="32148"/>
                    </a:lnTo>
                    <a:lnTo>
                      <a:pt x="33083" y="32020"/>
                    </a:lnTo>
                    <a:lnTo>
                      <a:pt x="33340" y="31866"/>
                    </a:lnTo>
                    <a:lnTo>
                      <a:pt x="33596" y="31700"/>
                    </a:lnTo>
                    <a:lnTo>
                      <a:pt x="33852" y="31521"/>
                    </a:lnTo>
                    <a:lnTo>
                      <a:pt x="34082" y="31341"/>
                    </a:lnTo>
                    <a:lnTo>
                      <a:pt x="34313" y="31136"/>
                    </a:lnTo>
                    <a:lnTo>
                      <a:pt x="34531" y="30919"/>
                    </a:lnTo>
                    <a:lnTo>
                      <a:pt x="34736" y="30701"/>
                    </a:lnTo>
                    <a:lnTo>
                      <a:pt x="34915" y="30867"/>
                    </a:lnTo>
                    <a:lnTo>
                      <a:pt x="35107" y="31021"/>
                    </a:lnTo>
                    <a:lnTo>
                      <a:pt x="35299" y="31162"/>
                    </a:lnTo>
                    <a:lnTo>
                      <a:pt x="35504" y="31303"/>
                    </a:lnTo>
                    <a:lnTo>
                      <a:pt x="35709" y="31431"/>
                    </a:lnTo>
                    <a:lnTo>
                      <a:pt x="35927" y="31546"/>
                    </a:lnTo>
                    <a:lnTo>
                      <a:pt x="36145" y="31662"/>
                    </a:lnTo>
                    <a:lnTo>
                      <a:pt x="36375" y="31764"/>
                    </a:lnTo>
                    <a:lnTo>
                      <a:pt x="36606" y="31854"/>
                    </a:lnTo>
                    <a:lnTo>
                      <a:pt x="36836" y="31931"/>
                    </a:lnTo>
                    <a:lnTo>
                      <a:pt x="37080" y="31995"/>
                    </a:lnTo>
                    <a:lnTo>
                      <a:pt x="37336" y="32046"/>
                    </a:lnTo>
                    <a:lnTo>
                      <a:pt x="37579" y="32097"/>
                    </a:lnTo>
                    <a:lnTo>
                      <a:pt x="37835" y="32123"/>
                    </a:lnTo>
                    <a:lnTo>
                      <a:pt x="38091" y="32135"/>
                    </a:lnTo>
                    <a:lnTo>
                      <a:pt x="38360" y="32148"/>
                    </a:lnTo>
                    <a:lnTo>
                      <a:pt x="38629" y="32135"/>
                    </a:lnTo>
                    <a:lnTo>
                      <a:pt x="38898" y="32123"/>
                    </a:lnTo>
                    <a:lnTo>
                      <a:pt x="39154" y="32084"/>
                    </a:lnTo>
                    <a:lnTo>
                      <a:pt x="39423" y="32046"/>
                    </a:lnTo>
                    <a:lnTo>
                      <a:pt x="39667" y="31982"/>
                    </a:lnTo>
                    <a:lnTo>
                      <a:pt x="39923" y="31905"/>
                    </a:lnTo>
                    <a:lnTo>
                      <a:pt x="40166" y="31828"/>
                    </a:lnTo>
                    <a:lnTo>
                      <a:pt x="40410" y="31738"/>
                    </a:lnTo>
                    <a:lnTo>
                      <a:pt x="40640" y="31623"/>
                    </a:lnTo>
                    <a:lnTo>
                      <a:pt x="40871" y="31508"/>
                    </a:lnTo>
                    <a:lnTo>
                      <a:pt x="41088" y="31380"/>
                    </a:lnTo>
                    <a:lnTo>
                      <a:pt x="41306" y="31252"/>
                    </a:lnTo>
                    <a:lnTo>
                      <a:pt x="41511" y="31098"/>
                    </a:lnTo>
                    <a:lnTo>
                      <a:pt x="41703" y="30944"/>
                    </a:lnTo>
                    <a:lnTo>
                      <a:pt x="41895" y="30778"/>
                    </a:lnTo>
                    <a:lnTo>
                      <a:pt x="42087" y="30598"/>
                    </a:lnTo>
                    <a:lnTo>
                      <a:pt x="42254" y="30419"/>
                    </a:lnTo>
                    <a:lnTo>
                      <a:pt x="42420" y="30227"/>
                    </a:lnTo>
                    <a:lnTo>
                      <a:pt x="42574" y="30035"/>
                    </a:lnTo>
                    <a:lnTo>
                      <a:pt x="42728" y="29830"/>
                    </a:lnTo>
                    <a:lnTo>
                      <a:pt x="42869" y="29612"/>
                    </a:lnTo>
                    <a:lnTo>
                      <a:pt x="42984" y="29395"/>
                    </a:lnTo>
                    <a:lnTo>
                      <a:pt x="43112" y="29164"/>
                    </a:lnTo>
                    <a:lnTo>
                      <a:pt x="43214" y="28933"/>
                    </a:lnTo>
                    <a:lnTo>
                      <a:pt x="43304" y="28690"/>
                    </a:lnTo>
                    <a:lnTo>
                      <a:pt x="43394" y="28447"/>
                    </a:lnTo>
                    <a:lnTo>
                      <a:pt x="43458" y="28191"/>
                    </a:lnTo>
                    <a:lnTo>
                      <a:pt x="43522" y="27934"/>
                    </a:lnTo>
                    <a:lnTo>
                      <a:pt x="43560" y="27678"/>
                    </a:lnTo>
                    <a:lnTo>
                      <a:pt x="43599" y="27422"/>
                    </a:lnTo>
                    <a:lnTo>
                      <a:pt x="43624" y="27153"/>
                    </a:lnTo>
                    <a:lnTo>
                      <a:pt x="43624" y="26871"/>
                    </a:lnTo>
                    <a:lnTo>
                      <a:pt x="43624" y="26692"/>
                    </a:lnTo>
                    <a:lnTo>
                      <a:pt x="43612" y="26500"/>
                    </a:lnTo>
                    <a:lnTo>
                      <a:pt x="43573" y="26141"/>
                    </a:lnTo>
                    <a:lnTo>
                      <a:pt x="43842" y="26013"/>
                    </a:lnTo>
                    <a:lnTo>
                      <a:pt x="44124" y="25872"/>
                    </a:lnTo>
                    <a:lnTo>
                      <a:pt x="44393" y="25719"/>
                    </a:lnTo>
                    <a:lnTo>
                      <a:pt x="44649" y="25565"/>
                    </a:lnTo>
                    <a:lnTo>
                      <a:pt x="44905" y="25398"/>
                    </a:lnTo>
                    <a:lnTo>
                      <a:pt x="45161" y="25219"/>
                    </a:lnTo>
                    <a:lnTo>
                      <a:pt x="45392" y="25040"/>
                    </a:lnTo>
                    <a:lnTo>
                      <a:pt x="45635" y="24848"/>
                    </a:lnTo>
                    <a:lnTo>
                      <a:pt x="45866" y="24643"/>
                    </a:lnTo>
                    <a:lnTo>
                      <a:pt x="46083" y="24438"/>
                    </a:lnTo>
                    <a:lnTo>
                      <a:pt x="46301" y="24220"/>
                    </a:lnTo>
                    <a:lnTo>
                      <a:pt x="46506" y="24002"/>
                    </a:lnTo>
                    <a:lnTo>
                      <a:pt x="46698" y="23772"/>
                    </a:lnTo>
                    <a:lnTo>
                      <a:pt x="46890" y="23529"/>
                    </a:lnTo>
                    <a:lnTo>
                      <a:pt x="47070" y="23285"/>
                    </a:lnTo>
                    <a:lnTo>
                      <a:pt x="47249" y="23029"/>
                    </a:lnTo>
                    <a:lnTo>
                      <a:pt x="47415" y="22773"/>
                    </a:lnTo>
                    <a:lnTo>
                      <a:pt x="47569" y="22517"/>
                    </a:lnTo>
                    <a:lnTo>
                      <a:pt x="47710" y="22248"/>
                    </a:lnTo>
                    <a:lnTo>
                      <a:pt x="47851" y="21966"/>
                    </a:lnTo>
                    <a:lnTo>
                      <a:pt x="47979" y="21684"/>
                    </a:lnTo>
                    <a:lnTo>
                      <a:pt x="48094" y="21402"/>
                    </a:lnTo>
                    <a:lnTo>
                      <a:pt x="48197" y="21108"/>
                    </a:lnTo>
                    <a:lnTo>
                      <a:pt x="48299" y="20813"/>
                    </a:lnTo>
                    <a:lnTo>
                      <a:pt x="48376" y="20519"/>
                    </a:lnTo>
                    <a:lnTo>
                      <a:pt x="48453" y="20211"/>
                    </a:lnTo>
                    <a:lnTo>
                      <a:pt x="48517" y="19904"/>
                    </a:lnTo>
                    <a:lnTo>
                      <a:pt x="48568" y="19596"/>
                    </a:lnTo>
                    <a:lnTo>
                      <a:pt x="48619" y="19276"/>
                    </a:lnTo>
                    <a:lnTo>
                      <a:pt x="48645" y="18956"/>
                    </a:lnTo>
                    <a:lnTo>
                      <a:pt x="48671" y="18636"/>
                    </a:lnTo>
                    <a:lnTo>
                      <a:pt x="48671" y="18303"/>
                    </a:lnTo>
                    <a:lnTo>
                      <a:pt x="48671" y="17996"/>
                    </a:lnTo>
                    <a:lnTo>
                      <a:pt x="48645" y="17688"/>
                    </a:lnTo>
                    <a:lnTo>
                      <a:pt x="48619" y="17394"/>
                    </a:lnTo>
                    <a:lnTo>
                      <a:pt x="48581" y="17086"/>
                    </a:lnTo>
                    <a:lnTo>
                      <a:pt x="48543" y="16792"/>
                    </a:lnTo>
                    <a:lnTo>
                      <a:pt x="48479" y="16497"/>
                    </a:lnTo>
                    <a:lnTo>
                      <a:pt x="48414" y="16215"/>
                    </a:lnTo>
                    <a:lnTo>
                      <a:pt x="48338" y="15933"/>
                    </a:lnTo>
                    <a:lnTo>
                      <a:pt x="48248" y="15652"/>
                    </a:lnTo>
                    <a:lnTo>
                      <a:pt x="48158" y="15370"/>
                    </a:lnTo>
                    <a:lnTo>
                      <a:pt x="48056" y="15101"/>
                    </a:lnTo>
                    <a:lnTo>
                      <a:pt x="47941" y="14832"/>
                    </a:lnTo>
                    <a:lnTo>
                      <a:pt x="47813" y="14576"/>
                    </a:lnTo>
                    <a:lnTo>
                      <a:pt x="47684" y="14307"/>
                    </a:lnTo>
                    <a:lnTo>
                      <a:pt x="47544" y="14063"/>
                    </a:lnTo>
                    <a:lnTo>
                      <a:pt x="47403" y="13807"/>
                    </a:lnTo>
                    <a:lnTo>
                      <a:pt x="47236" y="13564"/>
                    </a:lnTo>
                    <a:lnTo>
                      <a:pt x="47082" y="13333"/>
                    </a:lnTo>
                    <a:lnTo>
                      <a:pt x="46903" y="13103"/>
                    </a:lnTo>
                    <a:lnTo>
                      <a:pt x="46724" y="12872"/>
                    </a:lnTo>
                    <a:lnTo>
                      <a:pt x="46545" y="12655"/>
                    </a:lnTo>
                    <a:lnTo>
                      <a:pt x="46352" y="12450"/>
                    </a:lnTo>
                    <a:lnTo>
                      <a:pt x="46147" y="12245"/>
                    </a:lnTo>
                    <a:lnTo>
                      <a:pt x="45943" y="12040"/>
                    </a:lnTo>
                    <a:lnTo>
                      <a:pt x="45738" y="11848"/>
                    </a:lnTo>
                    <a:lnTo>
                      <a:pt x="45520" y="11668"/>
                    </a:lnTo>
                    <a:lnTo>
                      <a:pt x="45289" y="11489"/>
                    </a:lnTo>
                    <a:lnTo>
                      <a:pt x="45059" y="11323"/>
                    </a:lnTo>
                    <a:lnTo>
                      <a:pt x="44815" y="11156"/>
                    </a:lnTo>
                    <a:lnTo>
                      <a:pt x="44585" y="11002"/>
                    </a:lnTo>
                    <a:lnTo>
                      <a:pt x="44329" y="10849"/>
                    </a:lnTo>
                    <a:lnTo>
                      <a:pt x="44073" y="10721"/>
                    </a:lnTo>
                    <a:lnTo>
                      <a:pt x="44111" y="10477"/>
                    </a:lnTo>
                    <a:lnTo>
                      <a:pt x="44137" y="10234"/>
                    </a:lnTo>
                    <a:lnTo>
                      <a:pt x="44162" y="9978"/>
                    </a:lnTo>
                    <a:lnTo>
                      <a:pt x="44162" y="9734"/>
                    </a:lnTo>
                    <a:lnTo>
                      <a:pt x="44162" y="9440"/>
                    </a:lnTo>
                    <a:lnTo>
                      <a:pt x="44137" y="9145"/>
                    </a:lnTo>
                    <a:lnTo>
                      <a:pt x="44098" y="8851"/>
                    </a:lnTo>
                    <a:lnTo>
                      <a:pt x="44047" y="8556"/>
                    </a:lnTo>
                    <a:lnTo>
                      <a:pt x="43983" y="8287"/>
                    </a:lnTo>
                    <a:lnTo>
                      <a:pt x="43906" y="8005"/>
                    </a:lnTo>
                    <a:lnTo>
                      <a:pt x="43816" y="7736"/>
                    </a:lnTo>
                    <a:lnTo>
                      <a:pt x="43714" y="7467"/>
                    </a:lnTo>
                    <a:lnTo>
                      <a:pt x="43599" y="7211"/>
                    </a:lnTo>
                    <a:lnTo>
                      <a:pt x="43471" y="6968"/>
                    </a:lnTo>
                    <a:lnTo>
                      <a:pt x="43330" y="6725"/>
                    </a:lnTo>
                    <a:lnTo>
                      <a:pt x="43176" y="6481"/>
                    </a:lnTo>
                    <a:lnTo>
                      <a:pt x="43010" y="6251"/>
                    </a:lnTo>
                    <a:lnTo>
                      <a:pt x="42843" y="6033"/>
                    </a:lnTo>
                    <a:lnTo>
                      <a:pt x="42651" y="5828"/>
                    </a:lnTo>
                    <a:lnTo>
                      <a:pt x="42459" y="5623"/>
                    </a:lnTo>
                    <a:lnTo>
                      <a:pt x="42267" y="5431"/>
                    </a:lnTo>
                    <a:lnTo>
                      <a:pt x="42049" y="5252"/>
                    </a:lnTo>
                    <a:lnTo>
                      <a:pt x="41831" y="5072"/>
                    </a:lnTo>
                    <a:lnTo>
                      <a:pt x="41601" y="4919"/>
                    </a:lnTo>
                    <a:lnTo>
                      <a:pt x="41370" y="4765"/>
                    </a:lnTo>
                    <a:lnTo>
                      <a:pt x="41127" y="4624"/>
                    </a:lnTo>
                    <a:lnTo>
                      <a:pt x="40871" y="4496"/>
                    </a:lnTo>
                    <a:lnTo>
                      <a:pt x="40614" y="4381"/>
                    </a:lnTo>
                    <a:lnTo>
                      <a:pt x="40358" y="4278"/>
                    </a:lnTo>
                    <a:lnTo>
                      <a:pt x="40089" y="4189"/>
                    </a:lnTo>
                    <a:lnTo>
                      <a:pt x="39808" y="4099"/>
                    </a:lnTo>
                    <a:lnTo>
                      <a:pt x="39526" y="4035"/>
                    </a:lnTo>
                    <a:lnTo>
                      <a:pt x="39244" y="3984"/>
                    </a:lnTo>
                    <a:lnTo>
                      <a:pt x="38949" y="3958"/>
                    </a:lnTo>
                    <a:lnTo>
                      <a:pt x="38655" y="3932"/>
                    </a:lnTo>
                    <a:lnTo>
                      <a:pt x="38360" y="3920"/>
                    </a:lnTo>
                    <a:lnTo>
                      <a:pt x="38130" y="3932"/>
                    </a:lnTo>
                    <a:lnTo>
                      <a:pt x="37899" y="3945"/>
                    </a:lnTo>
                    <a:lnTo>
                      <a:pt x="37681" y="3971"/>
                    </a:lnTo>
                    <a:lnTo>
                      <a:pt x="37464" y="3996"/>
                    </a:lnTo>
                    <a:lnTo>
                      <a:pt x="37310" y="3779"/>
                    </a:lnTo>
                    <a:lnTo>
                      <a:pt x="37156" y="3561"/>
                    </a:lnTo>
                    <a:lnTo>
                      <a:pt x="37003" y="3343"/>
                    </a:lnTo>
                    <a:lnTo>
                      <a:pt x="36836" y="3138"/>
                    </a:lnTo>
                    <a:lnTo>
                      <a:pt x="36670" y="2933"/>
                    </a:lnTo>
                    <a:lnTo>
                      <a:pt x="36490" y="2741"/>
                    </a:lnTo>
                    <a:lnTo>
                      <a:pt x="36311" y="2549"/>
                    </a:lnTo>
                    <a:lnTo>
                      <a:pt x="36119" y="2357"/>
                    </a:lnTo>
                    <a:lnTo>
                      <a:pt x="35927" y="2178"/>
                    </a:lnTo>
                    <a:lnTo>
                      <a:pt x="35722" y="2011"/>
                    </a:lnTo>
                    <a:lnTo>
                      <a:pt x="35517" y="1845"/>
                    </a:lnTo>
                    <a:lnTo>
                      <a:pt x="35312" y="1678"/>
                    </a:lnTo>
                    <a:lnTo>
                      <a:pt x="35094" y="1525"/>
                    </a:lnTo>
                    <a:lnTo>
                      <a:pt x="34864" y="1371"/>
                    </a:lnTo>
                    <a:lnTo>
                      <a:pt x="34646" y="1230"/>
                    </a:lnTo>
                    <a:lnTo>
                      <a:pt x="34415" y="1102"/>
                    </a:lnTo>
                    <a:lnTo>
                      <a:pt x="34185" y="974"/>
                    </a:lnTo>
                    <a:lnTo>
                      <a:pt x="33942" y="846"/>
                    </a:lnTo>
                    <a:lnTo>
                      <a:pt x="33698" y="743"/>
                    </a:lnTo>
                    <a:lnTo>
                      <a:pt x="33455" y="628"/>
                    </a:lnTo>
                    <a:lnTo>
                      <a:pt x="33199" y="538"/>
                    </a:lnTo>
                    <a:lnTo>
                      <a:pt x="32943" y="449"/>
                    </a:lnTo>
                    <a:lnTo>
                      <a:pt x="32686" y="359"/>
                    </a:lnTo>
                    <a:lnTo>
                      <a:pt x="32430" y="282"/>
                    </a:lnTo>
                    <a:lnTo>
                      <a:pt x="32161" y="218"/>
                    </a:lnTo>
                    <a:lnTo>
                      <a:pt x="31892" y="167"/>
                    </a:lnTo>
                    <a:lnTo>
                      <a:pt x="31623" y="116"/>
                    </a:lnTo>
                    <a:lnTo>
                      <a:pt x="31342" y="77"/>
                    </a:lnTo>
                    <a:lnTo>
                      <a:pt x="31073" y="39"/>
                    </a:lnTo>
                    <a:lnTo>
                      <a:pt x="30791" y="13"/>
                    </a:lnTo>
                    <a:lnTo>
                      <a:pt x="30509" y="0"/>
                    </a:lnTo>
                    <a:lnTo>
                      <a:pt x="30215" y="0"/>
                    </a:lnTo>
                    <a:lnTo>
                      <a:pt x="29792" y="13"/>
                    </a:lnTo>
                    <a:lnTo>
                      <a:pt x="29369" y="39"/>
                    </a:lnTo>
                    <a:lnTo>
                      <a:pt x="28959" y="90"/>
                    </a:lnTo>
                    <a:lnTo>
                      <a:pt x="28549" y="167"/>
                    </a:lnTo>
                    <a:lnTo>
                      <a:pt x="28152" y="257"/>
                    </a:lnTo>
                    <a:lnTo>
                      <a:pt x="27755" y="359"/>
                    </a:lnTo>
                    <a:lnTo>
                      <a:pt x="27371" y="487"/>
                    </a:lnTo>
                    <a:lnTo>
                      <a:pt x="27000" y="628"/>
                    </a:lnTo>
                    <a:lnTo>
                      <a:pt x="26628" y="795"/>
                    </a:lnTo>
                    <a:lnTo>
                      <a:pt x="26270" y="961"/>
                    </a:lnTo>
                    <a:lnTo>
                      <a:pt x="25924" y="1166"/>
                    </a:lnTo>
                    <a:lnTo>
                      <a:pt x="25578" y="1371"/>
                    </a:lnTo>
                    <a:lnTo>
                      <a:pt x="25258" y="1589"/>
                    </a:lnTo>
                    <a:lnTo>
                      <a:pt x="24938" y="1832"/>
                    </a:lnTo>
                    <a:lnTo>
                      <a:pt x="24630" y="2088"/>
                    </a:lnTo>
                    <a:lnTo>
                      <a:pt x="24336" y="2344"/>
                    </a:lnTo>
                    <a:lnTo>
                      <a:pt x="24041" y="2088"/>
                    </a:lnTo>
                    <a:lnTo>
                      <a:pt x="23734" y="1832"/>
                    </a:lnTo>
                    <a:lnTo>
                      <a:pt x="23414" y="1589"/>
                    </a:lnTo>
                    <a:lnTo>
                      <a:pt x="23093" y="1371"/>
                    </a:lnTo>
                    <a:lnTo>
                      <a:pt x="22748" y="1166"/>
                    </a:lnTo>
                    <a:lnTo>
                      <a:pt x="22402" y="961"/>
                    </a:lnTo>
                    <a:lnTo>
                      <a:pt x="22043" y="795"/>
                    </a:lnTo>
                    <a:lnTo>
                      <a:pt x="21672" y="628"/>
                    </a:lnTo>
                    <a:lnTo>
                      <a:pt x="21300" y="487"/>
                    </a:lnTo>
                    <a:lnTo>
                      <a:pt x="20916" y="359"/>
                    </a:lnTo>
                    <a:lnTo>
                      <a:pt x="20519" y="257"/>
                    </a:lnTo>
                    <a:lnTo>
                      <a:pt x="20122" y="167"/>
                    </a:lnTo>
                    <a:lnTo>
                      <a:pt x="19712" y="90"/>
                    </a:lnTo>
                    <a:lnTo>
                      <a:pt x="19302" y="39"/>
                    </a:lnTo>
                    <a:lnTo>
                      <a:pt x="18880" y="13"/>
                    </a:lnTo>
                    <a:lnTo>
                      <a:pt x="184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0"/>
              <p:cNvSpPr/>
              <p:nvPr/>
            </p:nvSpPr>
            <p:spPr>
              <a:xfrm>
                <a:off x="6390765" y="1919092"/>
                <a:ext cx="141504" cy="141914"/>
              </a:xfrm>
              <a:custGeom>
                <a:avLst/>
                <a:gdLst/>
                <a:ahLst/>
                <a:cxnLst/>
                <a:rect l="l" t="t" r="r" b="b"/>
                <a:pathLst>
                  <a:path w="4484" h="4497" extrusionOk="0">
                    <a:moveTo>
                      <a:pt x="2242" y="1"/>
                    </a:moveTo>
                    <a:lnTo>
                      <a:pt x="2011" y="14"/>
                    </a:lnTo>
                    <a:lnTo>
                      <a:pt x="1793" y="52"/>
                    </a:lnTo>
                    <a:lnTo>
                      <a:pt x="1576" y="103"/>
                    </a:lnTo>
                    <a:lnTo>
                      <a:pt x="1371" y="180"/>
                    </a:lnTo>
                    <a:lnTo>
                      <a:pt x="1166" y="283"/>
                    </a:lnTo>
                    <a:lnTo>
                      <a:pt x="987" y="385"/>
                    </a:lnTo>
                    <a:lnTo>
                      <a:pt x="807" y="526"/>
                    </a:lnTo>
                    <a:lnTo>
                      <a:pt x="654" y="667"/>
                    </a:lnTo>
                    <a:lnTo>
                      <a:pt x="513" y="821"/>
                    </a:lnTo>
                    <a:lnTo>
                      <a:pt x="385" y="1000"/>
                    </a:lnTo>
                    <a:lnTo>
                      <a:pt x="269" y="1179"/>
                    </a:lnTo>
                    <a:lnTo>
                      <a:pt x="167" y="1384"/>
                    </a:lnTo>
                    <a:lnTo>
                      <a:pt x="90" y="1589"/>
                    </a:lnTo>
                    <a:lnTo>
                      <a:pt x="39" y="1807"/>
                    </a:lnTo>
                    <a:lnTo>
                      <a:pt x="0" y="2024"/>
                    </a:lnTo>
                    <a:lnTo>
                      <a:pt x="0" y="2255"/>
                    </a:lnTo>
                    <a:lnTo>
                      <a:pt x="0" y="2486"/>
                    </a:lnTo>
                    <a:lnTo>
                      <a:pt x="39" y="2703"/>
                    </a:lnTo>
                    <a:lnTo>
                      <a:pt x="90" y="2921"/>
                    </a:lnTo>
                    <a:lnTo>
                      <a:pt x="167" y="3126"/>
                    </a:lnTo>
                    <a:lnTo>
                      <a:pt x="269" y="3331"/>
                    </a:lnTo>
                    <a:lnTo>
                      <a:pt x="385" y="3510"/>
                    </a:lnTo>
                    <a:lnTo>
                      <a:pt x="513" y="3677"/>
                    </a:lnTo>
                    <a:lnTo>
                      <a:pt x="654" y="3843"/>
                    </a:lnTo>
                    <a:lnTo>
                      <a:pt x="807" y="3984"/>
                    </a:lnTo>
                    <a:lnTo>
                      <a:pt x="987" y="4112"/>
                    </a:lnTo>
                    <a:lnTo>
                      <a:pt x="1166" y="4227"/>
                    </a:lnTo>
                    <a:lnTo>
                      <a:pt x="1371" y="4330"/>
                    </a:lnTo>
                    <a:lnTo>
                      <a:pt x="1576" y="4394"/>
                    </a:lnTo>
                    <a:lnTo>
                      <a:pt x="1793" y="4458"/>
                    </a:lnTo>
                    <a:lnTo>
                      <a:pt x="2011" y="4484"/>
                    </a:lnTo>
                    <a:lnTo>
                      <a:pt x="2242" y="4496"/>
                    </a:lnTo>
                    <a:lnTo>
                      <a:pt x="2472" y="4484"/>
                    </a:lnTo>
                    <a:lnTo>
                      <a:pt x="2690" y="4458"/>
                    </a:lnTo>
                    <a:lnTo>
                      <a:pt x="2908" y="4394"/>
                    </a:lnTo>
                    <a:lnTo>
                      <a:pt x="3113" y="4330"/>
                    </a:lnTo>
                    <a:lnTo>
                      <a:pt x="3318" y="4227"/>
                    </a:lnTo>
                    <a:lnTo>
                      <a:pt x="3497" y="4112"/>
                    </a:lnTo>
                    <a:lnTo>
                      <a:pt x="3676" y="3984"/>
                    </a:lnTo>
                    <a:lnTo>
                      <a:pt x="3830" y="3843"/>
                    </a:lnTo>
                    <a:lnTo>
                      <a:pt x="3971" y="3677"/>
                    </a:lnTo>
                    <a:lnTo>
                      <a:pt x="4099" y="3510"/>
                    </a:lnTo>
                    <a:lnTo>
                      <a:pt x="4214" y="3331"/>
                    </a:lnTo>
                    <a:lnTo>
                      <a:pt x="4317" y="3126"/>
                    </a:lnTo>
                    <a:lnTo>
                      <a:pt x="4393" y="2921"/>
                    </a:lnTo>
                    <a:lnTo>
                      <a:pt x="4445" y="2703"/>
                    </a:lnTo>
                    <a:lnTo>
                      <a:pt x="4470" y="2486"/>
                    </a:lnTo>
                    <a:lnTo>
                      <a:pt x="4483" y="2255"/>
                    </a:lnTo>
                    <a:lnTo>
                      <a:pt x="4470" y="2024"/>
                    </a:lnTo>
                    <a:lnTo>
                      <a:pt x="4445" y="1807"/>
                    </a:lnTo>
                    <a:lnTo>
                      <a:pt x="4393" y="1589"/>
                    </a:lnTo>
                    <a:lnTo>
                      <a:pt x="4317" y="1384"/>
                    </a:lnTo>
                    <a:lnTo>
                      <a:pt x="4214" y="1179"/>
                    </a:lnTo>
                    <a:lnTo>
                      <a:pt x="4099" y="1000"/>
                    </a:lnTo>
                    <a:lnTo>
                      <a:pt x="3971" y="821"/>
                    </a:lnTo>
                    <a:lnTo>
                      <a:pt x="3830" y="667"/>
                    </a:lnTo>
                    <a:lnTo>
                      <a:pt x="3676" y="526"/>
                    </a:lnTo>
                    <a:lnTo>
                      <a:pt x="3497" y="385"/>
                    </a:lnTo>
                    <a:lnTo>
                      <a:pt x="3318" y="283"/>
                    </a:lnTo>
                    <a:lnTo>
                      <a:pt x="3113" y="180"/>
                    </a:lnTo>
                    <a:lnTo>
                      <a:pt x="2908" y="103"/>
                    </a:lnTo>
                    <a:lnTo>
                      <a:pt x="2690" y="52"/>
                    </a:lnTo>
                    <a:lnTo>
                      <a:pt x="2472" y="14"/>
                    </a:lnTo>
                    <a:lnTo>
                      <a:pt x="22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0"/>
              <p:cNvSpPr/>
              <p:nvPr/>
            </p:nvSpPr>
            <p:spPr>
              <a:xfrm>
                <a:off x="6244842" y="2482932"/>
                <a:ext cx="39636" cy="115248"/>
              </a:xfrm>
              <a:custGeom>
                <a:avLst/>
                <a:gdLst/>
                <a:ahLst/>
                <a:cxnLst/>
                <a:rect l="l" t="t" r="r" b="b"/>
                <a:pathLst>
                  <a:path w="1256" h="3652" extrusionOk="0">
                    <a:moveTo>
                      <a:pt x="1" y="1"/>
                    </a:moveTo>
                    <a:lnTo>
                      <a:pt x="1" y="3651"/>
                    </a:lnTo>
                    <a:lnTo>
                      <a:pt x="1256" y="3651"/>
                    </a:lnTo>
                    <a:lnTo>
                      <a:pt x="1256" y="1"/>
                    </a:lnTo>
                    <a:close/>
                  </a:path>
                </a:pathLst>
              </a:custGeom>
              <a:solidFill>
                <a:srgbClr val="F9C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0"/>
              <p:cNvSpPr/>
              <p:nvPr/>
            </p:nvSpPr>
            <p:spPr>
              <a:xfrm>
                <a:off x="6323673" y="2482932"/>
                <a:ext cx="39226" cy="115248"/>
              </a:xfrm>
              <a:custGeom>
                <a:avLst/>
                <a:gdLst/>
                <a:ahLst/>
                <a:cxnLst/>
                <a:rect l="l" t="t" r="r" b="b"/>
                <a:pathLst>
                  <a:path w="1243" h="3652" extrusionOk="0">
                    <a:moveTo>
                      <a:pt x="0" y="1"/>
                    </a:moveTo>
                    <a:lnTo>
                      <a:pt x="0" y="3651"/>
                    </a:lnTo>
                    <a:lnTo>
                      <a:pt x="1243" y="3651"/>
                    </a:lnTo>
                    <a:lnTo>
                      <a:pt x="1243" y="1"/>
                    </a:lnTo>
                    <a:close/>
                  </a:path>
                </a:pathLst>
              </a:custGeom>
              <a:solidFill>
                <a:srgbClr val="F9C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0"/>
              <p:cNvSpPr/>
              <p:nvPr/>
            </p:nvSpPr>
            <p:spPr>
              <a:xfrm>
                <a:off x="6402473" y="2482932"/>
                <a:ext cx="39636" cy="115248"/>
              </a:xfrm>
              <a:custGeom>
                <a:avLst/>
                <a:gdLst/>
                <a:ahLst/>
                <a:cxnLst/>
                <a:rect l="l" t="t" r="r" b="b"/>
                <a:pathLst>
                  <a:path w="1256" h="3652" extrusionOk="0">
                    <a:moveTo>
                      <a:pt x="1" y="1"/>
                    </a:moveTo>
                    <a:lnTo>
                      <a:pt x="1" y="3651"/>
                    </a:lnTo>
                    <a:lnTo>
                      <a:pt x="1256" y="3651"/>
                    </a:lnTo>
                    <a:lnTo>
                      <a:pt x="1256" y="1"/>
                    </a:lnTo>
                    <a:close/>
                  </a:path>
                </a:pathLst>
              </a:custGeom>
              <a:solidFill>
                <a:srgbClr val="F9C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0"/>
              <p:cNvSpPr/>
              <p:nvPr/>
            </p:nvSpPr>
            <p:spPr>
              <a:xfrm>
                <a:off x="6481304" y="2482932"/>
                <a:ext cx="39226" cy="115248"/>
              </a:xfrm>
              <a:custGeom>
                <a:avLst/>
                <a:gdLst/>
                <a:ahLst/>
                <a:cxnLst/>
                <a:rect l="l" t="t" r="r" b="b"/>
                <a:pathLst>
                  <a:path w="1243" h="3652" extrusionOk="0">
                    <a:moveTo>
                      <a:pt x="0" y="1"/>
                    </a:moveTo>
                    <a:lnTo>
                      <a:pt x="0" y="3651"/>
                    </a:lnTo>
                    <a:lnTo>
                      <a:pt x="1243" y="3651"/>
                    </a:lnTo>
                    <a:lnTo>
                      <a:pt x="1243" y="1"/>
                    </a:lnTo>
                    <a:close/>
                  </a:path>
                </a:pathLst>
              </a:custGeom>
              <a:solidFill>
                <a:srgbClr val="F9C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0"/>
              <p:cNvSpPr/>
              <p:nvPr/>
            </p:nvSpPr>
            <p:spPr>
              <a:xfrm>
                <a:off x="6560104" y="2482932"/>
                <a:ext cx="39258" cy="115248"/>
              </a:xfrm>
              <a:custGeom>
                <a:avLst/>
                <a:gdLst/>
                <a:ahLst/>
                <a:cxnLst/>
                <a:rect l="l" t="t" r="r" b="b"/>
                <a:pathLst>
                  <a:path w="1244" h="3652" extrusionOk="0">
                    <a:moveTo>
                      <a:pt x="1" y="1"/>
                    </a:moveTo>
                    <a:lnTo>
                      <a:pt x="1" y="3651"/>
                    </a:lnTo>
                    <a:lnTo>
                      <a:pt x="1243" y="3651"/>
                    </a:lnTo>
                    <a:lnTo>
                      <a:pt x="1243" y="1"/>
                    </a:lnTo>
                    <a:close/>
                  </a:path>
                </a:pathLst>
              </a:custGeom>
              <a:solidFill>
                <a:srgbClr val="F9C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0"/>
              <p:cNvSpPr/>
              <p:nvPr/>
            </p:nvSpPr>
            <p:spPr>
              <a:xfrm>
                <a:off x="6638525" y="2482932"/>
                <a:ext cx="39636" cy="115248"/>
              </a:xfrm>
              <a:custGeom>
                <a:avLst/>
                <a:gdLst/>
                <a:ahLst/>
                <a:cxnLst/>
                <a:rect l="l" t="t" r="r" b="b"/>
                <a:pathLst>
                  <a:path w="1256" h="3652" extrusionOk="0">
                    <a:moveTo>
                      <a:pt x="1" y="1"/>
                    </a:moveTo>
                    <a:lnTo>
                      <a:pt x="1" y="3651"/>
                    </a:lnTo>
                    <a:lnTo>
                      <a:pt x="1256" y="3651"/>
                    </a:lnTo>
                    <a:lnTo>
                      <a:pt x="1256" y="1"/>
                    </a:lnTo>
                    <a:close/>
                  </a:path>
                </a:pathLst>
              </a:custGeom>
              <a:solidFill>
                <a:srgbClr val="F9C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0"/>
              <p:cNvSpPr/>
              <p:nvPr/>
            </p:nvSpPr>
            <p:spPr>
              <a:xfrm>
                <a:off x="6659542" y="1637787"/>
                <a:ext cx="263978" cy="391692"/>
              </a:xfrm>
              <a:custGeom>
                <a:avLst/>
                <a:gdLst/>
                <a:ahLst/>
                <a:cxnLst/>
                <a:rect l="l" t="t" r="r" b="b"/>
                <a:pathLst>
                  <a:path w="8365" h="12412" extrusionOk="0">
                    <a:moveTo>
                      <a:pt x="8364" y="1"/>
                    </a:moveTo>
                    <a:lnTo>
                      <a:pt x="1" y="6200"/>
                    </a:lnTo>
                    <a:lnTo>
                      <a:pt x="3062" y="6200"/>
                    </a:lnTo>
                    <a:lnTo>
                      <a:pt x="1" y="12411"/>
                    </a:lnTo>
                    <a:lnTo>
                      <a:pt x="8364" y="6200"/>
                    </a:lnTo>
                    <a:lnTo>
                      <a:pt x="5303" y="6200"/>
                    </a:lnTo>
                    <a:lnTo>
                      <a:pt x="8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0"/>
              <p:cNvSpPr/>
              <p:nvPr/>
            </p:nvSpPr>
            <p:spPr>
              <a:xfrm>
                <a:off x="6034667" y="1487825"/>
                <a:ext cx="264357" cy="392102"/>
              </a:xfrm>
              <a:custGeom>
                <a:avLst/>
                <a:gdLst/>
                <a:ahLst/>
                <a:cxnLst/>
                <a:rect l="l" t="t" r="r" b="b"/>
                <a:pathLst>
                  <a:path w="8377" h="12425" extrusionOk="0">
                    <a:moveTo>
                      <a:pt x="1" y="1"/>
                    </a:moveTo>
                    <a:lnTo>
                      <a:pt x="3075" y="6213"/>
                    </a:lnTo>
                    <a:lnTo>
                      <a:pt x="1" y="6213"/>
                    </a:lnTo>
                    <a:lnTo>
                      <a:pt x="8377" y="12424"/>
                    </a:lnTo>
                    <a:lnTo>
                      <a:pt x="5316" y="6213"/>
                    </a:lnTo>
                    <a:lnTo>
                      <a:pt x="8377" y="6213"/>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0"/>
              <p:cNvSpPr/>
              <p:nvPr/>
            </p:nvSpPr>
            <p:spPr>
              <a:xfrm>
                <a:off x="5816003" y="2744860"/>
                <a:ext cx="603474" cy="155231"/>
              </a:xfrm>
              <a:custGeom>
                <a:avLst/>
                <a:gdLst/>
                <a:ahLst/>
                <a:cxnLst/>
                <a:rect l="l" t="t" r="r" b="b"/>
                <a:pathLst>
                  <a:path w="19123" h="4919" extrusionOk="0">
                    <a:moveTo>
                      <a:pt x="718" y="0"/>
                    </a:moveTo>
                    <a:lnTo>
                      <a:pt x="564" y="13"/>
                    </a:lnTo>
                    <a:lnTo>
                      <a:pt x="436" y="52"/>
                    </a:lnTo>
                    <a:lnTo>
                      <a:pt x="308" y="116"/>
                    </a:lnTo>
                    <a:lnTo>
                      <a:pt x="205" y="205"/>
                    </a:lnTo>
                    <a:lnTo>
                      <a:pt x="116" y="308"/>
                    </a:lnTo>
                    <a:lnTo>
                      <a:pt x="52" y="436"/>
                    </a:lnTo>
                    <a:lnTo>
                      <a:pt x="13" y="564"/>
                    </a:lnTo>
                    <a:lnTo>
                      <a:pt x="1" y="718"/>
                    </a:lnTo>
                    <a:lnTo>
                      <a:pt x="13" y="859"/>
                    </a:lnTo>
                    <a:lnTo>
                      <a:pt x="52" y="987"/>
                    </a:lnTo>
                    <a:lnTo>
                      <a:pt x="116" y="1115"/>
                    </a:lnTo>
                    <a:lnTo>
                      <a:pt x="205" y="1217"/>
                    </a:lnTo>
                    <a:lnTo>
                      <a:pt x="308" y="1307"/>
                    </a:lnTo>
                    <a:lnTo>
                      <a:pt x="436" y="1371"/>
                    </a:lnTo>
                    <a:lnTo>
                      <a:pt x="564" y="1409"/>
                    </a:lnTo>
                    <a:lnTo>
                      <a:pt x="718" y="1435"/>
                    </a:lnTo>
                    <a:lnTo>
                      <a:pt x="14550" y="1435"/>
                    </a:lnTo>
                    <a:lnTo>
                      <a:pt x="17906" y="4714"/>
                    </a:lnTo>
                    <a:lnTo>
                      <a:pt x="18021" y="4803"/>
                    </a:lnTo>
                    <a:lnTo>
                      <a:pt x="18136" y="4867"/>
                    </a:lnTo>
                    <a:lnTo>
                      <a:pt x="18277" y="4906"/>
                    </a:lnTo>
                    <a:lnTo>
                      <a:pt x="18405" y="4919"/>
                    </a:lnTo>
                    <a:lnTo>
                      <a:pt x="18546" y="4906"/>
                    </a:lnTo>
                    <a:lnTo>
                      <a:pt x="18674" y="4867"/>
                    </a:lnTo>
                    <a:lnTo>
                      <a:pt x="18802" y="4803"/>
                    </a:lnTo>
                    <a:lnTo>
                      <a:pt x="18918" y="4701"/>
                    </a:lnTo>
                    <a:lnTo>
                      <a:pt x="19007" y="4598"/>
                    </a:lnTo>
                    <a:lnTo>
                      <a:pt x="19071" y="4470"/>
                    </a:lnTo>
                    <a:lnTo>
                      <a:pt x="19110" y="4329"/>
                    </a:lnTo>
                    <a:lnTo>
                      <a:pt x="19123" y="4201"/>
                    </a:lnTo>
                    <a:lnTo>
                      <a:pt x="19110" y="4060"/>
                    </a:lnTo>
                    <a:lnTo>
                      <a:pt x="19071" y="3932"/>
                    </a:lnTo>
                    <a:lnTo>
                      <a:pt x="18995" y="3804"/>
                    </a:lnTo>
                    <a:lnTo>
                      <a:pt x="18905" y="3689"/>
                    </a:lnTo>
                    <a:lnTo>
                      <a:pt x="15344" y="205"/>
                    </a:lnTo>
                    <a:lnTo>
                      <a:pt x="15229" y="116"/>
                    </a:lnTo>
                    <a:lnTo>
                      <a:pt x="15114" y="52"/>
                    </a:lnTo>
                    <a:lnTo>
                      <a:pt x="14973" y="13"/>
                    </a:lnTo>
                    <a:lnTo>
                      <a:pt x="148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0"/>
              <p:cNvSpPr/>
              <p:nvPr/>
            </p:nvSpPr>
            <p:spPr>
              <a:xfrm>
                <a:off x="5672100" y="3007988"/>
                <a:ext cx="371495" cy="44875"/>
              </a:xfrm>
              <a:custGeom>
                <a:avLst/>
                <a:gdLst/>
                <a:ahLst/>
                <a:cxnLst/>
                <a:rect l="l" t="t" r="r" b="b"/>
                <a:pathLst>
                  <a:path w="11772" h="1422" extrusionOk="0">
                    <a:moveTo>
                      <a:pt x="718" y="0"/>
                    </a:moveTo>
                    <a:lnTo>
                      <a:pt x="577" y="13"/>
                    </a:lnTo>
                    <a:lnTo>
                      <a:pt x="436" y="52"/>
                    </a:lnTo>
                    <a:lnTo>
                      <a:pt x="321" y="116"/>
                    </a:lnTo>
                    <a:lnTo>
                      <a:pt x="206" y="205"/>
                    </a:lnTo>
                    <a:lnTo>
                      <a:pt x="116" y="308"/>
                    </a:lnTo>
                    <a:lnTo>
                      <a:pt x="52" y="436"/>
                    </a:lnTo>
                    <a:lnTo>
                      <a:pt x="14" y="564"/>
                    </a:lnTo>
                    <a:lnTo>
                      <a:pt x="1" y="718"/>
                    </a:lnTo>
                    <a:lnTo>
                      <a:pt x="14" y="858"/>
                    </a:lnTo>
                    <a:lnTo>
                      <a:pt x="52" y="987"/>
                    </a:lnTo>
                    <a:lnTo>
                      <a:pt x="116" y="1115"/>
                    </a:lnTo>
                    <a:lnTo>
                      <a:pt x="206" y="1217"/>
                    </a:lnTo>
                    <a:lnTo>
                      <a:pt x="321" y="1307"/>
                    </a:lnTo>
                    <a:lnTo>
                      <a:pt x="436" y="1371"/>
                    </a:lnTo>
                    <a:lnTo>
                      <a:pt x="577" y="1409"/>
                    </a:lnTo>
                    <a:lnTo>
                      <a:pt x="718" y="1422"/>
                    </a:lnTo>
                    <a:lnTo>
                      <a:pt x="11054" y="1422"/>
                    </a:lnTo>
                    <a:lnTo>
                      <a:pt x="11195" y="1409"/>
                    </a:lnTo>
                    <a:lnTo>
                      <a:pt x="11323" y="1371"/>
                    </a:lnTo>
                    <a:lnTo>
                      <a:pt x="11451" y="1307"/>
                    </a:lnTo>
                    <a:lnTo>
                      <a:pt x="11554" y="1217"/>
                    </a:lnTo>
                    <a:lnTo>
                      <a:pt x="11643" y="1115"/>
                    </a:lnTo>
                    <a:lnTo>
                      <a:pt x="11707" y="987"/>
                    </a:lnTo>
                    <a:lnTo>
                      <a:pt x="11746" y="858"/>
                    </a:lnTo>
                    <a:lnTo>
                      <a:pt x="11771" y="718"/>
                    </a:lnTo>
                    <a:lnTo>
                      <a:pt x="11746" y="564"/>
                    </a:lnTo>
                    <a:lnTo>
                      <a:pt x="11707" y="436"/>
                    </a:lnTo>
                    <a:lnTo>
                      <a:pt x="11643" y="308"/>
                    </a:lnTo>
                    <a:lnTo>
                      <a:pt x="11554" y="205"/>
                    </a:lnTo>
                    <a:lnTo>
                      <a:pt x="11451" y="116"/>
                    </a:lnTo>
                    <a:lnTo>
                      <a:pt x="11323" y="52"/>
                    </a:lnTo>
                    <a:lnTo>
                      <a:pt x="11195" y="13"/>
                    </a:lnTo>
                    <a:lnTo>
                      <a:pt x="110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0"/>
              <p:cNvSpPr/>
              <p:nvPr/>
            </p:nvSpPr>
            <p:spPr>
              <a:xfrm>
                <a:off x="5816003" y="3109824"/>
                <a:ext cx="405419" cy="159302"/>
              </a:xfrm>
              <a:custGeom>
                <a:avLst/>
                <a:gdLst/>
                <a:ahLst/>
                <a:cxnLst/>
                <a:rect l="l" t="t" r="r" b="b"/>
                <a:pathLst>
                  <a:path w="12847" h="5048" extrusionOk="0">
                    <a:moveTo>
                      <a:pt x="12078" y="1"/>
                    </a:moveTo>
                    <a:lnTo>
                      <a:pt x="11937" y="14"/>
                    </a:lnTo>
                    <a:lnTo>
                      <a:pt x="11809" y="65"/>
                    </a:lnTo>
                    <a:lnTo>
                      <a:pt x="11694" y="155"/>
                    </a:lnTo>
                    <a:lnTo>
                      <a:pt x="7352" y="3613"/>
                    </a:lnTo>
                    <a:lnTo>
                      <a:pt x="718" y="3613"/>
                    </a:lnTo>
                    <a:lnTo>
                      <a:pt x="564" y="3626"/>
                    </a:lnTo>
                    <a:lnTo>
                      <a:pt x="436" y="3664"/>
                    </a:lnTo>
                    <a:lnTo>
                      <a:pt x="308" y="3728"/>
                    </a:lnTo>
                    <a:lnTo>
                      <a:pt x="205" y="3818"/>
                    </a:lnTo>
                    <a:lnTo>
                      <a:pt x="116" y="3920"/>
                    </a:lnTo>
                    <a:lnTo>
                      <a:pt x="52" y="4048"/>
                    </a:lnTo>
                    <a:lnTo>
                      <a:pt x="13" y="4176"/>
                    </a:lnTo>
                    <a:lnTo>
                      <a:pt x="1" y="4330"/>
                    </a:lnTo>
                    <a:lnTo>
                      <a:pt x="13" y="4471"/>
                    </a:lnTo>
                    <a:lnTo>
                      <a:pt x="52" y="4599"/>
                    </a:lnTo>
                    <a:lnTo>
                      <a:pt x="116" y="4727"/>
                    </a:lnTo>
                    <a:lnTo>
                      <a:pt x="205" y="4829"/>
                    </a:lnTo>
                    <a:lnTo>
                      <a:pt x="308" y="4919"/>
                    </a:lnTo>
                    <a:lnTo>
                      <a:pt x="436" y="4983"/>
                    </a:lnTo>
                    <a:lnTo>
                      <a:pt x="564" y="5022"/>
                    </a:lnTo>
                    <a:lnTo>
                      <a:pt x="718" y="5047"/>
                    </a:lnTo>
                    <a:lnTo>
                      <a:pt x="7608" y="5047"/>
                    </a:lnTo>
                    <a:lnTo>
                      <a:pt x="7724" y="5034"/>
                    </a:lnTo>
                    <a:lnTo>
                      <a:pt x="7839" y="4996"/>
                    </a:lnTo>
                    <a:lnTo>
                      <a:pt x="7954" y="4958"/>
                    </a:lnTo>
                    <a:lnTo>
                      <a:pt x="8057" y="4881"/>
                    </a:lnTo>
                    <a:lnTo>
                      <a:pt x="12578" y="1269"/>
                    </a:lnTo>
                    <a:lnTo>
                      <a:pt x="12693" y="1166"/>
                    </a:lnTo>
                    <a:lnTo>
                      <a:pt x="12770" y="1051"/>
                    </a:lnTo>
                    <a:lnTo>
                      <a:pt x="12821" y="923"/>
                    </a:lnTo>
                    <a:lnTo>
                      <a:pt x="12847" y="795"/>
                    </a:lnTo>
                    <a:lnTo>
                      <a:pt x="12847" y="654"/>
                    </a:lnTo>
                    <a:lnTo>
                      <a:pt x="12821" y="513"/>
                    </a:lnTo>
                    <a:lnTo>
                      <a:pt x="12770" y="385"/>
                    </a:lnTo>
                    <a:lnTo>
                      <a:pt x="12693" y="257"/>
                    </a:lnTo>
                    <a:lnTo>
                      <a:pt x="12591" y="155"/>
                    </a:lnTo>
                    <a:lnTo>
                      <a:pt x="12475" y="78"/>
                    </a:lnTo>
                    <a:lnTo>
                      <a:pt x="12347" y="27"/>
                    </a:lnTo>
                    <a:lnTo>
                      <a:pt x="122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0"/>
              <p:cNvSpPr/>
              <p:nvPr/>
            </p:nvSpPr>
            <p:spPr>
              <a:xfrm>
                <a:off x="6701577" y="2532667"/>
                <a:ext cx="196856" cy="210615"/>
              </a:xfrm>
              <a:custGeom>
                <a:avLst/>
                <a:gdLst/>
                <a:ahLst/>
                <a:cxnLst/>
                <a:rect l="l" t="t" r="r" b="b"/>
                <a:pathLst>
                  <a:path w="6238" h="6674" extrusionOk="0">
                    <a:moveTo>
                      <a:pt x="5521" y="0"/>
                    </a:moveTo>
                    <a:lnTo>
                      <a:pt x="5367" y="13"/>
                    </a:lnTo>
                    <a:lnTo>
                      <a:pt x="5239" y="64"/>
                    </a:lnTo>
                    <a:lnTo>
                      <a:pt x="5124" y="128"/>
                    </a:lnTo>
                    <a:lnTo>
                      <a:pt x="5008" y="218"/>
                    </a:lnTo>
                    <a:lnTo>
                      <a:pt x="4919" y="320"/>
                    </a:lnTo>
                    <a:lnTo>
                      <a:pt x="4855" y="436"/>
                    </a:lnTo>
                    <a:lnTo>
                      <a:pt x="4816" y="577"/>
                    </a:lnTo>
                    <a:lnTo>
                      <a:pt x="4804" y="717"/>
                    </a:lnTo>
                    <a:lnTo>
                      <a:pt x="4804" y="5251"/>
                    </a:lnTo>
                    <a:lnTo>
                      <a:pt x="705" y="5251"/>
                    </a:lnTo>
                    <a:lnTo>
                      <a:pt x="564" y="5264"/>
                    </a:lnTo>
                    <a:lnTo>
                      <a:pt x="436" y="5303"/>
                    </a:lnTo>
                    <a:lnTo>
                      <a:pt x="308" y="5367"/>
                    </a:lnTo>
                    <a:lnTo>
                      <a:pt x="205" y="5456"/>
                    </a:lnTo>
                    <a:lnTo>
                      <a:pt x="116" y="5559"/>
                    </a:lnTo>
                    <a:lnTo>
                      <a:pt x="52" y="5687"/>
                    </a:lnTo>
                    <a:lnTo>
                      <a:pt x="13" y="5815"/>
                    </a:lnTo>
                    <a:lnTo>
                      <a:pt x="1" y="5969"/>
                    </a:lnTo>
                    <a:lnTo>
                      <a:pt x="13" y="6110"/>
                    </a:lnTo>
                    <a:lnTo>
                      <a:pt x="52" y="6238"/>
                    </a:lnTo>
                    <a:lnTo>
                      <a:pt x="116" y="6366"/>
                    </a:lnTo>
                    <a:lnTo>
                      <a:pt x="205" y="6468"/>
                    </a:lnTo>
                    <a:lnTo>
                      <a:pt x="308" y="6558"/>
                    </a:lnTo>
                    <a:lnTo>
                      <a:pt x="436" y="6622"/>
                    </a:lnTo>
                    <a:lnTo>
                      <a:pt x="564" y="6660"/>
                    </a:lnTo>
                    <a:lnTo>
                      <a:pt x="705" y="6673"/>
                    </a:lnTo>
                    <a:lnTo>
                      <a:pt x="5521" y="6673"/>
                    </a:lnTo>
                    <a:lnTo>
                      <a:pt x="5662" y="6660"/>
                    </a:lnTo>
                    <a:lnTo>
                      <a:pt x="5803" y="6622"/>
                    </a:lnTo>
                    <a:lnTo>
                      <a:pt x="5918" y="6558"/>
                    </a:lnTo>
                    <a:lnTo>
                      <a:pt x="6020" y="6468"/>
                    </a:lnTo>
                    <a:lnTo>
                      <a:pt x="6110" y="6366"/>
                    </a:lnTo>
                    <a:lnTo>
                      <a:pt x="6174" y="6238"/>
                    </a:lnTo>
                    <a:lnTo>
                      <a:pt x="6225" y="6110"/>
                    </a:lnTo>
                    <a:lnTo>
                      <a:pt x="6238" y="5969"/>
                    </a:lnTo>
                    <a:lnTo>
                      <a:pt x="6238" y="717"/>
                    </a:lnTo>
                    <a:lnTo>
                      <a:pt x="6225" y="577"/>
                    </a:lnTo>
                    <a:lnTo>
                      <a:pt x="6174" y="436"/>
                    </a:lnTo>
                    <a:lnTo>
                      <a:pt x="6110" y="320"/>
                    </a:lnTo>
                    <a:lnTo>
                      <a:pt x="6020" y="218"/>
                    </a:lnTo>
                    <a:lnTo>
                      <a:pt x="5918" y="128"/>
                    </a:lnTo>
                    <a:lnTo>
                      <a:pt x="5803" y="64"/>
                    </a:lnTo>
                    <a:lnTo>
                      <a:pt x="5662" y="13"/>
                    </a:lnTo>
                    <a:lnTo>
                      <a:pt x="55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0"/>
              <p:cNvSpPr/>
              <p:nvPr/>
            </p:nvSpPr>
            <p:spPr>
              <a:xfrm>
                <a:off x="6636915" y="2872164"/>
                <a:ext cx="590535" cy="180698"/>
              </a:xfrm>
              <a:custGeom>
                <a:avLst/>
                <a:gdLst/>
                <a:ahLst/>
                <a:cxnLst/>
                <a:rect l="l" t="t" r="r" b="b"/>
                <a:pathLst>
                  <a:path w="18713" h="5726" extrusionOk="0">
                    <a:moveTo>
                      <a:pt x="9747" y="1"/>
                    </a:moveTo>
                    <a:lnTo>
                      <a:pt x="9657" y="14"/>
                    </a:lnTo>
                    <a:lnTo>
                      <a:pt x="9581" y="39"/>
                    </a:lnTo>
                    <a:lnTo>
                      <a:pt x="9504" y="78"/>
                    </a:lnTo>
                    <a:lnTo>
                      <a:pt x="9427" y="129"/>
                    </a:lnTo>
                    <a:lnTo>
                      <a:pt x="9363" y="180"/>
                    </a:lnTo>
                    <a:lnTo>
                      <a:pt x="9299" y="244"/>
                    </a:lnTo>
                    <a:lnTo>
                      <a:pt x="9248" y="308"/>
                    </a:lnTo>
                    <a:lnTo>
                      <a:pt x="6545" y="4304"/>
                    </a:lnTo>
                    <a:lnTo>
                      <a:pt x="718" y="4304"/>
                    </a:lnTo>
                    <a:lnTo>
                      <a:pt x="564" y="4317"/>
                    </a:lnTo>
                    <a:lnTo>
                      <a:pt x="436" y="4356"/>
                    </a:lnTo>
                    <a:lnTo>
                      <a:pt x="308" y="4420"/>
                    </a:lnTo>
                    <a:lnTo>
                      <a:pt x="205" y="4509"/>
                    </a:lnTo>
                    <a:lnTo>
                      <a:pt x="116" y="4612"/>
                    </a:lnTo>
                    <a:lnTo>
                      <a:pt x="52" y="4740"/>
                    </a:lnTo>
                    <a:lnTo>
                      <a:pt x="13" y="4868"/>
                    </a:lnTo>
                    <a:lnTo>
                      <a:pt x="0" y="5022"/>
                    </a:lnTo>
                    <a:lnTo>
                      <a:pt x="13" y="5162"/>
                    </a:lnTo>
                    <a:lnTo>
                      <a:pt x="52" y="5291"/>
                    </a:lnTo>
                    <a:lnTo>
                      <a:pt x="116" y="5419"/>
                    </a:lnTo>
                    <a:lnTo>
                      <a:pt x="205" y="5521"/>
                    </a:lnTo>
                    <a:lnTo>
                      <a:pt x="308" y="5611"/>
                    </a:lnTo>
                    <a:lnTo>
                      <a:pt x="436" y="5675"/>
                    </a:lnTo>
                    <a:lnTo>
                      <a:pt x="564" y="5713"/>
                    </a:lnTo>
                    <a:lnTo>
                      <a:pt x="718" y="5726"/>
                    </a:lnTo>
                    <a:lnTo>
                      <a:pt x="7006" y="5726"/>
                    </a:lnTo>
                    <a:lnTo>
                      <a:pt x="7096" y="5713"/>
                    </a:lnTo>
                    <a:lnTo>
                      <a:pt x="7173" y="5688"/>
                    </a:lnTo>
                    <a:lnTo>
                      <a:pt x="7250" y="5649"/>
                    </a:lnTo>
                    <a:lnTo>
                      <a:pt x="7326" y="5598"/>
                    </a:lnTo>
                    <a:lnTo>
                      <a:pt x="7390" y="5547"/>
                    </a:lnTo>
                    <a:lnTo>
                      <a:pt x="7454" y="5483"/>
                    </a:lnTo>
                    <a:lnTo>
                      <a:pt x="7506" y="5419"/>
                    </a:lnTo>
                    <a:lnTo>
                      <a:pt x="10221" y="1423"/>
                    </a:lnTo>
                    <a:lnTo>
                      <a:pt x="18008" y="1423"/>
                    </a:lnTo>
                    <a:lnTo>
                      <a:pt x="18149" y="1410"/>
                    </a:lnTo>
                    <a:lnTo>
                      <a:pt x="18277" y="1371"/>
                    </a:lnTo>
                    <a:lnTo>
                      <a:pt x="18405" y="1307"/>
                    </a:lnTo>
                    <a:lnTo>
                      <a:pt x="18508" y="1218"/>
                    </a:lnTo>
                    <a:lnTo>
                      <a:pt x="18597" y="1115"/>
                    </a:lnTo>
                    <a:lnTo>
                      <a:pt x="18661" y="987"/>
                    </a:lnTo>
                    <a:lnTo>
                      <a:pt x="18700" y="859"/>
                    </a:lnTo>
                    <a:lnTo>
                      <a:pt x="18713" y="718"/>
                    </a:lnTo>
                    <a:lnTo>
                      <a:pt x="18700" y="564"/>
                    </a:lnTo>
                    <a:lnTo>
                      <a:pt x="18661" y="436"/>
                    </a:lnTo>
                    <a:lnTo>
                      <a:pt x="18597" y="308"/>
                    </a:lnTo>
                    <a:lnTo>
                      <a:pt x="18508" y="206"/>
                    </a:lnTo>
                    <a:lnTo>
                      <a:pt x="18405" y="116"/>
                    </a:lnTo>
                    <a:lnTo>
                      <a:pt x="18277" y="52"/>
                    </a:lnTo>
                    <a:lnTo>
                      <a:pt x="18149" y="14"/>
                    </a:lnTo>
                    <a:lnTo>
                      <a:pt x="180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0"/>
              <p:cNvSpPr/>
              <p:nvPr/>
            </p:nvSpPr>
            <p:spPr>
              <a:xfrm>
                <a:off x="6767059" y="3199574"/>
                <a:ext cx="154032" cy="221123"/>
              </a:xfrm>
              <a:custGeom>
                <a:avLst/>
                <a:gdLst/>
                <a:ahLst/>
                <a:cxnLst/>
                <a:rect l="l" t="t" r="r" b="b"/>
                <a:pathLst>
                  <a:path w="4881" h="7007" extrusionOk="0">
                    <a:moveTo>
                      <a:pt x="718" y="0"/>
                    </a:moveTo>
                    <a:lnTo>
                      <a:pt x="577" y="26"/>
                    </a:lnTo>
                    <a:lnTo>
                      <a:pt x="436" y="64"/>
                    </a:lnTo>
                    <a:lnTo>
                      <a:pt x="321" y="128"/>
                    </a:lnTo>
                    <a:lnTo>
                      <a:pt x="205" y="218"/>
                    </a:lnTo>
                    <a:lnTo>
                      <a:pt x="129" y="320"/>
                    </a:lnTo>
                    <a:lnTo>
                      <a:pt x="52" y="449"/>
                    </a:lnTo>
                    <a:lnTo>
                      <a:pt x="13" y="577"/>
                    </a:lnTo>
                    <a:lnTo>
                      <a:pt x="0" y="718"/>
                    </a:lnTo>
                    <a:lnTo>
                      <a:pt x="0" y="6289"/>
                    </a:lnTo>
                    <a:lnTo>
                      <a:pt x="13" y="6430"/>
                    </a:lnTo>
                    <a:lnTo>
                      <a:pt x="52" y="6571"/>
                    </a:lnTo>
                    <a:lnTo>
                      <a:pt x="129" y="6686"/>
                    </a:lnTo>
                    <a:lnTo>
                      <a:pt x="205" y="6788"/>
                    </a:lnTo>
                    <a:lnTo>
                      <a:pt x="321" y="6878"/>
                    </a:lnTo>
                    <a:lnTo>
                      <a:pt x="436" y="6942"/>
                    </a:lnTo>
                    <a:lnTo>
                      <a:pt x="577" y="6993"/>
                    </a:lnTo>
                    <a:lnTo>
                      <a:pt x="718" y="7006"/>
                    </a:lnTo>
                    <a:lnTo>
                      <a:pt x="859" y="6993"/>
                    </a:lnTo>
                    <a:lnTo>
                      <a:pt x="999" y="6942"/>
                    </a:lnTo>
                    <a:lnTo>
                      <a:pt x="1115" y="6878"/>
                    </a:lnTo>
                    <a:lnTo>
                      <a:pt x="1217" y="6788"/>
                    </a:lnTo>
                    <a:lnTo>
                      <a:pt x="1307" y="6686"/>
                    </a:lnTo>
                    <a:lnTo>
                      <a:pt x="1371" y="6571"/>
                    </a:lnTo>
                    <a:lnTo>
                      <a:pt x="1422" y="6430"/>
                    </a:lnTo>
                    <a:lnTo>
                      <a:pt x="1435" y="6289"/>
                    </a:lnTo>
                    <a:lnTo>
                      <a:pt x="1435" y="1435"/>
                    </a:lnTo>
                    <a:lnTo>
                      <a:pt x="4163" y="1435"/>
                    </a:lnTo>
                    <a:lnTo>
                      <a:pt x="4304" y="1422"/>
                    </a:lnTo>
                    <a:lnTo>
                      <a:pt x="4445" y="1384"/>
                    </a:lnTo>
                    <a:lnTo>
                      <a:pt x="4560" y="1319"/>
                    </a:lnTo>
                    <a:lnTo>
                      <a:pt x="4663" y="1230"/>
                    </a:lnTo>
                    <a:lnTo>
                      <a:pt x="4752" y="1127"/>
                    </a:lnTo>
                    <a:lnTo>
                      <a:pt x="4816" y="999"/>
                    </a:lnTo>
                    <a:lnTo>
                      <a:pt x="4867" y="871"/>
                    </a:lnTo>
                    <a:lnTo>
                      <a:pt x="4880" y="718"/>
                    </a:lnTo>
                    <a:lnTo>
                      <a:pt x="4867" y="577"/>
                    </a:lnTo>
                    <a:lnTo>
                      <a:pt x="4816" y="449"/>
                    </a:lnTo>
                    <a:lnTo>
                      <a:pt x="4752" y="320"/>
                    </a:lnTo>
                    <a:lnTo>
                      <a:pt x="4663" y="218"/>
                    </a:lnTo>
                    <a:lnTo>
                      <a:pt x="4560" y="128"/>
                    </a:lnTo>
                    <a:lnTo>
                      <a:pt x="4445" y="64"/>
                    </a:lnTo>
                    <a:lnTo>
                      <a:pt x="4304" y="26"/>
                    </a:lnTo>
                    <a:lnTo>
                      <a:pt x="41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0"/>
              <p:cNvSpPr/>
              <p:nvPr/>
            </p:nvSpPr>
            <p:spPr>
              <a:xfrm>
                <a:off x="6253331" y="3407318"/>
                <a:ext cx="44906" cy="199696"/>
              </a:xfrm>
              <a:custGeom>
                <a:avLst/>
                <a:gdLst/>
                <a:ahLst/>
                <a:cxnLst/>
                <a:rect l="l" t="t" r="r" b="b"/>
                <a:pathLst>
                  <a:path w="1423" h="6328" extrusionOk="0">
                    <a:moveTo>
                      <a:pt x="718" y="1"/>
                    </a:moveTo>
                    <a:lnTo>
                      <a:pt x="564" y="13"/>
                    </a:lnTo>
                    <a:lnTo>
                      <a:pt x="436" y="52"/>
                    </a:lnTo>
                    <a:lnTo>
                      <a:pt x="308" y="129"/>
                    </a:lnTo>
                    <a:lnTo>
                      <a:pt x="206" y="205"/>
                    </a:lnTo>
                    <a:lnTo>
                      <a:pt x="116" y="321"/>
                    </a:lnTo>
                    <a:lnTo>
                      <a:pt x="52" y="436"/>
                    </a:lnTo>
                    <a:lnTo>
                      <a:pt x="13" y="577"/>
                    </a:lnTo>
                    <a:lnTo>
                      <a:pt x="1" y="718"/>
                    </a:lnTo>
                    <a:lnTo>
                      <a:pt x="1" y="5610"/>
                    </a:lnTo>
                    <a:lnTo>
                      <a:pt x="13" y="5764"/>
                    </a:lnTo>
                    <a:lnTo>
                      <a:pt x="52" y="5892"/>
                    </a:lnTo>
                    <a:lnTo>
                      <a:pt x="116" y="6020"/>
                    </a:lnTo>
                    <a:lnTo>
                      <a:pt x="206" y="6123"/>
                    </a:lnTo>
                    <a:lnTo>
                      <a:pt x="308" y="6212"/>
                    </a:lnTo>
                    <a:lnTo>
                      <a:pt x="436" y="6276"/>
                    </a:lnTo>
                    <a:lnTo>
                      <a:pt x="564" y="6315"/>
                    </a:lnTo>
                    <a:lnTo>
                      <a:pt x="718" y="6328"/>
                    </a:lnTo>
                    <a:lnTo>
                      <a:pt x="859" y="6315"/>
                    </a:lnTo>
                    <a:lnTo>
                      <a:pt x="987" y="6276"/>
                    </a:lnTo>
                    <a:lnTo>
                      <a:pt x="1115" y="6212"/>
                    </a:lnTo>
                    <a:lnTo>
                      <a:pt x="1217" y="6123"/>
                    </a:lnTo>
                    <a:lnTo>
                      <a:pt x="1307" y="6020"/>
                    </a:lnTo>
                    <a:lnTo>
                      <a:pt x="1371" y="5892"/>
                    </a:lnTo>
                    <a:lnTo>
                      <a:pt x="1410" y="5764"/>
                    </a:lnTo>
                    <a:lnTo>
                      <a:pt x="1422" y="5610"/>
                    </a:lnTo>
                    <a:lnTo>
                      <a:pt x="1422" y="718"/>
                    </a:lnTo>
                    <a:lnTo>
                      <a:pt x="1410" y="577"/>
                    </a:lnTo>
                    <a:lnTo>
                      <a:pt x="1371" y="436"/>
                    </a:lnTo>
                    <a:lnTo>
                      <a:pt x="1307" y="321"/>
                    </a:lnTo>
                    <a:lnTo>
                      <a:pt x="1217" y="205"/>
                    </a:lnTo>
                    <a:lnTo>
                      <a:pt x="1115" y="129"/>
                    </a:lnTo>
                    <a:lnTo>
                      <a:pt x="987" y="52"/>
                    </a:lnTo>
                    <a:lnTo>
                      <a:pt x="859" y="13"/>
                    </a:lnTo>
                    <a:lnTo>
                      <a:pt x="7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0"/>
              <p:cNvSpPr/>
              <p:nvPr/>
            </p:nvSpPr>
            <p:spPr>
              <a:xfrm>
                <a:off x="6399664" y="3287683"/>
                <a:ext cx="150782" cy="147153"/>
              </a:xfrm>
              <a:custGeom>
                <a:avLst/>
                <a:gdLst/>
                <a:ahLst/>
                <a:cxnLst/>
                <a:rect l="l" t="t" r="r" b="b"/>
                <a:pathLst>
                  <a:path w="4778" h="4663" extrusionOk="0">
                    <a:moveTo>
                      <a:pt x="705" y="0"/>
                    </a:moveTo>
                    <a:lnTo>
                      <a:pt x="564" y="13"/>
                    </a:lnTo>
                    <a:lnTo>
                      <a:pt x="436" y="52"/>
                    </a:lnTo>
                    <a:lnTo>
                      <a:pt x="307" y="116"/>
                    </a:lnTo>
                    <a:lnTo>
                      <a:pt x="205" y="218"/>
                    </a:lnTo>
                    <a:lnTo>
                      <a:pt x="115" y="333"/>
                    </a:lnTo>
                    <a:lnTo>
                      <a:pt x="51" y="449"/>
                    </a:lnTo>
                    <a:lnTo>
                      <a:pt x="13" y="590"/>
                    </a:lnTo>
                    <a:lnTo>
                      <a:pt x="0" y="730"/>
                    </a:lnTo>
                    <a:lnTo>
                      <a:pt x="13" y="859"/>
                    </a:lnTo>
                    <a:lnTo>
                      <a:pt x="64" y="987"/>
                    </a:lnTo>
                    <a:lnTo>
                      <a:pt x="128" y="1115"/>
                    </a:lnTo>
                    <a:lnTo>
                      <a:pt x="218" y="1230"/>
                    </a:lnTo>
                    <a:lnTo>
                      <a:pt x="3561" y="4458"/>
                    </a:lnTo>
                    <a:lnTo>
                      <a:pt x="3676" y="4547"/>
                    </a:lnTo>
                    <a:lnTo>
                      <a:pt x="3791" y="4611"/>
                    </a:lnTo>
                    <a:lnTo>
                      <a:pt x="3919" y="4650"/>
                    </a:lnTo>
                    <a:lnTo>
                      <a:pt x="4060" y="4662"/>
                    </a:lnTo>
                    <a:lnTo>
                      <a:pt x="4201" y="4650"/>
                    </a:lnTo>
                    <a:lnTo>
                      <a:pt x="4329" y="4598"/>
                    </a:lnTo>
                    <a:lnTo>
                      <a:pt x="4457" y="4534"/>
                    </a:lnTo>
                    <a:lnTo>
                      <a:pt x="4521" y="4496"/>
                    </a:lnTo>
                    <a:lnTo>
                      <a:pt x="4573" y="4445"/>
                    </a:lnTo>
                    <a:lnTo>
                      <a:pt x="4662" y="4329"/>
                    </a:lnTo>
                    <a:lnTo>
                      <a:pt x="4726" y="4201"/>
                    </a:lnTo>
                    <a:lnTo>
                      <a:pt x="4765" y="4073"/>
                    </a:lnTo>
                    <a:lnTo>
                      <a:pt x="4777" y="3932"/>
                    </a:lnTo>
                    <a:lnTo>
                      <a:pt x="4752" y="3792"/>
                    </a:lnTo>
                    <a:lnTo>
                      <a:pt x="4713" y="3663"/>
                    </a:lnTo>
                    <a:lnTo>
                      <a:pt x="4649" y="3535"/>
                    </a:lnTo>
                    <a:lnTo>
                      <a:pt x="4560" y="3433"/>
                    </a:lnTo>
                    <a:lnTo>
                      <a:pt x="1217" y="193"/>
                    </a:lnTo>
                    <a:lnTo>
                      <a:pt x="1102" y="103"/>
                    </a:lnTo>
                    <a:lnTo>
                      <a:pt x="974" y="39"/>
                    </a:lnTo>
                    <a:lnTo>
                      <a:pt x="845" y="13"/>
                    </a:lnTo>
                    <a:lnTo>
                      <a:pt x="7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0"/>
              <p:cNvSpPr/>
              <p:nvPr/>
            </p:nvSpPr>
            <p:spPr>
              <a:xfrm>
                <a:off x="5973634" y="2985361"/>
                <a:ext cx="90160" cy="90160"/>
              </a:xfrm>
              <a:custGeom>
                <a:avLst/>
                <a:gdLst/>
                <a:ahLst/>
                <a:cxnLst/>
                <a:rect l="l" t="t" r="r" b="b"/>
                <a:pathLst>
                  <a:path w="2857" h="2857" extrusionOk="0">
                    <a:moveTo>
                      <a:pt x="1435" y="0"/>
                    </a:moveTo>
                    <a:lnTo>
                      <a:pt x="1281" y="13"/>
                    </a:lnTo>
                    <a:lnTo>
                      <a:pt x="1141" y="26"/>
                    </a:lnTo>
                    <a:lnTo>
                      <a:pt x="1000" y="64"/>
                    </a:lnTo>
                    <a:lnTo>
                      <a:pt x="872" y="115"/>
                    </a:lnTo>
                    <a:lnTo>
                      <a:pt x="743" y="179"/>
                    </a:lnTo>
                    <a:lnTo>
                      <a:pt x="628" y="243"/>
                    </a:lnTo>
                    <a:lnTo>
                      <a:pt x="526" y="333"/>
                    </a:lnTo>
                    <a:lnTo>
                      <a:pt x="423" y="423"/>
                    </a:lnTo>
                    <a:lnTo>
                      <a:pt x="334" y="525"/>
                    </a:lnTo>
                    <a:lnTo>
                      <a:pt x="244" y="628"/>
                    </a:lnTo>
                    <a:lnTo>
                      <a:pt x="180" y="743"/>
                    </a:lnTo>
                    <a:lnTo>
                      <a:pt x="116" y="871"/>
                    </a:lnTo>
                    <a:lnTo>
                      <a:pt x="65" y="999"/>
                    </a:lnTo>
                    <a:lnTo>
                      <a:pt x="26" y="1140"/>
                    </a:lnTo>
                    <a:lnTo>
                      <a:pt x="13" y="1281"/>
                    </a:lnTo>
                    <a:lnTo>
                      <a:pt x="1" y="1435"/>
                    </a:lnTo>
                    <a:lnTo>
                      <a:pt x="13" y="1575"/>
                    </a:lnTo>
                    <a:lnTo>
                      <a:pt x="26" y="1716"/>
                    </a:lnTo>
                    <a:lnTo>
                      <a:pt x="65" y="1857"/>
                    </a:lnTo>
                    <a:lnTo>
                      <a:pt x="116" y="1985"/>
                    </a:lnTo>
                    <a:lnTo>
                      <a:pt x="180" y="2113"/>
                    </a:lnTo>
                    <a:lnTo>
                      <a:pt x="244" y="2229"/>
                    </a:lnTo>
                    <a:lnTo>
                      <a:pt x="334" y="2344"/>
                    </a:lnTo>
                    <a:lnTo>
                      <a:pt x="423" y="2434"/>
                    </a:lnTo>
                    <a:lnTo>
                      <a:pt x="526" y="2536"/>
                    </a:lnTo>
                    <a:lnTo>
                      <a:pt x="628" y="2613"/>
                    </a:lnTo>
                    <a:lnTo>
                      <a:pt x="743" y="2690"/>
                    </a:lnTo>
                    <a:lnTo>
                      <a:pt x="872" y="2741"/>
                    </a:lnTo>
                    <a:lnTo>
                      <a:pt x="1000" y="2792"/>
                    </a:lnTo>
                    <a:lnTo>
                      <a:pt x="1141" y="2831"/>
                    </a:lnTo>
                    <a:lnTo>
                      <a:pt x="1281" y="2856"/>
                    </a:lnTo>
                    <a:lnTo>
                      <a:pt x="1576" y="2856"/>
                    </a:lnTo>
                    <a:lnTo>
                      <a:pt x="1717" y="2831"/>
                    </a:lnTo>
                    <a:lnTo>
                      <a:pt x="1858" y="2792"/>
                    </a:lnTo>
                    <a:lnTo>
                      <a:pt x="1986" y="2741"/>
                    </a:lnTo>
                    <a:lnTo>
                      <a:pt x="2114" y="2690"/>
                    </a:lnTo>
                    <a:lnTo>
                      <a:pt x="2229" y="2613"/>
                    </a:lnTo>
                    <a:lnTo>
                      <a:pt x="2344" y="2536"/>
                    </a:lnTo>
                    <a:lnTo>
                      <a:pt x="2434" y="2434"/>
                    </a:lnTo>
                    <a:lnTo>
                      <a:pt x="2537" y="2344"/>
                    </a:lnTo>
                    <a:lnTo>
                      <a:pt x="2613" y="2229"/>
                    </a:lnTo>
                    <a:lnTo>
                      <a:pt x="2690" y="2113"/>
                    </a:lnTo>
                    <a:lnTo>
                      <a:pt x="2742" y="1985"/>
                    </a:lnTo>
                    <a:lnTo>
                      <a:pt x="2793" y="1857"/>
                    </a:lnTo>
                    <a:lnTo>
                      <a:pt x="2831" y="1716"/>
                    </a:lnTo>
                    <a:lnTo>
                      <a:pt x="2857" y="1575"/>
                    </a:lnTo>
                    <a:lnTo>
                      <a:pt x="2857" y="1435"/>
                    </a:lnTo>
                    <a:lnTo>
                      <a:pt x="2857" y="1281"/>
                    </a:lnTo>
                    <a:lnTo>
                      <a:pt x="2831" y="1140"/>
                    </a:lnTo>
                    <a:lnTo>
                      <a:pt x="2793" y="999"/>
                    </a:lnTo>
                    <a:lnTo>
                      <a:pt x="2742" y="871"/>
                    </a:lnTo>
                    <a:lnTo>
                      <a:pt x="2690" y="743"/>
                    </a:lnTo>
                    <a:lnTo>
                      <a:pt x="2613" y="628"/>
                    </a:lnTo>
                    <a:lnTo>
                      <a:pt x="2537" y="525"/>
                    </a:lnTo>
                    <a:lnTo>
                      <a:pt x="2434" y="423"/>
                    </a:lnTo>
                    <a:lnTo>
                      <a:pt x="2344" y="333"/>
                    </a:lnTo>
                    <a:lnTo>
                      <a:pt x="2229" y="243"/>
                    </a:lnTo>
                    <a:lnTo>
                      <a:pt x="2114" y="179"/>
                    </a:lnTo>
                    <a:lnTo>
                      <a:pt x="1986" y="115"/>
                    </a:lnTo>
                    <a:lnTo>
                      <a:pt x="1858" y="64"/>
                    </a:lnTo>
                    <a:lnTo>
                      <a:pt x="1717" y="26"/>
                    </a:lnTo>
                    <a:lnTo>
                      <a:pt x="1576" y="13"/>
                    </a:lnTo>
                    <a:lnTo>
                      <a:pt x="14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0"/>
              <p:cNvSpPr/>
              <p:nvPr/>
            </p:nvSpPr>
            <p:spPr>
              <a:xfrm>
                <a:off x="6351949" y="2832559"/>
                <a:ext cx="90160" cy="90160"/>
              </a:xfrm>
              <a:custGeom>
                <a:avLst/>
                <a:gdLst/>
                <a:ahLst/>
                <a:cxnLst/>
                <a:rect l="l" t="t" r="r" b="b"/>
                <a:pathLst>
                  <a:path w="2857" h="2857" extrusionOk="0">
                    <a:moveTo>
                      <a:pt x="1282" y="1"/>
                    </a:moveTo>
                    <a:lnTo>
                      <a:pt x="1141" y="26"/>
                    </a:lnTo>
                    <a:lnTo>
                      <a:pt x="1000" y="65"/>
                    </a:lnTo>
                    <a:lnTo>
                      <a:pt x="872" y="116"/>
                    </a:lnTo>
                    <a:lnTo>
                      <a:pt x="744" y="167"/>
                    </a:lnTo>
                    <a:lnTo>
                      <a:pt x="628" y="244"/>
                    </a:lnTo>
                    <a:lnTo>
                      <a:pt x="513" y="321"/>
                    </a:lnTo>
                    <a:lnTo>
                      <a:pt x="411" y="411"/>
                    </a:lnTo>
                    <a:lnTo>
                      <a:pt x="321" y="513"/>
                    </a:lnTo>
                    <a:lnTo>
                      <a:pt x="244" y="628"/>
                    </a:lnTo>
                    <a:lnTo>
                      <a:pt x="167" y="744"/>
                    </a:lnTo>
                    <a:lnTo>
                      <a:pt x="103" y="872"/>
                    </a:lnTo>
                    <a:lnTo>
                      <a:pt x="65" y="1000"/>
                    </a:lnTo>
                    <a:lnTo>
                      <a:pt x="26" y="1141"/>
                    </a:lnTo>
                    <a:lnTo>
                      <a:pt x="1" y="1281"/>
                    </a:lnTo>
                    <a:lnTo>
                      <a:pt x="1" y="1422"/>
                    </a:lnTo>
                    <a:lnTo>
                      <a:pt x="1" y="1576"/>
                    </a:lnTo>
                    <a:lnTo>
                      <a:pt x="26" y="1717"/>
                    </a:lnTo>
                    <a:lnTo>
                      <a:pt x="65" y="1845"/>
                    </a:lnTo>
                    <a:lnTo>
                      <a:pt x="103" y="1986"/>
                    </a:lnTo>
                    <a:lnTo>
                      <a:pt x="167" y="2101"/>
                    </a:lnTo>
                    <a:lnTo>
                      <a:pt x="244" y="2229"/>
                    </a:lnTo>
                    <a:lnTo>
                      <a:pt x="321" y="2332"/>
                    </a:lnTo>
                    <a:lnTo>
                      <a:pt x="411" y="2434"/>
                    </a:lnTo>
                    <a:lnTo>
                      <a:pt x="513" y="2524"/>
                    </a:lnTo>
                    <a:lnTo>
                      <a:pt x="628" y="2614"/>
                    </a:lnTo>
                    <a:lnTo>
                      <a:pt x="744" y="2678"/>
                    </a:lnTo>
                    <a:lnTo>
                      <a:pt x="872" y="2742"/>
                    </a:lnTo>
                    <a:lnTo>
                      <a:pt x="1000" y="2793"/>
                    </a:lnTo>
                    <a:lnTo>
                      <a:pt x="1141" y="2831"/>
                    </a:lnTo>
                    <a:lnTo>
                      <a:pt x="1282" y="2844"/>
                    </a:lnTo>
                    <a:lnTo>
                      <a:pt x="1422" y="2857"/>
                    </a:lnTo>
                    <a:lnTo>
                      <a:pt x="1563" y="2844"/>
                    </a:lnTo>
                    <a:lnTo>
                      <a:pt x="1717" y="2831"/>
                    </a:lnTo>
                    <a:lnTo>
                      <a:pt x="1845" y="2793"/>
                    </a:lnTo>
                    <a:lnTo>
                      <a:pt x="1973" y="2742"/>
                    </a:lnTo>
                    <a:lnTo>
                      <a:pt x="2101" y="2678"/>
                    </a:lnTo>
                    <a:lnTo>
                      <a:pt x="2217" y="2614"/>
                    </a:lnTo>
                    <a:lnTo>
                      <a:pt x="2332" y="2524"/>
                    </a:lnTo>
                    <a:lnTo>
                      <a:pt x="2434" y="2434"/>
                    </a:lnTo>
                    <a:lnTo>
                      <a:pt x="2524" y="2332"/>
                    </a:lnTo>
                    <a:lnTo>
                      <a:pt x="2614" y="2229"/>
                    </a:lnTo>
                    <a:lnTo>
                      <a:pt x="2678" y="2101"/>
                    </a:lnTo>
                    <a:lnTo>
                      <a:pt x="2742" y="1986"/>
                    </a:lnTo>
                    <a:lnTo>
                      <a:pt x="2793" y="1845"/>
                    </a:lnTo>
                    <a:lnTo>
                      <a:pt x="2819" y="1717"/>
                    </a:lnTo>
                    <a:lnTo>
                      <a:pt x="2844" y="1576"/>
                    </a:lnTo>
                    <a:lnTo>
                      <a:pt x="2857" y="1422"/>
                    </a:lnTo>
                    <a:lnTo>
                      <a:pt x="2844" y="1281"/>
                    </a:lnTo>
                    <a:lnTo>
                      <a:pt x="2819" y="1141"/>
                    </a:lnTo>
                    <a:lnTo>
                      <a:pt x="2793" y="1000"/>
                    </a:lnTo>
                    <a:lnTo>
                      <a:pt x="2742" y="872"/>
                    </a:lnTo>
                    <a:lnTo>
                      <a:pt x="2678" y="744"/>
                    </a:lnTo>
                    <a:lnTo>
                      <a:pt x="2614" y="628"/>
                    </a:lnTo>
                    <a:lnTo>
                      <a:pt x="2524" y="513"/>
                    </a:lnTo>
                    <a:lnTo>
                      <a:pt x="2434" y="411"/>
                    </a:lnTo>
                    <a:lnTo>
                      <a:pt x="2332" y="321"/>
                    </a:lnTo>
                    <a:lnTo>
                      <a:pt x="2217" y="244"/>
                    </a:lnTo>
                    <a:lnTo>
                      <a:pt x="2101" y="167"/>
                    </a:lnTo>
                    <a:lnTo>
                      <a:pt x="1973" y="116"/>
                    </a:lnTo>
                    <a:lnTo>
                      <a:pt x="1845" y="65"/>
                    </a:lnTo>
                    <a:lnTo>
                      <a:pt x="1717" y="26"/>
                    </a:lnTo>
                    <a:lnTo>
                      <a:pt x="15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0"/>
              <p:cNvSpPr/>
              <p:nvPr/>
            </p:nvSpPr>
            <p:spPr>
              <a:xfrm>
                <a:off x="6619937" y="2985361"/>
                <a:ext cx="90570" cy="90160"/>
              </a:xfrm>
              <a:custGeom>
                <a:avLst/>
                <a:gdLst/>
                <a:ahLst/>
                <a:cxnLst/>
                <a:rect l="l" t="t" r="r" b="b"/>
                <a:pathLst>
                  <a:path w="2870" h="2857" extrusionOk="0">
                    <a:moveTo>
                      <a:pt x="1435" y="0"/>
                    </a:moveTo>
                    <a:lnTo>
                      <a:pt x="1294" y="13"/>
                    </a:lnTo>
                    <a:lnTo>
                      <a:pt x="1153" y="26"/>
                    </a:lnTo>
                    <a:lnTo>
                      <a:pt x="1012" y="64"/>
                    </a:lnTo>
                    <a:lnTo>
                      <a:pt x="884" y="115"/>
                    </a:lnTo>
                    <a:lnTo>
                      <a:pt x="756" y="179"/>
                    </a:lnTo>
                    <a:lnTo>
                      <a:pt x="641" y="243"/>
                    </a:lnTo>
                    <a:lnTo>
                      <a:pt x="526" y="333"/>
                    </a:lnTo>
                    <a:lnTo>
                      <a:pt x="423" y="423"/>
                    </a:lnTo>
                    <a:lnTo>
                      <a:pt x="333" y="525"/>
                    </a:lnTo>
                    <a:lnTo>
                      <a:pt x="257" y="628"/>
                    </a:lnTo>
                    <a:lnTo>
                      <a:pt x="180" y="743"/>
                    </a:lnTo>
                    <a:lnTo>
                      <a:pt x="116" y="871"/>
                    </a:lnTo>
                    <a:lnTo>
                      <a:pt x="64" y="999"/>
                    </a:lnTo>
                    <a:lnTo>
                      <a:pt x="39" y="1140"/>
                    </a:lnTo>
                    <a:lnTo>
                      <a:pt x="13" y="1281"/>
                    </a:lnTo>
                    <a:lnTo>
                      <a:pt x="0" y="1435"/>
                    </a:lnTo>
                    <a:lnTo>
                      <a:pt x="13" y="1575"/>
                    </a:lnTo>
                    <a:lnTo>
                      <a:pt x="39" y="1716"/>
                    </a:lnTo>
                    <a:lnTo>
                      <a:pt x="64" y="1857"/>
                    </a:lnTo>
                    <a:lnTo>
                      <a:pt x="116" y="1985"/>
                    </a:lnTo>
                    <a:lnTo>
                      <a:pt x="180" y="2113"/>
                    </a:lnTo>
                    <a:lnTo>
                      <a:pt x="257" y="2229"/>
                    </a:lnTo>
                    <a:lnTo>
                      <a:pt x="333" y="2344"/>
                    </a:lnTo>
                    <a:lnTo>
                      <a:pt x="423" y="2434"/>
                    </a:lnTo>
                    <a:lnTo>
                      <a:pt x="526" y="2536"/>
                    </a:lnTo>
                    <a:lnTo>
                      <a:pt x="641" y="2613"/>
                    </a:lnTo>
                    <a:lnTo>
                      <a:pt x="756" y="2690"/>
                    </a:lnTo>
                    <a:lnTo>
                      <a:pt x="884" y="2741"/>
                    </a:lnTo>
                    <a:lnTo>
                      <a:pt x="1012" y="2792"/>
                    </a:lnTo>
                    <a:lnTo>
                      <a:pt x="1153" y="2831"/>
                    </a:lnTo>
                    <a:lnTo>
                      <a:pt x="1294" y="2856"/>
                    </a:lnTo>
                    <a:lnTo>
                      <a:pt x="1576" y="2856"/>
                    </a:lnTo>
                    <a:lnTo>
                      <a:pt x="1717" y="2831"/>
                    </a:lnTo>
                    <a:lnTo>
                      <a:pt x="1858" y="2792"/>
                    </a:lnTo>
                    <a:lnTo>
                      <a:pt x="1986" y="2741"/>
                    </a:lnTo>
                    <a:lnTo>
                      <a:pt x="2114" y="2690"/>
                    </a:lnTo>
                    <a:lnTo>
                      <a:pt x="2229" y="2613"/>
                    </a:lnTo>
                    <a:lnTo>
                      <a:pt x="2344" y="2536"/>
                    </a:lnTo>
                    <a:lnTo>
                      <a:pt x="2447" y="2434"/>
                    </a:lnTo>
                    <a:lnTo>
                      <a:pt x="2536" y="2344"/>
                    </a:lnTo>
                    <a:lnTo>
                      <a:pt x="2613" y="2229"/>
                    </a:lnTo>
                    <a:lnTo>
                      <a:pt x="2690" y="2113"/>
                    </a:lnTo>
                    <a:lnTo>
                      <a:pt x="2754" y="1985"/>
                    </a:lnTo>
                    <a:lnTo>
                      <a:pt x="2805" y="1857"/>
                    </a:lnTo>
                    <a:lnTo>
                      <a:pt x="2831" y="1716"/>
                    </a:lnTo>
                    <a:lnTo>
                      <a:pt x="2857" y="1575"/>
                    </a:lnTo>
                    <a:lnTo>
                      <a:pt x="2869" y="1435"/>
                    </a:lnTo>
                    <a:lnTo>
                      <a:pt x="2857" y="1281"/>
                    </a:lnTo>
                    <a:lnTo>
                      <a:pt x="2831" y="1140"/>
                    </a:lnTo>
                    <a:lnTo>
                      <a:pt x="2805" y="999"/>
                    </a:lnTo>
                    <a:lnTo>
                      <a:pt x="2754" y="871"/>
                    </a:lnTo>
                    <a:lnTo>
                      <a:pt x="2690" y="743"/>
                    </a:lnTo>
                    <a:lnTo>
                      <a:pt x="2613" y="628"/>
                    </a:lnTo>
                    <a:lnTo>
                      <a:pt x="2536" y="525"/>
                    </a:lnTo>
                    <a:lnTo>
                      <a:pt x="2447" y="423"/>
                    </a:lnTo>
                    <a:lnTo>
                      <a:pt x="2344" y="333"/>
                    </a:lnTo>
                    <a:lnTo>
                      <a:pt x="2229" y="243"/>
                    </a:lnTo>
                    <a:lnTo>
                      <a:pt x="2114" y="179"/>
                    </a:lnTo>
                    <a:lnTo>
                      <a:pt x="1986" y="115"/>
                    </a:lnTo>
                    <a:lnTo>
                      <a:pt x="1858" y="64"/>
                    </a:lnTo>
                    <a:lnTo>
                      <a:pt x="1717" y="26"/>
                    </a:lnTo>
                    <a:lnTo>
                      <a:pt x="1576" y="13"/>
                    </a:lnTo>
                    <a:lnTo>
                      <a:pt x="14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0"/>
              <p:cNvSpPr/>
              <p:nvPr/>
            </p:nvSpPr>
            <p:spPr>
              <a:xfrm>
                <a:off x="6853149" y="3177326"/>
                <a:ext cx="90160" cy="90160"/>
              </a:xfrm>
              <a:custGeom>
                <a:avLst/>
                <a:gdLst/>
                <a:ahLst/>
                <a:cxnLst/>
                <a:rect l="l" t="t" r="r" b="b"/>
                <a:pathLst>
                  <a:path w="2857" h="2857" extrusionOk="0">
                    <a:moveTo>
                      <a:pt x="1281" y="1"/>
                    </a:moveTo>
                    <a:lnTo>
                      <a:pt x="1140" y="26"/>
                    </a:lnTo>
                    <a:lnTo>
                      <a:pt x="1012" y="65"/>
                    </a:lnTo>
                    <a:lnTo>
                      <a:pt x="871" y="103"/>
                    </a:lnTo>
                    <a:lnTo>
                      <a:pt x="756" y="167"/>
                    </a:lnTo>
                    <a:lnTo>
                      <a:pt x="628" y="244"/>
                    </a:lnTo>
                    <a:lnTo>
                      <a:pt x="526" y="321"/>
                    </a:lnTo>
                    <a:lnTo>
                      <a:pt x="423" y="411"/>
                    </a:lnTo>
                    <a:lnTo>
                      <a:pt x="334" y="513"/>
                    </a:lnTo>
                    <a:lnTo>
                      <a:pt x="244" y="628"/>
                    </a:lnTo>
                    <a:lnTo>
                      <a:pt x="180" y="744"/>
                    </a:lnTo>
                    <a:lnTo>
                      <a:pt x="116" y="872"/>
                    </a:lnTo>
                    <a:lnTo>
                      <a:pt x="65" y="1000"/>
                    </a:lnTo>
                    <a:lnTo>
                      <a:pt x="39" y="1141"/>
                    </a:lnTo>
                    <a:lnTo>
                      <a:pt x="13" y="1282"/>
                    </a:lnTo>
                    <a:lnTo>
                      <a:pt x="1" y="1423"/>
                    </a:lnTo>
                    <a:lnTo>
                      <a:pt x="13" y="1576"/>
                    </a:lnTo>
                    <a:lnTo>
                      <a:pt x="39" y="1717"/>
                    </a:lnTo>
                    <a:lnTo>
                      <a:pt x="65" y="1845"/>
                    </a:lnTo>
                    <a:lnTo>
                      <a:pt x="116" y="1986"/>
                    </a:lnTo>
                    <a:lnTo>
                      <a:pt x="180" y="2101"/>
                    </a:lnTo>
                    <a:lnTo>
                      <a:pt x="244" y="2229"/>
                    </a:lnTo>
                    <a:lnTo>
                      <a:pt x="334" y="2332"/>
                    </a:lnTo>
                    <a:lnTo>
                      <a:pt x="423" y="2434"/>
                    </a:lnTo>
                    <a:lnTo>
                      <a:pt x="526" y="2524"/>
                    </a:lnTo>
                    <a:lnTo>
                      <a:pt x="628" y="2614"/>
                    </a:lnTo>
                    <a:lnTo>
                      <a:pt x="756" y="2678"/>
                    </a:lnTo>
                    <a:lnTo>
                      <a:pt x="871" y="2742"/>
                    </a:lnTo>
                    <a:lnTo>
                      <a:pt x="1012" y="2793"/>
                    </a:lnTo>
                    <a:lnTo>
                      <a:pt x="1140" y="2831"/>
                    </a:lnTo>
                    <a:lnTo>
                      <a:pt x="1281" y="2844"/>
                    </a:lnTo>
                    <a:lnTo>
                      <a:pt x="1435" y="2857"/>
                    </a:lnTo>
                    <a:lnTo>
                      <a:pt x="1576" y="2844"/>
                    </a:lnTo>
                    <a:lnTo>
                      <a:pt x="1717" y="2831"/>
                    </a:lnTo>
                    <a:lnTo>
                      <a:pt x="1858" y="2793"/>
                    </a:lnTo>
                    <a:lnTo>
                      <a:pt x="1986" y="2742"/>
                    </a:lnTo>
                    <a:lnTo>
                      <a:pt x="2114" y="2678"/>
                    </a:lnTo>
                    <a:lnTo>
                      <a:pt x="2229" y="2614"/>
                    </a:lnTo>
                    <a:lnTo>
                      <a:pt x="2344" y="2524"/>
                    </a:lnTo>
                    <a:lnTo>
                      <a:pt x="2447" y="2434"/>
                    </a:lnTo>
                    <a:lnTo>
                      <a:pt x="2536" y="2332"/>
                    </a:lnTo>
                    <a:lnTo>
                      <a:pt x="2613" y="2229"/>
                    </a:lnTo>
                    <a:lnTo>
                      <a:pt x="2690" y="2101"/>
                    </a:lnTo>
                    <a:lnTo>
                      <a:pt x="2754" y="1986"/>
                    </a:lnTo>
                    <a:lnTo>
                      <a:pt x="2793" y="1845"/>
                    </a:lnTo>
                    <a:lnTo>
                      <a:pt x="2831" y="1717"/>
                    </a:lnTo>
                    <a:lnTo>
                      <a:pt x="2857" y="1576"/>
                    </a:lnTo>
                    <a:lnTo>
                      <a:pt x="2857" y="1423"/>
                    </a:lnTo>
                    <a:lnTo>
                      <a:pt x="2857" y="1282"/>
                    </a:lnTo>
                    <a:lnTo>
                      <a:pt x="2831" y="1141"/>
                    </a:lnTo>
                    <a:lnTo>
                      <a:pt x="2793" y="1000"/>
                    </a:lnTo>
                    <a:lnTo>
                      <a:pt x="2754" y="872"/>
                    </a:lnTo>
                    <a:lnTo>
                      <a:pt x="2690" y="744"/>
                    </a:lnTo>
                    <a:lnTo>
                      <a:pt x="2613" y="628"/>
                    </a:lnTo>
                    <a:lnTo>
                      <a:pt x="2536" y="513"/>
                    </a:lnTo>
                    <a:lnTo>
                      <a:pt x="2447" y="411"/>
                    </a:lnTo>
                    <a:lnTo>
                      <a:pt x="2344" y="321"/>
                    </a:lnTo>
                    <a:lnTo>
                      <a:pt x="2229" y="244"/>
                    </a:lnTo>
                    <a:lnTo>
                      <a:pt x="2114" y="167"/>
                    </a:lnTo>
                    <a:lnTo>
                      <a:pt x="1986" y="103"/>
                    </a:lnTo>
                    <a:lnTo>
                      <a:pt x="1858" y="65"/>
                    </a:lnTo>
                    <a:lnTo>
                      <a:pt x="1717" y="26"/>
                    </a:lnTo>
                    <a:lnTo>
                      <a:pt x="15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0"/>
              <p:cNvSpPr/>
              <p:nvPr/>
            </p:nvSpPr>
            <p:spPr>
              <a:xfrm>
                <a:off x="6665191" y="2675749"/>
                <a:ext cx="90191" cy="90160"/>
              </a:xfrm>
              <a:custGeom>
                <a:avLst/>
                <a:gdLst/>
                <a:ahLst/>
                <a:cxnLst/>
                <a:rect l="l" t="t" r="r" b="b"/>
                <a:pathLst>
                  <a:path w="2858" h="2857" extrusionOk="0">
                    <a:moveTo>
                      <a:pt x="1435" y="0"/>
                    </a:moveTo>
                    <a:lnTo>
                      <a:pt x="1282" y="13"/>
                    </a:lnTo>
                    <a:lnTo>
                      <a:pt x="1141" y="26"/>
                    </a:lnTo>
                    <a:lnTo>
                      <a:pt x="1000" y="64"/>
                    </a:lnTo>
                    <a:lnTo>
                      <a:pt x="872" y="116"/>
                    </a:lnTo>
                    <a:lnTo>
                      <a:pt x="744" y="180"/>
                    </a:lnTo>
                    <a:lnTo>
                      <a:pt x="628" y="244"/>
                    </a:lnTo>
                    <a:lnTo>
                      <a:pt x="526" y="333"/>
                    </a:lnTo>
                    <a:lnTo>
                      <a:pt x="424" y="423"/>
                    </a:lnTo>
                    <a:lnTo>
                      <a:pt x="321" y="525"/>
                    </a:lnTo>
                    <a:lnTo>
                      <a:pt x="244" y="628"/>
                    </a:lnTo>
                    <a:lnTo>
                      <a:pt x="167" y="743"/>
                    </a:lnTo>
                    <a:lnTo>
                      <a:pt x="116" y="871"/>
                    </a:lnTo>
                    <a:lnTo>
                      <a:pt x="65" y="999"/>
                    </a:lnTo>
                    <a:lnTo>
                      <a:pt x="26" y="1140"/>
                    </a:lnTo>
                    <a:lnTo>
                      <a:pt x="14" y="1281"/>
                    </a:lnTo>
                    <a:lnTo>
                      <a:pt x="1" y="1435"/>
                    </a:lnTo>
                    <a:lnTo>
                      <a:pt x="14" y="1576"/>
                    </a:lnTo>
                    <a:lnTo>
                      <a:pt x="26" y="1716"/>
                    </a:lnTo>
                    <a:lnTo>
                      <a:pt x="65" y="1857"/>
                    </a:lnTo>
                    <a:lnTo>
                      <a:pt x="116" y="1985"/>
                    </a:lnTo>
                    <a:lnTo>
                      <a:pt x="167" y="2114"/>
                    </a:lnTo>
                    <a:lnTo>
                      <a:pt x="244" y="2229"/>
                    </a:lnTo>
                    <a:lnTo>
                      <a:pt x="321" y="2344"/>
                    </a:lnTo>
                    <a:lnTo>
                      <a:pt x="424" y="2434"/>
                    </a:lnTo>
                    <a:lnTo>
                      <a:pt x="526" y="2536"/>
                    </a:lnTo>
                    <a:lnTo>
                      <a:pt x="628" y="2613"/>
                    </a:lnTo>
                    <a:lnTo>
                      <a:pt x="744" y="2690"/>
                    </a:lnTo>
                    <a:lnTo>
                      <a:pt x="872" y="2741"/>
                    </a:lnTo>
                    <a:lnTo>
                      <a:pt x="1000" y="2792"/>
                    </a:lnTo>
                    <a:lnTo>
                      <a:pt x="1141" y="2831"/>
                    </a:lnTo>
                    <a:lnTo>
                      <a:pt x="1282" y="2856"/>
                    </a:lnTo>
                    <a:lnTo>
                      <a:pt x="1576" y="2856"/>
                    </a:lnTo>
                    <a:lnTo>
                      <a:pt x="1717" y="2831"/>
                    </a:lnTo>
                    <a:lnTo>
                      <a:pt x="1858" y="2792"/>
                    </a:lnTo>
                    <a:lnTo>
                      <a:pt x="1986" y="2741"/>
                    </a:lnTo>
                    <a:lnTo>
                      <a:pt x="2114" y="2690"/>
                    </a:lnTo>
                    <a:lnTo>
                      <a:pt x="2229" y="2613"/>
                    </a:lnTo>
                    <a:lnTo>
                      <a:pt x="2332" y="2536"/>
                    </a:lnTo>
                    <a:lnTo>
                      <a:pt x="2434" y="2434"/>
                    </a:lnTo>
                    <a:lnTo>
                      <a:pt x="2537" y="2344"/>
                    </a:lnTo>
                    <a:lnTo>
                      <a:pt x="2614" y="2229"/>
                    </a:lnTo>
                    <a:lnTo>
                      <a:pt x="2691" y="2114"/>
                    </a:lnTo>
                    <a:lnTo>
                      <a:pt x="2742" y="1985"/>
                    </a:lnTo>
                    <a:lnTo>
                      <a:pt x="2793" y="1857"/>
                    </a:lnTo>
                    <a:lnTo>
                      <a:pt x="2831" y="1716"/>
                    </a:lnTo>
                    <a:lnTo>
                      <a:pt x="2857" y="1576"/>
                    </a:lnTo>
                    <a:lnTo>
                      <a:pt x="2857" y="1435"/>
                    </a:lnTo>
                    <a:lnTo>
                      <a:pt x="2857" y="1281"/>
                    </a:lnTo>
                    <a:lnTo>
                      <a:pt x="2831" y="1140"/>
                    </a:lnTo>
                    <a:lnTo>
                      <a:pt x="2793" y="999"/>
                    </a:lnTo>
                    <a:lnTo>
                      <a:pt x="2742" y="871"/>
                    </a:lnTo>
                    <a:lnTo>
                      <a:pt x="2691" y="743"/>
                    </a:lnTo>
                    <a:lnTo>
                      <a:pt x="2614" y="628"/>
                    </a:lnTo>
                    <a:lnTo>
                      <a:pt x="2537" y="525"/>
                    </a:lnTo>
                    <a:lnTo>
                      <a:pt x="2434" y="423"/>
                    </a:lnTo>
                    <a:lnTo>
                      <a:pt x="2332" y="333"/>
                    </a:lnTo>
                    <a:lnTo>
                      <a:pt x="2229" y="244"/>
                    </a:lnTo>
                    <a:lnTo>
                      <a:pt x="2114" y="180"/>
                    </a:lnTo>
                    <a:lnTo>
                      <a:pt x="1986" y="116"/>
                    </a:lnTo>
                    <a:lnTo>
                      <a:pt x="1858" y="64"/>
                    </a:lnTo>
                    <a:lnTo>
                      <a:pt x="1717" y="26"/>
                    </a:lnTo>
                    <a:lnTo>
                      <a:pt x="1576" y="13"/>
                    </a:lnTo>
                    <a:lnTo>
                      <a:pt x="14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0"/>
              <p:cNvSpPr/>
              <p:nvPr/>
            </p:nvSpPr>
            <p:spPr>
              <a:xfrm>
                <a:off x="6377005" y="3265057"/>
                <a:ext cx="90191" cy="90160"/>
              </a:xfrm>
              <a:custGeom>
                <a:avLst/>
                <a:gdLst/>
                <a:ahLst/>
                <a:cxnLst/>
                <a:rect l="l" t="t" r="r" b="b"/>
                <a:pathLst>
                  <a:path w="2858" h="2857" extrusionOk="0">
                    <a:moveTo>
                      <a:pt x="1435" y="0"/>
                    </a:moveTo>
                    <a:lnTo>
                      <a:pt x="1294" y="13"/>
                    </a:lnTo>
                    <a:lnTo>
                      <a:pt x="1141" y="26"/>
                    </a:lnTo>
                    <a:lnTo>
                      <a:pt x="1013" y="64"/>
                    </a:lnTo>
                    <a:lnTo>
                      <a:pt x="885" y="115"/>
                    </a:lnTo>
                    <a:lnTo>
                      <a:pt x="757" y="179"/>
                    </a:lnTo>
                    <a:lnTo>
                      <a:pt x="641" y="243"/>
                    </a:lnTo>
                    <a:lnTo>
                      <a:pt x="526" y="333"/>
                    </a:lnTo>
                    <a:lnTo>
                      <a:pt x="424" y="423"/>
                    </a:lnTo>
                    <a:lnTo>
                      <a:pt x="334" y="525"/>
                    </a:lnTo>
                    <a:lnTo>
                      <a:pt x="244" y="628"/>
                    </a:lnTo>
                    <a:lnTo>
                      <a:pt x="180" y="743"/>
                    </a:lnTo>
                    <a:lnTo>
                      <a:pt x="116" y="871"/>
                    </a:lnTo>
                    <a:lnTo>
                      <a:pt x="65" y="999"/>
                    </a:lnTo>
                    <a:lnTo>
                      <a:pt x="39" y="1140"/>
                    </a:lnTo>
                    <a:lnTo>
                      <a:pt x="14" y="1281"/>
                    </a:lnTo>
                    <a:lnTo>
                      <a:pt x="1" y="1435"/>
                    </a:lnTo>
                    <a:lnTo>
                      <a:pt x="14" y="1576"/>
                    </a:lnTo>
                    <a:lnTo>
                      <a:pt x="39" y="1716"/>
                    </a:lnTo>
                    <a:lnTo>
                      <a:pt x="65" y="1857"/>
                    </a:lnTo>
                    <a:lnTo>
                      <a:pt x="116" y="1985"/>
                    </a:lnTo>
                    <a:lnTo>
                      <a:pt x="180" y="2113"/>
                    </a:lnTo>
                    <a:lnTo>
                      <a:pt x="244" y="2229"/>
                    </a:lnTo>
                    <a:lnTo>
                      <a:pt x="334" y="2344"/>
                    </a:lnTo>
                    <a:lnTo>
                      <a:pt x="424" y="2434"/>
                    </a:lnTo>
                    <a:lnTo>
                      <a:pt x="526" y="2536"/>
                    </a:lnTo>
                    <a:lnTo>
                      <a:pt x="641" y="2613"/>
                    </a:lnTo>
                    <a:lnTo>
                      <a:pt x="757" y="2690"/>
                    </a:lnTo>
                    <a:lnTo>
                      <a:pt x="885" y="2741"/>
                    </a:lnTo>
                    <a:lnTo>
                      <a:pt x="1013" y="2792"/>
                    </a:lnTo>
                    <a:lnTo>
                      <a:pt x="1141" y="2831"/>
                    </a:lnTo>
                    <a:lnTo>
                      <a:pt x="1294" y="2856"/>
                    </a:lnTo>
                    <a:lnTo>
                      <a:pt x="1576" y="2856"/>
                    </a:lnTo>
                    <a:lnTo>
                      <a:pt x="1717" y="2831"/>
                    </a:lnTo>
                    <a:lnTo>
                      <a:pt x="1858" y="2792"/>
                    </a:lnTo>
                    <a:lnTo>
                      <a:pt x="1986" y="2741"/>
                    </a:lnTo>
                    <a:lnTo>
                      <a:pt x="2114" y="2690"/>
                    </a:lnTo>
                    <a:lnTo>
                      <a:pt x="2229" y="2613"/>
                    </a:lnTo>
                    <a:lnTo>
                      <a:pt x="2345" y="2536"/>
                    </a:lnTo>
                    <a:lnTo>
                      <a:pt x="2447" y="2434"/>
                    </a:lnTo>
                    <a:lnTo>
                      <a:pt x="2537" y="2344"/>
                    </a:lnTo>
                    <a:lnTo>
                      <a:pt x="2614" y="2229"/>
                    </a:lnTo>
                    <a:lnTo>
                      <a:pt x="2691" y="2113"/>
                    </a:lnTo>
                    <a:lnTo>
                      <a:pt x="2755" y="1985"/>
                    </a:lnTo>
                    <a:lnTo>
                      <a:pt x="2793" y="1857"/>
                    </a:lnTo>
                    <a:lnTo>
                      <a:pt x="2831" y="1716"/>
                    </a:lnTo>
                    <a:lnTo>
                      <a:pt x="2857" y="1576"/>
                    </a:lnTo>
                    <a:lnTo>
                      <a:pt x="2857" y="1435"/>
                    </a:lnTo>
                    <a:lnTo>
                      <a:pt x="2857" y="1281"/>
                    </a:lnTo>
                    <a:lnTo>
                      <a:pt x="2831" y="1140"/>
                    </a:lnTo>
                    <a:lnTo>
                      <a:pt x="2793" y="999"/>
                    </a:lnTo>
                    <a:lnTo>
                      <a:pt x="2755" y="871"/>
                    </a:lnTo>
                    <a:lnTo>
                      <a:pt x="2691" y="743"/>
                    </a:lnTo>
                    <a:lnTo>
                      <a:pt x="2614" y="628"/>
                    </a:lnTo>
                    <a:lnTo>
                      <a:pt x="2537" y="525"/>
                    </a:lnTo>
                    <a:lnTo>
                      <a:pt x="2447" y="423"/>
                    </a:lnTo>
                    <a:lnTo>
                      <a:pt x="2345" y="333"/>
                    </a:lnTo>
                    <a:lnTo>
                      <a:pt x="2229" y="243"/>
                    </a:lnTo>
                    <a:lnTo>
                      <a:pt x="2114" y="179"/>
                    </a:lnTo>
                    <a:lnTo>
                      <a:pt x="1986" y="115"/>
                    </a:lnTo>
                    <a:lnTo>
                      <a:pt x="1858" y="64"/>
                    </a:lnTo>
                    <a:lnTo>
                      <a:pt x="1717" y="26"/>
                    </a:lnTo>
                    <a:lnTo>
                      <a:pt x="1576" y="13"/>
                    </a:lnTo>
                    <a:lnTo>
                      <a:pt x="14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0"/>
              <p:cNvSpPr/>
              <p:nvPr/>
            </p:nvSpPr>
            <p:spPr>
              <a:xfrm>
                <a:off x="6153892" y="3087198"/>
                <a:ext cx="90191" cy="90160"/>
              </a:xfrm>
              <a:custGeom>
                <a:avLst/>
                <a:gdLst/>
                <a:ahLst/>
                <a:cxnLst/>
                <a:rect l="l" t="t" r="r" b="b"/>
                <a:pathLst>
                  <a:path w="2858" h="2857" extrusionOk="0">
                    <a:moveTo>
                      <a:pt x="1282" y="1"/>
                    </a:moveTo>
                    <a:lnTo>
                      <a:pt x="1141" y="26"/>
                    </a:lnTo>
                    <a:lnTo>
                      <a:pt x="1000" y="65"/>
                    </a:lnTo>
                    <a:lnTo>
                      <a:pt x="872" y="116"/>
                    </a:lnTo>
                    <a:lnTo>
                      <a:pt x="744" y="167"/>
                    </a:lnTo>
                    <a:lnTo>
                      <a:pt x="629" y="244"/>
                    </a:lnTo>
                    <a:lnTo>
                      <a:pt x="526" y="321"/>
                    </a:lnTo>
                    <a:lnTo>
                      <a:pt x="424" y="411"/>
                    </a:lnTo>
                    <a:lnTo>
                      <a:pt x="334" y="513"/>
                    </a:lnTo>
                    <a:lnTo>
                      <a:pt x="244" y="628"/>
                    </a:lnTo>
                    <a:lnTo>
                      <a:pt x="167" y="744"/>
                    </a:lnTo>
                    <a:lnTo>
                      <a:pt x="116" y="872"/>
                    </a:lnTo>
                    <a:lnTo>
                      <a:pt x="65" y="1000"/>
                    </a:lnTo>
                    <a:lnTo>
                      <a:pt x="27" y="1141"/>
                    </a:lnTo>
                    <a:lnTo>
                      <a:pt x="14" y="1281"/>
                    </a:lnTo>
                    <a:lnTo>
                      <a:pt x="1" y="1422"/>
                    </a:lnTo>
                    <a:lnTo>
                      <a:pt x="14" y="1576"/>
                    </a:lnTo>
                    <a:lnTo>
                      <a:pt x="27" y="1717"/>
                    </a:lnTo>
                    <a:lnTo>
                      <a:pt x="65" y="1858"/>
                    </a:lnTo>
                    <a:lnTo>
                      <a:pt x="116" y="1986"/>
                    </a:lnTo>
                    <a:lnTo>
                      <a:pt x="167" y="2114"/>
                    </a:lnTo>
                    <a:lnTo>
                      <a:pt x="244" y="2229"/>
                    </a:lnTo>
                    <a:lnTo>
                      <a:pt x="334" y="2332"/>
                    </a:lnTo>
                    <a:lnTo>
                      <a:pt x="424" y="2434"/>
                    </a:lnTo>
                    <a:lnTo>
                      <a:pt x="526" y="2524"/>
                    </a:lnTo>
                    <a:lnTo>
                      <a:pt x="629" y="2613"/>
                    </a:lnTo>
                    <a:lnTo>
                      <a:pt x="744" y="2678"/>
                    </a:lnTo>
                    <a:lnTo>
                      <a:pt x="872" y="2742"/>
                    </a:lnTo>
                    <a:lnTo>
                      <a:pt x="1000" y="2793"/>
                    </a:lnTo>
                    <a:lnTo>
                      <a:pt x="1141" y="2831"/>
                    </a:lnTo>
                    <a:lnTo>
                      <a:pt x="1282" y="2844"/>
                    </a:lnTo>
                    <a:lnTo>
                      <a:pt x="1435" y="2857"/>
                    </a:lnTo>
                    <a:lnTo>
                      <a:pt x="1576" y="2844"/>
                    </a:lnTo>
                    <a:lnTo>
                      <a:pt x="1717" y="2831"/>
                    </a:lnTo>
                    <a:lnTo>
                      <a:pt x="1858" y="2793"/>
                    </a:lnTo>
                    <a:lnTo>
                      <a:pt x="1986" y="2742"/>
                    </a:lnTo>
                    <a:lnTo>
                      <a:pt x="2114" y="2678"/>
                    </a:lnTo>
                    <a:lnTo>
                      <a:pt x="2230" y="2613"/>
                    </a:lnTo>
                    <a:lnTo>
                      <a:pt x="2345" y="2524"/>
                    </a:lnTo>
                    <a:lnTo>
                      <a:pt x="2434" y="2434"/>
                    </a:lnTo>
                    <a:lnTo>
                      <a:pt x="2537" y="2332"/>
                    </a:lnTo>
                    <a:lnTo>
                      <a:pt x="2614" y="2229"/>
                    </a:lnTo>
                    <a:lnTo>
                      <a:pt x="2691" y="2114"/>
                    </a:lnTo>
                    <a:lnTo>
                      <a:pt x="2742" y="1986"/>
                    </a:lnTo>
                    <a:lnTo>
                      <a:pt x="2793" y="1858"/>
                    </a:lnTo>
                    <a:lnTo>
                      <a:pt x="2831" y="1717"/>
                    </a:lnTo>
                    <a:lnTo>
                      <a:pt x="2857" y="1576"/>
                    </a:lnTo>
                    <a:lnTo>
                      <a:pt x="2857" y="1422"/>
                    </a:lnTo>
                    <a:lnTo>
                      <a:pt x="2857" y="1281"/>
                    </a:lnTo>
                    <a:lnTo>
                      <a:pt x="2831" y="1141"/>
                    </a:lnTo>
                    <a:lnTo>
                      <a:pt x="2793" y="1000"/>
                    </a:lnTo>
                    <a:lnTo>
                      <a:pt x="2742" y="872"/>
                    </a:lnTo>
                    <a:lnTo>
                      <a:pt x="2691" y="744"/>
                    </a:lnTo>
                    <a:lnTo>
                      <a:pt x="2614" y="628"/>
                    </a:lnTo>
                    <a:lnTo>
                      <a:pt x="2537" y="513"/>
                    </a:lnTo>
                    <a:lnTo>
                      <a:pt x="2434" y="411"/>
                    </a:lnTo>
                    <a:lnTo>
                      <a:pt x="2345" y="321"/>
                    </a:lnTo>
                    <a:lnTo>
                      <a:pt x="2230" y="244"/>
                    </a:lnTo>
                    <a:lnTo>
                      <a:pt x="2114" y="167"/>
                    </a:lnTo>
                    <a:lnTo>
                      <a:pt x="1986" y="116"/>
                    </a:lnTo>
                    <a:lnTo>
                      <a:pt x="1858" y="65"/>
                    </a:lnTo>
                    <a:lnTo>
                      <a:pt x="1717" y="26"/>
                    </a:lnTo>
                    <a:lnTo>
                      <a:pt x="15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0"/>
              <p:cNvSpPr/>
              <p:nvPr/>
            </p:nvSpPr>
            <p:spPr>
              <a:xfrm>
                <a:off x="6230704" y="3361244"/>
                <a:ext cx="90160" cy="90160"/>
              </a:xfrm>
              <a:custGeom>
                <a:avLst/>
                <a:gdLst/>
                <a:ahLst/>
                <a:cxnLst/>
                <a:rect l="l" t="t" r="r" b="b"/>
                <a:pathLst>
                  <a:path w="2857" h="2857" extrusionOk="0">
                    <a:moveTo>
                      <a:pt x="1281" y="0"/>
                    </a:moveTo>
                    <a:lnTo>
                      <a:pt x="1140" y="26"/>
                    </a:lnTo>
                    <a:lnTo>
                      <a:pt x="999" y="64"/>
                    </a:lnTo>
                    <a:lnTo>
                      <a:pt x="871" y="103"/>
                    </a:lnTo>
                    <a:lnTo>
                      <a:pt x="743" y="167"/>
                    </a:lnTo>
                    <a:lnTo>
                      <a:pt x="628" y="244"/>
                    </a:lnTo>
                    <a:lnTo>
                      <a:pt x="526" y="321"/>
                    </a:lnTo>
                    <a:lnTo>
                      <a:pt x="423" y="410"/>
                    </a:lnTo>
                    <a:lnTo>
                      <a:pt x="333" y="513"/>
                    </a:lnTo>
                    <a:lnTo>
                      <a:pt x="244" y="628"/>
                    </a:lnTo>
                    <a:lnTo>
                      <a:pt x="180" y="743"/>
                    </a:lnTo>
                    <a:lnTo>
                      <a:pt x="116" y="871"/>
                    </a:lnTo>
                    <a:lnTo>
                      <a:pt x="64" y="999"/>
                    </a:lnTo>
                    <a:lnTo>
                      <a:pt x="26" y="1140"/>
                    </a:lnTo>
                    <a:lnTo>
                      <a:pt x="13" y="1281"/>
                    </a:lnTo>
                    <a:lnTo>
                      <a:pt x="0" y="1422"/>
                    </a:lnTo>
                    <a:lnTo>
                      <a:pt x="13" y="1576"/>
                    </a:lnTo>
                    <a:lnTo>
                      <a:pt x="26" y="1717"/>
                    </a:lnTo>
                    <a:lnTo>
                      <a:pt x="64" y="1845"/>
                    </a:lnTo>
                    <a:lnTo>
                      <a:pt x="116" y="1986"/>
                    </a:lnTo>
                    <a:lnTo>
                      <a:pt x="180" y="2101"/>
                    </a:lnTo>
                    <a:lnTo>
                      <a:pt x="244" y="2229"/>
                    </a:lnTo>
                    <a:lnTo>
                      <a:pt x="333" y="2331"/>
                    </a:lnTo>
                    <a:lnTo>
                      <a:pt x="423" y="2434"/>
                    </a:lnTo>
                    <a:lnTo>
                      <a:pt x="526" y="2524"/>
                    </a:lnTo>
                    <a:lnTo>
                      <a:pt x="628" y="2613"/>
                    </a:lnTo>
                    <a:lnTo>
                      <a:pt x="743" y="2677"/>
                    </a:lnTo>
                    <a:lnTo>
                      <a:pt x="871" y="2741"/>
                    </a:lnTo>
                    <a:lnTo>
                      <a:pt x="999" y="2793"/>
                    </a:lnTo>
                    <a:lnTo>
                      <a:pt x="1140" y="2818"/>
                    </a:lnTo>
                    <a:lnTo>
                      <a:pt x="1281" y="2844"/>
                    </a:lnTo>
                    <a:lnTo>
                      <a:pt x="1435" y="2857"/>
                    </a:lnTo>
                    <a:lnTo>
                      <a:pt x="1576" y="2844"/>
                    </a:lnTo>
                    <a:lnTo>
                      <a:pt x="1717" y="2818"/>
                    </a:lnTo>
                    <a:lnTo>
                      <a:pt x="1858" y="2793"/>
                    </a:lnTo>
                    <a:lnTo>
                      <a:pt x="1986" y="2741"/>
                    </a:lnTo>
                    <a:lnTo>
                      <a:pt x="2114" y="2677"/>
                    </a:lnTo>
                    <a:lnTo>
                      <a:pt x="2229" y="2613"/>
                    </a:lnTo>
                    <a:lnTo>
                      <a:pt x="2344" y="2524"/>
                    </a:lnTo>
                    <a:lnTo>
                      <a:pt x="2434" y="2434"/>
                    </a:lnTo>
                    <a:lnTo>
                      <a:pt x="2536" y="2331"/>
                    </a:lnTo>
                    <a:lnTo>
                      <a:pt x="2613" y="2229"/>
                    </a:lnTo>
                    <a:lnTo>
                      <a:pt x="2690" y="2101"/>
                    </a:lnTo>
                    <a:lnTo>
                      <a:pt x="2741" y="1986"/>
                    </a:lnTo>
                    <a:lnTo>
                      <a:pt x="2793" y="1845"/>
                    </a:lnTo>
                    <a:lnTo>
                      <a:pt x="2831" y="1717"/>
                    </a:lnTo>
                    <a:lnTo>
                      <a:pt x="2857" y="1576"/>
                    </a:lnTo>
                    <a:lnTo>
                      <a:pt x="2857" y="1422"/>
                    </a:lnTo>
                    <a:lnTo>
                      <a:pt x="2857" y="1281"/>
                    </a:lnTo>
                    <a:lnTo>
                      <a:pt x="2831" y="1140"/>
                    </a:lnTo>
                    <a:lnTo>
                      <a:pt x="2793" y="999"/>
                    </a:lnTo>
                    <a:lnTo>
                      <a:pt x="2741" y="871"/>
                    </a:lnTo>
                    <a:lnTo>
                      <a:pt x="2690" y="743"/>
                    </a:lnTo>
                    <a:lnTo>
                      <a:pt x="2613" y="628"/>
                    </a:lnTo>
                    <a:lnTo>
                      <a:pt x="2536" y="513"/>
                    </a:lnTo>
                    <a:lnTo>
                      <a:pt x="2434" y="410"/>
                    </a:lnTo>
                    <a:lnTo>
                      <a:pt x="2344" y="321"/>
                    </a:lnTo>
                    <a:lnTo>
                      <a:pt x="2229" y="244"/>
                    </a:lnTo>
                    <a:lnTo>
                      <a:pt x="2114" y="167"/>
                    </a:lnTo>
                    <a:lnTo>
                      <a:pt x="1986" y="103"/>
                    </a:lnTo>
                    <a:lnTo>
                      <a:pt x="1858" y="64"/>
                    </a:lnTo>
                    <a:lnTo>
                      <a:pt x="1717" y="26"/>
                    </a:lnTo>
                    <a:lnTo>
                      <a:pt x="15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0"/>
              <p:cNvSpPr/>
              <p:nvPr/>
            </p:nvSpPr>
            <p:spPr>
              <a:xfrm>
                <a:off x="6199178" y="2411391"/>
                <a:ext cx="524643" cy="109568"/>
              </a:xfrm>
              <a:custGeom>
                <a:avLst/>
                <a:gdLst/>
                <a:ahLst/>
                <a:cxnLst/>
                <a:rect l="l" t="t" r="r" b="b"/>
                <a:pathLst>
                  <a:path w="16625" h="3472" extrusionOk="0">
                    <a:moveTo>
                      <a:pt x="0" y="1"/>
                    </a:moveTo>
                    <a:lnTo>
                      <a:pt x="0" y="3472"/>
                    </a:lnTo>
                    <a:lnTo>
                      <a:pt x="16625" y="3472"/>
                    </a:lnTo>
                    <a:lnTo>
                      <a:pt x="166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0"/>
              <p:cNvSpPr/>
              <p:nvPr/>
            </p:nvSpPr>
            <p:spPr>
              <a:xfrm>
                <a:off x="6530218" y="3921455"/>
                <a:ext cx="188367" cy="187956"/>
              </a:xfrm>
              <a:custGeom>
                <a:avLst/>
                <a:gdLst/>
                <a:ahLst/>
                <a:cxnLst/>
                <a:rect l="l" t="t" r="r" b="b"/>
                <a:pathLst>
                  <a:path w="5969" h="5956" extrusionOk="0">
                    <a:moveTo>
                      <a:pt x="2831" y="0"/>
                    </a:moveTo>
                    <a:lnTo>
                      <a:pt x="2677" y="13"/>
                    </a:lnTo>
                    <a:lnTo>
                      <a:pt x="2382" y="64"/>
                    </a:lnTo>
                    <a:lnTo>
                      <a:pt x="2101" y="128"/>
                    </a:lnTo>
                    <a:lnTo>
                      <a:pt x="1832" y="231"/>
                    </a:lnTo>
                    <a:lnTo>
                      <a:pt x="1563" y="359"/>
                    </a:lnTo>
                    <a:lnTo>
                      <a:pt x="1319" y="512"/>
                    </a:lnTo>
                    <a:lnTo>
                      <a:pt x="1089" y="679"/>
                    </a:lnTo>
                    <a:lnTo>
                      <a:pt x="884" y="871"/>
                    </a:lnTo>
                    <a:lnTo>
                      <a:pt x="692" y="1089"/>
                    </a:lnTo>
                    <a:lnTo>
                      <a:pt x="512" y="1319"/>
                    </a:lnTo>
                    <a:lnTo>
                      <a:pt x="371" y="1563"/>
                    </a:lnTo>
                    <a:lnTo>
                      <a:pt x="243" y="1819"/>
                    </a:lnTo>
                    <a:lnTo>
                      <a:pt x="141" y="2088"/>
                    </a:lnTo>
                    <a:lnTo>
                      <a:pt x="64" y="2382"/>
                    </a:lnTo>
                    <a:lnTo>
                      <a:pt x="26" y="2677"/>
                    </a:lnTo>
                    <a:lnTo>
                      <a:pt x="13" y="2831"/>
                    </a:lnTo>
                    <a:lnTo>
                      <a:pt x="0" y="2984"/>
                    </a:lnTo>
                    <a:lnTo>
                      <a:pt x="13" y="3138"/>
                    </a:lnTo>
                    <a:lnTo>
                      <a:pt x="26" y="3279"/>
                    </a:lnTo>
                    <a:lnTo>
                      <a:pt x="64" y="3586"/>
                    </a:lnTo>
                    <a:lnTo>
                      <a:pt x="141" y="3868"/>
                    </a:lnTo>
                    <a:lnTo>
                      <a:pt x="243" y="4137"/>
                    </a:lnTo>
                    <a:lnTo>
                      <a:pt x="371" y="4406"/>
                    </a:lnTo>
                    <a:lnTo>
                      <a:pt x="512" y="4649"/>
                    </a:lnTo>
                    <a:lnTo>
                      <a:pt x="692" y="4880"/>
                    </a:lnTo>
                    <a:lnTo>
                      <a:pt x="884" y="5085"/>
                    </a:lnTo>
                    <a:lnTo>
                      <a:pt x="1089" y="5277"/>
                    </a:lnTo>
                    <a:lnTo>
                      <a:pt x="1319" y="5456"/>
                    </a:lnTo>
                    <a:lnTo>
                      <a:pt x="1563" y="5597"/>
                    </a:lnTo>
                    <a:lnTo>
                      <a:pt x="1832" y="5725"/>
                    </a:lnTo>
                    <a:lnTo>
                      <a:pt x="2101" y="5828"/>
                    </a:lnTo>
                    <a:lnTo>
                      <a:pt x="2382" y="5905"/>
                    </a:lnTo>
                    <a:lnTo>
                      <a:pt x="2677" y="5943"/>
                    </a:lnTo>
                    <a:lnTo>
                      <a:pt x="2831" y="5956"/>
                    </a:lnTo>
                    <a:lnTo>
                      <a:pt x="3138" y="5956"/>
                    </a:lnTo>
                    <a:lnTo>
                      <a:pt x="3292" y="5943"/>
                    </a:lnTo>
                    <a:lnTo>
                      <a:pt x="3586" y="5905"/>
                    </a:lnTo>
                    <a:lnTo>
                      <a:pt x="3868" y="5828"/>
                    </a:lnTo>
                    <a:lnTo>
                      <a:pt x="4150" y="5725"/>
                    </a:lnTo>
                    <a:lnTo>
                      <a:pt x="4406" y="5597"/>
                    </a:lnTo>
                    <a:lnTo>
                      <a:pt x="4649" y="5456"/>
                    </a:lnTo>
                    <a:lnTo>
                      <a:pt x="4880" y="5277"/>
                    </a:lnTo>
                    <a:lnTo>
                      <a:pt x="5098" y="5085"/>
                    </a:lnTo>
                    <a:lnTo>
                      <a:pt x="5290" y="4880"/>
                    </a:lnTo>
                    <a:lnTo>
                      <a:pt x="5456" y="4649"/>
                    </a:lnTo>
                    <a:lnTo>
                      <a:pt x="5610" y="4406"/>
                    </a:lnTo>
                    <a:lnTo>
                      <a:pt x="5725" y="4137"/>
                    </a:lnTo>
                    <a:lnTo>
                      <a:pt x="5828" y="3868"/>
                    </a:lnTo>
                    <a:lnTo>
                      <a:pt x="5904" y="3586"/>
                    </a:lnTo>
                    <a:lnTo>
                      <a:pt x="5956" y="3279"/>
                    </a:lnTo>
                    <a:lnTo>
                      <a:pt x="5956" y="3138"/>
                    </a:lnTo>
                    <a:lnTo>
                      <a:pt x="5969" y="2984"/>
                    </a:lnTo>
                    <a:lnTo>
                      <a:pt x="5956" y="2831"/>
                    </a:lnTo>
                    <a:lnTo>
                      <a:pt x="5956" y="2677"/>
                    </a:lnTo>
                    <a:lnTo>
                      <a:pt x="5904" y="2382"/>
                    </a:lnTo>
                    <a:lnTo>
                      <a:pt x="5828" y="2088"/>
                    </a:lnTo>
                    <a:lnTo>
                      <a:pt x="5725" y="1819"/>
                    </a:lnTo>
                    <a:lnTo>
                      <a:pt x="5610" y="1563"/>
                    </a:lnTo>
                    <a:lnTo>
                      <a:pt x="5456" y="1319"/>
                    </a:lnTo>
                    <a:lnTo>
                      <a:pt x="5290" y="1089"/>
                    </a:lnTo>
                    <a:lnTo>
                      <a:pt x="5098" y="871"/>
                    </a:lnTo>
                    <a:lnTo>
                      <a:pt x="4880" y="679"/>
                    </a:lnTo>
                    <a:lnTo>
                      <a:pt x="4649" y="512"/>
                    </a:lnTo>
                    <a:lnTo>
                      <a:pt x="4406" y="359"/>
                    </a:lnTo>
                    <a:lnTo>
                      <a:pt x="4150" y="231"/>
                    </a:lnTo>
                    <a:lnTo>
                      <a:pt x="3868" y="128"/>
                    </a:lnTo>
                    <a:lnTo>
                      <a:pt x="3586" y="64"/>
                    </a:lnTo>
                    <a:lnTo>
                      <a:pt x="3292" y="13"/>
                    </a:lnTo>
                    <a:lnTo>
                      <a:pt x="3138" y="0"/>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0"/>
              <p:cNvSpPr/>
              <p:nvPr/>
            </p:nvSpPr>
            <p:spPr>
              <a:xfrm>
                <a:off x="6561745" y="3952981"/>
                <a:ext cx="125315" cy="125315"/>
              </a:xfrm>
              <a:custGeom>
                <a:avLst/>
                <a:gdLst/>
                <a:ahLst/>
                <a:cxnLst/>
                <a:rect l="l" t="t" r="r" b="b"/>
                <a:pathLst>
                  <a:path w="3971" h="3971" extrusionOk="0">
                    <a:moveTo>
                      <a:pt x="1780" y="0"/>
                    </a:moveTo>
                    <a:lnTo>
                      <a:pt x="1588" y="39"/>
                    </a:lnTo>
                    <a:lnTo>
                      <a:pt x="1396" y="90"/>
                    </a:lnTo>
                    <a:lnTo>
                      <a:pt x="1217" y="154"/>
                    </a:lnTo>
                    <a:lnTo>
                      <a:pt x="1037" y="231"/>
                    </a:lnTo>
                    <a:lnTo>
                      <a:pt x="871" y="333"/>
                    </a:lnTo>
                    <a:lnTo>
                      <a:pt x="717" y="448"/>
                    </a:lnTo>
                    <a:lnTo>
                      <a:pt x="576" y="577"/>
                    </a:lnTo>
                    <a:lnTo>
                      <a:pt x="448" y="717"/>
                    </a:lnTo>
                    <a:lnTo>
                      <a:pt x="333" y="871"/>
                    </a:lnTo>
                    <a:lnTo>
                      <a:pt x="243" y="1038"/>
                    </a:lnTo>
                    <a:lnTo>
                      <a:pt x="154" y="1204"/>
                    </a:lnTo>
                    <a:lnTo>
                      <a:pt x="90" y="1396"/>
                    </a:lnTo>
                    <a:lnTo>
                      <a:pt x="38" y="1576"/>
                    </a:lnTo>
                    <a:lnTo>
                      <a:pt x="13" y="1780"/>
                    </a:lnTo>
                    <a:lnTo>
                      <a:pt x="0" y="1985"/>
                    </a:lnTo>
                    <a:lnTo>
                      <a:pt x="13" y="2178"/>
                    </a:lnTo>
                    <a:lnTo>
                      <a:pt x="38" y="2382"/>
                    </a:lnTo>
                    <a:lnTo>
                      <a:pt x="90" y="2575"/>
                    </a:lnTo>
                    <a:lnTo>
                      <a:pt x="154" y="2754"/>
                    </a:lnTo>
                    <a:lnTo>
                      <a:pt x="243" y="2933"/>
                    </a:lnTo>
                    <a:lnTo>
                      <a:pt x="333" y="3087"/>
                    </a:lnTo>
                    <a:lnTo>
                      <a:pt x="448" y="3241"/>
                    </a:lnTo>
                    <a:lnTo>
                      <a:pt x="576" y="3381"/>
                    </a:lnTo>
                    <a:lnTo>
                      <a:pt x="717" y="3510"/>
                    </a:lnTo>
                    <a:lnTo>
                      <a:pt x="871" y="3625"/>
                    </a:lnTo>
                    <a:lnTo>
                      <a:pt x="1037" y="3727"/>
                    </a:lnTo>
                    <a:lnTo>
                      <a:pt x="1217" y="3817"/>
                    </a:lnTo>
                    <a:lnTo>
                      <a:pt x="1396" y="3881"/>
                    </a:lnTo>
                    <a:lnTo>
                      <a:pt x="1588" y="3932"/>
                    </a:lnTo>
                    <a:lnTo>
                      <a:pt x="1780" y="3958"/>
                    </a:lnTo>
                    <a:lnTo>
                      <a:pt x="1985" y="3971"/>
                    </a:lnTo>
                    <a:lnTo>
                      <a:pt x="2190" y="3958"/>
                    </a:lnTo>
                    <a:lnTo>
                      <a:pt x="2382" y="3932"/>
                    </a:lnTo>
                    <a:lnTo>
                      <a:pt x="2574" y="3881"/>
                    </a:lnTo>
                    <a:lnTo>
                      <a:pt x="2754" y="3817"/>
                    </a:lnTo>
                    <a:lnTo>
                      <a:pt x="2933" y="3727"/>
                    </a:lnTo>
                    <a:lnTo>
                      <a:pt x="3100" y="3625"/>
                    </a:lnTo>
                    <a:lnTo>
                      <a:pt x="3253" y="3510"/>
                    </a:lnTo>
                    <a:lnTo>
                      <a:pt x="3394" y="3381"/>
                    </a:lnTo>
                    <a:lnTo>
                      <a:pt x="3522" y="3241"/>
                    </a:lnTo>
                    <a:lnTo>
                      <a:pt x="3637" y="3087"/>
                    </a:lnTo>
                    <a:lnTo>
                      <a:pt x="3727" y="2933"/>
                    </a:lnTo>
                    <a:lnTo>
                      <a:pt x="3817" y="2754"/>
                    </a:lnTo>
                    <a:lnTo>
                      <a:pt x="3881" y="2575"/>
                    </a:lnTo>
                    <a:lnTo>
                      <a:pt x="3932" y="2382"/>
                    </a:lnTo>
                    <a:lnTo>
                      <a:pt x="3958" y="2178"/>
                    </a:lnTo>
                    <a:lnTo>
                      <a:pt x="3970" y="1985"/>
                    </a:lnTo>
                    <a:lnTo>
                      <a:pt x="3958" y="1780"/>
                    </a:lnTo>
                    <a:lnTo>
                      <a:pt x="3932" y="1576"/>
                    </a:lnTo>
                    <a:lnTo>
                      <a:pt x="3881" y="1396"/>
                    </a:lnTo>
                    <a:lnTo>
                      <a:pt x="3817" y="1204"/>
                    </a:lnTo>
                    <a:lnTo>
                      <a:pt x="3727" y="1038"/>
                    </a:lnTo>
                    <a:lnTo>
                      <a:pt x="3637" y="871"/>
                    </a:lnTo>
                    <a:lnTo>
                      <a:pt x="3522" y="717"/>
                    </a:lnTo>
                    <a:lnTo>
                      <a:pt x="3394" y="577"/>
                    </a:lnTo>
                    <a:lnTo>
                      <a:pt x="3253" y="448"/>
                    </a:lnTo>
                    <a:lnTo>
                      <a:pt x="3100" y="333"/>
                    </a:lnTo>
                    <a:lnTo>
                      <a:pt x="2933" y="231"/>
                    </a:lnTo>
                    <a:lnTo>
                      <a:pt x="2754" y="154"/>
                    </a:lnTo>
                    <a:lnTo>
                      <a:pt x="2574" y="90"/>
                    </a:lnTo>
                    <a:lnTo>
                      <a:pt x="2382" y="39"/>
                    </a:lnTo>
                    <a:lnTo>
                      <a:pt x="2190" y="0"/>
                    </a:lnTo>
                    <a:close/>
                  </a:path>
                </a:pathLst>
              </a:custGeom>
              <a:solidFill>
                <a:srgbClr val="05A8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0"/>
              <p:cNvSpPr/>
              <p:nvPr/>
            </p:nvSpPr>
            <p:spPr>
              <a:xfrm>
                <a:off x="6597310" y="3988547"/>
                <a:ext cx="54184" cy="54184"/>
              </a:xfrm>
              <a:custGeom>
                <a:avLst/>
                <a:gdLst/>
                <a:ahLst/>
                <a:cxnLst/>
                <a:rect l="l" t="t" r="r" b="b"/>
                <a:pathLst>
                  <a:path w="1717" h="1717" extrusionOk="0">
                    <a:moveTo>
                      <a:pt x="769" y="0"/>
                    </a:moveTo>
                    <a:lnTo>
                      <a:pt x="692" y="13"/>
                    </a:lnTo>
                    <a:lnTo>
                      <a:pt x="602" y="39"/>
                    </a:lnTo>
                    <a:lnTo>
                      <a:pt x="525" y="64"/>
                    </a:lnTo>
                    <a:lnTo>
                      <a:pt x="448" y="103"/>
                    </a:lnTo>
                    <a:lnTo>
                      <a:pt x="384" y="141"/>
                    </a:lnTo>
                    <a:lnTo>
                      <a:pt x="308" y="192"/>
                    </a:lnTo>
                    <a:lnTo>
                      <a:pt x="256" y="244"/>
                    </a:lnTo>
                    <a:lnTo>
                      <a:pt x="192" y="308"/>
                    </a:lnTo>
                    <a:lnTo>
                      <a:pt x="141" y="372"/>
                    </a:lnTo>
                    <a:lnTo>
                      <a:pt x="103" y="449"/>
                    </a:lnTo>
                    <a:lnTo>
                      <a:pt x="64" y="525"/>
                    </a:lnTo>
                    <a:lnTo>
                      <a:pt x="39" y="602"/>
                    </a:lnTo>
                    <a:lnTo>
                      <a:pt x="13" y="679"/>
                    </a:lnTo>
                    <a:lnTo>
                      <a:pt x="0" y="769"/>
                    </a:lnTo>
                    <a:lnTo>
                      <a:pt x="0" y="858"/>
                    </a:lnTo>
                    <a:lnTo>
                      <a:pt x="0" y="935"/>
                    </a:lnTo>
                    <a:lnTo>
                      <a:pt x="13" y="1025"/>
                    </a:lnTo>
                    <a:lnTo>
                      <a:pt x="39" y="1115"/>
                    </a:lnTo>
                    <a:lnTo>
                      <a:pt x="64" y="1191"/>
                    </a:lnTo>
                    <a:lnTo>
                      <a:pt x="103" y="1268"/>
                    </a:lnTo>
                    <a:lnTo>
                      <a:pt x="141" y="1332"/>
                    </a:lnTo>
                    <a:lnTo>
                      <a:pt x="192" y="1396"/>
                    </a:lnTo>
                    <a:lnTo>
                      <a:pt x="256" y="1460"/>
                    </a:lnTo>
                    <a:lnTo>
                      <a:pt x="308" y="1512"/>
                    </a:lnTo>
                    <a:lnTo>
                      <a:pt x="384" y="1563"/>
                    </a:lnTo>
                    <a:lnTo>
                      <a:pt x="448" y="1614"/>
                    </a:lnTo>
                    <a:lnTo>
                      <a:pt x="525" y="1640"/>
                    </a:lnTo>
                    <a:lnTo>
                      <a:pt x="602" y="1678"/>
                    </a:lnTo>
                    <a:lnTo>
                      <a:pt x="692" y="1691"/>
                    </a:lnTo>
                    <a:lnTo>
                      <a:pt x="769" y="1704"/>
                    </a:lnTo>
                    <a:lnTo>
                      <a:pt x="858" y="1717"/>
                    </a:lnTo>
                    <a:lnTo>
                      <a:pt x="948" y="1704"/>
                    </a:lnTo>
                    <a:lnTo>
                      <a:pt x="1038" y="1691"/>
                    </a:lnTo>
                    <a:lnTo>
                      <a:pt x="1114" y="1678"/>
                    </a:lnTo>
                    <a:lnTo>
                      <a:pt x="1191" y="1640"/>
                    </a:lnTo>
                    <a:lnTo>
                      <a:pt x="1268" y="1614"/>
                    </a:lnTo>
                    <a:lnTo>
                      <a:pt x="1345" y="1563"/>
                    </a:lnTo>
                    <a:lnTo>
                      <a:pt x="1409" y="1512"/>
                    </a:lnTo>
                    <a:lnTo>
                      <a:pt x="1473" y="1460"/>
                    </a:lnTo>
                    <a:lnTo>
                      <a:pt x="1524" y="1396"/>
                    </a:lnTo>
                    <a:lnTo>
                      <a:pt x="1576" y="1332"/>
                    </a:lnTo>
                    <a:lnTo>
                      <a:pt x="1614" y="1268"/>
                    </a:lnTo>
                    <a:lnTo>
                      <a:pt x="1652" y="1191"/>
                    </a:lnTo>
                    <a:lnTo>
                      <a:pt x="1678" y="1115"/>
                    </a:lnTo>
                    <a:lnTo>
                      <a:pt x="1704" y="1025"/>
                    </a:lnTo>
                    <a:lnTo>
                      <a:pt x="1716" y="935"/>
                    </a:lnTo>
                    <a:lnTo>
                      <a:pt x="1716" y="858"/>
                    </a:lnTo>
                    <a:lnTo>
                      <a:pt x="1716" y="769"/>
                    </a:lnTo>
                    <a:lnTo>
                      <a:pt x="1704" y="679"/>
                    </a:lnTo>
                    <a:lnTo>
                      <a:pt x="1678" y="602"/>
                    </a:lnTo>
                    <a:lnTo>
                      <a:pt x="1652" y="525"/>
                    </a:lnTo>
                    <a:lnTo>
                      <a:pt x="1614" y="449"/>
                    </a:lnTo>
                    <a:lnTo>
                      <a:pt x="1576" y="372"/>
                    </a:lnTo>
                    <a:lnTo>
                      <a:pt x="1524" y="308"/>
                    </a:lnTo>
                    <a:lnTo>
                      <a:pt x="1473" y="244"/>
                    </a:lnTo>
                    <a:lnTo>
                      <a:pt x="1409" y="192"/>
                    </a:lnTo>
                    <a:lnTo>
                      <a:pt x="1345" y="141"/>
                    </a:lnTo>
                    <a:lnTo>
                      <a:pt x="1268" y="103"/>
                    </a:lnTo>
                    <a:lnTo>
                      <a:pt x="1191" y="64"/>
                    </a:lnTo>
                    <a:lnTo>
                      <a:pt x="1114" y="39"/>
                    </a:lnTo>
                    <a:lnTo>
                      <a:pt x="1038" y="13"/>
                    </a:lnTo>
                    <a:lnTo>
                      <a:pt x="948" y="0"/>
                    </a:lnTo>
                    <a:close/>
                  </a:path>
                </a:pathLst>
              </a:custGeom>
              <a:solidFill>
                <a:srgbClr val="4A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0"/>
              <p:cNvSpPr/>
              <p:nvPr/>
            </p:nvSpPr>
            <p:spPr>
              <a:xfrm>
                <a:off x="6202396" y="3921455"/>
                <a:ext cx="187988" cy="187956"/>
              </a:xfrm>
              <a:custGeom>
                <a:avLst/>
                <a:gdLst/>
                <a:ahLst/>
                <a:cxnLst/>
                <a:rect l="l" t="t" r="r" b="b"/>
                <a:pathLst>
                  <a:path w="5957" h="5956" extrusionOk="0">
                    <a:moveTo>
                      <a:pt x="2819" y="0"/>
                    </a:moveTo>
                    <a:lnTo>
                      <a:pt x="2678" y="13"/>
                    </a:lnTo>
                    <a:lnTo>
                      <a:pt x="2383" y="64"/>
                    </a:lnTo>
                    <a:lnTo>
                      <a:pt x="2089" y="128"/>
                    </a:lnTo>
                    <a:lnTo>
                      <a:pt x="1820" y="231"/>
                    </a:lnTo>
                    <a:lnTo>
                      <a:pt x="1563" y="359"/>
                    </a:lnTo>
                    <a:lnTo>
                      <a:pt x="1307" y="512"/>
                    </a:lnTo>
                    <a:lnTo>
                      <a:pt x="1077" y="679"/>
                    </a:lnTo>
                    <a:lnTo>
                      <a:pt x="872" y="871"/>
                    </a:lnTo>
                    <a:lnTo>
                      <a:pt x="680" y="1089"/>
                    </a:lnTo>
                    <a:lnTo>
                      <a:pt x="513" y="1319"/>
                    </a:lnTo>
                    <a:lnTo>
                      <a:pt x="359" y="1563"/>
                    </a:lnTo>
                    <a:lnTo>
                      <a:pt x="231" y="1819"/>
                    </a:lnTo>
                    <a:lnTo>
                      <a:pt x="129" y="2088"/>
                    </a:lnTo>
                    <a:lnTo>
                      <a:pt x="65" y="2382"/>
                    </a:lnTo>
                    <a:lnTo>
                      <a:pt x="14" y="2677"/>
                    </a:lnTo>
                    <a:lnTo>
                      <a:pt x="1" y="2831"/>
                    </a:lnTo>
                    <a:lnTo>
                      <a:pt x="1" y="2984"/>
                    </a:lnTo>
                    <a:lnTo>
                      <a:pt x="1" y="3138"/>
                    </a:lnTo>
                    <a:lnTo>
                      <a:pt x="14" y="3279"/>
                    </a:lnTo>
                    <a:lnTo>
                      <a:pt x="65" y="3586"/>
                    </a:lnTo>
                    <a:lnTo>
                      <a:pt x="129" y="3868"/>
                    </a:lnTo>
                    <a:lnTo>
                      <a:pt x="231" y="4137"/>
                    </a:lnTo>
                    <a:lnTo>
                      <a:pt x="359" y="4406"/>
                    </a:lnTo>
                    <a:lnTo>
                      <a:pt x="513" y="4649"/>
                    </a:lnTo>
                    <a:lnTo>
                      <a:pt x="680" y="4880"/>
                    </a:lnTo>
                    <a:lnTo>
                      <a:pt x="872" y="5085"/>
                    </a:lnTo>
                    <a:lnTo>
                      <a:pt x="1077" y="5277"/>
                    </a:lnTo>
                    <a:lnTo>
                      <a:pt x="1307" y="5456"/>
                    </a:lnTo>
                    <a:lnTo>
                      <a:pt x="1563" y="5597"/>
                    </a:lnTo>
                    <a:lnTo>
                      <a:pt x="1820" y="5725"/>
                    </a:lnTo>
                    <a:lnTo>
                      <a:pt x="2089" y="5828"/>
                    </a:lnTo>
                    <a:lnTo>
                      <a:pt x="2383" y="5905"/>
                    </a:lnTo>
                    <a:lnTo>
                      <a:pt x="2678" y="5943"/>
                    </a:lnTo>
                    <a:lnTo>
                      <a:pt x="2819" y="5956"/>
                    </a:lnTo>
                    <a:lnTo>
                      <a:pt x="3126" y="5956"/>
                    </a:lnTo>
                    <a:lnTo>
                      <a:pt x="3280" y="5943"/>
                    </a:lnTo>
                    <a:lnTo>
                      <a:pt x="3574" y="5905"/>
                    </a:lnTo>
                    <a:lnTo>
                      <a:pt x="3869" y="5828"/>
                    </a:lnTo>
                    <a:lnTo>
                      <a:pt x="4138" y="5725"/>
                    </a:lnTo>
                    <a:lnTo>
                      <a:pt x="4394" y="5597"/>
                    </a:lnTo>
                    <a:lnTo>
                      <a:pt x="4650" y="5456"/>
                    </a:lnTo>
                    <a:lnTo>
                      <a:pt x="4868" y="5277"/>
                    </a:lnTo>
                    <a:lnTo>
                      <a:pt x="5086" y="5085"/>
                    </a:lnTo>
                    <a:lnTo>
                      <a:pt x="5278" y="4880"/>
                    </a:lnTo>
                    <a:lnTo>
                      <a:pt x="5444" y="4649"/>
                    </a:lnTo>
                    <a:lnTo>
                      <a:pt x="5598" y="4406"/>
                    </a:lnTo>
                    <a:lnTo>
                      <a:pt x="5726" y="4137"/>
                    </a:lnTo>
                    <a:lnTo>
                      <a:pt x="5828" y="3868"/>
                    </a:lnTo>
                    <a:lnTo>
                      <a:pt x="5892" y="3586"/>
                    </a:lnTo>
                    <a:lnTo>
                      <a:pt x="5944" y="3279"/>
                    </a:lnTo>
                    <a:lnTo>
                      <a:pt x="5957" y="3138"/>
                    </a:lnTo>
                    <a:lnTo>
                      <a:pt x="5957" y="2984"/>
                    </a:lnTo>
                    <a:lnTo>
                      <a:pt x="5957" y="2831"/>
                    </a:lnTo>
                    <a:lnTo>
                      <a:pt x="5944" y="2677"/>
                    </a:lnTo>
                    <a:lnTo>
                      <a:pt x="5892" y="2382"/>
                    </a:lnTo>
                    <a:lnTo>
                      <a:pt x="5828" y="2088"/>
                    </a:lnTo>
                    <a:lnTo>
                      <a:pt x="5726" y="1819"/>
                    </a:lnTo>
                    <a:lnTo>
                      <a:pt x="5598" y="1563"/>
                    </a:lnTo>
                    <a:lnTo>
                      <a:pt x="5444" y="1319"/>
                    </a:lnTo>
                    <a:lnTo>
                      <a:pt x="5278" y="1089"/>
                    </a:lnTo>
                    <a:lnTo>
                      <a:pt x="5086" y="871"/>
                    </a:lnTo>
                    <a:lnTo>
                      <a:pt x="4868" y="679"/>
                    </a:lnTo>
                    <a:lnTo>
                      <a:pt x="4650" y="512"/>
                    </a:lnTo>
                    <a:lnTo>
                      <a:pt x="4394" y="359"/>
                    </a:lnTo>
                    <a:lnTo>
                      <a:pt x="4138" y="231"/>
                    </a:lnTo>
                    <a:lnTo>
                      <a:pt x="3869" y="128"/>
                    </a:lnTo>
                    <a:lnTo>
                      <a:pt x="3574" y="64"/>
                    </a:lnTo>
                    <a:lnTo>
                      <a:pt x="3280" y="13"/>
                    </a:lnTo>
                    <a:lnTo>
                      <a:pt x="3126" y="0"/>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0"/>
              <p:cNvSpPr/>
              <p:nvPr/>
            </p:nvSpPr>
            <p:spPr>
              <a:xfrm>
                <a:off x="6233544" y="3952981"/>
                <a:ext cx="125725" cy="125315"/>
              </a:xfrm>
              <a:custGeom>
                <a:avLst/>
                <a:gdLst/>
                <a:ahLst/>
                <a:cxnLst/>
                <a:rect l="l" t="t" r="r" b="b"/>
                <a:pathLst>
                  <a:path w="3984" h="3971" extrusionOk="0">
                    <a:moveTo>
                      <a:pt x="1793" y="0"/>
                    </a:moveTo>
                    <a:lnTo>
                      <a:pt x="1588" y="39"/>
                    </a:lnTo>
                    <a:lnTo>
                      <a:pt x="1396" y="90"/>
                    </a:lnTo>
                    <a:lnTo>
                      <a:pt x="1217" y="154"/>
                    </a:lnTo>
                    <a:lnTo>
                      <a:pt x="1050" y="231"/>
                    </a:lnTo>
                    <a:lnTo>
                      <a:pt x="884" y="333"/>
                    </a:lnTo>
                    <a:lnTo>
                      <a:pt x="730" y="448"/>
                    </a:lnTo>
                    <a:lnTo>
                      <a:pt x="589" y="577"/>
                    </a:lnTo>
                    <a:lnTo>
                      <a:pt x="461" y="717"/>
                    </a:lnTo>
                    <a:lnTo>
                      <a:pt x="346" y="871"/>
                    </a:lnTo>
                    <a:lnTo>
                      <a:pt x="243" y="1038"/>
                    </a:lnTo>
                    <a:lnTo>
                      <a:pt x="167" y="1204"/>
                    </a:lnTo>
                    <a:lnTo>
                      <a:pt x="90" y="1396"/>
                    </a:lnTo>
                    <a:lnTo>
                      <a:pt x="51" y="1576"/>
                    </a:lnTo>
                    <a:lnTo>
                      <a:pt x="13" y="1780"/>
                    </a:lnTo>
                    <a:lnTo>
                      <a:pt x="0" y="1985"/>
                    </a:lnTo>
                    <a:lnTo>
                      <a:pt x="13" y="2178"/>
                    </a:lnTo>
                    <a:lnTo>
                      <a:pt x="51" y="2382"/>
                    </a:lnTo>
                    <a:lnTo>
                      <a:pt x="90" y="2575"/>
                    </a:lnTo>
                    <a:lnTo>
                      <a:pt x="167" y="2754"/>
                    </a:lnTo>
                    <a:lnTo>
                      <a:pt x="243" y="2933"/>
                    </a:lnTo>
                    <a:lnTo>
                      <a:pt x="346" y="3087"/>
                    </a:lnTo>
                    <a:lnTo>
                      <a:pt x="461" y="3241"/>
                    </a:lnTo>
                    <a:lnTo>
                      <a:pt x="589" y="3381"/>
                    </a:lnTo>
                    <a:lnTo>
                      <a:pt x="730" y="3510"/>
                    </a:lnTo>
                    <a:lnTo>
                      <a:pt x="884" y="3625"/>
                    </a:lnTo>
                    <a:lnTo>
                      <a:pt x="1050" y="3727"/>
                    </a:lnTo>
                    <a:lnTo>
                      <a:pt x="1217" y="3817"/>
                    </a:lnTo>
                    <a:lnTo>
                      <a:pt x="1396" y="3881"/>
                    </a:lnTo>
                    <a:lnTo>
                      <a:pt x="1588" y="3932"/>
                    </a:lnTo>
                    <a:lnTo>
                      <a:pt x="1793" y="3958"/>
                    </a:lnTo>
                    <a:lnTo>
                      <a:pt x="1985" y="3971"/>
                    </a:lnTo>
                    <a:lnTo>
                      <a:pt x="2190" y="3958"/>
                    </a:lnTo>
                    <a:lnTo>
                      <a:pt x="2395" y="3932"/>
                    </a:lnTo>
                    <a:lnTo>
                      <a:pt x="2587" y="3881"/>
                    </a:lnTo>
                    <a:lnTo>
                      <a:pt x="2767" y="3817"/>
                    </a:lnTo>
                    <a:lnTo>
                      <a:pt x="2933" y="3727"/>
                    </a:lnTo>
                    <a:lnTo>
                      <a:pt x="3100" y="3625"/>
                    </a:lnTo>
                    <a:lnTo>
                      <a:pt x="3253" y="3510"/>
                    </a:lnTo>
                    <a:lnTo>
                      <a:pt x="3394" y="3381"/>
                    </a:lnTo>
                    <a:lnTo>
                      <a:pt x="3522" y="3241"/>
                    </a:lnTo>
                    <a:lnTo>
                      <a:pt x="3638" y="3087"/>
                    </a:lnTo>
                    <a:lnTo>
                      <a:pt x="3740" y="2933"/>
                    </a:lnTo>
                    <a:lnTo>
                      <a:pt x="3817" y="2754"/>
                    </a:lnTo>
                    <a:lnTo>
                      <a:pt x="3894" y="2575"/>
                    </a:lnTo>
                    <a:lnTo>
                      <a:pt x="3932" y="2382"/>
                    </a:lnTo>
                    <a:lnTo>
                      <a:pt x="3971" y="2178"/>
                    </a:lnTo>
                    <a:lnTo>
                      <a:pt x="3983" y="1985"/>
                    </a:lnTo>
                    <a:lnTo>
                      <a:pt x="3971" y="1780"/>
                    </a:lnTo>
                    <a:lnTo>
                      <a:pt x="3932" y="1576"/>
                    </a:lnTo>
                    <a:lnTo>
                      <a:pt x="3894" y="1396"/>
                    </a:lnTo>
                    <a:lnTo>
                      <a:pt x="3817" y="1204"/>
                    </a:lnTo>
                    <a:lnTo>
                      <a:pt x="3740" y="1038"/>
                    </a:lnTo>
                    <a:lnTo>
                      <a:pt x="3638" y="871"/>
                    </a:lnTo>
                    <a:lnTo>
                      <a:pt x="3522" y="717"/>
                    </a:lnTo>
                    <a:lnTo>
                      <a:pt x="3394" y="577"/>
                    </a:lnTo>
                    <a:lnTo>
                      <a:pt x="3253" y="448"/>
                    </a:lnTo>
                    <a:lnTo>
                      <a:pt x="3100" y="333"/>
                    </a:lnTo>
                    <a:lnTo>
                      <a:pt x="2933" y="231"/>
                    </a:lnTo>
                    <a:lnTo>
                      <a:pt x="2767" y="154"/>
                    </a:lnTo>
                    <a:lnTo>
                      <a:pt x="2587" y="90"/>
                    </a:lnTo>
                    <a:lnTo>
                      <a:pt x="2395" y="39"/>
                    </a:lnTo>
                    <a:lnTo>
                      <a:pt x="2190" y="0"/>
                    </a:lnTo>
                    <a:close/>
                  </a:path>
                </a:pathLst>
              </a:custGeom>
              <a:solidFill>
                <a:srgbClr val="05A8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0"/>
              <p:cNvSpPr/>
              <p:nvPr/>
            </p:nvSpPr>
            <p:spPr>
              <a:xfrm>
                <a:off x="6269110" y="3988547"/>
                <a:ext cx="54594" cy="54184"/>
              </a:xfrm>
              <a:custGeom>
                <a:avLst/>
                <a:gdLst/>
                <a:ahLst/>
                <a:cxnLst/>
                <a:rect l="l" t="t" r="r" b="b"/>
                <a:pathLst>
                  <a:path w="1730" h="1717" extrusionOk="0">
                    <a:moveTo>
                      <a:pt x="781" y="0"/>
                    </a:moveTo>
                    <a:lnTo>
                      <a:pt x="692" y="13"/>
                    </a:lnTo>
                    <a:lnTo>
                      <a:pt x="615" y="39"/>
                    </a:lnTo>
                    <a:lnTo>
                      <a:pt x="525" y="64"/>
                    </a:lnTo>
                    <a:lnTo>
                      <a:pt x="448" y="103"/>
                    </a:lnTo>
                    <a:lnTo>
                      <a:pt x="384" y="141"/>
                    </a:lnTo>
                    <a:lnTo>
                      <a:pt x="320" y="192"/>
                    </a:lnTo>
                    <a:lnTo>
                      <a:pt x="256" y="244"/>
                    </a:lnTo>
                    <a:lnTo>
                      <a:pt x="205" y="308"/>
                    </a:lnTo>
                    <a:lnTo>
                      <a:pt x="154" y="372"/>
                    </a:lnTo>
                    <a:lnTo>
                      <a:pt x="103" y="449"/>
                    </a:lnTo>
                    <a:lnTo>
                      <a:pt x="77" y="525"/>
                    </a:lnTo>
                    <a:lnTo>
                      <a:pt x="39" y="602"/>
                    </a:lnTo>
                    <a:lnTo>
                      <a:pt x="26" y="679"/>
                    </a:lnTo>
                    <a:lnTo>
                      <a:pt x="13" y="769"/>
                    </a:lnTo>
                    <a:lnTo>
                      <a:pt x="0" y="858"/>
                    </a:lnTo>
                    <a:lnTo>
                      <a:pt x="13" y="935"/>
                    </a:lnTo>
                    <a:lnTo>
                      <a:pt x="26" y="1025"/>
                    </a:lnTo>
                    <a:lnTo>
                      <a:pt x="39" y="1115"/>
                    </a:lnTo>
                    <a:lnTo>
                      <a:pt x="77" y="1191"/>
                    </a:lnTo>
                    <a:lnTo>
                      <a:pt x="103" y="1268"/>
                    </a:lnTo>
                    <a:lnTo>
                      <a:pt x="154" y="1332"/>
                    </a:lnTo>
                    <a:lnTo>
                      <a:pt x="205" y="1396"/>
                    </a:lnTo>
                    <a:lnTo>
                      <a:pt x="256" y="1460"/>
                    </a:lnTo>
                    <a:lnTo>
                      <a:pt x="320" y="1512"/>
                    </a:lnTo>
                    <a:lnTo>
                      <a:pt x="384" y="1563"/>
                    </a:lnTo>
                    <a:lnTo>
                      <a:pt x="448" y="1614"/>
                    </a:lnTo>
                    <a:lnTo>
                      <a:pt x="525" y="1640"/>
                    </a:lnTo>
                    <a:lnTo>
                      <a:pt x="615" y="1678"/>
                    </a:lnTo>
                    <a:lnTo>
                      <a:pt x="692" y="1691"/>
                    </a:lnTo>
                    <a:lnTo>
                      <a:pt x="781" y="1704"/>
                    </a:lnTo>
                    <a:lnTo>
                      <a:pt x="858" y="1717"/>
                    </a:lnTo>
                    <a:lnTo>
                      <a:pt x="948" y="1704"/>
                    </a:lnTo>
                    <a:lnTo>
                      <a:pt x="1038" y="1691"/>
                    </a:lnTo>
                    <a:lnTo>
                      <a:pt x="1114" y="1678"/>
                    </a:lnTo>
                    <a:lnTo>
                      <a:pt x="1204" y="1640"/>
                    </a:lnTo>
                    <a:lnTo>
                      <a:pt x="1268" y="1614"/>
                    </a:lnTo>
                    <a:lnTo>
                      <a:pt x="1345" y="1563"/>
                    </a:lnTo>
                    <a:lnTo>
                      <a:pt x="1409" y="1512"/>
                    </a:lnTo>
                    <a:lnTo>
                      <a:pt x="1473" y="1460"/>
                    </a:lnTo>
                    <a:lnTo>
                      <a:pt x="1524" y="1396"/>
                    </a:lnTo>
                    <a:lnTo>
                      <a:pt x="1576" y="1332"/>
                    </a:lnTo>
                    <a:lnTo>
                      <a:pt x="1614" y="1268"/>
                    </a:lnTo>
                    <a:lnTo>
                      <a:pt x="1652" y="1191"/>
                    </a:lnTo>
                    <a:lnTo>
                      <a:pt x="1691" y="1115"/>
                    </a:lnTo>
                    <a:lnTo>
                      <a:pt x="1704" y="1025"/>
                    </a:lnTo>
                    <a:lnTo>
                      <a:pt x="1716" y="935"/>
                    </a:lnTo>
                    <a:lnTo>
                      <a:pt x="1729" y="858"/>
                    </a:lnTo>
                    <a:lnTo>
                      <a:pt x="1716" y="769"/>
                    </a:lnTo>
                    <a:lnTo>
                      <a:pt x="1704" y="679"/>
                    </a:lnTo>
                    <a:lnTo>
                      <a:pt x="1691" y="602"/>
                    </a:lnTo>
                    <a:lnTo>
                      <a:pt x="1652" y="525"/>
                    </a:lnTo>
                    <a:lnTo>
                      <a:pt x="1614" y="449"/>
                    </a:lnTo>
                    <a:lnTo>
                      <a:pt x="1576" y="372"/>
                    </a:lnTo>
                    <a:lnTo>
                      <a:pt x="1524" y="308"/>
                    </a:lnTo>
                    <a:lnTo>
                      <a:pt x="1473" y="244"/>
                    </a:lnTo>
                    <a:lnTo>
                      <a:pt x="1409" y="192"/>
                    </a:lnTo>
                    <a:lnTo>
                      <a:pt x="1345" y="141"/>
                    </a:lnTo>
                    <a:lnTo>
                      <a:pt x="1268" y="103"/>
                    </a:lnTo>
                    <a:lnTo>
                      <a:pt x="1204" y="64"/>
                    </a:lnTo>
                    <a:lnTo>
                      <a:pt x="1114" y="39"/>
                    </a:lnTo>
                    <a:lnTo>
                      <a:pt x="1038" y="13"/>
                    </a:lnTo>
                    <a:lnTo>
                      <a:pt x="948" y="0"/>
                    </a:lnTo>
                    <a:close/>
                  </a:path>
                </a:pathLst>
              </a:custGeom>
              <a:solidFill>
                <a:srgbClr val="4A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0"/>
              <p:cNvSpPr/>
              <p:nvPr/>
            </p:nvSpPr>
            <p:spPr>
              <a:xfrm>
                <a:off x="6836581" y="3921455"/>
                <a:ext cx="187988" cy="187956"/>
              </a:xfrm>
              <a:custGeom>
                <a:avLst/>
                <a:gdLst/>
                <a:ahLst/>
                <a:cxnLst/>
                <a:rect l="l" t="t" r="r" b="b"/>
                <a:pathLst>
                  <a:path w="5957" h="5956" extrusionOk="0">
                    <a:moveTo>
                      <a:pt x="2818" y="0"/>
                    </a:moveTo>
                    <a:lnTo>
                      <a:pt x="2677" y="13"/>
                    </a:lnTo>
                    <a:lnTo>
                      <a:pt x="2383" y="64"/>
                    </a:lnTo>
                    <a:lnTo>
                      <a:pt x="2088" y="128"/>
                    </a:lnTo>
                    <a:lnTo>
                      <a:pt x="1819" y="231"/>
                    </a:lnTo>
                    <a:lnTo>
                      <a:pt x="1563" y="359"/>
                    </a:lnTo>
                    <a:lnTo>
                      <a:pt x="1307" y="512"/>
                    </a:lnTo>
                    <a:lnTo>
                      <a:pt x="1076" y="679"/>
                    </a:lnTo>
                    <a:lnTo>
                      <a:pt x="871" y="871"/>
                    </a:lnTo>
                    <a:lnTo>
                      <a:pt x="679" y="1089"/>
                    </a:lnTo>
                    <a:lnTo>
                      <a:pt x="513" y="1319"/>
                    </a:lnTo>
                    <a:lnTo>
                      <a:pt x="359" y="1563"/>
                    </a:lnTo>
                    <a:lnTo>
                      <a:pt x="231" y="1819"/>
                    </a:lnTo>
                    <a:lnTo>
                      <a:pt x="128" y="2088"/>
                    </a:lnTo>
                    <a:lnTo>
                      <a:pt x="64" y="2382"/>
                    </a:lnTo>
                    <a:lnTo>
                      <a:pt x="13" y="2677"/>
                    </a:lnTo>
                    <a:lnTo>
                      <a:pt x="0" y="2831"/>
                    </a:lnTo>
                    <a:lnTo>
                      <a:pt x="0" y="2984"/>
                    </a:lnTo>
                    <a:lnTo>
                      <a:pt x="0" y="3138"/>
                    </a:lnTo>
                    <a:lnTo>
                      <a:pt x="13" y="3279"/>
                    </a:lnTo>
                    <a:lnTo>
                      <a:pt x="64" y="3586"/>
                    </a:lnTo>
                    <a:lnTo>
                      <a:pt x="128" y="3868"/>
                    </a:lnTo>
                    <a:lnTo>
                      <a:pt x="231" y="4137"/>
                    </a:lnTo>
                    <a:lnTo>
                      <a:pt x="359" y="4406"/>
                    </a:lnTo>
                    <a:lnTo>
                      <a:pt x="513" y="4649"/>
                    </a:lnTo>
                    <a:lnTo>
                      <a:pt x="679" y="4880"/>
                    </a:lnTo>
                    <a:lnTo>
                      <a:pt x="871" y="5085"/>
                    </a:lnTo>
                    <a:lnTo>
                      <a:pt x="1076" y="5277"/>
                    </a:lnTo>
                    <a:lnTo>
                      <a:pt x="1307" y="5456"/>
                    </a:lnTo>
                    <a:lnTo>
                      <a:pt x="1563" y="5597"/>
                    </a:lnTo>
                    <a:lnTo>
                      <a:pt x="1819" y="5725"/>
                    </a:lnTo>
                    <a:lnTo>
                      <a:pt x="2088" y="5828"/>
                    </a:lnTo>
                    <a:lnTo>
                      <a:pt x="2383" y="5905"/>
                    </a:lnTo>
                    <a:lnTo>
                      <a:pt x="2677" y="5943"/>
                    </a:lnTo>
                    <a:lnTo>
                      <a:pt x="2818" y="5956"/>
                    </a:lnTo>
                    <a:lnTo>
                      <a:pt x="3126" y="5956"/>
                    </a:lnTo>
                    <a:lnTo>
                      <a:pt x="3279" y="5943"/>
                    </a:lnTo>
                    <a:lnTo>
                      <a:pt x="3574" y="5905"/>
                    </a:lnTo>
                    <a:lnTo>
                      <a:pt x="3868" y="5828"/>
                    </a:lnTo>
                    <a:lnTo>
                      <a:pt x="4137" y="5725"/>
                    </a:lnTo>
                    <a:lnTo>
                      <a:pt x="4393" y="5597"/>
                    </a:lnTo>
                    <a:lnTo>
                      <a:pt x="4637" y="5456"/>
                    </a:lnTo>
                    <a:lnTo>
                      <a:pt x="4867" y="5277"/>
                    </a:lnTo>
                    <a:lnTo>
                      <a:pt x="5085" y="5085"/>
                    </a:lnTo>
                    <a:lnTo>
                      <a:pt x="5277" y="4880"/>
                    </a:lnTo>
                    <a:lnTo>
                      <a:pt x="5444" y="4649"/>
                    </a:lnTo>
                    <a:lnTo>
                      <a:pt x="5597" y="4406"/>
                    </a:lnTo>
                    <a:lnTo>
                      <a:pt x="5726" y="4137"/>
                    </a:lnTo>
                    <a:lnTo>
                      <a:pt x="5828" y="3868"/>
                    </a:lnTo>
                    <a:lnTo>
                      <a:pt x="5892" y="3586"/>
                    </a:lnTo>
                    <a:lnTo>
                      <a:pt x="5943" y="3279"/>
                    </a:lnTo>
                    <a:lnTo>
                      <a:pt x="5956" y="3138"/>
                    </a:lnTo>
                    <a:lnTo>
                      <a:pt x="5956" y="2984"/>
                    </a:lnTo>
                    <a:lnTo>
                      <a:pt x="5956" y="2831"/>
                    </a:lnTo>
                    <a:lnTo>
                      <a:pt x="5943" y="2677"/>
                    </a:lnTo>
                    <a:lnTo>
                      <a:pt x="5892" y="2382"/>
                    </a:lnTo>
                    <a:lnTo>
                      <a:pt x="5828" y="2088"/>
                    </a:lnTo>
                    <a:lnTo>
                      <a:pt x="5726" y="1819"/>
                    </a:lnTo>
                    <a:lnTo>
                      <a:pt x="5597" y="1563"/>
                    </a:lnTo>
                    <a:lnTo>
                      <a:pt x="5444" y="1319"/>
                    </a:lnTo>
                    <a:lnTo>
                      <a:pt x="5277" y="1089"/>
                    </a:lnTo>
                    <a:lnTo>
                      <a:pt x="5085" y="871"/>
                    </a:lnTo>
                    <a:lnTo>
                      <a:pt x="4867" y="679"/>
                    </a:lnTo>
                    <a:lnTo>
                      <a:pt x="4637" y="512"/>
                    </a:lnTo>
                    <a:lnTo>
                      <a:pt x="4393" y="359"/>
                    </a:lnTo>
                    <a:lnTo>
                      <a:pt x="4137" y="231"/>
                    </a:lnTo>
                    <a:lnTo>
                      <a:pt x="3868" y="128"/>
                    </a:lnTo>
                    <a:lnTo>
                      <a:pt x="3574" y="64"/>
                    </a:lnTo>
                    <a:lnTo>
                      <a:pt x="3279" y="13"/>
                    </a:lnTo>
                    <a:lnTo>
                      <a:pt x="3126" y="0"/>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0"/>
              <p:cNvSpPr/>
              <p:nvPr/>
            </p:nvSpPr>
            <p:spPr>
              <a:xfrm>
                <a:off x="6867697" y="3952981"/>
                <a:ext cx="125346" cy="125315"/>
              </a:xfrm>
              <a:custGeom>
                <a:avLst/>
                <a:gdLst/>
                <a:ahLst/>
                <a:cxnLst/>
                <a:rect l="l" t="t" r="r" b="b"/>
                <a:pathLst>
                  <a:path w="3972" h="3971" extrusionOk="0">
                    <a:moveTo>
                      <a:pt x="1794" y="0"/>
                    </a:moveTo>
                    <a:lnTo>
                      <a:pt x="1589" y="39"/>
                    </a:lnTo>
                    <a:lnTo>
                      <a:pt x="1397" y="90"/>
                    </a:lnTo>
                    <a:lnTo>
                      <a:pt x="1217" y="154"/>
                    </a:lnTo>
                    <a:lnTo>
                      <a:pt x="1038" y="231"/>
                    </a:lnTo>
                    <a:lnTo>
                      <a:pt x="884" y="333"/>
                    </a:lnTo>
                    <a:lnTo>
                      <a:pt x="731" y="448"/>
                    </a:lnTo>
                    <a:lnTo>
                      <a:pt x="590" y="577"/>
                    </a:lnTo>
                    <a:lnTo>
                      <a:pt x="462" y="717"/>
                    </a:lnTo>
                    <a:lnTo>
                      <a:pt x="346" y="871"/>
                    </a:lnTo>
                    <a:lnTo>
                      <a:pt x="244" y="1038"/>
                    </a:lnTo>
                    <a:lnTo>
                      <a:pt x="167" y="1204"/>
                    </a:lnTo>
                    <a:lnTo>
                      <a:pt x="90" y="1396"/>
                    </a:lnTo>
                    <a:lnTo>
                      <a:pt x="39" y="1576"/>
                    </a:lnTo>
                    <a:lnTo>
                      <a:pt x="13" y="1780"/>
                    </a:lnTo>
                    <a:lnTo>
                      <a:pt x="1" y="1985"/>
                    </a:lnTo>
                    <a:lnTo>
                      <a:pt x="13" y="2178"/>
                    </a:lnTo>
                    <a:lnTo>
                      <a:pt x="39" y="2382"/>
                    </a:lnTo>
                    <a:lnTo>
                      <a:pt x="90" y="2575"/>
                    </a:lnTo>
                    <a:lnTo>
                      <a:pt x="167" y="2754"/>
                    </a:lnTo>
                    <a:lnTo>
                      <a:pt x="244" y="2933"/>
                    </a:lnTo>
                    <a:lnTo>
                      <a:pt x="346" y="3087"/>
                    </a:lnTo>
                    <a:lnTo>
                      <a:pt x="462" y="3241"/>
                    </a:lnTo>
                    <a:lnTo>
                      <a:pt x="590" y="3381"/>
                    </a:lnTo>
                    <a:lnTo>
                      <a:pt x="731" y="3510"/>
                    </a:lnTo>
                    <a:lnTo>
                      <a:pt x="884" y="3625"/>
                    </a:lnTo>
                    <a:lnTo>
                      <a:pt x="1038" y="3727"/>
                    </a:lnTo>
                    <a:lnTo>
                      <a:pt x="1217" y="3817"/>
                    </a:lnTo>
                    <a:lnTo>
                      <a:pt x="1397" y="3881"/>
                    </a:lnTo>
                    <a:lnTo>
                      <a:pt x="1589" y="3932"/>
                    </a:lnTo>
                    <a:lnTo>
                      <a:pt x="1794" y="3958"/>
                    </a:lnTo>
                    <a:lnTo>
                      <a:pt x="1986" y="3971"/>
                    </a:lnTo>
                    <a:lnTo>
                      <a:pt x="2191" y="3958"/>
                    </a:lnTo>
                    <a:lnTo>
                      <a:pt x="2396" y="3932"/>
                    </a:lnTo>
                    <a:lnTo>
                      <a:pt x="2588" y="3881"/>
                    </a:lnTo>
                    <a:lnTo>
                      <a:pt x="2767" y="3817"/>
                    </a:lnTo>
                    <a:lnTo>
                      <a:pt x="2934" y="3727"/>
                    </a:lnTo>
                    <a:lnTo>
                      <a:pt x="3100" y="3625"/>
                    </a:lnTo>
                    <a:lnTo>
                      <a:pt x="3254" y="3510"/>
                    </a:lnTo>
                    <a:lnTo>
                      <a:pt x="3395" y="3381"/>
                    </a:lnTo>
                    <a:lnTo>
                      <a:pt x="3523" y="3241"/>
                    </a:lnTo>
                    <a:lnTo>
                      <a:pt x="3638" y="3087"/>
                    </a:lnTo>
                    <a:lnTo>
                      <a:pt x="3740" y="2933"/>
                    </a:lnTo>
                    <a:lnTo>
                      <a:pt x="3817" y="2754"/>
                    </a:lnTo>
                    <a:lnTo>
                      <a:pt x="3894" y="2575"/>
                    </a:lnTo>
                    <a:lnTo>
                      <a:pt x="3933" y="2382"/>
                    </a:lnTo>
                    <a:lnTo>
                      <a:pt x="3971" y="2178"/>
                    </a:lnTo>
                    <a:lnTo>
                      <a:pt x="3971" y="1985"/>
                    </a:lnTo>
                    <a:lnTo>
                      <a:pt x="3971" y="1780"/>
                    </a:lnTo>
                    <a:lnTo>
                      <a:pt x="3933" y="1576"/>
                    </a:lnTo>
                    <a:lnTo>
                      <a:pt x="3894" y="1396"/>
                    </a:lnTo>
                    <a:lnTo>
                      <a:pt x="3817" y="1204"/>
                    </a:lnTo>
                    <a:lnTo>
                      <a:pt x="3740" y="1038"/>
                    </a:lnTo>
                    <a:lnTo>
                      <a:pt x="3638" y="871"/>
                    </a:lnTo>
                    <a:lnTo>
                      <a:pt x="3523" y="717"/>
                    </a:lnTo>
                    <a:lnTo>
                      <a:pt x="3395" y="577"/>
                    </a:lnTo>
                    <a:lnTo>
                      <a:pt x="3254" y="448"/>
                    </a:lnTo>
                    <a:lnTo>
                      <a:pt x="3100" y="333"/>
                    </a:lnTo>
                    <a:lnTo>
                      <a:pt x="2934" y="231"/>
                    </a:lnTo>
                    <a:lnTo>
                      <a:pt x="2767" y="154"/>
                    </a:lnTo>
                    <a:lnTo>
                      <a:pt x="2588" y="90"/>
                    </a:lnTo>
                    <a:lnTo>
                      <a:pt x="2396" y="39"/>
                    </a:lnTo>
                    <a:lnTo>
                      <a:pt x="2191" y="0"/>
                    </a:lnTo>
                    <a:close/>
                  </a:path>
                </a:pathLst>
              </a:custGeom>
              <a:solidFill>
                <a:srgbClr val="05A8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0"/>
              <p:cNvSpPr/>
              <p:nvPr/>
            </p:nvSpPr>
            <p:spPr>
              <a:xfrm>
                <a:off x="6903263" y="3988547"/>
                <a:ext cx="54184" cy="54184"/>
              </a:xfrm>
              <a:custGeom>
                <a:avLst/>
                <a:gdLst/>
                <a:ahLst/>
                <a:cxnLst/>
                <a:rect l="l" t="t" r="r" b="b"/>
                <a:pathLst>
                  <a:path w="1717" h="1717" extrusionOk="0">
                    <a:moveTo>
                      <a:pt x="782" y="0"/>
                    </a:moveTo>
                    <a:lnTo>
                      <a:pt x="692" y="13"/>
                    </a:lnTo>
                    <a:lnTo>
                      <a:pt x="603" y="39"/>
                    </a:lnTo>
                    <a:lnTo>
                      <a:pt x="526" y="64"/>
                    </a:lnTo>
                    <a:lnTo>
                      <a:pt x="449" y="103"/>
                    </a:lnTo>
                    <a:lnTo>
                      <a:pt x="385" y="141"/>
                    </a:lnTo>
                    <a:lnTo>
                      <a:pt x="321" y="192"/>
                    </a:lnTo>
                    <a:lnTo>
                      <a:pt x="257" y="244"/>
                    </a:lnTo>
                    <a:lnTo>
                      <a:pt x="206" y="308"/>
                    </a:lnTo>
                    <a:lnTo>
                      <a:pt x="154" y="372"/>
                    </a:lnTo>
                    <a:lnTo>
                      <a:pt x="103" y="449"/>
                    </a:lnTo>
                    <a:lnTo>
                      <a:pt x="78" y="525"/>
                    </a:lnTo>
                    <a:lnTo>
                      <a:pt x="39" y="602"/>
                    </a:lnTo>
                    <a:lnTo>
                      <a:pt x="26" y="679"/>
                    </a:lnTo>
                    <a:lnTo>
                      <a:pt x="14" y="769"/>
                    </a:lnTo>
                    <a:lnTo>
                      <a:pt x="1" y="858"/>
                    </a:lnTo>
                    <a:lnTo>
                      <a:pt x="14" y="935"/>
                    </a:lnTo>
                    <a:lnTo>
                      <a:pt x="26" y="1025"/>
                    </a:lnTo>
                    <a:lnTo>
                      <a:pt x="39" y="1115"/>
                    </a:lnTo>
                    <a:lnTo>
                      <a:pt x="78" y="1191"/>
                    </a:lnTo>
                    <a:lnTo>
                      <a:pt x="103" y="1268"/>
                    </a:lnTo>
                    <a:lnTo>
                      <a:pt x="154" y="1332"/>
                    </a:lnTo>
                    <a:lnTo>
                      <a:pt x="206" y="1396"/>
                    </a:lnTo>
                    <a:lnTo>
                      <a:pt x="257" y="1460"/>
                    </a:lnTo>
                    <a:lnTo>
                      <a:pt x="321" y="1512"/>
                    </a:lnTo>
                    <a:lnTo>
                      <a:pt x="385" y="1563"/>
                    </a:lnTo>
                    <a:lnTo>
                      <a:pt x="449" y="1614"/>
                    </a:lnTo>
                    <a:lnTo>
                      <a:pt x="526" y="1640"/>
                    </a:lnTo>
                    <a:lnTo>
                      <a:pt x="603" y="1678"/>
                    </a:lnTo>
                    <a:lnTo>
                      <a:pt x="692" y="1691"/>
                    </a:lnTo>
                    <a:lnTo>
                      <a:pt x="782" y="1704"/>
                    </a:lnTo>
                    <a:lnTo>
                      <a:pt x="859" y="1717"/>
                    </a:lnTo>
                    <a:lnTo>
                      <a:pt x="948" y="1704"/>
                    </a:lnTo>
                    <a:lnTo>
                      <a:pt x="1038" y="1691"/>
                    </a:lnTo>
                    <a:lnTo>
                      <a:pt x="1115" y="1678"/>
                    </a:lnTo>
                    <a:lnTo>
                      <a:pt x="1205" y="1640"/>
                    </a:lnTo>
                    <a:lnTo>
                      <a:pt x="1269" y="1614"/>
                    </a:lnTo>
                    <a:lnTo>
                      <a:pt x="1346" y="1563"/>
                    </a:lnTo>
                    <a:lnTo>
                      <a:pt x="1410" y="1512"/>
                    </a:lnTo>
                    <a:lnTo>
                      <a:pt x="1474" y="1460"/>
                    </a:lnTo>
                    <a:lnTo>
                      <a:pt x="1525" y="1396"/>
                    </a:lnTo>
                    <a:lnTo>
                      <a:pt x="1576" y="1332"/>
                    </a:lnTo>
                    <a:lnTo>
                      <a:pt x="1614" y="1268"/>
                    </a:lnTo>
                    <a:lnTo>
                      <a:pt x="1653" y="1191"/>
                    </a:lnTo>
                    <a:lnTo>
                      <a:pt x="1679" y="1115"/>
                    </a:lnTo>
                    <a:lnTo>
                      <a:pt x="1704" y="1025"/>
                    </a:lnTo>
                    <a:lnTo>
                      <a:pt x="1717" y="935"/>
                    </a:lnTo>
                    <a:lnTo>
                      <a:pt x="1717" y="858"/>
                    </a:lnTo>
                    <a:lnTo>
                      <a:pt x="1717" y="769"/>
                    </a:lnTo>
                    <a:lnTo>
                      <a:pt x="1704" y="679"/>
                    </a:lnTo>
                    <a:lnTo>
                      <a:pt x="1679" y="602"/>
                    </a:lnTo>
                    <a:lnTo>
                      <a:pt x="1653" y="525"/>
                    </a:lnTo>
                    <a:lnTo>
                      <a:pt x="1614" y="449"/>
                    </a:lnTo>
                    <a:lnTo>
                      <a:pt x="1576" y="372"/>
                    </a:lnTo>
                    <a:lnTo>
                      <a:pt x="1525" y="308"/>
                    </a:lnTo>
                    <a:lnTo>
                      <a:pt x="1474" y="244"/>
                    </a:lnTo>
                    <a:lnTo>
                      <a:pt x="1410" y="192"/>
                    </a:lnTo>
                    <a:lnTo>
                      <a:pt x="1346" y="141"/>
                    </a:lnTo>
                    <a:lnTo>
                      <a:pt x="1269" y="103"/>
                    </a:lnTo>
                    <a:lnTo>
                      <a:pt x="1205" y="64"/>
                    </a:lnTo>
                    <a:lnTo>
                      <a:pt x="1115" y="39"/>
                    </a:lnTo>
                    <a:lnTo>
                      <a:pt x="1038" y="13"/>
                    </a:lnTo>
                    <a:lnTo>
                      <a:pt x="948" y="0"/>
                    </a:lnTo>
                    <a:close/>
                  </a:path>
                </a:pathLst>
              </a:custGeom>
              <a:solidFill>
                <a:srgbClr val="4A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0"/>
              <p:cNvSpPr/>
              <p:nvPr/>
            </p:nvSpPr>
            <p:spPr>
              <a:xfrm>
                <a:off x="5896444" y="3921455"/>
                <a:ext cx="187956" cy="187956"/>
              </a:xfrm>
              <a:custGeom>
                <a:avLst/>
                <a:gdLst/>
                <a:ahLst/>
                <a:cxnLst/>
                <a:rect l="l" t="t" r="r" b="b"/>
                <a:pathLst>
                  <a:path w="5956" h="5956" extrusionOk="0">
                    <a:moveTo>
                      <a:pt x="2818" y="0"/>
                    </a:moveTo>
                    <a:lnTo>
                      <a:pt x="2664" y="13"/>
                    </a:lnTo>
                    <a:lnTo>
                      <a:pt x="2370" y="64"/>
                    </a:lnTo>
                    <a:lnTo>
                      <a:pt x="2088" y="128"/>
                    </a:lnTo>
                    <a:lnTo>
                      <a:pt x="1819" y="231"/>
                    </a:lnTo>
                    <a:lnTo>
                      <a:pt x="1550" y="359"/>
                    </a:lnTo>
                    <a:lnTo>
                      <a:pt x="1307" y="512"/>
                    </a:lnTo>
                    <a:lnTo>
                      <a:pt x="1076" y="679"/>
                    </a:lnTo>
                    <a:lnTo>
                      <a:pt x="871" y="871"/>
                    </a:lnTo>
                    <a:lnTo>
                      <a:pt x="679" y="1089"/>
                    </a:lnTo>
                    <a:lnTo>
                      <a:pt x="500" y="1319"/>
                    </a:lnTo>
                    <a:lnTo>
                      <a:pt x="359" y="1563"/>
                    </a:lnTo>
                    <a:lnTo>
                      <a:pt x="231" y="1819"/>
                    </a:lnTo>
                    <a:lnTo>
                      <a:pt x="128" y="2088"/>
                    </a:lnTo>
                    <a:lnTo>
                      <a:pt x="52" y="2382"/>
                    </a:lnTo>
                    <a:lnTo>
                      <a:pt x="13" y="2677"/>
                    </a:lnTo>
                    <a:lnTo>
                      <a:pt x="0" y="2831"/>
                    </a:lnTo>
                    <a:lnTo>
                      <a:pt x="0" y="2984"/>
                    </a:lnTo>
                    <a:lnTo>
                      <a:pt x="0" y="3138"/>
                    </a:lnTo>
                    <a:lnTo>
                      <a:pt x="13" y="3279"/>
                    </a:lnTo>
                    <a:lnTo>
                      <a:pt x="52" y="3586"/>
                    </a:lnTo>
                    <a:lnTo>
                      <a:pt x="128" y="3868"/>
                    </a:lnTo>
                    <a:lnTo>
                      <a:pt x="231" y="4137"/>
                    </a:lnTo>
                    <a:lnTo>
                      <a:pt x="359" y="4406"/>
                    </a:lnTo>
                    <a:lnTo>
                      <a:pt x="500" y="4649"/>
                    </a:lnTo>
                    <a:lnTo>
                      <a:pt x="679" y="4880"/>
                    </a:lnTo>
                    <a:lnTo>
                      <a:pt x="871" y="5085"/>
                    </a:lnTo>
                    <a:lnTo>
                      <a:pt x="1076" y="5277"/>
                    </a:lnTo>
                    <a:lnTo>
                      <a:pt x="1307" y="5456"/>
                    </a:lnTo>
                    <a:lnTo>
                      <a:pt x="1550" y="5597"/>
                    </a:lnTo>
                    <a:lnTo>
                      <a:pt x="1819" y="5725"/>
                    </a:lnTo>
                    <a:lnTo>
                      <a:pt x="2088" y="5828"/>
                    </a:lnTo>
                    <a:lnTo>
                      <a:pt x="2370" y="5905"/>
                    </a:lnTo>
                    <a:lnTo>
                      <a:pt x="2664" y="5943"/>
                    </a:lnTo>
                    <a:lnTo>
                      <a:pt x="2818" y="5956"/>
                    </a:lnTo>
                    <a:lnTo>
                      <a:pt x="3125" y="5956"/>
                    </a:lnTo>
                    <a:lnTo>
                      <a:pt x="3279" y="5943"/>
                    </a:lnTo>
                    <a:lnTo>
                      <a:pt x="3574" y="5905"/>
                    </a:lnTo>
                    <a:lnTo>
                      <a:pt x="3855" y="5828"/>
                    </a:lnTo>
                    <a:lnTo>
                      <a:pt x="4137" y="5725"/>
                    </a:lnTo>
                    <a:lnTo>
                      <a:pt x="4393" y="5597"/>
                    </a:lnTo>
                    <a:lnTo>
                      <a:pt x="4637" y="5456"/>
                    </a:lnTo>
                    <a:lnTo>
                      <a:pt x="4867" y="5277"/>
                    </a:lnTo>
                    <a:lnTo>
                      <a:pt x="5085" y="5085"/>
                    </a:lnTo>
                    <a:lnTo>
                      <a:pt x="5277" y="4880"/>
                    </a:lnTo>
                    <a:lnTo>
                      <a:pt x="5444" y="4649"/>
                    </a:lnTo>
                    <a:lnTo>
                      <a:pt x="5597" y="4406"/>
                    </a:lnTo>
                    <a:lnTo>
                      <a:pt x="5713" y="4137"/>
                    </a:lnTo>
                    <a:lnTo>
                      <a:pt x="5815" y="3868"/>
                    </a:lnTo>
                    <a:lnTo>
                      <a:pt x="5892" y="3586"/>
                    </a:lnTo>
                    <a:lnTo>
                      <a:pt x="5943" y="3279"/>
                    </a:lnTo>
                    <a:lnTo>
                      <a:pt x="5943" y="3138"/>
                    </a:lnTo>
                    <a:lnTo>
                      <a:pt x="5956" y="2984"/>
                    </a:lnTo>
                    <a:lnTo>
                      <a:pt x="5943" y="2831"/>
                    </a:lnTo>
                    <a:lnTo>
                      <a:pt x="5943" y="2677"/>
                    </a:lnTo>
                    <a:lnTo>
                      <a:pt x="5892" y="2382"/>
                    </a:lnTo>
                    <a:lnTo>
                      <a:pt x="5815" y="2088"/>
                    </a:lnTo>
                    <a:lnTo>
                      <a:pt x="5713" y="1819"/>
                    </a:lnTo>
                    <a:lnTo>
                      <a:pt x="5597" y="1563"/>
                    </a:lnTo>
                    <a:lnTo>
                      <a:pt x="5444" y="1319"/>
                    </a:lnTo>
                    <a:lnTo>
                      <a:pt x="5277" y="1089"/>
                    </a:lnTo>
                    <a:lnTo>
                      <a:pt x="5085" y="871"/>
                    </a:lnTo>
                    <a:lnTo>
                      <a:pt x="4867" y="679"/>
                    </a:lnTo>
                    <a:lnTo>
                      <a:pt x="4637" y="512"/>
                    </a:lnTo>
                    <a:lnTo>
                      <a:pt x="4393" y="359"/>
                    </a:lnTo>
                    <a:lnTo>
                      <a:pt x="4137" y="231"/>
                    </a:lnTo>
                    <a:lnTo>
                      <a:pt x="3855" y="128"/>
                    </a:lnTo>
                    <a:lnTo>
                      <a:pt x="3574" y="64"/>
                    </a:lnTo>
                    <a:lnTo>
                      <a:pt x="3279" y="13"/>
                    </a:lnTo>
                    <a:lnTo>
                      <a:pt x="3125" y="0"/>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0"/>
              <p:cNvSpPr/>
              <p:nvPr/>
            </p:nvSpPr>
            <p:spPr>
              <a:xfrm>
                <a:off x="5927560" y="3952981"/>
                <a:ext cx="125315" cy="125315"/>
              </a:xfrm>
              <a:custGeom>
                <a:avLst/>
                <a:gdLst/>
                <a:ahLst/>
                <a:cxnLst/>
                <a:rect l="l" t="t" r="r" b="b"/>
                <a:pathLst>
                  <a:path w="3971" h="3971" extrusionOk="0">
                    <a:moveTo>
                      <a:pt x="1781" y="0"/>
                    </a:moveTo>
                    <a:lnTo>
                      <a:pt x="1589" y="39"/>
                    </a:lnTo>
                    <a:lnTo>
                      <a:pt x="1397" y="90"/>
                    </a:lnTo>
                    <a:lnTo>
                      <a:pt x="1217" y="154"/>
                    </a:lnTo>
                    <a:lnTo>
                      <a:pt x="1038" y="231"/>
                    </a:lnTo>
                    <a:lnTo>
                      <a:pt x="871" y="333"/>
                    </a:lnTo>
                    <a:lnTo>
                      <a:pt x="718" y="448"/>
                    </a:lnTo>
                    <a:lnTo>
                      <a:pt x="577" y="577"/>
                    </a:lnTo>
                    <a:lnTo>
                      <a:pt x="449" y="717"/>
                    </a:lnTo>
                    <a:lnTo>
                      <a:pt x="346" y="871"/>
                    </a:lnTo>
                    <a:lnTo>
                      <a:pt x="244" y="1038"/>
                    </a:lnTo>
                    <a:lnTo>
                      <a:pt x="154" y="1204"/>
                    </a:lnTo>
                    <a:lnTo>
                      <a:pt x="90" y="1396"/>
                    </a:lnTo>
                    <a:lnTo>
                      <a:pt x="39" y="1576"/>
                    </a:lnTo>
                    <a:lnTo>
                      <a:pt x="13" y="1780"/>
                    </a:lnTo>
                    <a:lnTo>
                      <a:pt x="1" y="1985"/>
                    </a:lnTo>
                    <a:lnTo>
                      <a:pt x="13" y="2178"/>
                    </a:lnTo>
                    <a:lnTo>
                      <a:pt x="39" y="2382"/>
                    </a:lnTo>
                    <a:lnTo>
                      <a:pt x="90" y="2575"/>
                    </a:lnTo>
                    <a:lnTo>
                      <a:pt x="154" y="2754"/>
                    </a:lnTo>
                    <a:lnTo>
                      <a:pt x="244" y="2933"/>
                    </a:lnTo>
                    <a:lnTo>
                      <a:pt x="346" y="3087"/>
                    </a:lnTo>
                    <a:lnTo>
                      <a:pt x="449" y="3241"/>
                    </a:lnTo>
                    <a:lnTo>
                      <a:pt x="577" y="3381"/>
                    </a:lnTo>
                    <a:lnTo>
                      <a:pt x="718" y="3510"/>
                    </a:lnTo>
                    <a:lnTo>
                      <a:pt x="871" y="3625"/>
                    </a:lnTo>
                    <a:lnTo>
                      <a:pt x="1038" y="3727"/>
                    </a:lnTo>
                    <a:lnTo>
                      <a:pt x="1217" y="3817"/>
                    </a:lnTo>
                    <a:lnTo>
                      <a:pt x="1397" y="3881"/>
                    </a:lnTo>
                    <a:lnTo>
                      <a:pt x="1589" y="3932"/>
                    </a:lnTo>
                    <a:lnTo>
                      <a:pt x="1781" y="3958"/>
                    </a:lnTo>
                    <a:lnTo>
                      <a:pt x="1986" y="3971"/>
                    </a:lnTo>
                    <a:lnTo>
                      <a:pt x="2191" y="3958"/>
                    </a:lnTo>
                    <a:lnTo>
                      <a:pt x="2383" y="3932"/>
                    </a:lnTo>
                    <a:lnTo>
                      <a:pt x="2575" y="3881"/>
                    </a:lnTo>
                    <a:lnTo>
                      <a:pt x="2767" y="3817"/>
                    </a:lnTo>
                    <a:lnTo>
                      <a:pt x="2934" y="3727"/>
                    </a:lnTo>
                    <a:lnTo>
                      <a:pt x="3100" y="3625"/>
                    </a:lnTo>
                    <a:lnTo>
                      <a:pt x="3254" y="3510"/>
                    </a:lnTo>
                    <a:lnTo>
                      <a:pt x="3395" y="3381"/>
                    </a:lnTo>
                    <a:lnTo>
                      <a:pt x="3523" y="3241"/>
                    </a:lnTo>
                    <a:lnTo>
                      <a:pt x="3638" y="3087"/>
                    </a:lnTo>
                    <a:lnTo>
                      <a:pt x="3740" y="2933"/>
                    </a:lnTo>
                    <a:lnTo>
                      <a:pt x="3817" y="2754"/>
                    </a:lnTo>
                    <a:lnTo>
                      <a:pt x="3881" y="2575"/>
                    </a:lnTo>
                    <a:lnTo>
                      <a:pt x="3933" y="2382"/>
                    </a:lnTo>
                    <a:lnTo>
                      <a:pt x="3958" y="2178"/>
                    </a:lnTo>
                    <a:lnTo>
                      <a:pt x="3971" y="1985"/>
                    </a:lnTo>
                    <a:lnTo>
                      <a:pt x="3958" y="1780"/>
                    </a:lnTo>
                    <a:lnTo>
                      <a:pt x="3933" y="1576"/>
                    </a:lnTo>
                    <a:lnTo>
                      <a:pt x="3881" y="1396"/>
                    </a:lnTo>
                    <a:lnTo>
                      <a:pt x="3817" y="1204"/>
                    </a:lnTo>
                    <a:lnTo>
                      <a:pt x="3740" y="1038"/>
                    </a:lnTo>
                    <a:lnTo>
                      <a:pt x="3638" y="871"/>
                    </a:lnTo>
                    <a:lnTo>
                      <a:pt x="3523" y="717"/>
                    </a:lnTo>
                    <a:lnTo>
                      <a:pt x="3395" y="577"/>
                    </a:lnTo>
                    <a:lnTo>
                      <a:pt x="3254" y="448"/>
                    </a:lnTo>
                    <a:lnTo>
                      <a:pt x="3100" y="333"/>
                    </a:lnTo>
                    <a:lnTo>
                      <a:pt x="2934" y="231"/>
                    </a:lnTo>
                    <a:lnTo>
                      <a:pt x="2767" y="154"/>
                    </a:lnTo>
                    <a:lnTo>
                      <a:pt x="2575" y="90"/>
                    </a:lnTo>
                    <a:lnTo>
                      <a:pt x="2383" y="39"/>
                    </a:lnTo>
                    <a:lnTo>
                      <a:pt x="2191" y="0"/>
                    </a:lnTo>
                    <a:close/>
                  </a:path>
                </a:pathLst>
              </a:custGeom>
              <a:solidFill>
                <a:srgbClr val="05A8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0"/>
              <p:cNvSpPr/>
              <p:nvPr/>
            </p:nvSpPr>
            <p:spPr>
              <a:xfrm>
                <a:off x="5963126" y="3988547"/>
                <a:ext cx="54184" cy="54184"/>
              </a:xfrm>
              <a:custGeom>
                <a:avLst/>
                <a:gdLst/>
                <a:ahLst/>
                <a:cxnLst/>
                <a:rect l="l" t="t" r="r" b="b"/>
                <a:pathLst>
                  <a:path w="1717" h="1717" extrusionOk="0">
                    <a:moveTo>
                      <a:pt x="769" y="0"/>
                    </a:moveTo>
                    <a:lnTo>
                      <a:pt x="692" y="13"/>
                    </a:lnTo>
                    <a:lnTo>
                      <a:pt x="603" y="39"/>
                    </a:lnTo>
                    <a:lnTo>
                      <a:pt x="526" y="64"/>
                    </a:lnTo>
                    <a:lnTo>
                      <a:pt x="449" y="103"/>
                    </a:lnTo>
                    <a:lnTo>
                      <a:pt x="385" y="141"/>
                    </a:lnTo>
                    <a:lnTo>
                      <a:pt x="308" y="192"/>
                    </a:lnTo>
                    <a:lnTo>
                      <a:pt x="257" y="244"/>
                    </a:lnTo>
                    <a:lnTo>
                      <a:pt x="193" y="308"/>
                    </a:lnTo>
                    <a:lnTo>
                      <a:pt x="154" y="372"/>
                    </a:lnTo>
                    <a:lnTo>
                      <a:pt x="103" y="449"/>
                    </a:lnTo>
                    <a:lnTo>
                      <a:pt x="65" y="525"/>
                    </a:lnTo>
                    <a:lnTo>
                      <a:pt x="39" y="602"/>
                    </a:lnTo>
                    <a:lnTo>
                      <a:pt x="13" y="679"/>
                    </a:lnTo>
                    <a:lnTo>
                      <a:pt x="1" y="769"/>
                    </a:lnTo>
                    <a:lnTo>
                      <a:pt x="1" y="858"/>
                    </a:lnTo>
                    <a:lnTo>
                      <a:pt x="1" y="935"/>
                    </a:lnTo>
                    <a:lnTo>
                      <a:pt x="13" y="1025"/>
                    </a:lnTo>
                    <a:lnTo>
                      <a:pt x="39" y="1115"/>
                    </a:lnTo>
                    <a:lnTo>
                      <a:pt x="65" y="1191"/>
                    </a:lnTo>
                    <a:lnTo>
                      <a:pt x="103" y="1268"/>
                    </a:lnTo>
                    <a:lnTo>
                      <a:pt x="154" y="1332"/>
                    </a:lnTo>
                    <a:lnTo>
                      <a:pt x="193" y="1396"/>
                    </a:lnTo>
                    <a:lnTo>
                      <a:pt x="257" y="1460"/>
                    </a:lnTo>
                    <a:lnTo>
                      <a:pt x="308" y="1512"/>
                    </a:lnTo>
                    <a:lnTo>
                      <a:pt x="385" y="1563"/>
                    </a:lnTo>
                    <a:lnTo>
                      <a:pt x="449" y="1614"/>
                    </a:lnTo>
                    <a:lnTo>
                      <a:pt x="526" y="1640"/>
                    </a:lnTo>
                    <a:lnTo>
                      <a:pt x="603" y="1678"/>
                    </a:lnTo>
                    <a:lnTo>
                      <a:pt x="692" y="1691"/>
                    </a:lnTo>
                    <a:lnTo>
                      <a:pt x="769" y="1704"/>
                    </a:lnTo>
                    <a:lnTo>
                      <a:pt x="859" y="1717"/>
                    </a:lnTo>
                    <a:lnTo>
                      <a:pt x="948" y="1704"/>
                    </a:lnTo>
                    <a:lnTo>
                      <a:pt x="1038" y="1691"/>
                    </a:lnTo>
                    <a:lnTo>
                      <a:pt x="1115" y="1678"/>
                    </a:lnTo>
                    <a:lnTo>
                      <a:pt x="1192" y="1640"/>
                    </a:lnTo>
                    <a:lnTo>
                      <a:pt x="1269" y="1614"/>
                    </a:lnTo>
                    <a:lnTo>
                      <a:pt x="1345" y="1563"/>
                    </a:lnTo>
                    <a:lnTo>
                      <a:pt x="1409" y="1512"/>
                    </a:lnTo>
                    <a:lnTo>
                      <a:pt x="1474" y="1460"/>
                    </a:lnTo>
                    <a:lnTo>
                      <a:pt x="1525" y="1396"/>
                    </a:lnTo>
                    <a:lnTo>
                      <a:pt x="1576" y="1332"/>
                    </a:lnTo>
                    <a:lnTo>
                      <a:pt x="1614" y="1268"/>
                    </a:lnTo>
                    <a:lnTo>
                      <a:pt x="1653" y="1191"/>
                    </a:lnTo>
                    <a:lnTo>
                      <a:pt x="1678" y="1115"/>
                    </a:lnTo>
                    <a:lnTo>
                      <a:pt x="1704" y="1025"/>
                    </a:lnTo>
                    <a:lnTo>
                      <a:pt x="1717" y="935"/>
                    </a:lnTo>
                    <a:lnTo>
                      <a:pt x="1717" y="858"/>
                    </a:lnTo>
                    <a:lnTo>
                      <a:pt x="1717" y="769"/>
                    </a:lnTo>
                    <a:lnTo>
                      <a:pt x="1704" y="679"/>
                    </a:lnTo>
                    <a:lnTo>
                      <a:pt x="1678" y="602"/>
                    </a:lnTo>
                    <a:lnTo>
                      <a:pt x="1653" y="525"/>
                    </a:lnTo>
                    <a:lnTo>
                      <a:pt x="1614" y="449"/>
                    </a:lnTo>
                    <a:lnTo>
                      <a:pt x="1576" y="372"/>
                    </a:lnTo>
                    <a:lnTo>
                      <a:pt x="1525" y="308"/>
                    </a:lnTo>
                    <a:lnTo>
                      <a:pt x="1474" y="244"/>
                    </a:lnTo>
                    <a:lnTo>
                      <a:pt x="1409" y="192"/>
                    </a:lnTo>
                    <a:lnTo>
                      <a:pt x="1345" y="141"/>
                    </a:lnTo>
                    <a:lnTo>
                      <a:pt x="1269" y="103"/>
                    </a:lnTo>
                    <a:lnTo>
                      <a:pt x="1192" y="64"/>
                    </a:lnTo>
                    <a:lnTo>
                      <a:pt x="1115" y="39"/>
                    </a:lnTo>
                    <a:lnTo>
                      <a:pt x="1038" y="13"/>
                    </a:lnTo>
                    <a:lnTo>
                      <a:pt x="948" y="0"/>
                    </a:lnTo>
                    <a:close/>
                  </a:path>
                </a:pathLst>
              </a:custGeom>
              <a:solidFill>
                <a:srgbClr val="4A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12" name="Google Shape;2112;p40"/>
          <p:cNvGrpSpPr/>
          <p:nvPr/>
        </p:nvGrpSpPr>
        <p:grpSpPr>
          <a:xfrm>
            <a:off x="457202" y="1180300"/>
            <a:ext cx="1948882" cy="1156405"/>
            <a:chOff x="457202" y="1180300"/>
            <a:chExt cx="1948882" cy="1156405"/>
          </a:xfrm>
        </p:grpSpPr>
        <p:grpSp>
          <p:nvGrpSpPr>
            <p:cNvPr id="2113" name="Google Shape;2113;p40"/>
            <p:cNvGrpSpPr/>
            <p:nvPr/>
          </p:nvGrpSpPr>
          <p:grpSpPr>
            <a:xfrm>
              <a:off x="457202" y="1512105"/>
              <a:ext cx="1948882" cy="824600"/>
              <a:chOff x="457200" y="959300"/>
              <a:chExt cx="2061000" cy="824600"/>
            </a:xfrm>
          </p:grpSpPr>
          <p:sp>
            <p:nvSpPr>
              <p:cNvPr id="2114" name="Google Shape;2114;p40"/>
              <p:cNvSpPr txBox="1"/>
              <p:nvPr/>
            </p:nvSpPr>
            <p:spPr>
              <a:xfrm>
                <a:off x="457200" y="959300"/>
                <a:ext cx="2061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Mercury</a:t>
                </a:r>
                <a:endParaRPr sz="1800" b="1">
                  <a:solidFill>
                    <a:srgbClr val="000000"/>
                  </a:solidFill>
                  <a:latin typeface="Fira Sans Extra Condensed"/>
                  <a:ea typeface="Fira Sans Extra Condensed"/>
                  <a:cs typeface="Fira Sans Extra Condensed"/>
                  <a:sym typeface="Fira Sans Extra Condensed"/>
                </a:endParaRPr>
              </a:p>
            </p:txBody>
          </p:sp>
          <p:sp>
            <p:nvSpPr>
              <p:cNvPr id="2115" name="Google Shape;2115;p40"/>
              <p:cNvSpPr txBox="1"/>
              <p:nvPr/>
            </p:nvSpPr>
            <p:spPr>
              <a:xfrm>
                <a:off x="457200" y="1300900"/>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latin typeface="Roboto"/>
                    <a:ea typeface="Roboto"/>
                    <a:cs typeface="Roboto"/>
                    <a:sym typeface="Roboto"/>
                  </a:rPr>
                  <a:t>Mercury is the closest planet to the Sun</a:t>
                </a:r>
                <a:endParaRPr>
                  <a:solidFill>
                    <a:srgbClr val="000000"/>
                  </a:solidFill>
                  <a:latin typeface="Roboto"/>
                  <a:ea typeface="Roboto"/>
                  <a:cs typeface="Roboto"/>
                  <a:sym typeface="Roboto"/>
                </a:endParaRPr>
              </a:p>
            </p:txBody>
          </p:sp>
        </p:grpSp>
        <p:sp>
          <p:nvSpPr>
            <p:cNvPr id="2116" name="Google Shape;2116;p40"/>
            <p:cNvSpPr txBox="1"/>
            <p:nvPr/>
          </p:nvSpPr>
          <p:spPr>
            <a:xfrm>
              <a:off x="457202" y="1180300"/>
              <a:ext cx="7431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4"/>
                  </a:solidFill>
                  <a:latin typeface="Fira Sans Extra Condensed"/>
                  <a:ea typeface="Fira Sans Extra Condensed"/>
                  <a:cs typeface="Fira Sans Extra Condensed"/>
                  <a:sym typeface="Fira Sans Extra Condensed"/>
                </a:rPr>
                <a:t>10%</a:t>
              </a:r>
              <a:endParaRPr sz="2400" b="1">
                <a:solidFill>
                  <a:schemeClr val="accent4"/>
                </a:solidFill>
                <a:latin typeface="Fira Sans Extra Condensed"/>
                <a:ea typeface="Fira Sans Extra Condensed"/>
                <a:cs typeface="Fira Sans Extra Condensed"/>
                <a:sym typeface="Fira Sans Extra Condensed"/>
              </a:endParaRPr>
            </a:p>
          </p:txBody>
        </p:sp>
      </p:grpSp>
      <p:grpSp>
        <p:nvGrpSpPr>
          <p:cNvPr id="2117" name="Google Shape;2117;p40"/>
          <p:cNvGrpSpPr/>
          <p:nvPr/>
        </p:nvGrpSpPr>
        <p:grpSpPr>
          <a:xfrm>
            <a:off x="6737906" y="1178050"/>
            <a:ext cx="1948892" cy="1156389"/>
            <a:chOff x="6737906" y="1178050"/>
            <a:chExt cx="1948892" cy="1156389"/>
          </a:xfrm>
        </p:grpSpPr>
        <p:grpSp>
          <p:nvGrpSpPr>
            <p:cNvPr id="2118" name="Google Shape;2118;p40"/>
            <p:cNvGrpSpPr/>
            <p:nvPr/>
          </p:nvGrpSpPr>
          <p:grpSpPr>
            <a:xfrm>
              <a:off x="6737906" y="1509839"/>
              <a:ext cx="1948882" cy="824600"/>
              <a:chOff x="457200" y="2087425"/>
              <a:chExt cx="2061000" cy="824600"/>
            </a:xfrm>
          </p:grpSpPr>
          <p:sp>
            <p:nvSpPr>
              <p:cNvPr id="2119" name="Google Shape;2119;p40"/>
              <p:cNvSpPr txBox="1"/>
              <p:nvPr/>
            </p:nvSpPr>
            <p:spPr>
              <a:xfrm>
                <a:off x="457200" y="2087425"/>
                <a:ext cx="20610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latin typeface="Fira Sans Extra Condensed"/>
                    <a:ea typeface="Fira Sans Extra Condensed"/>
                    <a:cs typeface="Fira Sans Extra Condensed"/>
                    <a:sym typeface="Fira Sans Extra Condensed"/>
                  </a:rPr>
                  <a:t>Jupiter</a:t>
                </a:r>
                <a:endParaRPr sz="1800" b="1">
                  <a:solidFill>
                    <a:srgbClr val="000000"/>
                  </a:solidFill>
                  <a:latin typeface="Fira Sans Extra Condensed"/>
                  <a:ea typeface="Fira Sans Extra Condensed"/>
                  <a:cs typeface="Fira Sans Extra Condensed"/>
                  <a:sym typeface="Fira Sans Extra Condensed"/>
                </a:endParaRPr>
              </a:p>
            </p:txBody>
          </p:sp>
          <p:sp>
            <p:nvSpPr>
              <p:cNvPr id="2120" name="Google Shape;2120;p40"/>
              <p:cNvSpPr txBox="1"/>
              <p:nvPr/>
            </p:nvSpPr>
            <p:spPr>
              <a:xfrm>
                <a:off x="457200" y="2429025"/>
                <a:ext cx="2061000" cy="48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000000"/>
                    </a:solidFill>
                    <a:latin typeface="Roboto"/>
                    <a:ea typeface="Roboto"/>
                    <a:cs typeface="Roboto"/>
                    <a:sym typeface="Roboto"/>
                  </a:rPr>
                  <a:t>Jupiter is a gas giant and the biggest planet</a:t>
                </a:r>
                <a:endParaRPr>
                  <a:solidFill>
                    <a:srgbClr val="000000"/>
                  </a:solidFill>
                  <a:latin typeface="Roboto"/>
                  <a:ea typeface="Roboto"/>
                  <a:cs typeface="Roboto"/>
                  <a:sym typeface="Roboto"/>
                </a:endParaRPr>
              </a:p>
            </p:txBody>
          </p:sp>
        </p:grpSp>
        <p:sp>
          <p:nvSpPr>
            <p:cNvPr id="2121" name="Google Shape;2121;p40"/>
            <p:cNvSpPr txBox="1"/>
            <p:nvPr/>
          </p:nvSpPr>
          <p:spPr>
            <a:xfrm>
              <a:off x="7943698" y="1178050"/>
              <a:ext cx="7431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accent1"/>
                  </a:solidFill>
                  <a:latin typeface="Fira Sans Extra Condensed"/>
                  <a:ea typeface="Fira Sans Extra Condensed"/>
                  <a:cs typeface="Fira Sans Extra Condensed"/>
                  <a:sym typeface="Fira Sans Extra Condensed"/>
                </a:rPr>
                <a:t>30%</a:t>
              </a:r>
              <a:endParaRPr sz="2400" b="1">
                <a:solidFill>
                  <a:schemeClr val="accent1"/>
                </a:solidFill>
                <a:latin typeface="Fira Sans Extra Condensed"/>
                <a:ea typeface="Fira Sans Extra Condensed"/>
                <a:cs typeface="Fira Sans Extra Condensed"/>
                <a:sym typeface="Fira Sans Extra Condensed"/>
              </a:endParaRPr>
            </a:p>
          </p:txBody>
        </p:sp>
      </p:grpSp>
      <p:grpSp>
        <p:nvGrpSpPr>
          <p:cNvPr id="2122" name="Google Shape;2122;p40"/>
          <p:cNvGrpSpPr/>
          <p:nvPr/>
        </p:nvGrpSpPr>
        <p:grpSpPr>
          <a:xfrm>
            <a:off x="457202" y="2930001"/>
            <a:ext cx="1948882" cy="1181734"/>
            <a:chOff x="457202" y="2930001"/>
            <a:chExt cx="1948882" cy="1181734"/>
          </a:xfrm>
        </p:grpSpPr>
        <p:grpSp>
          <p:nvGrpSpPr>
            <p:cNvPr id="2123" name="Google Shape;2123;p40"/>
            <p:cNvGrpSpPr/>
            <p:nvPr/>
          </p:nvGrpSpPr>
          <p:grpSpPr>
            <a:xfrm>
              <a:off x="457202" y="3287135"/>
              <a:ext cx="1948882" cy="824600"/>
              <a:chOff x="457200" y="959300"/>
              <a:chExt cx="2061000" cy="824600"/>
            </a:xfrm>
          </p:grpSpPr>
          <p:sp>
            <p:nvSpPr>
              <p:cNvPr id="2124" name="Google Shape;2124;p40"/>
              <p:cNvSpPr txBox="1"/>
              <p:nvPr/>
            </p:nvSpPr>
            <p:spPr>
              <a:xfrm>
                <a:off x="457200" y="959300"/>
                <a:ext cx="2061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Neptune</a:t>
                </a:r>
                <a:endParaRPr sz="1800" b="1">
                  <a:solidFill>
                    <a:srgbClr val="000000"/>
                  </a:solidFill>
                  <a:latin typeface="Fira Sans Extra Condensed"/>
                  <a:ea typeface="Fira Sans Extra Condensed"/>
                  <a:cs typeface="Fira Sans Extra Condensed"/>
                  <a:sym typeface="Fira Sans Extra Condensed"/>
                </a:endParaRPr>
              </a:p>
            </p:txBody>
          </p:sp>
          <p:sp>
            <p:nvSpPr>
              <p:cNvPr id="2125" name="Google Shape;2125;p40"/>
              <p:cNvSpPr txBox="1"/>
              <p:nvPr/>
            </p:nvSpPr>
            <p:spPr>
              <a:xfrm>
                <a:off x="457200" y="1300900"/>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It’s the farthest planet from the Sun</a:t>
                </a:r>
                <a:endParaRPr>
                  <a:latin typeface="Roboto"/>
                  <a:ea typeface="Roboto"/>
                  <a:cs typeface="Roboto"/>
                  <a:sym typeface="Roboto"/>
                </a:endParaRPr>
              </a:p>
            </p:txBody>
          </p:sp>
        </p:grpSp>
        <p:sp>
          <p:nvSpPr>
            <p:cNvPr id="2126" name="Google Shape;2126;p40"/>
            <p:cNvSpPr txBox="1"/>
            <p:nvPr/>
          </p:nvSpPr>
          <p:spPr>
            <a:xfrm>
              <a:off x="457202" y="2930001"/>
              <a:ext cx="7431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3"/>
                  </a:solidFill>
                  <a:latin typeface="Fira Sans Extra Condensed"/>
                  <a:ea typeface="Fira Sans Extra Condensed"/>
                  <a:cs typeface="Fira Sans Extra Condensed"/>
                  <a:sym typeface="Fira Sans Extra Condensed"/>
                </a:rPr>
                <a:t>20%</a:t>
              </a:r>
              <a:endParaRPr sz="2400" b="1">
                <a:solidFill>
                  <a:schemeClr val="accent3"/>
                </a:solidFill>
                <a:latin typeface="Fira Sans Extra Condensed"/>
                <a:ea typeface="Fira Sans Extra Condensed"/>
                <a:cs typeface="Fira Sans Extra Condensed"/>
                <a:sym typeface="Fira Sans Extra Condensed"/>
              </a:endParaRPr>
            </a:p>
          </p:txBody>
        </p:sp>
      </p:grpSp>
      <p:grpSp>
        <p:nvGrpSpPr>
          <p:cNvPr id="2127" name="Google Shape;2127;p40"/>
          <p:cNvGrpSpPr/>
          <p:nvPr/>
        </p:nvGrpSpPr>
        <p:grpSpPr>
          <a:xfrm>
            <a:off x="6737906" y="2927753"/>
            <a:ext cx="1948892" cy="1181732"/>
            <a:chOff x="6737906" y="2927753"/>
            <a:chExt cx="1948892" cy="1181732"/>
          </a:xfrm>
        </p:grpSpPr>
        <p:grpSp>
          <p:nvGrpSpPr>
            <p:cNvPr id="2128" name="Google Shape;2128;p40"/>
            <p:cNvGrpSpPr/>
            <p:nvPr/>
          </p:nvGrpSpPr>
          <p:grpSpPr>
            <a:xfrm>
              <a:off x="6737906" y="3284885"/>
              <a:ext cx="1948882" cy="824600"/>
              <a:chOff x="457200" y="2087425"/>
              <a:chExt cx="2061000" cy="824600"/>
            </a:xfrm>
          </p:grpSpPr>
          <p:sp>
            <p:nvSpPr>
              <p:cNvPr id="2129" name="Google Shape;2129;p40"/>
              <p:cNvSpPr txBox="1"/>
              <p:nvPr/>
            </p:nvSpPr>
            <p:spPr>
              <a:xfrm>
                <a:off x="457200" y="2087425"/>
                <a:ext cx="20610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latin typeface="Fira Sans Extra Condensed"/>
                    <a:ea typeface="Fira Sans Extra Condensed"/>
                    <a:cs typeface="Fira Sans Extra Condensed"/>
                    <a:sym typeface="Fira Sans Extra Condensed"/>
                  </a:rPr>
                  <a:t>Mars</a:t>
                </a:r>
                <a:endParaRPr sz="1800" b="1">
                  <a:solidFill>
                    <a:srgbClr val="000000"/>
                  </a:solidFill>
                  <a:latin typeface="Fira Sans Extra Condensed"/>
                  <a:ea typeface="Fira Sans Extra Condensed"/>
                  <a:cs typeface="Fira Sans Extra Condensed"/>
                  <a:sym typeface="Fira Sans Extra Condensed"/>
                </a:endParaRPr>
              </a:p>
            </p:txBody>
          </p:sp>
          <p:sp>
            <p:nvSpPr>
              <p:cNvPr id="2130" name="Google Shape;2130;p40"/>
              <p:cNvSpPr txBox="1"/>
              <p:nvPr/>
            </p:nvSpPr>
            <p:spPr>
              <a:xfrm>
                <a:off x="457200" y="2429025"/>
                <a:ext cx="2061000" cy="48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Roboto"/>
                    <a:ea typeface="Roboto"/>
                    <a:cs typeface="Roboto"/>
                    <a:sym typeface="Roboto"/>
                  </a:rPr>
                  <a:t>Despite being red, Mars is a cold place</a:t>
                </a:r>
                <a:endParaRPr>
                  <a:latin typeface="Roboto"/>
                  <a:ea typeface="Roboto"/>
                  <a:cs typeface="Roboto"/>
                  <a:sym typeface="Roboto"/>
                </a:endParaRPr>
              </a:p>
            </p:txBody>
          </p:sp>
        </p:grpSp>
        <p:sp>
          <p:nvSpPr>
            <p:cNvPr id="2131" name="Google Shape;2131;p40"/>
            <p:cNvSpPr txBox="1"/>
            <p:nvPr/>
          </p:nvSpPr>
          <p:spPr>
            <a:xfrm>
              <a:off x="7943698" y="2927753"/>
              <a:ext cx="7431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accent2"/>
                  </a:solidFill>
                  <a:latin typeface="Fira Sans Extra Condensed"/>
                  <a:ea typeface="Fira Sans Extra Condensed"/>
                  <a:cs typeface="Fira Sans Extra Condensed"/>
                  <a:sym typeface="Fira Sans Extra Condensed"/>
                </a:rPr>
                <a:t>40%</a:t>
              </a:r>
              <a:endParaRPr sz="2400" b="1" dirty="0">
                <a:solidFill>
                  <a:schemeClr val="accent2"/>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25"/>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AI Tech Infographics</a:t>
            </a:r>
            <a:endParaRPr/>
          </a:p>
        </p:txBody>
      </p:sp>
      <p:graphicFrame>
        <p:nvGraphicFramePr>
          <p:cNvPr id="1075" name="Google Shape;1075;p25"/>
          <p:cNvGraphicFramePr/>
          <p:nvPr/>
        </p:nvGraphicFramePr>
        <p:xfrm>
          <a:off x="832050" y="1552975"/>
          <a:ext cx="7489200" cy="2407740"/>
        </p:xfrm>
        <a:graphic>
          <a:graphicData uri="http://schemas.openxmlformats.org/drawingml/2006/table">
            <a:tbl>
              <a:tblPr>
                <a:noFill/>
                <a:tableStyleId>{759ECA27-FAD7-4A7A-8496-E65C0580F1EF}</a:tableStyleId>
              </a:tblPr>
              <a:tblGrid>
                <a:gridCol w="1284300">
                  <a:extLst>
                    <a:ext uri="{9D8B030D-6E8A-4147-A177-3AD203B41FA5}">
                      <a16:colId xmlns:a16="http://schemas.microsoft.com/office/drawing/2014/main" val="20000"/>
                    </a:ext>
                  </a:extLst>
                </a:gridCol>
                <a:gridCol w="1034150">
                  <a:extLst>
                    <a:ext uri="{9D8B030D-6E8A-4147-A177-3AD203B41FA5}">
                      <a16:colId xmlns:a16="http://schemas.microsoft.com/office/drawing/2014/main" val="20001"/>
                    </a:ext>
                  </a:extLst>
                </a:gridCol>
                <a:gridCol w="1034150">
                  <a:extLst>
                    <a:ext uri="{9D8B030D-6E8A-4147-A177-3AD203B41FA5}">
                      <a16:colId xmlns:a16="http://schemas.microsoft.com/office/drawing/2014/main" val="20002"/>
                    </a:ext>
                  </a:extLst>
                </a:gridCol>
                <a:gridCol w="1034150">
                  <a:extLst>
                    <a:ext uri="{9D8B030D-6E8A-4147-A177-3AD203B41FA5}">
                      <a16:colId xmlns:a16="http://schemas.microsoft.com/office/drawing/2014/main" val="20003"/>
                    </a:ext>
                  </a:extLst>
                </a:gridCol>
                <a:gridCol w="1034150">
                  <a:extLst>
                    <a:ext uri="{9D8B030D-6E8A-4147-A177-3AD203B41FA5}">
                      <a16:colId xmlns:a16="http://schemas.microsoft.com/office/drawing/2014/main" val="20004"/>
                    </a:ext>
                  </a:extLst>
                </a:gridCol>
                <a:gridCol w="1034150">
                  <a:extLst>
                    <a:ext uri="{9D8B030D-6E8A-4147-A177-3AD203B41FA5}">
                      <a16:colId xmlns:a16="http://schemas.microsoft.com/office/drawing/2014/main" val="20005"/>
                    </a:ext>
                  </a:extLst>
                </a:gridCol>
                <a:gridCol w="1034150">
                  <a:extLst>
                    <a:ext uri="{9D8B030D-6E8A-4147-A177-3AD203B41FA5}">
                      <a16:colId xmlns:a16="http://schemas.microsoft.com/office/drawing/2014/main" val="20006"/>
                    </a:ext>
                  </a:extLst>
                </a:gridCol>
              </a:tblGrid>
              <a:tr h="233800">
                <a:tc>
                  <a:txBody>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Team</a:t>
                      </a:r>
                      <a:endParaRPr sz="1600">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Mon</a:t>
                      </a:r>
                      <a:endParaRPr sz="1600">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Tue</a:t>
                      </a:r>
                      <a:endParaRPr sz="1600">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Wed</a:t>
                      </a:r>
                      <a:endParaRPr sz="1600">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Thu</a:t>
                      </a:r>
                      <a:endParaRPr sz="1600">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Fri</a:t>
                      </a:r>
                      <a:endParaRPr sz="1600">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Sat</a:t>
                      </a:r>
                      <a:endParaRPr sz="1600">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33800">
                <a:tc>
                  <a:txBody>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Mercury</a:t>
                      </a:r>
                      <a:endParaRPr>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gridSpan="3">
                  <a:txBody>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Mercury is small planet</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33800">
                <a:tc>
                  <a:txBody>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Mars</a:t>
                      </a:r>
                      <a:endParaRPr>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2"/>
                      </a:solidFill>
                      <a:prstDash val="solid"/>
                      <a:round/>
                      <a:headEnd type="none" w="sm" len="sm"/>
                      <a:tailEnd type="none" w="sm" len="sm"/>
                    </a:lnB>
                  </a:tcPr>
                </a:tc>
                <a:tc gridSpan="3">
                  <a:txBody>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Mars is very cold place</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233800">
                <a:tc>
                  <a:txBody>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Earth</a:t>
                      </a:r>
                      <a:endParaRPr>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gridSpan="4">
                  <a:txBody>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Earth is the third planet</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233800">
                <a:tc>
                  <a:txBody>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Venus</a:t>
                      </a:r>
                      <a:endParaRPr>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gridSpan="3">
                  <a:txBody>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Venus is very hot</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4"/>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233800">
                <a:tc>
                  <a:txBody>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Jupiter</a:t>
                      </a:r>
                      <a:endParaRPr>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gridSpan="4">
                  <a:txBody>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Jupiter is big planet</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076" name="Google Shape;1076;p25"/>
          <p:cNvSpPr txBox="1"/>
          <p:nvPr/>
        </p:nvSpPr>
        <p:spPr>
          <a:xfrm>
            <a:off x="3199050" y="1072000"/>
            <a:ext cx="2745900" cy="31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Montserrat"/>
                <a:ea typeface="Montserrat"/>
                <a:cs typeface="Montserrat"/>
                <a:sym typeface="Montserrat"/>
              </a:rPr>
              <a:t>Week: </a:t>
            </a:r>
            <a:r>
              <a:rPr lang="en" sz="1200">
                <a:solidFill>
                  <a:schemeClr val="dk1"/>
                </a:solidFill>
                <a:latin typeface="Montserrat Medium"/>
                <a:ea typeface="Montserrat Medium"/>
                <a:cs typeface="Montserrat Medium"/>
                <a:sym typeface="Montserrat Medium"/>
              </a:rPr>
              <a:t>XX/XX/XX</a:t>
            </a:r>
            <a:endParaRPr sz="1200">
              <a:solidFill>
                <a:schemeClr val="dk1"/>
              </a:solidFill>
              <a:latin typeface="Montserrat Medium"/>
              <a:ea typeface="Montserrat Medium"/>
              <a:cs typeface="Montserrat Medium"/>
              <a:sym typeface="Montserrat Medium"/>
            </a:endParaRPr>
          </a:p>
        </p:txBody>
      </p:sp>
      <p:sp>
        <p:nvSpPr>
          <p:cNvPr id="1077" name="Google Shape;1077;p25"/>
          <p:cNvSpPr/>
          <p:nvPr/>
        </p:nvSpPr>
        <p:spPr>
          <a:xfrm>
            <a:off x="2361900" y="4356800"/>
            <a:ext cx="277800" cy="240600"/>
          </a:xfrm>
          <a:prstGeom prst="hexagon">
            <a:avLst>
              <a:gd name="adj" fmla="val 28852"/>
              <a:gd name="vf" fmla="val 11547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078" name="Google Shape;1078;p25"/>
          <p:cNvSpPr txBox="1"/>
          <p:nvPr/>
        </p:nvSpPr>
        <p:spPr>
          <a:xfrm>
            <a:off x="4220850" y="4284800"/>
            <a:ext cx="9894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Montserrat Medium"/>
                <a:ea typeface="Montserrat Medium"/>
                <a:cs typeface="Montserrat Medium"/>
                <a:sym typeface="Montserrat Medium"/>
              </a:rPr>
              <a:t>Research</a:t>
            </a:r>
            <a:endParaRPr sz="1200">
              <a:solidFill>
                <a:schemeClr val="dk1"/>
              </a:solidFill>
              <a:latin typeface="Montserrat Medium"/>
              <a:ea typeface="Montserrat Medium"/>
              <a:cs typeface="Montserrat Medium"/>
              <a:sym typeface="Montserrat Medium"/>
            </a:endParaRPr>
          </a:p>
        </p:txBody>
      </p:sp>
      <p:sp>
        <p:nvSpPr>
          <p:cNvPr id="1079" name="Google Shape;1079;p25"/>
          <p:cNvSpPr/>
          <p:nvPr/>
        </p:nvSpPr>
        <p:spPr>
          <a:xfrm>
            <a:off x="3943050" y="4356800"/>
            <a:ext cx="277800" cy="240600"/>
          </a:xfrm>
          <a:prstGeom prst="hexagon">
            <a:avLst>
              <a:gd name="adj" fmla="val 28852"/>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080" name="Google Shape;1080;p25"/>
          <p:cNvSpPr txBox="1"/>
          <p:nvPr/>
        </p:nvSpPr>
        <p:spPr>
          <a:xfrm>
            <a:off x="5802000" y="4284800"/>
            <a:ext cx="9894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Montserrat Medium"/>
                <a:ea typeface="Montserrat Medium"/>
                <a:cs typeface="Montserrat Medium"/>
                <a:sym typeface="Montserrat Medium"/>
              </a:rPr>
              <a:t>Meeting</a:t>
            </a:r>
            <a:endParaRPr sz="1200">
              <a:solidFill>
                <a:schemeClr val="dk1"/>
              </a:solidFill>
              <a:latin typeface="Montserrat Medium"/>
              <a:ea typeface="Montserrat Medium"/>
              <a:cs typeface="Montserrat Medium"/>
              <a:sym typeface="Montserrat Medium"/>
            </a:endParaRPr>
          </a:p>
        </p:txBody>
      </p:sp>
      <p:sp>
        <p:nvSpPr>
          <p:cNvPr id="1081" name="Google Shape;1081;p25"/>
          <p:cNvSpPr/>
          <p:nvPr/>
        </p:nvSpPr>
        <p:spPr>
          <a:xfrm>
            <a:off x="5524200" y="4356800"/>
            <a:ext cx="277800" cy="240600"/>
          </a:xfrm>
          <a:prstGeom prst="hexagon">
            <a:avLst>
              <a:gd name="adj" fmla="val 28852"/>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082" name="Google Shape;1082;p25"/>
          <p:cNvSpPr txBox="1"/>
          <p:nvPr/>
        </p:nvSpPr>
        <p:spPr>
          <a:xfrm>
            <a:off x="3072000" y="4841650"/>
            <a:ext cx="3000000" cy="16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Montserrat"/>
                <a:ea typeface="Montserrat"/>
                <a:cs typeface="Montserrat"/>
                <a:sym typeface="Montserrat"/>
              </a:rPr>
              <a:t>This template has been created by </a:t>
            </a:r>
            <a:r>
              <a:rPr lang="en" sz="8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endParaRPr sz="800" b="1">
              <a:solidFill>
                <a:schemeClr val="dk1"/>
              </a:solidFill>
              <a:latin typeface="Montserrat"/>
              <a:ea typeface="Montserrat"/>
              <a:cs typeface="Montserrat"/>
              <a:sym typeface="Montserrat"/>
            </a:endParaRPr>
          </a:p>
        </p:txBody>
      </p:sp>
      <p:sp>
        <p:nvSpPr>
          <p:cNvPr id="1083" name="Google Shape;1083;p25"/>
          <p:cNvSpPr txBox="1"/>
          <p:nvPr/>
        </p:nvSpPr>
        <p:spPr>
          <a:xfrm>
            <a:off x="2639700" y="4284800"/>
            <a:ext cx="9894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Montserrat Medium"/>
                <a:ea typeface="Montserrat Medium"/>
                <a:cs typeface="Montserrat Medium"/>
                <a:sym typeface="Montserrat Medium"/>
              </a:rPr>
              <a:t>Planning</a:t>
            </a:r>
            <a:endParaRPr sz="12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27"/>
          <p:cNvSpPr/>
          <p:nvPr/>
        </p:nvSpPr>
        <p:spPr>
          <a:xfrm rot="5400000">
            <a:off x="4173761" y="1159299"/>
            <a:ext cx="796500" cy="7494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grpSp>
        <p:nvGrpSpPr>
          <p:cNvPr id="1186" name="Google Shape;1186;p27"/>
          <p:cNvGrpSpPr/>
          <p:nvPr/>
        </p:nvGrpSpPr>
        <p:grpSpPr>
          <a:xfrm>
            <a:off x="4343441" y="1305397"/>
            <a:ext cx="457176" cy="457199"/>
            <a:chOff x="4348402" y="3107782"/>
            <a:chExt cx="608756" cy="609193"/>
          </a:xfrm>
        </p:grpSpPr>
        <p:sp>
          <p:nvSpPr>
            <p:cNvPr id="1187" name="Google Shape;1187;p27"/>
            <p:cNvSpPr/>
            <p:nvPr/>
          </p:nvSpPr>
          <p:spPr>
            <a:xfrm>
              <a:off x="4410046" y="3196511"/>
              <a:ext cx="458790" cy="458788"/>
            </a:xfrm>
            <a:custGeom>
              <a:avLst/>
              <a:gdLst/>
              <a:ahLst/>
              <a:cxnLst/>
              <a:rect l="l" t="t" r="r" b="b"/>
              <a:pathLst>
                <a:path w="458790" h="458788" extrusionOk="0">
                  <a:moveTo>
                    <a:pt x="229394" y="0"/>
                  </a:moveTo>
                  <a:cubicBezTo>
                    <a:pt x="102906" y="0"/>
                    <a:pt x="0" y="102906"/>
                    <a:pt x="0" y="229394"/>
                  </a:cubicBezTo>
                  <a:cubicBezTo>
                    <a:pt x="0" y="355883"/>
                    <a:pt x="102906" y="458789"/>
                    <a:pt x="229394" y="458789"/>
                  </a:cubicBezTo>
                  <a:cubicBezTo>
                    <a:pt x="355884" y="458789"/>
                    <a:pt x="458790" y="355883"/>
                    <a:pt x="458790" y="229394"/>
                  </a:cubicBezTo>
                  <a:cubicBezTo>
                    <a:pt x="458790" y="102906"/>
                    <a:pt x="355884" y="0"/>
                    <a:pt x="229394" y="0"/>
                  </a:cubicBezTo>
                  <a:close/>
                  <a:moveTo>
                    <a:pt x="440740" y="220472"/>
                  </a:moveTo>
                  <a:lnTo>
                    <a:pt x="393146" y="220472"/>
                  </a:lnTo>
                  <a:cubicBezTo>
                    <a:pt x="392296" y="189084"/>
                    <a:pt x="386972" y="158791"/>
                    <a:pt x="377602" y="131073"/>
                  </a:cubicBezTo>
                  <a:cubicBezTo>
                    <a:pt x="388716" y="126690"/>
                    <a:pt x="398963" y="121791"/>
                    <a:pt x="408172" y="116425"/>
                  </a:cubicBezTo>
                  <a:cubicBezTo>
                    <a:pt x="427421" y="146775"/>
                    <a:pt x="439150" y="182334"/>
                    <a:pt x="440740" y="220472"/>
                  </a:cubicBezTo>
                  <a:close/>
                  <a:moveTo>
                    <a:pt x="397960" y="101730"/>
                  </a:moveTo>
                  <a:cubicBezTo>
                    <a:pt x="389907" y="106347"/>
                    <a:pt x="380993" y="110585"/>
                    <a:pt x="371351" y="114412"/>
                  </a:cubicBezTo>
                  <a:cubicBezTo>
                    <a:pt x="364489" y="97828"/>
                    <a:pt x="356101" y="82354"/>
                    <a:pt x="346269" y="68366"/>
                  </a:cubicBezTo>
                  <a:cubicBezTo>
                    <a:pt x="338339" y="57083"/>
                    <a:pt x="329711" y="47116"/>
                    <a:pt x="320530" y="38506"/>
                  </a:cubicBezTo>
                  <a:cubicBezTo>
                    <a:pt x="351112" y="53168"/>
                    <a:pt x="377641" y="74968"/>
                    <a:pt x="397960" y="101730"/>
                  </a:cubicBezTo>
                  <a:close/>
                  <a:moveTo>
                    <a:pt x="318366" y="220472"/>
                  </a:moveTo>
                  <a:cubicBezTo>
                    <a:pt x="318014" y="195706"/>
                    <a:pt x="316206" y="171625"/>
                    <a:pt x="313043" y="148983"/>
                  </a:cubicBezTo>
                  <a:cubicBezTo>
                    <a:pt x="329915" y="145911"/>
                    <a:pt x="345943" y="141922"/>
                    <a:pt x="360780" y="137099"/>
                  </a:cubicBezTo>
                  <a:cubicBezTo>
                    <a:pt x="369313" y="162483"/>
                    <a:pt x="374435" y="190692"/>
                    <a:pt x="375291" y="220472"/>
                  </a:cubicBezTo>
                  <a:lnTo>
                    <a:pt x="318366" y="220472"/>
                  </a:lnTo>
                  <a:close/>
                  <a:moveTo>
                    <a:pt x="375291" y="238319"/>
                  </a:moveTo>
                  <a:cubicBezTo>
                    <a:pt x="374426" y="268334"/>
                    <a:pt x="369223" y="296750"/>
                    <a:pt x="360572" y="322289"/>
                  </a:cubicBezTo>
                  <a:cubicBezTo>
                    <a:pt x="345766" y="317488"/>
                    <a:pt x="329776" y="313517"/>
                    <a:pt x="312952" y="310456"/>
                  </a:cubicBezTo>
                  <a:cubicBezTo>
                    <a:pt x="316176" y="287608"/>
                    <a:pt x="318018" y="263365"/>
                    <a:pt x="318368" y="238319"/>
                  </a:cubicBezTo>
                  <a:lnTo>
                    <a:pt x="375291" y="238319"/>
                  </a:lnTo>
                  <a:close/>
                  <a:moveTo>
                    <a:pt x="354522" y="120429"/>
                  </a:moveTo>
                  <a:cubicBezTo>
                    <a:pt x="340786" y="124860"/>
                    <a:pt x="325929" y="128542"/>
                    <a:pt x="310261" y="131400"/>
                  </a:cubicBezTo>
                  <a:cubicBezTo>
                    <a:pt x="306317" y="109119"/>
                    <a:pt x="301004" y="88533"/>
                    <a:pt x="294433" y="70450"/>
                  </a:cubicBezTo>
                  <a:cubicBezTo>
                    <a:pt x="288077" y="52959"/>
                    <a:pt x="280742" y="38509"/>
                    <a:pt x="272676" y="27332"/>
                  </a:cubicBezTo>
                  <a:cubicBezTo>
                    <a:pt x="307161" y="42865"/>
                    <a:pt x="336204" y="76455"/>
                    <a:pt x="354522" y="120429"/>
                  </a:cubicBezTo>
                  <a:close/>
                  <a:moveTo>
                    <a:pt x="263834" y="238319"/>
                  </a:moveTo>
                  <a:lnTo>
                    <a:pt x="300519" y="238319"/>
                  </a:lnTo>
                  <a:lnTo>
                    <a:pt x="300519" y="238319"/>
                  </a:lnTo>
                  <a:cubicBezTo>
                    <a:pt x="300160" y="262145"/>
                    <a:pt x="298358" y="285576"/>
                    <a:pt x="295267" y="307616"/>
                  </a:cubicBezTo>
                  <a:cubicBezTo>
                    <a:pt x="276932" y="305059"/>
                    <a:pt x="257809" y="303555"/>
                    <a:pt x="238318" y="303203"/>
                  </a:cubicBezTo>
                  <a:lnTo>
                    <a:pt x="238318" y="263835"/>
                  </a:lnTo>
                  <a:cubicBezTo>
                    <a:pt x="250777" y="260605"/>
                    <a:pt x="260604" y="250777"/>
                    <a:pt x="263834" y="238319"/>
                  </a:cubicBezTo>
                  <a:close/>
                  <a:moveTo>
                    <a:pt x="238318" y="194955"/>
                  </a:moveTo>
                  <a:lnTo>
                    <a:pt x="238318" y="156251"/>
                  </a:lnTo>
                  <a:cubicBezTo>
                    <a:pt x="257872" y="155898"/>
                    <a:pt x="277048" y="154386"/>
                    <a:pt x="295430" y="151816"/>
                  </a:cubicBezTo>
                  <a:cubicBezTo>
                    <a:pt x="298442" y="173520"/>
                    <a:pt x="300170" y="196643"/>
                    <a:pt x="300517" y="220472"/>
                  </a:cubicBezTo>
                  <a:lnTo>
                    <a:pt x="263834" y="220472"/>
                  </a:lnTo>
                  <a:cubicBezTo>
                    <a:pt x="260604" y="208013"/>
                    <a:pt x="250776" y="198185"/>
                    <a:pt x="238318" y="194955"/>
                  </a:cubicBezTo>
                  <a:close/>
                  <a:moveTo>
                    <a:pt x="220471" y="19764"/>
                  </a:moveTo>
                  <a:lnTo>
                    <a:pt x="220471" y="51671"/>
                  </a:lnTo>
                  <a:cubicBezTo>
                    <a:pt x="220471" y="56599"/>
                    <a:pt x="224465" y="60594"/>
                    <a:pt x="229394" y="60594"/>
                  </a:cubicBezTo>
                  <a:cubicBezTo>
                    <a:pt x="234324" y="60594"/>
                    <a:pt x="238318" y="56599"/>
                    <a:pt x="238318" y="51671"/>
                  </a:cubicBezTo>
                  <a:lnTo>
                    <a:pt x="238318" y="19764"/>
                  </a:lnTo>
                  <a:cubicBezTo>
                    <a:pt x="252490" y="25761"/>
                    <a:pt x="266453" y="45712"/>
                    <a:pt x="277659" y="76547"/>
                  </a:cubicBezTo>
                  <a:cubicBezTo>
                    <a:pt x="283864" y="93622"/>
                    <a:pt x="288893" y="113097"/>
                    <a:pt x="292648" y="134221"/>
                  </a:cubicBezTo>
                  <a:cubicBezTo>
                    <a:pt x="275201" y="136633"/>
                    <a:pt x="256958" y="138055"/>
                    <a:pt x="238318" y="138401"/>
                  </a:cubicBezTo>
                  <a:lnTo>
                    <a:pt x="238318" y="105213"/>
                  </a:lnTo>
                  <a:cubicBezTo>
                    <a:pt x="238318" y="100285"/>
                    <a:pt x="234324" y="96289"/>
                    <a:pt x="229394" y="96289"/>
                  </a:cubicBezTo>
                  <a:cubicBezTo>
                    <a:pt x="224465" y="96289"/>
                    <a:pt x="220471" y="100285"/>
                    <a:pt x="220471" y="105213"/>
                  </a:cubicBezTo>
                  <a:lnTo>
                    <a:pt x="220471" y="138401"/>
                  </a:lnTo>
                  <a:cubicBezTo>
                    <a:pt x="209553" y="138198"/>
                    <a:pt x="198778" y="137615"/>
                    <a:pt x="188212" y="136691"/>
                  </a:cubicBezTo>
                  <a:cubicBezTo>
                    <a:pt x="187728" y="124660"/>
                    <a:pt x="181242" y="114154"/>
                    <a:pt x="171671" y="108083"/>
                  </a:cubicBezTo>
                  <a:cubicBezTo>
                    <a:pt x="174430" y="96883"/>
                    <a:pt x="177585" y="86314"/>
                    <a:pt x="181133" y="76547"/>
                  </a:cubicBezTo>
                  <a:cubicBezTo>
                    <a:pt x="192336" y="45711"/>
                    <a:pt x="206299" y="25761"/>
                    <a:pt x="220471" y="19764"/>
                  </a:cubicBezTo>
                  <a:close/>
                  <a:moveTo>
                    <a:pt x="93722" y="293962"/>
                  </a:moveTo>
                  <a:cubicBezTo>
                    <a:pt x="92594" y="293962"/>
                    <a:pt x="91479" y="294020"/>
                    <a:pt x="90378" y="294124"/>
                  </a:cubicBezTo>
                  <a:cubicBezTo>
                    <a:pt x="86439" y="276415"/>
                    <a:pt x="84059" y="257704"/>
                    <a:pt x="83501" y="238319"/>
                  </a:cubicBezTo>
                  <a:lnTo>
                    <a:pt x="140425" y="238319"/>
                  </a:lnTo>
                  <a:lnTo>
                    <a:pt x="140425" y="238319"/>
                  </a:lnTo>
                  <a:cubicBezTo>
                    <a:pt x="140781" y="263326"/>
                    <a:pt x="142627" y="287630"/>
                    <a:pt x="145845" y="310465"/>
                  </a:cubicBezTo>
                  <a:cubicBezTo>
                    <a:pt x="139084" y="311695"/>
                    <a:pt x="132461" y="313072"/>
                    <a:pt x="125991" y="314591"/>
                  </a:cubicBezTo>
                  <a:cubicBezTo>
                    <a:pt x="120333" y="302423"/>
                    <a:pt x="108001" y="293962"/>
                    <a:pt x="93722" y="293962"/>
                  </a:cubicBezTo>
                  <a:close/>
                  <a:moveTo>
                    <a:pt x="111448" y="329535"/>
                  </a:moveTo>
                  <a:cubicBezTo>
                    <a:pt x="111448" y="339310"/>
                    <a:pt x="103496" y="347263"/>
                    <a:pt x="93722" y="347263"/>
                  </a:cubicBezTo>
                  <a:cubicBezTo>
                    <a:pt x="83947" y="347263"/>
                    <a:pt x="75996" y="339310"/>
                    <a:pt x="75996" y="329535"/>
                  </a:cubicBezTo>
                  <a:cubicBezTo>
                    <a:pt x="75994" y="319761"/>
                    <a:pt x="83947" y="311809"/>
                    <a:pt x="93722" y="311809"/>
                  </a:cubicBezTo>
                  <a:cubicBezTo>
                    <a:pt x="103496" y="311809"/>
                    <a:pt x="111448" y="319762"/>
                    <a:pt x="111448" y="329535"/>
                  </a:cubicBezTo>
                  <a:close/>
                  <a:moveTo>
                    <a:pt x="83500" y="220471"/>
                  </a:moveTo>
                  <a:cubicBezTo>
                    <a:pt x="84358" y="190692"/>
                    <a:pt x="89478" y="162482"/>
                    <a:pt x="98010" y="137098"/>
                  </a:cubicBezTo>
                  <a:cubicBezTo>
                    <a:pt x="104267" y="139133"/>
                    <a:pt x="110752" y="141004"/>
                    <a:pt x="117406" y="142736"/>
                  </a:cubicBezTo>
                  <a:cubicBezTo>
                    <a:pt x="119252" y="156958"/>
                    <a:pt x="129520" y="168564"/>
                    <a:pt x="143035" y="172374"/>
                  </a:cubicBezTo>
                  <a:cubicBezTo>
                    <a:pt x="141549" y="187963"/>
                    <a:pt x="140657" y="204057"/>
                    <a:pt x="140425" y="220471"/>
                  </a:cubicBezTo>
                  <a:lnTo>
                    <a:pt x="83500" y="220471"/>
                  </a:lnTo>
                  <a:close/>
                  <a:moveTo>
                    <a:pt x="134947" y="138137"/>
                  </a:moveTo>
                  <a:cubicBezTo>
                    <a:pt x="134947" y="128362"/>
                    <a:pt x="142900" y="120411"/>
                    <a:pt x="152673" y="120411"/>
                  </a:cubicBezTo>
                  <a:cubicBezTo>
                    <a:pt x="162449" y="120411"/>
                    <a:pt x="170400" y="128362"/>
                    <a:pt x="170400" y="138137"/>
                  </a:cubicBezTo>
                  <a:cubicBezTo>
                    <a:pt x="170402" y="147913"/>
                    <a:pt x="162449" y="155864"/>
                    <a:pt x="152673" y="155864"/>
                  </a:cubicBezTo>
                  <a:cubicBezTo>
                    <a:pt x="142899" y="155864"/>
                    <a:pt x="134947" y="147911"/>
                    <a:pt x="134947" y="138137"/>
                  </a:cubicBezTo>
                  <a:close/>
                  <a:moveTo>
                    <a:pt x="160925" y="172735"/>
                  </a:moveTo>
                  <a:cubicBezTo>
                    <a:pt x="171167" y="170293"/>
                    <a:pt x="179702" y="163411"/>
                    <a:pt x="184380" y="154240"/>
                  </a:cubicBezTo>
                  <a:cubicBezTo>
                    <a:pt x="196197" y="155343"/>
                    <a:pt x="208256" y="156028"/>
                    <a:pt x="220471" y="156250"/>
                  </a:cubicBezTo>
                  <a:lnTo>
                    <a:pt x="220471" y="194955"/>
                  </a:lnTo>
                  <a:cubicBezTo>
                    <a:pt x="208013" y="198185"/>
                    <a:pt x="198185" y="208013"/>
                    <a:pt x="194956" y="220471"/>
                  </a:cubicBezTo>
                  <a:lnTo>
                    <a:pt x="158272" y="220471"/>
                  </a:lnTo>
                  <a:cubicBezTo>
                    <a:pt x="158510" y="204144"/>
                    <a:pt x="159417" y="188167"/>
                    <a:pt x="160925" y="172735"/>
                  </a:cubicBezTo>
                  <a:close/>
                  <a:moveTo>
                    <a:pt x="186114" y="27332"/>
                  </a:moveTo>
                  <a:cubicBezTo>
                    <a:pt x="178049" y="38509"/>
                    <a:pt x="170713" y="52961"/>
                    <a:pt x="164357" y="70451"/>
                  </a:cubicBezTo>
                  <a:cubicBezTo>
                    <a:pt x="160725" y="80446"/>
                    <a:pt x="157494" y="91229"/>
                    <a:pt x="154654" y="102623"/>
                  </a:cubicBezTo>
                  <a:cubicBezTo>
                    <a:pt x="153999" y="102587"/>
                    <a:pt x="153339" y="102565"/>
                    <a:pt x="152674" y="102565"/>
                  </a:cubicBezTo>
                  <a:cubicBezTo>
                    <a:pt x="137725" y="102565"/>
                    <a:pt x="124908" y="111838"/>
                    <a:pt x="119653" y="124931"/>
                  </a:cubicBezTo>
                  <a:cubicBezTo>
                    <a:pt x="114391" y="123528"/>
                    <a:pt x="109247" y="122035"/>
                    <a:pt x="104268" y="120430"/>
                  </a:cubicBezTo>
                  <a:cubicBezTo>
                    <a:pt x="122586" y="76454"/>
                    <a:pt x="151631" y="42865"/>
                    <a:pt x="186114" y="27332"/>
                  </a:cubicBezTo>
                  <a:close/>
                  <a:moveTo>
                    <a:pt x="138263" y="38506"/>
                  </a:moveTo>
                  <a:cubicBezTo>
                    <a:pt x="129080" y="47116"/>
                    <a:pt x="120452" y="57083"/>
                    <a:pt x="112522" y="68368"/>
                  </a:cubicBezTo>
                  <a:cubicBezTo>
                    <a:pt x="102691" y="82355"/>
                    <a:pt x="94301" y="97828"/>
                    <a:pt x="87441" y="114413"/>
                  </a:cubicBezTo>
                  <a:cubicBezTo>
                    <a:pt x="77798" y="110586"/>
                    <a:pt x="68880" y="106347"/>
                    <a:pt x="60829" y="101730"/>
                  </a:cubicBezTo>
                  <a:cubicBezTo>
                    <a:pt x="81149" y="74966"/>
                    <a:pt x="107680" y="53165"/>
                    <a:pt x="138263" y="38506"/>
                  </a:cubicBezTo>
                  <a:close/>
                  <a:moveTo>
                    <a:pt x="50615" y="116425"/>
                  </a:moveTo>
                  <a:cubicBezTo>
                    <a:pt x="59826" y="121791"/>
                    <a:pt x="70074" y="126690"/>
                    <a:pt x="81188" y="131073"/>
                  </a:cubicBezTo>
                  <a:cubicBezTo>
                    <a:pt x="71817" y="158791"/>
                    <a:pt x="66494" y="189084"/>
                    <a:pt x="65645" y="220472"/>
                  </a:cubicBezTo>
                  <a:lnTo>
                    <a:pt x="18049" y="220472"/>
                  </a:lnTo>
                  <a:cubicBezTo>
                    <a:pt x="19641" y="182334"/>
                    <a:pt x="31369" y="146775"/>
                    <a:pt x="50615" y="116425"/>
                  </a:cubicBezTo>
                  <a:close/>
                  <a:moveTo>
                    <a:pt x="50916" y="342846"/>
                  </a:moveTo>
                  <a:cubicBezTo>
                    <a:pt x="31489" y="312391"/>
                    <a:pt x="19649" y="276657"/>
                    <a:pt x="18049" y="238319"/>
                  </a:cubicBezTo>
                  <a:lnTo>
                    <a:pt x="65645" y="238319"/>
                  </a:lnTo>
                  <a:cubicBezTo>
                    <a:pt x="66222" y="259648"/>
                    <a:pt x="68883" y="280466"/>
                    <a:pt x="73459" y="300320"/>
                  </a:cubicBezTo>
                  <a:cubicBezTo>
                    <a:pt x="64214" y="306751"/>
                    <a:pt x="58147" y="317446"/>
                    <a:pt x="58147" y="329535"/>
                  </a:cubicBezTo>
                  <a:cubicBezTo>
                    <a:pt x="58147" y="332559"/>
                    <a:pt x="58528" y="335494"/>
                    <a:pt x="59242" y="338297"/>
                  </a:cubicBezTo>
                  <a:cubicBezTo>
                    <a:pt x="56382" y="339774"/>
                    <a:pt x="53605" y="341290"/>
                    <a:pt x="50916" y="342846"/>
                  </a:cubicBezTo>
                  <a:close/>
                  <a:moveTo>
                    <a:pt x="61189" y="357530"/>
                  </a:moveTo>
                  <a:cubicBezTo>
                    <a:pt x="63353" y="356299"/>
                    <a:pt x="65568" y="355092"/>
                    <a:pt x="67852" y="353916"/>
                  </a:cubicBezTo>
                  <a:cubicBezTo>
                    <a:pt x="74343" y="360799"/>
                    <a:pt x="83537" y="365110"/>
                    <a:pt x="93722" y="365110"/>
                  </a:cubicBezTo>
                  <a:cubicBezTo>
                    <a:pt x="94843" y="365110"/>
                    <a:pt x="95950" y="365052"/>
                    <a:pt x="97046" y="364949"/>
                  </a:cubicBezTo>
                  <a:cubicBezTo>
                    <a:pt x="101721" y="373881"/>
                    <a:pt x="106884" y="382398"/>
                    <a:pt x="112523" y="390423"/>
                  </a:cubicBezTo>
                  <a:cubicBezTo>
                    <a:pt x="120454" y="401707"/>
                    <a:pt x="129081" y="411674"/>
                    <a:pt x="138264" y="420284"/>
                  </a:cubicBezTo>
                  <a:cubicBezTo>
                    <a:pt x="107859" y="405711"/>
                    <a:pt x="81463" y="384078"/>
                    <a:pt x="61189" y="357530"/>
                  </a:cubicBezTo>
                  <a:close/>
                  <a:moveTo>
                    <a:pt x="113951" y="358774"/>
                  </a:moveTo>
                  <a:cubicBezTo>
                    <a:pt x="122550" y="352806"/>
                    <a:pt x="128397" y="343151"/>
                    <a:pt x="129192" y="332114"/>
                  </a:cubicBezTo>
                  <a:cubicBezTo>
                    <a:pt x="135517" y="330615"/>
                    <a:pt x="142009" y="329257"/>
                    <a:pt x="148648" y="328047"/>
                  </a:cubicBezTo>
                  <a:cubicBezTo>
                    <a:pt x="152578" y="350077"/>
                    <a:pt x="157851" y="370433"/>
                    <a:pt x="164358" y="388339"/>
                  </a:cubicBezTo>
                  <a:cubicBezTo>
                    <a:pt x="170714" y="405830"/>
                    <a:pt x="178050" y="420281"/>
                    <a:pt x="186116" y="431457"/>
                  </a:cubicBezTo>
                  <a:cubicBezTo>
                    <a:pt x="157187" y="418430"/>
                    <a:pt x="132097" y="392686"/>
                    <a:pt x="113951" y="358774"/>
                  </a:cubicBezTo>
                  <a:close/>
                  <a:moveTo>
                    <a:pt x="181131" y="382244"/>
                  </a:moveTo>
                  <a:cubicBezTo>
                    <a:pt x="174990" y="365343"/>
                    <a:pt x="169996" y="346098"/>
                    <a:pt x="166255" y="325223"/>
                  </a:cubicBezTo>
                  <a:cubicBezTo>
                    <a:pt x="183671" y="322818"/>
                    <a:pt x="201874" y="321398"/>
                    <a:pt x="220470" y="321052"/>
                  </a:cubicBezTo>
                  <a:lnTo>
                    <a:pt x="220470" y="439026"/>
                  </a:lnTo>
                  <a:cubicBezTo>
                    <a:pt x="206298" y="433028"/>
                    <a:pt x="192336" y="413077"/>
                    <a:pt x="181131" y="382244"/>
                  </a:cubicBezTo>
                  <a:close/>
                  <a:moveTo>
                    <a:pt x="220471" y="303201"/>
                  </a:moveTo>
                  <a:cubicBezTo>
                    <a:pt x="200955" y="303555"/>
                    <a:pt x="181810" y="305062"/>
                    <a:pt x="163455" y="307626"/>
                  </a:cubicBezTo>
                  <a:cubicBezTo>
                    <a:pt x="160388" y="285732"/>
                    <a:pt x="158623" y="262386"/>
                    <a:pt x="158272" y="238318"/>
                  </a:cubicBezTo>
                  <a:lnTo>
                    <a:pt x="194956" y="238318"/>
                  </a:lnTo>
                  <a:cubicBezTo>
                    <a:pt x="198186" y="250776"/>
                    <a:pt x="208014" y="260604"/>
                    <a:pt x="220471" y="263834"/>
                  </a:cubicBezTo>
                  <a:lnTo>
                    <a:pt x="220471" y="303201"/>
                  </a:lnTo>
                  <a:close/>
                  <a:moveTo>
                    <a:pt x="211668" y="229396"/>
                  </a:moveTo>
                  <a:cubicBezTo>
                    <a:pt x="211668" y="219621"/>
                    <a:pt x="219620" y="211668"/>
                    <a:pt x="229394" y="211668"/>
                  </a:cubicBezTo>
                  <a:cubicBezTo>
                    <a:pt x="239169" y="211668"/>
                    <a:pt x="247121" y="219621"/>
                    <a:pt x="247121" y="229396"/>
                  </a:cubicBezTo>
                  <a:cubicBezTo>
                    <a:pt x="247121" y="239170"/>
                    <a:pt x="239168" y="247122"/>
                    <a:pt x="229394" y="247122"/>
                  </a:cubicBezTo>
                  <a:cubicBezTo>
                    <a:pt x="219620" y="247122"/>
                    <a:pt x="211668" y="239170"/>
                    <a:pt x="211668" y="229396"/>
                  </a:cubicBezTo>
                  <a:close/>
                  <a:moveTo>
                    <a:pt x="272778" y="431413"/>
                  </a:moveTo>
                  <a:cubicBezTo>
                    <a:pt x="275655" y="427408"/>
                    <a:pt x="278531" y="422857"/>
                    <a:pt x="281377" y="417673"/>
                  </a:cubicBezTo>
                  <a:cubicBezTo>
                    <a:pt x="283748" y="413353"/>
                    <a:pt x="282169" y="407929"/>
                    <a:pt x="277849" y="405556"/>
                  </a:cubicBezTo>
                  <a:cubicBezTo>
                    <a:pt x="273529" y="403183"/>
                    <a:pt x="268104" y="404762"/>
                    <a:pt x="265732" y="409084"/>
                  </a:cubicBezTo>
                  <a:cubicBezTo>
                    <a:pt x="260430" y="418739"/>
                    <a:pt x="250600" y="433704"/>
                    <a:pt x="238318" y="439002"/>
                  </a:cubicBezTo>
                  <a:lnTo>
                    <a:pt x="238318" y="321052"/>
                  </a:lnTo>
                  <a:cubicBezTo>
                    <a:pt x="256888" y="321397"/>
                    <a:pt x="275071" y="322812"/>
                    <a:pt x="292466" y="325209"/>
                  </a:cubicBezTo>
                  <a:cubicBezTo>
                    <a:pt x="289983" y="339116"/>
                    <a:pt x="286968" y="352316"/>
                    <a:pt x="283432" y="364487"/>
                  </a:cubicBezTo>
                  <a:cubicBezTo>
                    <a:pt x="282058" y="369220"/>
                    <a:pt x="284779" y="374171"/>
                    <a:pt x="289511" y="375546"/>
                  </a:cubicBezTo>
                  <a:cubicBezTo>
                    <a:pt x="294245" y="376922"/>
                    <a:pt x="299195" y="374200"/>
                    <a:pt x="300570" y="369467"/>
                  </a:cubicBezTo>
                  <a:cubicBezTo>
                    <a:pt x="304349" y="356461"/>
                    <a:pt x="307537" y="342581"/>
                    <a:pt x="310140" y="328034"/>
                  </a:cubicBezTo>
                  <a:cubicBezTo>
                    <a:pt x="325756" y="330879"/>
                    <a:pt x="340570" y="334542"/>
                    <a:pt x="354273" y="338947"/>
                  </a:cubicBezTo>
                  <a:cubicBezTo>
                    <a:pt x="335962" y="382591"/>
                    <a:pt x="307065" y="415930"/>
                    <a:pt x="272778" y="431413"/>
                  </a:cubicBezTo>
                  <a:close/>
                  <a:moveTo>
                    <a:pt x="320528" y="420284"/>
                  </a:moveTo>
                  <a:cubicBezTo>
                    <a:pt x="329710" y="411675"/>
                    <a:pt x="338338" y="401707"/>
                    <a:pt x="346269" y="390423"/>
                  </a:cubicBezTo>
                  <a:cubicBezTo>
                    <a:pt x="355988" y="376596"/>
                    <a:pt x="364299" y="361318"/>
                    <a:pt x="371115" y="344948"/>
                  </a:cubicBezTo>
                  <a:cubicBezTo>
                    <a:pt x="380709" y="348743"/>
                    <a:pt x="389584" y="352944"/>
                    <a:pt x="397609" y="357519"/>
                  </a:cubicBezTo>
                  <a:cubicBezTo>
                    <a:pt x="377334" y="384072"/>
                    <a:pt x="350934" y="405708"/>
                    <a:pt x="320528" y="420284"/>
                  </a:cubicBezTo>
                  <a:close/>
                  <a:moveTo>
                    <a:pt x="407871" y="342851"/>
                  </a:moveTo>
                  <a:cubicBezTo>
                    <a:pt x="398684" y="337521"/>
                    <a:pt x="388470" y="332656"/>
                    <a:pt x="377397" y="328300"/>
                  </a:cubicBezTo>
                  <a:cubicBezTo>
                    <a:pt x="386890" y="300423"/>
                    <a:pt x="392291" y="269927"/>
                    <a:pt x="393146" y="238319"/>
                  </a:cubicBezTo>
                  <a:lnTo>
                    <a:pt x="440740" y="238319"/>
                  </a:lnTo>
                  <a:cubicBezTo>
                    <a:pt x="439141" y="276658"/>
                    <a:pt x="427299" y="312395"/>
                    <a:pt x="407871" y="342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27"/>
            <p:cNvSpPr/>
            <p:nvPr/>
          </p:nvSpPr>
          <p:spPr>
            <a:xfrm>
              <a:off x="4350845" y="3454485"/>
              <a:ext cx="20084" cy="31943"/>
            </a:xfrm>
            <a:custGeom>
              <a:avLst/>
              <a:gdLst/>
              <a:ahLst/>
              <a:cxnLst/>
              <a:rect l="l" t="t" r="r" b="b"/>
              <a:pathLst>
                <a:path w="20084" h="31943" extrusionOk="0">
                  <a:moveTo>
                    <a:pt x="19934" y="21397"/>
                  </a:moveTo>
                  <a:cubicBezTo>
                    <a:pt x="19103" y="16896"/>
                    <a:pt x="18373" y="12304"/>
                    <a:pt x="17770" y="7750"/>
                  </a:cubicBezTo>
                  <a:cubicBezTo>
                    <a:pt x="17123" y="2864"/>
                    <a:pt x="12638" y="-566"/>
                    <a:pt x="7749" y="78"/>
                  </a:cubicBezTo>
                  <a:cubicBezTo>
                    <a:pt x="2865" y="726"/>
                    <a:pt x="-570" y="5212"/>
                    <a:pt x="79" y="10097"/>
                  </a:cubicBezTo>
                  <a:cubicBezTo>
                    <a:pt x="722" y="14951"/>
                    <a:pt x="1498" y="19843"/>
                    <a:pt x="2384" y="24639"/>
                  </a:cubicBezTo>
                  <a:cubicBezTo>
                    <a:pt x="3179" y="28938"/>
                    <a:pt x="6930" y="31944"/>
                    <a:pt x="11149" y="31944"/>
                  </a:cubicBezTo>
                  <a:cubicBezTo>
                    <a:pt x="11687" y="31944"/>
                    <a:pt x="12233" y="31895"/>
                    <a:pt x="12781" y="31794"/>
                  </a:cubicBezTo>
                  <a:cubicBezTo>
                    <a:pt x="17629" y="30898"/>
                    <a:pt x="20830" y="26242"/>
                    <a:pt x="19934" y="213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27"/>
            <p:cNvSpPr/>
            <p:nvPr/>
          </p:nvSpPr>
          <p:spPr>
            <a:xfrm>
              <a:off x="4363649" y="3508803"/>
              <a:ext cx="22837" cy="31225"/>
            </a:xfrm>
            <a:custGeom>
              <a:avLst/>
              <a:gdLst/>
              <a:ahLst/>
              <a:cxnLst/>
              <a:rect l="l" t="t" r="r" b="b"/>
              <a:pathLst>
                <a:path w="22837" h="31225" extrusionOk="0">
                  <a:moveTo>
                    <a:pt x="22191" y="18972"/>
                  </a:moveTo>
                  <a:cubicBezTo>
                    <a:pt x="20482" y="14721"/>
                    <a:pt x="18858" y="10365"/>
                    <a:pt x="17364" y="6023"/>
                  </a:cubicBezTo>
                  <a:cubicBezTo>
                    <a:pt x="15761" y="1364"/>
                    <a:pt x="10686" y="-1117"/>
                    <a:pt x="6022" y="489"/>
                  </a:cubicBezTo>
                  <a:cubicBezTo>
                    <a:pt x="1362" y="2093"/>
                    <a:pt x="-1116" y="7171"/>
                    <a:pt x="488" y="11831"/>
                  </a:cubicBezTo>
                  <a:cubicBezTo>
                    <a:pt x="2080" y="16458"/>
                    <a:pt x="3811" y="21100"/>
                    <a:pt x="5632" y="25629"/>
                  </a:cubicBezTo>
                  <a:cubicBezTo>
                    <a:pt x="7032" y="29110"/>
                    <a:pt x="10378" y="31226"/>
                    <a:pt x="13915" y="31226"/>
                  </a:cubicBezTo>
                  <a:cubicBezTo>
                    <a:pt x="15023" y="31226"/>
                    <a:pt x="16150" y="31018"/>
                    <a:pt x="17241" y="30580"/>
                  </a:cubicBezTo>
                  <a:cubicBezTo>
                    <a:pt x="21815" y="28742"/>
                    <a:pt x="24030" y="23543"/>
                    <a:pt x="22191" y="189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27"/>
            <p:cNvSpPr/>
            <p:nvPr/>
          </p:nvSpPr>
          <p:spPr>
            <a:xfrm>
              <a:off x="4371751" y="3291388"/>
              <a:ext cx="23894" cy="30807"/>
            </a:xfrm>
            <a:custGeom>
              <a:avLst/>
              <a:gdLst/>
              <a:ahLst/>
              <a:cxnLst/>
              <a:rect l="l" t="t" r="r" b="b"/>
              <a:pathLst>
                <a:path w="23894" h="30807" extrusionOk="0">
                  <a:moveTo>
                    <a:pt x="18945" y="936"/>
                  </a:moveTo>
                  <a:cubicBezTo>
                    <a:pt x="14536" y="-1259"/>
                    <a:pt x="9176" y="537"/>
                    <a:pt x="6979" y="4950"/>
                  </a:cubicBezTo>
                  <a:cubicBezTo>
                    <a:pt x="4795" y="9341"/>
                    <a:pt x="2696" y="13839"/>
                    <a:pt x="746" y="18316"/>
                  </a:cubicBezTo>
                  <a:cubicBezTo>
                    <a:pt x="-1224" y="22834"/>
                    <a:pt x="842" y="28093"/>
                    <a:pt x="5361" y="30062"/>
                  </a:cubicBezTo>
                  <a:cubicBezTo>
                    <a:pt x="6522" y="30568"/>
                    <a:pt x="7731" y="30807"/>
                    <a:pt x="8921" y="30807"/>
                  </a:cubicBezTo>
                  <a:cubicBezTo>
                    <a:pt x="12363" y="30807"/>
                    <a:pt x="15642" y="28803"/>
                    <a:pt x="17106" y="25447"/>
                  </a:cubicBezTo>
                  <a:cubicBezTo>
                    <a:pt x="18938" y="21245"/>
                    <a:pt x="20907" y="17024"/>
                    <a:pt x="22959" y="12901"/>
                  </a:cubicBezTo>
                  <a:cubicBezTo>
                    <a:pt x="25154" y="8490"/>
                    <a:pt x="23357" y="3133"/>
                    <a:pt x="18945" y="9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27"/>
            <p:cNvSpPr/>
            <p:nvPr/>
          </p:nvSpPr>
          <p:spPr>
            <a:xfrm>
              <a:off x="4479264" y="3171415"/>
              <a:ext cx="30067" cy="25196"/>
            </a:xfrm>
            <a:custGeom>
              <a:avLst/>
              <a:gdLst/>
              <a:ahLst/>
              <a:cxnLst/>
              <a:rect l="l" t="t" r="r" b="b"/>
              <a:pathLst>
                <a:path w="30067" h="25196" extrusionOk="0">
                  <a:moveTo>
                    <a:pt x="28903" y="4520"/>
                  </a:moveTo>
                  <a:cubicBezTo>
                    <a:pt x="26470" y="232"/>
                    <a:pt x="21023" y="-1267"/>
                    <a:pt x="16737" y="1164"/>
                  </a:cubicBezTo>
                  <a:cubicBezTo>
                    <a:pt x="12492" y="3573"/>
                    <a:pt x="8251" y="6123"/>
                    <a:pt x="4135" y="8743"/>
                  </a:cubicBezTo>
                  <a:cubicBezTo>
                    <a:pt x="-23" y="11388"/>
                    <a:pt x="-1250" y="16904"/>
                    <a:pt x="1395" y="21063"/>
                  </a:cubicBezTo>
                  <a:cubicBezTo>
                    <a:pt x="3098" y="23735"/>
                    <a:pt x="5984" y="25196"/>
                    <a:pt x="8935" y="25196"/>
                  </a:cubicBezTo>
                  <a:cubicBezTo>
                    <a:pt x="10574" y="25196"/>
                    <a:pt x="12232" y="24745"/>
                    <a:pt x="13716" y="23800"/>
                  </a:cubicBezTo>
                  <a:cubicBezTo>
                    <a:pt x="17582" y="21342"/>
                    <a:pt x="21562" y="18947"/>
                    <a:pt x="25548" y="16686"/>
                  </a:cubicBezTo>
                  <a:cubicBezTo>
                    <a:pt x="29833" y="14253"/>
                    <a:pt x="31336" y="8806"/>
                    <a:pt x="28903" y="45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27"/>
            <p:cNvSpPr/>
            <p:nvPr/>
          </p:nvSpPr>
          <p:spPr>
            <a:xfrm>
              <a:off x="4386954" y="3559489"/>
              <a:ext cx="25370" cy="29963"/>
            </a:xfrm>
            <a:custGeom>
              <a:avLst/>
              <a:gdLst/>
              <a:ahLst/>
              <a:cxnLst/>
              <a:rect l="l" t="t" r="r" b="b"/>
              <a:pathLst>
                <a:path w="25370" h="29963" extrusionOk="0">
                  <a:moveTo>
                    <a:pt x="23906" y="16143"/>
                  </a:moveTo>
                  <a:cubicBezTo>
                    <a:pt x="21395" y="12316"/>
                    <a:pt x="18945" y="8370"/>
                    <a:pt x="16624" y="4411"/>
                  </a:cubicBezTo>
                  <a:cubicBezTo>
                    <a:pt x="14130" y="159"/>
                    <a:pt x="8663" y="-1266"/>
                    <a:pt x="4410" y="1228"/>
                  </a:cubicBezTo>
                  <a:cubicBezTo>
                    <a:pt x="160" y="3722"/>
                    <a:pt x="-1266" y="9189"/>
                    <a:pt x="1228" y="13441"/>
                  </a:cubicBezTo>
                  <a:cubicBezTo>
                    <a:pt x="3701" y="17656"/>
                    <a:pt x="6311" y="21860"/>
                    <a:pt x="8985" y="25935"/>
                  </a:cubicBezTo>
                  <a:cubicBezTo>
                    <a:pt x="10699" y="28546"/>
                    <a:pt x="13548" y="29964"/>
                    <a:pt x="16454" y="29964"/>
                  </a:cubicBezTo>
                  <a:cubicBezTo>
                    <a:pt x="18134" y="29964"/>
                    <a:pt x="19833" y="29490"/>
                    <a:pt x="21342" y="28499"/>
                  </a:cubicBezTo>
                  <a:cubicBezTo>
                    <a:pt x="25462" y="25796"/>
                    <a:pt x="26610" y="20263"/>
                    <a:pt x="23906" y="16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27"/>
            <p:cNvSpPr/>
            <p:nvPr/>
          </p:nvSpPr>
          <p:spPr>
            <a:xfrm>
              <a:off x="4348402" y="3398703"/>
              <a:ext cx="18401" cy="32105"/>
            </a:xfrm>
            <a:custGeom>
              <a:avLst/>
              <a:gdLst/>
              <a:ahLst/>
              <a:cxnLst/>
              <a:rect l="l" t="t" r="r" b="b"/>
              <a:pathLst>
                <a:path w="18401" h="32105" extrusionOk="0">
                  <a:moveTo>
                    <a:pt x="10047" y="17"/>
                  </a:moveTo>
                  <a:cubicBezTo>
                    <a:pt x="5124" y="-285"/>
                    <a:pt x="887" y="3434"/>
                    <a:pt x="572" y="8353"/>
                  </a:cubicBezTo>
                  <a:cubicBezTo>
                    <a:pt x="260" y="13224"/>
                    <a:pt x="68" y="18172"/>
                    <a:pt x="1" y="23058"/>
                  </a:cubicBezTo>
                  <a:cubicBezTo>
                    <a:pt x="-68" y="27987"/>
                    <a:pt x="3871" y="32037"/>
                    <a:pt x="8800" y="32105"/>
                  </a:cubicBezTo>
                  <a:cubicBezTo>
                    <a:pt x="8841" y="32106"/>
                    <a:pt x="8883" y="32106"/>
                    <a:pt x="8926" y="32106"/>
                  </a:cubicBezTo>
                  <a:cubicBezTo>
                    <a:pt x="13797" y="32106"/>
                    <a:pt x="17778" y="28191"/>
                    <a:pt x="17846" y="23306"/>
                  </a:cubicBezTo>
                  <a:cubicBezTo>
                    <a:pt x="17910" y="18715"/>
                    <a:pt x="18090" y="14067"/>
                    <a:pt x="18383" y="9493"/>
                  </a:cubicBezTo>
                  <a:cubicBezTo>
                    <a:pt x="18698" y="4574"/>
                    <a:pt x="14965" y="332"/>
                    <a:pt x="10047" y="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27"/>
            <p:cNvSpPr/>
            <p:nvPr/>
          </p:nvSpPr>
          <p:spPr>
            <a:xfrm>
              <a:off x="4354652" y="3343627"/>
              <a:ext cx="21198" cy="31724"/>
            </a:xfrm>
            <a:custGeom>
              <a:avLst/>
              <a:gdLst/>
              <a:ahLst/>
              <a:cxnLst/>
              <a:rect l="l" t="t" r="r" b="b"/>
              <a:pathLst>
                <a:path w="21198" h="31724" extrusionOk="0">
                  <a:moveTo>
                    <a:pt x="14584" y="306"/>
                  </a:moveTo>
                  <a:cubicBezTo>
                    <a:pt x="9829" y="-967"/>
                    <a:pt x="4930" y="1852"/>
                    <a:pt x="3654" y="6613"/>
                  </a:cubicBezTo>
                  <a:cubicBezTo>
                    <a:pt x="2384" y="11348"/>
                    <a:pt x="1222" y="16165"/>
                    <a:pt x="201" y="20927"/>
                  </a:cubicBezTo>
                  <a:cubicBezTo>
                    <a:pt x="-834" y="25745"/>
                    <a:pt x="2234" y="30490"/>
                    <a:pt x="7053" y="31524"/>
                  </a:cubicBezTo>
                  <a:cubicBezTo>
                    <a:pt x="7684" y="31660"/>
                    <a:pt x="8313" y="31724"/>
                    <a:pt x="8934" y="31724"/>
                  </a:cubicBezTo>
                  <a:cubicBezTo>
                    <a:pt x="13051" y="31724"/>
                    <a:pt x="16751" y="28858"/>
                    <a:pt x="17650" y="24671"/>
                  </a:cubicBezTo>
                  <a:cubicBezTo>
                    <a:pt x="18609" y="20202"/>
                    <a:pt x="19700" y="15682"/>
                    <a:pt x="20892" y="11237"/>
                  </a:cubicBezTo>
                  <a:cubicBezTo>
                    <a:pt x="22169" y="6476"/>
                    <a:pt x="19344" y="1582"/>
                    <a:pt x="14584" y="3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5" name="Google Shape;1195;p27"/>
            <p:cNvSpPr/>
            <p:nvPr/>
          </p:nvSpPr>
          <p:spPr>
            <a:xfrm>
              <a:off x="4561053" y="3690509"/>
              <a:ext cx="31771" cy="21001"/>
            </a:xfrm>
            <a:custGeom>
              <a:avLst/>
              <a:gdLst/>
              <a:ahLst/>
              <a:cxnLst/>
              <a:rect l="l" t="t" r="r" b="b"/>
              <a:pathLst>
                <a:path w="31771" h="21001" extrusionOk="0">
                  <a:moveTo>
                    <a:pt x="24592" y="3326"/>
                  </a:moveTo>
                  <a:cubicBezTo>
                    <a:pt x="20098" y="2429"/>
                    <a:pt x="15563" y="1403"/>
                    <a:pt x="11116" y="276"/>
                  </a:cubicBezTo>
                  <a:cubicBezTo>
                    <a:pt x="6335" y="-937"/>
                    <a:pt x="1484" y="1960"/>
                    <a:pt x="275" y="6737"/>
                  </a:cubicBezTo>
                  <a:cubicBezTo>
                    <a:pt x="-935" y="11515"/>
                    <a:pt x="1958" y="16369"/>
                    <a:pt x="6736" y="17578"/>
                  </a:cubicBezTo>
                  <a:cubicBezTo>
                    <a:pt x="11476" y="18778"/>
                    <a:pt x="16309" y="19872"/>
                    <a:pt x="21100" y="20827"/>
                  </a:cubicBezTo>
                  <a:cubicBezTo>
                    <a:pt x="21689" y="20945"/>
                    <a:pt x="22276" y="21002"/>
                    <a:pt x="22856" y="21002"/>
                  </a:cubicBezTo>
                  <a:cubicBezTo>
                    <a:pt x="27024" y="21002"/>
                    <a:pt x="30750" y="18067"/>
                    <a:pt x="31598" y="13824"/>
                  </a:cubicBezTo>
                  <a:cubicBezTo>
                    <a:pt x="32561" y="8991"/>
                    <a:pt x="29426" y="4291"/>
                    <a:pt x="24592" y="33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27"/>
            <p:cNvSpPr/>
            <p:nvPr/>
          </p:nvSpPr>
          <p:spPr>
            <a:xfrm>
              <a:off x="4399044" y="3244116"/>
              <a:ext cx="26319" cy="29346"/>
            </a:xfrm>
            <a:custGeom>
              <a:avLst/>
              <a:gdLst/>
              <a:ahLst/>
              <a:cxnLst/>
              <a:rect l="l" t="t" r="r" b="b"/>
              <a:pathLst>
                <a:path w="26319" h="29346" extrusionOk="0">
                  <a:moveTo>
                    <a:pt x="22867" y="1874"/>
                  </a:moveTo>
                  <a:cubicBezTo>
                    <a:pt x="18978" y="-1146"/>
                    <a:pt x="13369" y="-442"/>
                    <a:pt x="10345" y="3452"/>
                  </a:cubicBezTo>
                  <a:cubicBezTo>
                    <a:pt x="7345" y="7319"/>
                    <a:pt x="4404" y="11310"/>
                    <a:pt x="1608" y="15313"/>
                  </a:cubicBezTo>
                  <a:cubicBezTo>
                    <a:pt x="-1214" y="19353"/>
                    <a:pt x="-225" y="24915"/>
                    <a:pt x="3816" y="27738"/>
                  </a:cubicBezTo>
                  <a:cubicBezTo>
                    <a:pt x="5372" y="28825"/>
                    <a:pt x="7153" y="29346"/>
                    <a:pt x="8916" y="29346"/>
                  </a:cubicBezTo>
                  <a:cubicBezTo>
                    <a:pt x="11733" y="29346"/>
                    <a:pt x="14505" y="28016"/>
                    <a:pt x="16240" y="25532"/>
                  </a:cubicBezTo>
                  <a:cubicBezTo>
                    <a:pt x="18866" y="21773"/>
                    <a:pt x="21625" y="18026"/>
                    <a:pt x="24445" y="14395"/>
                  </a:cubicBezTo>
                  <a:cubicBezTo>
                    <a:pt x="27467" y="10502"/>
                    <a:pt x="26760" y="4896"/>
                    <a:pt x="22867" y="18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27"/>
            <p:cNvSpPr/>
            <p:nvPr/>
          </p:nvSpPr>
          <p:spPr>
            <a:xfrm>
              <a:off x="4529049" y="3148837"/>
              <a:ext cx="31296" cy="22644"/>
            </a:xfrm>
            <a:custGeom>
              <a:avLst/>
              <a:gdLst/>
              <a:ahLst/>
              <a:cxnLst/>
              <a:rect l="l" t="t" r="r" b="b"/>
              <a:pathLst>
                <a:path w="31296" h="22644" extrusionOk="0">
                  <a:moveTo>
                    <a:pt x="30850" y="6145"/>
                  </a:moveTo>
                  <a:cubicBezTo>
                    <a:pt x="29313" y="1462"/>
                    <a:pt x="24273" y="-1089"/>
                    <a:pt x="19588" y="447"/>
                  </a:cubicBezTo>
                  <a:cubicBezTo>
                    <a:pt x="14943" y="1971"/>
                    <a:pt x="10275" y="3634"/>
                    <a:pt x="5716" y="5393"/>
                  </a:cubicBezTo>
                  <a:cubicBezTo>
                    <a:pt x="1117" y="7166"/>
                    <a:pt x="-1173" y="12332"/>
                    <a:pt x="600" y="16930"/>
                  </a:cubicBezTo>
                  <a:cubicBezTo>
                    <a:pt x="1967" y="20472"/>
                    <a:pt x="5346" y="22644"/>
                    <a:pt x="8930" y="22644"/>
                  </a:cubicBezTo>
                  <a:cubicBezTo>
                    <a:pt x="9996" y="22644"/>
                    <a:pt x="11082" y="22452"/>
                    <a:pt x="12138" y="22045"/>
                  </a:cubicBezTo>
                  <a:cubicBezTo>
                    <a:pt x="16416" y="20396"/>
                    <a:pt x="20794" y="18835"/>
                    <a:pt x="25152" y="17406"/>
                  </a:cubicBezTo>
                  <a:cubicBezTo>
                    <a:pt x="29835" y="15869"/>
                    <a:pt x="32385" y="10828"/>
                    <a:pt x="30850" y="61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27"/>
            <p:cNvSpPr/>
            <p:nvPr/>
          </p:nvSpPr>
          <p:spPr>
            <a:xfrm>
              <a:off x="4419789" y="3604600"/>
              <a:ext cx="27606" cy="28259"/>
            </a:xfrm>
            <a:custGeom>
              <a:avLst/>
              <a:gdLst/>
              <a:ahLst/>
              <a:cxnLst/>
              <a:rect l="l" t="t" r="r" b="b"/>
              <a:pathLst>
                <a:path w="27606" h="28259" extrusionOk="0">
                  <a:moveTo>
                    <a:pt x="25039" y="13073"/>
                  </a:moveTo>
                  <a:cubicBezTo>
                    <a:pt x="21823" y="9813"/>
                    <a:pt x="18643" y="6419"/>
                    <a:pt x="15587" y="2988"/>
                  </a:cubicBezTo>
                  <a:cubicBezTo>
                    <a:pt x="12310" y="-691"/>
                    <a:pt x="6670" y="-1018"/>
                    <a:pt x="2987" y="2261"/>
                  </a:cubicBezTo>
                  <a:cubicBezTo>
                    <a:pt x="-693" y="5539"/>
                    <a:pt x="-1017" y="11181"/>
                    <a:pt x="2262" y="14860"/>
                  </a:cubicBezTo>
                  <a:cubicBezTo>
                    <a:pt x="5516" y="18513"/>
                    <a:pt x="8902" y="22126"/>
                    <a:pt x="12326" y="25600"/>
                  </a:cubicBezTo>
                  <a:cubicBezTo>
                    <a:pt x="14073" y="27372"/>
                    <a:pt x="16377" y="28260"/>
                    <a:pt x="18683" y="28260"/>
                  </a:cubicBezTo>
                  <a:cubicBezTo>
                    <a:pt x="20944" y="28260"/>
                    <a:pt x="23209" y="27405"/>
                    <a:pt x="24947" y="25692"/>
                  </a:cubicBezTo>
                  <a:cubicBezTo>
                    <a:pt x="28457" y="22232"/>
                    <a:pt x="28497" y="16583"/>
                    <a:pt x="25039" y="130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27"/>
            <p:cNvSpPr/>
            <p:nvPr/>
          </p:nvSpPr>
          <p:spPr>
            <a:xfrm>
              <a:off x="4451921" y="3627779"/>
              <a:ext cx="87503" cy="71148"/>
            </a:xfrm>
            <a:custGeom>
              <a:avLst/>
              <a:gdLst/>
              <a:ahLst/>
              <a:cxnLst/>
              <a:rect l="l" t="t" r="r" b="b"/>
              <a:pathLst>
                <a:path w="87503" h="71148" extrusionOk="0">
                  <a:moveTo>
                    <a:pt x="82027" y="50241"/>
                  </a:moveTo>
                  <a:cubicBezTo>
                    <a:pt x="77965" y="48538"/>
                    <a:pt x="73899" y="46710"/>
                    <a:pt x="69924" y="44811"/>
                  </a:cubicBezTo>
                  <a:cubicBezTo>
                    <a:pt x="70718" y="41864"/>
                    <a:pt x="71147" y="38769"/>
                    <a:pt x="71147" y="35575"/>
                  </a:cubicBezTo>
                  <a:cubicBezTo>
                    <a:pt x="71147" y="15959"/>
                    <a:pt x="55188" y="0"/>
                    <a:pt x="35572" y="0"/>
                  </a:cubicBezTo>
                  <a:cubicBezTo>
                    <a:pt x="15958" y="0"/>
                    <a:pt x="0" y="15959"/>
                    <a:pt x="0" y="35575"/>
                  </a:cubicBezTo>
                  <a:cubicBezTo>
                    <a:pt x="0" y="55190"/>
                    <a:pt x="15958" y="71148"/>
                    <a:pt x="35572" y="71148"/>
                  </a:cubicBezTo>
                  <a:cubicBezTo>
                    <a:pt x="45576" y="71148"/>
                    <a:pt x="54624" y="66991"/>
                    <a:pt x="61094" y="60321"/>
                  </a:cubicBezTo>
                  <a:cubicBezTo>
                    <a:pt x="61288" y="60433"/>
                    <a:pt x="61469" y="60559"/>
                    <a:pt x="61674" y="60658"/>
                  </a:cubicBezTo>
                  <a:cubicBezTo>
                    <a:pt x="66086" y="62775"/>
                    <a:pt x="70613" y="64810"/>
                    <a:pt x="75129" y="66703"/>
                  </a:cubicBezTo>
                  <a:cubicBezTo>
                    <a:pt x="76256" y="67175"/>
                    <a:pt x="77425" y="67399"/>
                    <a:pt x="78574" y="67399"/>
                  </a:cubicBezTo>
                  <a:cubicBezTo>
                    <a:pt x="82063" y="67399"/>
                    <a:pt x="85375" y="65341"/>
                    <a:pt x="86808" y="61922"/>
                  </a:cubicBezTo>
                  <a:cubicBezTo>
                    <a:pt x="88713" y="57374"/>
                    <a:pt x="86572" y="52145"/>
                    <a:pt x="82027" y="50241"/>
                  </a:cubicBezTo>
                  <a:close/>
                  <a:moveTo>
                    <a:pt x="35572" y="53301"/>
                  </a:moveTo>
                  <a:cubicBezTo>
                    <a:pt x="25798" y="53301"/>
                    <a:pt x="17847" y="45349"/>
                    <a:pt x="17847" y="35575"/>
                  </a:cubicBezTo>
                  <a:cubicBezTo>
                    <a:pt x="17847" y="25800"/>
                    <a:pt x="25799" y="17847"/>
                    <a:pt x="35572" y="17847"/>
                  </a:cubicBezTo>
                  <a:cubicBezTo>
                    <a:pt x="45348" y="17847"/>
                    <a:pt x="53300" y="25800"/>
                    <a:pt x="53300" y="35575"/>
                  </a:cubicBezTo>
                  <a:cubicBezTo>
                    <a:pt x="53300" y="45348"/>
                    <a:pt x="45348" y="53301"/>
                    <a:pt x="35572" y="53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27"/>
            <p:cNvSpPr/>
            <p:nvPr/>
          </p:nvSpPr>
          <p:spPr>
            <a:xfrm>
              <a:off x="4435365" y="3203603"/>
              <a:ext cx="28397" cy="27457"/>
            </a:xfrm>
            <a:custGeom>
              <a:avLst/>
              <a:gdLst/>
              <a:ahLst/>
              <a:cxnLst/>
              <a:rect l="l" t="t" r="r" b="b"/>
              <a:pathLst>
                <a:path w="28397" h="27457" extrusionOk="0">
                  <a:moveTo>
                    <a:pt x="26220" y="3083"/>
                  </a:moveTo>
                  <a:cubicBezTo>
                    <a:pt x="22992" y="-644"/>
                    <a:pt x="17357" y="-1048"/>
                    <a:pt x="13633" y="2178"/>
                  </a:cubicBezTo>
                  <a:cubicBezTo>
                    <a:pt x="9941" y="5374"/>
                    <a:pt x="6281" y="8708"/>
                    <a:pt x="2752" y="12090"/>
                  </a:cubicBezTo>
                  <a:cubicBezTo>
                    <a:pt x="-808" y="15499"/>
                    <a:pt x="-930" y="21148"/>
                    <a:pt x="2479" y="24707"/>
                  </a:cubicBezTo>
                  <a:cubicBezTo>
                    <a:pt x="4232" y="26537"/>
                    <a:pt x="6577" y="27458"/>
                    <a:pt x="8924" y="27458"/>
                  </a:cubicBezTo>
                  <a:cubicBezTo>
                    <a:pt x="11144" y="27458"/>
                    <a:pt x="13366" y="26635"/>
                    <a:pt x="15097" y="24978"/>
                  </a:cubicBezTo>
                  <a:cubicBezTo>
                    <a:pt x="18411" y="21802"/>
                    <a:pt x="21850" y="18672"/>
                    <a:pt x="25314" y="15670"/>
                  </a:cubicBezTo>
                  <a:cubicBezTo>
                    <a:pt x="29041" y="12444"/>
                    <a:pt x="29445" y="6808"/>
                    <a:pt x="26220" y="30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27"/>
            <p:cNvSpPr/>
            <p:nvPr/>
          </p:nvSpPr>
          <p:spPr>
            <a:xfrm>
              <a:off x="4582869" y="3107782"/>
              <a:ext cx="374289" cy="609193"/>
            </a:xfrm>
            <a:custGeom>
              <a:avLst/>
              <a:gdLst/>
              <a:ahLst/>
              <a:cxnLst/>
              <a:rect l="l" t="t" r="r" b="b"/>
              <a:pathLst>
                <a:path w="374289" h="609193" extrusionOk="0">
                  <a:moveTo>
                    <a:pt x="345542" y="283214"/>
                  </a:moveTo>
                  <a:cubicBezTo>
                    <a:pt x="337879" y="218685"/>
                    <a:pt x="309047" y="158967"/>
                    <a:pt x="262389" y="112308"/>
                  </a:cubicBezTo>
                  <a:cubicBezTo>
                    <a:pt x="215747" y="65667"/>
                    <a:pt x="156057" y="36841"/>
                    <a:pt x="91555" y="29163"/>
                  </a:cubicBezTo>
                  <a:cubicBezTo>
                    <a:pt x="88527" y="12598"/>
                    <a:pt x="73998" y="0"/>
                    <a:pt x="56572" y="0"/>
                  </a:cubicBezTo>
                  <a:cubicBezTo>
                    <a:pt x="39154" y="0"/>
                    <a:pt x="24630" y="12587"/>
                    <a:pt x="21593" y="29141"/>
                  </a:cubicBezTo>
                  <a:cubicBezTo>
                    <a:pt x="16872" y="29708"/>
                    <a:pt x="12109" y="30392"/>
                    <a:pt x="7428" y="31188"/>
                  </a:cubicBezTo>
                  <a:cubicBezTo>
                    <a:pt x="2570" y="32015"/>
                    <a:pt x="-698" y="36623"/>
                    <a:pt x="128" y="41481"/>
                  </a:cubicBezTo>
                  <a:cubicBezTo>
                    <a:pt x="868" y="45833"/>
                    <a:pt x="4643" y="48910"/>
                    <a:pt x="8914" y="48910"/>
                  </a:cubicBezTo>
                  <a:cubicBezTo>
                    <a:pt x="9411" y="48910"/>
                    <a:pt x="9915" y="48869"/>
                    <a:pt x="10422" y="48783"/>
                  </a:cubicBezTo>
                  <a:cubicBezTo>
                    <a:pt x="14541" y="48082"/>
                    <a:pt x="18726" y="47483"/>
                    <a:pt x="22884" y="46972"/>
                  </a:cubicBezTo>
                  <a:cubicBezTo>
                    <a:pt x="27647" y="61012"/>
                    <a:pt x="40945" y="71148"/>
                    <a:pt x="56573" y="71148"/>
                  </a:cubicBezTo>
                  <a:cubicBezTo>
                    <a:pt x="72199" y="71148"/>
                    <a:pt x="85494" y="61017"/>
                    <a:pt x="90261" y="46982"/>
                  </a:cubicBezTo>
                  <a:cubicBezTo>
                    <a:pt x="150482" y="54340"/>
                    <a:pt x="206193" y="81351"/>
                    <a:pt x="249771" y="124927"/>
                  </a:cubicBezTo>
                  <a:cubicBezTo>
                    <a:pt x="293316" y="168473"/>
                    <a:pt x="320319" y="224133"/>
                    <a:pt x="327701" y="284304"/>
                  </a:cubicBezTo>
                  <a:cubicBezTo>
                    <a:pt x="313462" y="288954"/>
                    <a:pt x="303144" y="302352"/>
                    <a:pt x="303144" y="318124"/>
                  </a:cubicBezTo>
                  <a:cubicBezTo>
                    <a:pt x="303144" y="333894"/>
                    <a:pt x="313462" y="347292"/>
                    <a:pt x="327701" y="351942"/>
                  </a:cubicBezTo>
                  <a:cubicBezTo>
                    <a:pt x="320319" y="412112"/>
                    <a:pt x="293316" y="467775"/>
                    <a:pt x="249771" y="511320"/>
                  </a:cubicBezTo>
                  <a:cubicBezTo>
                    <a:pt x="198164" y="562925"/>
                    <a:pt x="129553" y="591346"/>
                    <a:pt x="56572" y="591346"/>
                  </a:cubicBezTo>
                  <a:cubicBezTo>
                    <a:pt x="51977" y="591346"/>
                    <a:pt x="47326" y="591230"/>
                    <a:pt x="42750" y="591002"/>
                  </a:cubicBezTo>
                  <a:cubicBezTo>
                    <a:pt x="37814" y="590759"/>
                    <a:pt x="33638" y="594550"/>
                    <a:pt x="33393" y="599471"/>
                  </a:cubicBezTo>
                  <a:cubicBezTo>
                    <a:pt x="33149" y="604393"/>
                    <a:pt x="36941" y="608583"/>
                    <a:pt x="41862" y="608828"/>
                  </a:cubicBezTo>
                  <a:cubicBezTo>
                    <a:pt x="46733" y="609070"/>
                    <a:pt x="51683" y="609193"/>
                    <a:pt x="56572" y="609193"/>
                  </a:cubicBezTo>
                  <a:cubicBezTo>
                    <a:pt x="134320" y="609193"/>
                    <a:pt x="207413" y="578917"/>
                    <a:pt x="262389" y="523940"/>
                  </a:cubicBezTo>
                  <a:cubicBezTo>
                    <a:pt x="309047" y="477281"/>
                    <a:pt x="337878" y="417564"/>
                    <a:pt x="345542" y="353033"/>
                  </a:cubicBezTo>
                  <a:cubicBezTo>
                    <a:pt x="361903" y="349840"/>
                    <a:pt x="374290" y="335405"/>
                    <a:pt x="374290" y="318125"/>
                  </a:cubicBezTo>
                  <a:cubicBezTo>
                    <a:pt x="374290" y="300844"/>
                    <a:pt x="361903" y="286408"/>
                    <a:pt x="345542" y="283214"/>
                  </a:cubicBezTo>
                  <a:close/>
                  <a:moveTo>
                    <a:pt x="56572" y="53301"/>
                  </a:moveTo>
                  <a:cubicBezTo>
                    <a:pt x="46797" y="53301"/>
                    <a:pt x="38846" y="45348"/>
                    <a:pt x="38846" y="35574"/>
                  </a:cubicBezTo>
                  <a:cubicBezTo>
                    <a:pt x="38846" y="25799"/>
                    <a:pt x="46797" y="17847"/>
                    <a:pt x="56572" y="17847"/>
                  </a:cubicBezTo>
                  <a:cubicBezTo>
                    <a:pt x="66346" y="17847"/>
                    <a:pt x="74298" y="25800"/>
                    <a:pt x="74298" y="35574"/>
                  </a:cubicBezTo>
                  <a:cubicBezTo>
                    <a:pt x="74298" y="45348"/>
                    <a:pt x="66346" y="53301"/>
                    <a:pt x="56572" y="53301"/>
                  </a:cubicBezTo>
                  <a:close/>
                  <a:moveTo>
                    <a:pt x="338716" y="335851"/>
                  </a:moveTo>
                  <a:cubicBezTo>
                    <a:pt x="328942" y="335851"/>
                    <a:pt x="320990" y="327899"/>
                    <a:pt x="320990" y="318125"/>
                  </a:cubicBezTo>
                  <a:cubicBezTo>
                    <a:pt x="320990" y="308350"/>
                    <a:pt x="328942" y="300398"/>
                    <a:pt x="338716" y="300398"/>
                  </a:cubicBezTo>
                  <a:cubicBezTo>
                    <a:pt x="348491" y="300398"/>
                    <a:pt x="356442" y="308350"/>
                    <a:pt x="356442" y="318125"/>
                  </a:cubicBezTo>
                  <a:cubicBezTo>
                    <a:pt x="356442" y="327899"/>
                    <a:pt x="348491" y="335851"/>
                    <a:pt x="338716" y="335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02" name="Google Shape;1202;p27"/>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AI Tech Infographics</a:t>
            </a:r>
            <a:endParaRPr/>
          </a:p>
        </p:txBody>
      </p:sp>
      <p:sp>
        <p:nvSpPr>
          <p:cNvPr id="1203" name="Google Shape;1203;p27"/>
          <p:cNvSpPr txBox="1"/>
          <p:nvPr/>
        </p:nvSpPr>
        <p:spPr>
          <a:xfrm>
            <a:off x="3072000" y="4841650"/>
            <a:ext cx="3000000" cy="16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Montserrat"/>
                <a:ea typeface="Montserrat"/>
                <a:cs typeface="Montserrat"/>
                <a:sym typeface="Montserrat"/>
              </a:rPr>
              <a:t>This template has been created by </a:t>
            </a:r>
            <a:r>
              <a:rPr lang="en" sz="8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endParaRPr sz="800" b="1">
              <a:solidFill>
                <a:schemeClr val="dk1"/>
              </a:solidFill>
              <a:latin typeface="Montserrat"/>
              <a:ea typeface="Montserrat"/>
              <a:cs typeface="Montserrat"/>
              <a:sym typeface="Montserrat"/>
            </a:endParaRPr>
          </a:p>
        </p:txBody>
      </p:sp>
      <p:sp>
        <p:nvSpPr>
          <p:cNvPr id="1204" name="Google Shape;1204;p27"/>
          <p:cNvSpPr txBox="1"/>
          <p:nvPr/>
        </p:nvSpPr>
        <p:spPr>
          <a:xfrm>
            <a:off x="3880050" y="1890400"/>
            <a:ext cx="1383900" cy="43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Jupiter</a:t>
            </a:r>
            <a:endParaRPr sz="1600">
              <a:solidFill>
                <a:schemeClr val="dk1"/>
              </a:solidFill>
              <a:latin typeface="Montserrat SemiBold"/>
              <a:ea typeface="Montserrat SemiBold"/>
              <a:cs typeface="Montserrat SemiBold"/>
              <a:sym typeface="Montserrat SemiBold"/>
            </a:endParaRPr>
          </a:p>
        </p:txBody>
      </p:sp>
      <p:cxnSp>
        <p:nvCxnSpPr>
          <p:cNvPr id="1205" name="Google Shape;1205;p27"/>
          <p:cNvCxnSpPr>
            <a:stCxn id="1204" idx="2"/>
            <a:endCxn id="1206" idx="3"/>
          </p:cNvCxnSpPr>
          <p:nvPr/>
        </p:nvCxnSpPr>
        <p:spPr>
          <a:xfrm rot="5400000">
            <a:off x="3696150" y="1842550"/>
            <a:ext cx="391200" cy="1360500"/>
          </a:xfrm>
          <a:prstGeom prst="bentConnector2">
            <a:avLst/>
          </a:prstGeom>
          <a:noFill/>
          <a:ln w="9525" cap="flat" cmpd="sng">
            <a:solidFill>
              <a:schemeClr val="dk1"/>
            </a:solidFill>
            <a:prstDash val="solid"/>
            <a:round/>
            <a:headEnd type="diamond" w="med" len="med"/>
            <a:tailEnd type="none" w="med" len="med"/>
          </a:ln>
        </p:spPr>
      </p:cxnSp>
      <p:cxnSp>
        <p:nvCxnSpPr>
          <p:cNvPr id="1207" name="Google Shape;1207;p27"/>
          <p:cNvCxnSpPr>
            <a:stCxn id="1204" idx="2"/>
            <a:endCxn id="1208" idx="1"/>
          </p:cNvCxnSpPr>
          <p:nvPr/>
        </p:nvCxnSpPr>
        <p:spPr>
          <a:xfrm rot="-5400000" flipH="1">
            <a:off x="5061300" y="1837900"/>
            <a:ext cx="391200" cy="1369800"/>
          </a:xfrm>
          <a:prstGeom prst="bentConnector2">
            <a:avLst/>
          </a:prstGeom>
          <a:noFill/>
          <a:ln w="9525" cap="flat" cmpd="sng">
            <a:solidFill>
              <a:schemeClr val="dk1"/>
            </a:solidFill>
            <a:prstDash val="solid"/>
            <a:round/>
            <a:headEnd type="diamond" w="med" len="med"/>
            <a:tailEnd type="none" w="med" len="med"/>
          </a:ln>
        </p:spPr>
      </p:cxnSp>
      <p:sp>
        <p:nvSpPr>
          <p:cNvPr id="1209" name="Google Shape;1209;p27"/>
          <p:cNvSpPr txBox="1"/>
          <p:nvPr/>
        </p:nvSpPr>
        <p:spPr>
          <a:xfrm>
            <a:off x="457200" y="3466517"/>
            <a:ext cx="13806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Saturn</a:t>
            </a:r>
            <a:endParaRPr sz="1600" dirty="0">
              <a:solidFill>
                <a:schemeClr val="dk1"/>
              </a:solidFill>
              <a:latin typeface="Montserrat SemiBold"/>
              <a:ea typeface="Montserrat SemiBold"/>
              <a:cs typeface="Montserrat SemiBold"/>
              <a:sym typeface="Montserrat SemiBold"/>
            </a:endParaRPr>
          </a:p>
        </p:txBody>
      </p:sp>
      <p:sp>
        <p:nvSpPr>
          <p:cNvPr id="1210" name="Google Shape;1210;p27"/>
          <p:cNvSpPr txBox="1"/>
          <p:nvPr/>
        </p:nvSpPr>
        <p:spPr>
          <a:xfrm>
            <a:off x="457200" y="3794826"/>
            <a:ext cx="1380600" cy="70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Saturn has a high number of moons</a:t>
            </a:r>
            <a:endParaRPr sz="1200">
              <a:solidFill>
                <a:schemeClr val="dk1"/>
              </a:solidFill>
              <a:latin typeface="Montserrat Medium"/>
              <a:ea typeface="Montserrat Medium"/>
              <a:cs typeface="Montserrat Medium"/>
              <a:sym typeface="Montserrat Medium"/>
            </a:endParaRPr>
          </a:p>
        </p:txBody>
      </p:sp>
      <p:sp>
        <p:nvSpPr>
          <p:cNvPr id="1211" name="Google Shape;1211;p27"/>
          <p:cNvSpPr txBox="1"/>
          <p:nvPr/>
        </p:nvSpPr>
        <p:spPr>
          <a:xfrm>
            <a:off x="3201119" y="3466533"/>
            <a:ext cx="13806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Earth</a:t>
            </a:r>
            <a:endParaRPr sz="1600">
              <a:solidFill>
                <a:schemeClr val="dk1"/>
              </a:solidFill>
              <a:latin typeface="Montserrat SemiBold"/>
              <a:ea typeface="Montserrat SemiBold"/>
              <a:cs typeface="Montserrat SemiBold"/>
              <a:sym typeface="Montserrat SemiBold"/>
            </a:endParaRPr>
          </a:p>
        </p:txBody>
      </p:sp>
      <p:sp>
        <p:nvSpPr>
          <p:cNvPr id="1212" name="Google Shape;1212;p27"/>
          <p:cNvSpPr txBox="1"/>
          <p:nvPr/>
        </p:nvSpPr>
        <p:spPr>
          <a:xfrm>
            <a:off x="3200460" y="3794844"/>
            <a:ext cx="1380600" cy="70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Earth is the third planet from the Sun</a:t>
            </a:r>
            <a:endParaRPr sz="1200">
              <a:solidFill>
                <a:schemeClr val="dk1"/>
              </a:solidFill>
              <a:latin typeface="Montserrat Medium"/>
              <a:ea typeface="Montserrat Medium"/>
              <a:cs typeface="Montserrat Medium"/>
              <a:sym typeface="Montserrat Medium"/>
            </a:endParaRPr>
          </a:p>
        </p:txBody>
      </p:sp>
      <p:sp>
        <p:nvSpPr>
          <p:cNvPr id="1213" name="Google Shape;1213;p27"/>
          <p:cNvSpPr txBox="1"/>
          <p:nvPr/>
        </p:nvSpPr>
        <p:spPr>
          <a:xfrm>
            <a:off x="4571429" y="3466533"/>
            <a:ext cx="13806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Mars</a:t>
            </a:r>
            <a:endParaRPr sz="1600">
              <a:solidFill>
                <a:schemeClr val="dk1"/>
              </a:solidFill>
              <a:latin typeface="Montserrat SemiBold"/>
              <a:ea typeface="Montserrat SemiBold"/>
              <a:cs typeface="Montserrat SemiBold"/>
              <a:sym typeface="Montserrat SemiBold"/>
            </a:endParaRPr>
          </a:p>
        </p:txBody>
      </p:sp>
      <p:sp>
        <p:nvSpPr>
          <p:cNvPr id="1214" name="Google Shape;1214;p27"/>
          <p:cNvSpPr txBox="1"/>
          <p:nvPr/>
        </p:nvSpPr>
        <p:spPr>
          <a:xfrm>
            <a:off x="4572090" y="3794844"/>
            <a:ext cx="1380600" cy="70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Despite being red, Mars is very cold</a:t>
            </a:r>
            <a:endParaRPr sz="1200">
              <a:solidFill>
                <a:schemeClr val="dk1"/>
              </a:solidFill>
              <a:latin typeface="Montserrat Medium"/>
              <a:ea typeface="Montserrat Medium"/>
              <a:cs typeface="Montserrat Medium"/>
              <a:sym typeface="Montserrat Medium"/>
            </a:endParaRPr>
          </a:p>
        </p:txBody>
      </p:sp>
      <p:sp>
        <p:nvSpPr>
          <p:cNvPr id="1215" name="Google Shape;1215;p27"/>
          <p:cNvSpPr txBox="1"/>
          <p:nvPr/>
        </p:nvSpPr>
        <p:spPr>
          <a:xfrm>
            <a:off x="7315349" y="3466533"/>
            <a:ext cx="13806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Neptune</a:t>
            </a:r>
            <a:endParaRPr sz="1600">
              <a:solidFill>
                <a:schemeClr val="dk1"/>
              </a:solidFill>
              <a:latin typeface="Montserrat SemiBold"/>
              <a:ea typeface="Montserrat SemiBold"/>
              <a:cs typeface="Montserrat SemiBold"/>
              <a:sym typeface="Montserrat SemiBold"/>
            </a:endParaRPr>
          </a:p>
        </p:txBody>
      </p:sp>
      <p:sp>
        <p:nvSpPr>
          <p:cNvPr id="1216" name="Google Shape;1216;p27"/>
          <p:cNvSpPr txBox="1"/>
          <p:nvPr/>
        </p:nvSpPr>
        <p:spPr>
          <a:xfrm>
            <a:off x="7315050" y="3794819"/>
            <a:ext cx="1380600" cy="70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Neptune is the eighth planet from the Sun</a:t>
            </a:r>
            <a:endParaRPr sz="1200">
              <a:solidFill>
                <a:schemeClr val="dk1"/>
              </a:solidFill>
              <a:latin typeface="Montserrat Medium"/>
              <a:ea typeface="Montserrat Medium"/>
              <a:cs typeface="Montserrat Medium"/>
              <a:sym typeface="Montserrat Medium"/>
            </a:endParaRPr>
          </a:p>
        </p:txBody>
      </p:sp>
      <p:cxnSp>
        <p:nvCxnSpPr>
          <p:cNvPr id="1217" name="Google Shape;1217;p27"/>
          <p:cNvCxnSpPr>
            <a:stCxn id="1206" idx="2"/>
            <a:endCxn id="1209" idx="0"/>
          </p:cNvCxnSpPr>
          <p:nvPr/>
        </p:nvCxnSpPr>
        <p:spPr>
          <a:xfrm rot="5400000">
            <a:off x="1568609" y="2515750"/>
            <a:ext cx="529800" cy="1371900"/>
          </a:xfrm>
          <a:prstGeom prst="bentConnector3">
            <a:avLst>
              <a:gd name="adj1" fmla="val 49992"/>
            </a:avLst>
          </a:prstGeom>
          <a:noFill/>
          <a:ln w="9525" cap="flat" cmpd="sng">
            <a:solidFill>
              <a:schemeClr val="dk1"/>
            </a:solidFill>
            <a:prstDash val="solid"/>
            <a:round/>
            <a:headEnd type="none" w="med" len="med"/>
            <a:tailEnd type="diamond" w="med" len="med"/>
          </a:ln>
        </p:spPr>
      </p:cxnSp>
      <p:cxnSp>
        <p:nvCxnSpPr>
          <p:cNvPr id="1218" name="Google Shape;1218;p27"/>
          <p:cNvCxnSpPr>
            <a:stCxn id="1206" idx="2"/>
            <a:endCxn id="1211" idx="0"/>
          </p:cNvCxnSpPr>
          <p:nvPr/>
        </p:nvCxnSpPr>
        <p:spPr>
          <a:xfrm rot="-5400000" flipH="1">
            <a:off x="2940509" y="2515750"/>
            <a:ext cx="529800" cy="1371900"/>
          </a:xfrm>
          <a:prstGeom prst="bentConnector3">
            <a:avLst>
              <a:gd name="adj1" fmla="val 49994"/>
            </a:avLst>
          </a:prstGeom>
          <a:noFill/>
          <a:ln w="9525" cap="flat" cmpd="sng">
            <a:solidFill>
              <a:schemeClr val="dk1"/>
            </a:solidFill>
            <a:prstDash val="solid"/>
            <a:round/>
            <a:headEnd type="none" w="med" len="med"/>
            <a:tailEnd type="diamond" w="med" len="med"/>
          </a:ln>
        </p:spPr>
      </p:cxnSp>
      <p:cxnSp>
        <p:nvCxnSpPr>
          <p:cNvPr id="1219" name="Google Shape;1219;p27"/>
          <p:cNvCxnSpPr>
            <a:stCxn id="1208" idx="2"/>
            <a:endCxn id="1213" idx="0"/>
          </p:cNvCxnSpPr>
          <p:nvPr/>
        </p:nvCxnSpPr>
        <p:spPr>
          <a:xfrm rot="5400000">
            <a:off x="5682839" y="2515750"/>
            <a:ext cx="529800" cy="1371900"/>
          </a:xfrm>
          <a:prstGeom prst="bentConnector3">
            <a:avLst>
              <a:gd name="adj1" fmla="val 49994"/>
            </a:avLst>
          </a:prstGeom>
          <a:noFill/>
          <a:ln w="9525" cap="flat" cmpd="sng">
            <a:solidFill>
              <a:schemeClr val="dk1"/>
            </a:solidFill>
            <a:prstDash val="solid"/>
            <a:round/>
            <a:headEnd type="none" w="med" len="med"/>
            <a:tailEnd type="diamond" w="med" len="med"/>
          </a:ln>
        </p:spPr>
      </p:cxnSp>
      <p:cxnSp>
        <p:nvCxnSpPr>
          <p:cNvPr id="1220" name="Google Shape;1220;p27"/>
          <p:cNvCxnSpPr>
            <a:stCxn id="1208" idx="2"/>
            <a:endCxn id="1215" idx="0"/>
          </p:cNvCxnSpPr>
          <p:nvPr/>
        </p:nvCxnSpPr>
        <p:spPr>
          <a:xfrm rot="-5400000" flipH="1">
            <a:off x="7054739" y="2515750"/>
            <a:ext cx="529800" cy="1371900"/>
          </a:xfrm>
          <a:prstGeom prst="bentConnector3">
            <a:avLst>
              <a:gd name="adj1" fmla="val 49994"/>
            </a:avLst>
          </a:prstGeom>
          <a:noFill/>
          <a:ln w="9525" cap="flat" cmpd="sng">
            <a:solidFill>
              <a:schemeClr val="dk1"/>
            </a:solidFill>
            <a:prstDash val="solid"/>
            <a:round/>
            <a:headEnd type="none" w="med" len="med"/>
            <a:tailEnd type="diamond" w="med" len="med"/>
          </a:ln>
        </p:spPr>
      </p:cxnSp>
      <p:sp>
        <p:nvSpPr>
          <p:cNvPr id="1206" name="Google Shape;1206;p27"/>
          <p:cNvSpPr txBox="1"/>
          <p:nvPr/>
        </p:nvSpPr>
        <p:spPr>
          <a:xfrm>
            <a:off x="1827509" y="2500000"/>
            <a:ext cx="1383900" cy="43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Phase 1</a:t>
            </a:r>
            <a:endParaRPr sz="1600">
              <a:solidFill>
                <a:schemeClr val="dk1"/>
              </a:solidFill>
              <a:latin typeface="Montserrat SemiBold"/>
              <a:ea typeface="Montserrat SemiBold"/>
              <a:cs typeface="Montserrat SemiBold"/>
              <a:sym typeface="Montserrat SemiBold"/>
            </a:endParaRPr>
          </a:p>
        </p:txBody>
      </p:sp>
      <p:sp>
        <p:nvSpPr>
          <p:cNvPr id="1221" name="Google Shape;1221;p27"/>
          <p:cNvSpPr txBox="1"/>
          <p:nvPr/>
        </p:nvSpPr>
        <p:spPr>
          <a:xfrm>
            <a:off x="1829159" y="3466517"/>
            <a:ext cx="13806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Venus</a:t>
            </a:r>
            <a:endParaRPr sz="1600">
              <a:solidFill>
                <a:schemeClr val="dk1"/>
              </a:solidFill>
              <a:latin typeface="Montserrat SemiBold"/>
              <a:ea typeface="Montserrat SemiBold"/>
              <a:cs typeface="Montserrat SemiBold"/>
              <a:sym typeface="Montserrat SemiBold"/>
            </a:endParaRPr>
          </a:p>
        </p:txBody>
      </p:sp>
      <p:sp>
        <p:nvSpPr>
          <p:cNvPr id="1222" name="Google Shape;1222;p27"/>
          <p:cNvSpPr txBox="1"/>
          <p:nvPr/>
        </p:nvSpPr>
        <p:spPr>
          <a:xfrm>
            <a:off x="1828830" y="3794826"/>
            <a:ext cx="1380600" cy="70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Venus is the second planet from the Sun</a:t>
            </a:r>
            <a:endParaRPr sz="1200">
              <a:solidFill>
                <a:schemeClr val="dk1"/>
              </a:solidFill>
              <a:latin typeface="Montserrat Medium"/>
              <a:ea typeface="Montserrat Medium"/>
              <a:cs typeface="Montserrat Medium"/>
              <a:sym typeface="Montserrat Medium"/>
            </a:endParaRPr>
          </a:p>
        </p:txBody>
      </p:sp>
      <p:sp>
        <p:nvSpPr>
          <p:cNvPr id="1223" name="Google Shape;1223;p27"/>
          <p:cNvSpPr/>
          <p:nvPr/>
        </p:nvSpPr>
        <p:spPr>
          <a:xfrm flipH="1">
            <a:off x="2061624" y="1734100"/>
            <a:ext cx="915000" cy="7494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01</a:t>
            </a:r>
            <a:endParaRPr sz="1600">
              <a:solidFill>
                <a:schemeClr val="dk1"/>
              </a:solidFill>
              <a:latin typeface="Montserrat SemiBold"/>
              <a:ea typeface="Montserrat SemiBold"/>
              <a:cs typeface="Montserrat SemiBold"/>
              <a:sym typeface="Montserrat SemiBold"/>
            </a:endParaRPr>
          </a:p>
        </p:txBody>
      </p:sp>
      <p:cxnSp>
        <p:nvCxnSpPr>
          <p:cNvPr id="1224" name="Google Shape;1224;p27"/>
          <p:cNvCxnSpPr>
            <a:stCxn id="1206" idx="2"/>
            <a:endCxn id="1221" idx="0"/>
          </p:cNvCxnSpPr>
          <p:nvPr/>
        </p:nvCxnSpPr>
        <p:spPr>
          <a:xfrm rot="-5400000" flipH="1">
            <a:off x="2254859" y="3201400"/>
            <a:ext cx="529800" cy="600"/>
          </a:xfrm>
          <a:prstGeom prst="bentConnector3">
            <a:avLst>
              <a:gd name="adj1" fmla="val 49992"/>
            </a:avLst>
          </a:prstGeom>
          <a:noFill/>
          <a:ln w="9525" cap="flat" cmpd="sng">
            <a:solidFill>
              <a:schemeClr val="dk1"/>
            </a:solidFill>
            <a:prstDash val="solid"/>
            <a:round/>
            <a:headEnd type="none" w="med" len="med"/>
            <a:tailEnd type="diamond" w="med" len="med"/>
          </a:ln>
        </p:spPr>
      </p:cxnSp>
      <p:sp>
        <p:nvSpPr>
          <p:cNvPr id="1208" name="Google Shape;1208;p27"/>
          <p:cNvSpPr txBox="1"/>
          <p:nvPr/>
        </p:nvSpPr>
        <p:spPr>
          <a:xfrm>
            <a:off x="5941739" y="2500000"/>
            <a:ext cx="1383900" cy="43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Phase 2</a:t>
            </a:r>
            <a:endParaRPr sz="1600">
              <a:solidFill>
                <a:schemeClr val="dk1"/>
              </a:solidFill>
              <a:latin typeface="Montserrat SemiBold"/>
              <a:ea typeface="Montserrat SemiBold"/>
              <a:cs typeface="Montserrat SemiBold"/>
              <a:sym typeface="Montserrat SemiBold"/>
            </a:endParaRPr>
          </a:p>
        </p:txBody>
      </p:sp>
      <p:sp>
        <p:nvSpPr>
          <p:cNvPr id="1225" name="Google Shape;1225;p27"/>
          <p:cNvSpPr txBox="1"/>
          <p:nvPr/>
        </p:nvSpPr>
        <p:spPr>
          <a:xfrm>
            <a:off x="5943389" y="3466533"/>
            <a:ext cx="13806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Mercury</a:t>
            </a:r>
            <a:endParaRPr sz="1600">
              <a:solidFill>
                <a:schemeClr val="dk1"/>
              </a:solidFill>
              <a:latin typeface="Montserrat SemiBold"/>
              <a:ea typeface="Montserrat SemiBold"/>
              <a:cs typeface="Montserrat SemiBold"/>
              <a:sym typeface="Montserrat SemiBold"/>
            </a:endParaRPr>
          </a:p>
        </p:txBody>
      </p:sp>
      <p:sp>
        <p:nvSpPr>
          <p:cNvPr id="1226" name="Google Shape;1226;p27"/>
          <p:cNvSpPr txBox="1"/>
          <p:nvPr/>
        </p:nvSpPr>
        <p:spPr>
          <a:xfrm>
            <a:off x="5943720" y="3794844"/>
            <a:ext cx="1380600" cy="70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Mercury is the smallest planet of them all</a:t>
            </a:r>
            <a:endParaRPr sz="1200">
              <a:solidFill>
                <a:schemeClr val="dk1"/>
              </a:solidFill>
              <a:latin typeface="Montserrat Medium"/>
              <a:ea typeface="Montserrat Medium"/>
              <a:cs typeface="Montserrat Medium"/>
              <a:sym typeface="Montserrat Medium"/>
            </a:endParaRPr>
          </a:p>
        </p:txBody>
      </p:sp>
      <p:cxnSp>
        <p:nvCxnSpPr>
          <p:cNvPr id="1227" name="Google Shape;1227;p27"/>
          <p:cNvCxnSpPr>
            <a:stCxn id="1208" idx="2"/>
            <a:endCxn id="1225" idx="0"/>
          </p:cNvCxnSpPr>
          <p:nvPr/>
        </p:nvCxnSpPr>
        <p:spPr>
          <a:xfrm rot="-5400000" flipH="1">
            <a:off x="6369089" y="3201400"/>
            <a:ext cx="529800" cy="600"/>
          </a:xfrm>
          <a:prstGeom prst="bentConnector3">
            <a:avLst>
              <a:gd name="adj1" fmla="val 49994"/>
            </a:avLst>
          </a:prstGeom>
          <a:noFill/>
          <a:ln w="9525" cap="flat" cmpd="sng">
            <a:solidFill>
              <a:schemeClr val="dk1"/>
            </a:solidFill>
            <a:prstDash val="solid"/>
            <a:round/>
            <a:headEnd type="none" w="med" len="med"/>
            <a:tailEnd type="diamond" w="med" len="med"/>
          </a:ln>
        </p:spPr>
      </p:cxnSp>
      <p:sp>
        <p:nvSpPr>
          <p:cNvPr id="1228" name="Google Shape;1228;p27"/>
          <p:cNvSpPr/>
          <p:nvPr/>
        </p:nvSpPr>
        <p:spPr>
          <a:xfrm flipH="1">
            <a:off x="6176524" y="1734100"/>
            <a:ext cx="915000" cy="749400"/>
          </a:xfrm>
          <a:prstGeom prst="hexagon">
            <a:avLst>
              <a:gd name="adj" fmla="val 25000"/>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02</a:t>
            </a:r>
            <a:endParaRPr sz="1600">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28"/>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AI Tech Infographics</a:t>
            </a:r>
            <a:endParaRPr/>
          </a:p>
        </p:txBody>
      </p:sp>
      <p:sp>
        <p:nvSpPr>
          <p:cNvPr id="1234" name="Google Shape;1234;p28"/>
          <p:cNvSpPr txBox="1"/>
          <p:nvPr/>
        </p:nvSpPr>
        <p:spPr>
          <a:xfrm>
            <a:off x="3072000" y="4841650"/>
            <a:ext cx="3000000" cy="16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Montserrat"/>
                <a:ea typeface="Montserrat"/>
                <a:cs typeface="Montserrat"/>
                <a:sym typeface="Montserrat"/>
              </a:rPr>
              <a:t>This template has been created by </a:t>
            </a:r>
            <a:r>
              <a:rPr lang="en" sz="8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endParaRPr sz="800" b="1">
              <a:solidFill>
                <a:schemeClr val="dk1"/>
              </a:solidFill>
              <a:latin typeface="Montserrat"/>
              <a:ea typeface="Montserrat"/>
              <a:cs typeface="Montserrat"/>
              <a:sym typeface="Montserrat"/>
            </a:endParaRPr>
          </a:p>
        </p:txBody>
      </p:sp>
      <p:sp>
        <p:nvSpPr>
          <p:cNvPr id="1235" name="Google Shape;1235;p28"/>
          <p:cNvSpPr/>
          <p:nvPr/>
        </p:nvSpPr>
        <p:spPr>
          <a:xfrm rot="5400000">
            <a:off x="4173761" y="1159299"/>
            <a:ext cx="796500" cy="7494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grpSp>
        <p:nvGrpSpPr>
          <p:cNvPr id="1236" name="Google Shape;1236;p28"/>
          <p:cNvGrpSpPr/>
          <p:nvPr/>
        </p:nvGrpSpPr>
        <p:grpSpPr>
          <a:xfrm>
            <a:off x="4343423" y="1305400"/>
            <a:ext cx="457176" cy="457199"/>
            <a:chOff x="4348402" y="3107782"/>
            <a:chExt cx="608756" cy="609193"/>
          </a:xfrm>
        </p:grpSpPr>
        <p:sp>
          <p:nvSpPr>
            <p:cNvPr id="1237" name="Google Shape;1237;p28"/>
            <p:cNvSpPr/>
            <p:nvPr/>
          </p:nvSpPr>
          <p:spPr>
            <a:xfrm>
              <a:off x="4410046" y="3196511"/>
              <a:ext cx="458790" cy="458788"/>
            </a:xfrm>
            <a:custGeom>
              <a:avLst/>
              <a:gdLst/>
              <a:ahLst/>
              <a:cxnLst/>
              <a:rect l="l" t="t" r="r" b="b"/>
              <a:pathLst>
                <a:path w="458790" h="458788" extrusionOk="0">
                  <a:moveTo>
                    <a:pt x="229394" y="0"/>
                  </a:moveTo>
                  <a:cubicBezTo>
                    <a:pt x="102906" y="0"/>
                    <a:pt x="0" y="102906"/>
                    <a:pt x="0" y="229394"/>
                  </a:cubicBezTo>
                  <a:cubicBezTo>
                    <a:pt x="0" y="355883"/>
                    <a:pt x="102906" y="458789"/>
                    <a:pt x="229394" y="458789"/>
                  </a:cubicBezTo>
                  <a:cubicBezTo>
                    <a:pt x="355884" y="458789"/>
                    <a:pt x="458790" y="355883"/>
                    <a:pt x="458790" y="229394"/>
                  </a:cubicBezTo>
                  <a:cubicBezTo>
                    <a:pt x="458790" y="102906"/>
                    <a:pt x="355884" y="0"/>
                    <a:pt x="229394" y="0"/>
                  </a:cubicBezTo>
                  <a:close/>
                  <a:moveTo>
                    <a:pt x="440740" y="220472"/>
                  </a:moveTo>
                  <a:lnTo>
                    <a:pt x="393146" y="220472"/>
                  </a:lnTo>
                  <a:cubicBezTo>
                    <a:pt x="392296" y="189084"/>
                    <a:pt x="386972" y="158791"/>
                    <a:pt x="377602" y="131073"/>
                  </a:cubicBezTo>
                  <a:cubicBezTo>
                    <a:pt x="388716" y="126690"/>
                    <a:pt x="398963" y="121791"/>
                    <a:pt x="408172" y="116425"/>
                  </a:cubicBezTo>
                  <a:cubicBezTo>
                    <a:pt x="427421" y="146775"/>
                    <a:pt x="439150" y="182334"/>
                    <a:pt x="440740" y="220472"/>
                  </a:cubicBezTo>
                  <a:close/>
                  <a:moveTo>
                    <a:pt x="397960" y="101730"/>
                  </a:moveTo>
                  <a:cubicBezTo>
                    <a:pt x="389907" y="106347"/>
                    <a:pt x="380993" y="110585"/>
                    <a:pt x="371351" y="114412"/>
                  </a:cubicBezTo>
                  <a:cubicBezTo>
                    <a:pt x="364489" y="97828"/>
                    <a:pt x="356101" y="82354"/>
                    <a:pt x="346269" y="68366"/>
                  </a:cubicBezTo>
                  <a:cubicBezTo>
                    <a:pt x="338339" y="57083"/>
                    <a:pt x="329711" y="47116"/>
                    <a:pt x="320530" y="38506"/>
                  </a:cubicBezTo>
                  <a:cubicBezTo>
                    <a:pt x="351112" y="53168"/>
                    <a:pt x="377641" y="74968"/>
                    <a:pt x="397960" y="101730"/>
                  </a:cubicBezTo>
                  <a:close/>
                  <a:moveTo>
                    <a:pt x="318366" y="220472"/>
                  </a:moveTo>
                  <a:cubicBezTo>
                    <a:pt x="318014" y="195706"/>
                    <a:pt x="316206" y="171625"/>
                    <a:pt x="313043" y="148983"/>
                  </a:cubicBezTo>
                  <a:cubicBezTo>
                    <a:pt x="329915" y="145911"/>
                    <a:pt x="345943" y="141922"/>
                    <a:pt x="360780" y="137099"/>
                  </a:cubicBezTo>
                  <a:cubicBezTo>
                    <a:pt x="369313" y="162483"/>
                    <a:pt x="374435" y="190692"/>
                    <a:pt x="375291" y="220472"/>
                  </a:cubicBezTo>
                  <a:lnTo>
                    <a:pt x="318366" y="220472"/>
                  </a:lnTo>
                  <a:close/>
                  <a:moveTo>
                    <a:pt x="375291" y="238319"/>
                  </a:moveTo>
                  <a:cubicBezTo>
                    <a:pt x="374426" y="268334"/>
                    <a:pt x="369223" y="296750"/>
                    <a:pt x="360572" y="322289"/>
                  </a:cubicBezTo>
                  <a:cubicBezTo>
                    <a:pt x="345766" y="317488"/>
                    <a:pt x="329776" y="313517"/>
                    <a:pt x="312952" y="310456"/>
                  </a:cubicBezTo>
                  <a:cubicBezTo>
                    <a:pt x="316176" y="287608"/>
                    <a:pt x="318018" y="263365"/>
                    <a:pt x="318368" y="238319"/>
                  </a:cubicBezTo>
                  <a:lnTo>
                    <a:pt x="375291" y="238319"/>
                  </a:lnTo>
                  <a:close/>
                  <a:moveTo>
                    <a:pt x="354522" y="120429"/>
                  </a:moveTo>
                  <a:cubicBezTo>
                    <a:pt x="340786" y="124860"/>
                    <a:pt x="325929" y="128542"/>
                    <a:pt x="310261" y="131400"/>
                  </a:cubicBezTo>
                  <a:cubicBezTo>
                    <a:pt x="306317" y="109119"/>
                    <a:pt x="301004" y="88533"/>
                    <a:pt x="294433" y="70450"/>
                  </a:cubicBezTo>
                  <a:cubicBezTo>
                    <a:pt x="288077" y="52959"/>
                    <a:pt x="280742" y="38509"/>
                    <a:pt x="272676" y="27332"/>
                  </a:cubicBezTo>
                  <a:cubicBezTo>
                    <a:pt x="307161" y="42865"/>
                    <a:pt x="336204" y="76455"/>
                    <a:pt x="354522" y="120429"/>
                  </a:cubicBezTo>
                  <a:close/>
                  <a:moveTo>
                    <a:pt x="263834" y="238319"/>
                  </a:moveTo>
                  <a:lnTo>
                    <a:pt x="300519" y="238319"/>
                  </a:lnTo>
                  <a:lnTo>
                    <a:pt x="300519" y="238319"/>
                  </a:lnTo>
                  <a:cubicBezTo>
                    <a:pt x="300160" y="262145"/>
                    <a:pt x="298358" y="285576"/>
                    <a:pt x="295267" y="307616"/>
                  </a:cubicBezTo>
                  <a:cubicBezTo>
                    <a:pt x="276932" y="305059"/>
                    <a:pt x="257809" y="303555"/>
                    <a:pt x="238318" y="303203"/>
                  </a:cubicBezTo>
                  <a:lnTo>
                    <a:pt x="238318" y="263835"/>
                  </a:lnTo>
                  <a:cubicBezTo>
                    <a:pt x="250777" y="260605"/>
                    <a:pt x="260604" y="250777"/>
                    <a:pt x="263834" y="238319"/>
                  </a:cubicBezTo>
                  <a:close/>
                  <a:moveTo>
                    <a:pt x="238318" y="194955"/>
                  </a:moveTo>
                  <a:lnTo>
                    <a:pt x="238318" y="156251"/>
                  </a:lnTo>
                  <a:cubicBezTo>
                    <a:pt x="257872" y="155898"/>
                    <a:pt x="277048" y="154386"/>
                    <a:pt x="295430" y="151816"/>
                  </a:cubicBezTo>
                  <a:cubicBezTo>
                    <a:pt x="298442" y="173520"/>
                    <a:pt x="300170" y="196643"/>
                    <a:pt x="300517" y="220472"/>
                  </a:cubicBezTo>
                  <a:lnTo>
                    <a:pt x="263834" y="220472"/>
                  </a:lnTo>
                  <a:cubicBezTo>
                    <a:pt x="260604" y="208013"/>
                    <a:pt x="250776" y="198185"/>
                    <a:pt x="238318" y="194955"/>
                  </a:cubicBezTo>
                  <a:close/>
                  <a:moveTo>
                    <a:pt x="220471" y="19764"/>
                  </a:moveTo>
                  <a:lnTo>
                    <a:pt x="220471" y="51671"/>
                  </a:lnTo>
                  <a:cubicBezTo>
                    <a:pt x="220471" y="56599"/>
                    <a:pt x="224465" y="60594"/>
                    <a:pt x="229394" y="60594"/>
                  </a:cubicBezTo>
                  <a:cubicBezTo>
                    <a:pt x="234324" y="60594"/>
                    <a:pt x="238318" y="56599"/>
                    <a:pt x="238318" y="51671"/>
                  </a:cubicBezTo>
                  <a:lnTo>
                    <a:pt x="238318" y="19764"/>
                  </a:lnTo>
                  <a:cubicBezTo>
                    <a:pt x="252490" y="25761"/>
                    <a:pt x="266453" y="45712"/>
                    <a:pt x="277659" y="76547"/>
                  </a:cubicBezTo>
                  <a:cubicBezTo>
                    <a:pt x="283864" y="93622"/>
                    <a:pt x="288893" y="113097"/>
                    <a:pt x="292648" y="134221"/>
                  </a:cubicBezTo>
                  <a:cubicBezTo>
                    <a:pt x="275201" y="136633"/>
                    <a:pt x="256958" y="138055"/>
                    <a:pt x="238318" y="138401"/>
                  </a:cubicBezTo>
                  <a:lnTo>
                    <a:pt x="238318" y="105213"/>
                  </a:lnTo>
                  <a:cubicBezTo>
                    <a:pt x="238318" y="100285"/>
                    <a:pt x="234324" y="96289"/>
                    <a:pt x="229394" y="96289"/>
                  </a:cubicBezTo>
                  <a:cubicBezTo>
                    <a:pt x="224465" y="96289"/>
                    <a:pt x="220471" y="100285"/>
                    <a:pt x="220471" y="105213"/>
                  </a:cubicBezTo>
                  <a:lnTo>
                    <a:pt x="220471" y="138401"/>
                  </a:lnTo>
                  <a:cubicBezTo>
                    <a:pt x="209553" y="138198"/>
                    <a:pt x="198778" y="137615"/>
                    <a:pt x="188212" y="136691"/>
                  </a:cubicBezTo>
                  <a:cubicBezTo>
                    <a:pt x="187728" y="124660"/>
                    <a:pt x="181242" y="114154"/>
                    <a:pt x="171671" y="108083"/>
                  </a:cubicBezTo>
                  <a:cubicBezTo>
                    <a:pt x="174430" y="96883"/>
                    <a:pt x="177585" y="86314"/>
                    <a:pt x="181133" y="76547"/>
                  </a:cubicBezTo>
                  <a:cubicBezTo>
                    <a:pt x="192336" y="45711"/>
                    <a:pt x="206299" y="25761"/>
                    <a:pt x="220471" y="19764"/>
                  </a:cubicBezTo>
                  <a:close/>
                  <a:moveTo>
                    <a:pt x="93722" y="293962"/>
                  </a:moveTo>
                  <a:cubicBezTo>
                    <a:pt x="92594" y="293962"/>
                    <a:pt x="91479" y="294020"/>
                    <a:pt x="90378" y="294124"/>
                  </a:cubicBezTo>
                  <a:cubicBezTo>
                    <a:pt x="86439" y="276415"/>
                    <a:pt x="84059" y="257704"/>
                    <a:pt x="83501" y="238319"/>
                  </a:cubicBezTo>
                  <a:lnTo>
                    <a:pt x="140425" y="238319"/>
                  </a:lnTo>
                  <a:lnTo>
                    <a:pt x="140425" y="238319"/>
                  </a:lnTo>
                  <a:cubicBezTo>
                    <a:pt x="140781" y="263326"/>
                    <a:pt x="142627" y="287630"/>
                    <a:pt x="145845" y="310465"/>
                  </a:cubicBezTo>
                  <a:cubicBezTo>
                    <a:pt x="139084" y="311695"/>
                    <a:pt x="132461" y="313072"/>
                    <a:pt x="125991" y="314591"/>
                  </a:cubicBezTo>
                  <a:cubicBezTo>
                    <a:pt x="120333" y="302423"/>
                    <a:pt x="108001" y="293962"/>
                    <a:pt x="93722" y="293962"/>
                  </a:cubicBezTo>
                  <a:close/>
                  <a:moveTo>
                    <a:pt x="111448" y="329535"/>
                  </a:moveTo>
                  <a:cubicBezTo>
                    <a:pt x="111448" y="339310"/>
                    <a:pt x="103496" y="347263"/>
                    <a:pt x="93722" y="347263"/>
                  </a:cubicBezTo>
                  <a:cubicBezTo>
                    <a:pt x="83947" y="347263"/>
                    <a:pt x="75996" y="339310"/>
                    <a:pt x="75996" y="329535"/>
                  </a:cubicBezTo>
                  <a:cubicBezTo>
                    <a:pt x="75994" y="319761"/>
                    <a:pt x="83947" y="311809"/>
                    <a:pt x="93722" y="311809"/>
                  </a:cubicBezTo>
                  <a:cubicBezTo>
                    <a:pt x="103496" y="311809"/>
                    <a:pt x="111448" y="319762"/>
                    <a:pt x="111448" y="329535"/>
                  </a:cubicBezTo>
                  <a:close/>
                  <a:moveTo>
                    <a:pt x="83500" y="220471"/>
                  </a:moveTo>
                  <a:cubicBezTo>
                    <a:pt x="84358" y="190692"/>
                    <a:pt x="89478" y="162482"/>
                    <a:pt x="98010" y="137098"/>
                  </a:cubicBezTo>
                  <a:cubicBezTo>
                    <a:pt x="104267" y="139133"/>
                    <a:pt x="110752" y="141004"/>
                    <a:pt x="117406" y="142736"/>
                  </a:cubicBezTo>
                  <a:cubicBezTo>
                    <a:pt x="119252" y="156958"/>
                    <a:pt x="129520" y="168564"/>
                    <a:pt x="143035" y="172374"/>
                  </a:cubicBezTo>
                  <a:cubicBezTo>
                    <a:pt x="141549" y="187963"/>
                    <a:pt x="140657" y="204057"/>
                    <a:pt x="140425" y="220471"/>
                  </a:cubicBezTo>
                  <a:lnTo>
                    <a:pt x="83500" y="220471"/>
                  </a:lnTo>
                  <a:close/>
                  <a:moveTo>
                    <a:pt x="134947" y="138137"/>
                  </a:moveTo>
                  <a:cubicBezTo>
                    <a:pt x="134947" y="128362"/>
                    <a:pt x="142900" y="120411"/>
                    <a:pt x="152673" y="120411"/>
                  </a:cubicBezTo>
                  <a:cubicBezTo>
                    <a:pt x="162449" y="120411"/>
                    <a:pt x="170400" y="128362"/>
                    <a:pt x="170400" y="138137"/>
                  </a:cubicBezTo>
                  <a:cubicBezTo>
                    <a:pt x="170402" y="147913"/>
                    <a:pt x="162449" y="155864"/>
                    <a:pt x="152673" y="155864"/>
                  </a:cubicBezTo>
                  <a:cubicBezTo>
                    <a:pt x="142899" y="155864"/>
                    <a:pt x="134947" y="147911"/>
                    <a:pt x="134947" y="138137"/>
                  </a:cubicBezTo>
                  <a:close/>
                  <a:moveTo>
                    <a:pt x="160925" y="172735"/>
                  </a:moveTo>
                  <a:cubicBezTo>
                    <a:pt x="171167" y="170293"/>
                    <a:pt x="179702" y="163411"/>
                    <a:pt x="184380" y="154240"/>
                  </a:cubicBezTo>
                  <a:cubicBezTo>
                    <a:pt x="196197" y="155343"/>
                    <a:pt x="208256" y="156028"/>
                    <a:pt x="220471" y="156250"/>
                  </a:cubicBezTo>
                  <a:lnTo>
                    <a:pt x="220471" y="194955"/>
                  </a:lnTo>
                  <a:cubicBezTo>
                    <a:pt x="208013" y="198185"/>
                    <a:pt x="198185" y="208013"/>
                    <a:pt x="194956" y="220471"/>
                  </a:cubicBezTo>
                  <a:lnTo>
                    <a:pt x="158272" y="220471"/>
                  </a:lnTo>
                  <a:cubicBezTo>
                    <a:pt x="158510" y="204144"/>
                    <a:pt x="159417" y="188167"/>
                    <a:pt x="160925" y="172735"/>
                  </a:cubicBezTo>
                  <a:close/>
                  <a:moveTo>
                    <a:pt x="186114" y="27332"/>
                  </a:moveTo>
                  <a:cubicBezTo>
                    <a:pt x="178049" y="38509"/>
                    <a:pt x="170713" y="52961"/>
                    <a:pt x="164357" y="70451"/>
                  </a:cubicBezTo>
                  <a:cubicBezTo>
                    <a:pt x="160725" y="80446"/>
                    <a:pt x="157494" y="91229"/>
                    <a:pt x="154654" y="102623"/>
                  </a:cubicBezTo>
                  <a:cubicBezTo>
                    <a:pt x="153999" y="102587"/>
                    <a:pt x="153339" y="102565"/>
                    <a:pt x="152674" y="102565"/>
                  </a:cubicBezTo>
                  <a:cubicBezTo>
                    <a:pt x="137725" y="102565"/>
                    <a:pt x="124908" y="111838"/>
                    <a:pt x="119653" y="124931"/>
                  </a:cubicBezTo>
                  <a:cubicBezTo>
                    <a:pt x="114391" y="123528"/>
                    <a:pt x="109247" y="122035"/>
                    <a:pt x="104268" y="120430"/>
                  </a:cubicBezTo>
                  <a:cubicBezTo>
                    <a:pt x="122586" y="76454"/>
                    <a:pt x="151631" y="42865"/>
                    <a:pt x="186114" y="27332"/>
                  </a:cubicBezTo>
                  <a:close/>
                  <a:moveTo>
                    <a:pt x="138263" y="38506"/>
                  </a:moveTo>
                  <a:cubicBezTo>
                    <a:pt x="129080" y="47116"/>
                    <a:pt x="120452" y="57083"/>
                    <a:pt x="112522" y="68368"/>
                  </a:cubicBezTo>
                  <a:cubicBezTo>
                    <a:pt x="102691" y="82355"/>
                    <a:pt x="94301" y="97828"/>
                    <a:pt x="87441" y="114413"/>
                  </a:cubicBezTo>
                  <a:cubicBezTo>
                    <a:pt x="77798" y="110586"/>
                    <a:pt x="68880" y="106347"/>
                    <a:pt x="60829" y="101730"/>
                  </a:cubicBezTo>
                  <a:cubicBezTo>
                    <a:pt x="81149" y="74966"/>
                    <a:pt x="107680" y="53165"/>
                    <a:pt x="138263" y="38506"/>
                  </a:cubicBezTo>
                  <a:close/>
                  <a:moveTo>
                    <a:pt x="50615" y="116425"/>
                  </a:moveTo>
                  <a:cubicBezTo>
                    <a:pt x="59826" y="121791"/>
                    <a:pt x="70074" y="126690"/>
                    <a:pt x="81188" y="131073"/>
                  </a:cubicBezTo>
                  <a:cubicBezTo>
                    <a:pt x="71817" y="158791"/>
                    <a:pt x="66494" y="189084"/>
                    <a:pt x="65645" y="220472"/>
                  </a:cubicBezTo>
                  <a:lnTo>
                    <a:pt x="18049" y="220472"/>
                  </a:lnTo>
                  <a:cubicBezTo>
                    <a:pt x="19641" y="182334"/>
                    <a:pt x="31369" y="146775"/>
                    <a:pt x="50615" y="116425"/>
                  </a:cubicBezTo>
                  <a:close/>
                  <a:moveTo>
                    <a:pt x="50916" y="342846"/>
                  </a:moveTo>
                  <a:cubicBezTo>
                    <a:pt x="31489" y="312391"/>
                    <a:pt x="19649" y="276657"/>
                    <a:pt x="18049" y="238319"/>
                  </a:cubicBezTo>
                  <a:lnTo>
                    <a:pt x="65645" y="238319"/>
                  </a:lnTo>
                  <a:cubicBezTo>
                    <a:pt x="66222" y="259648"/>
                    <a:pt x="68883" y="280466"/>
                    <a:pt x="73459" y="300320"/>
                  </a:cubicBezTo>
                  <a:cubicBezTo>
                    <a:pt x="64214" y="306751"/>
                    <a:pt x="58147" y="317446"/>
                    <a:pt x="58147" y="329535"/>
                  </a:cubicBezTo>
                  <a:cubicBezTo>
                    <a:pt x="58147" y="332559"/>
                    <a:pt x="58528" y="335494"/>
                    <a:pt x="59242" y="338297"/>
                  </a:cubicBezTo>
                  <a:cubicBezTo>
                    <a:pt x="56382" y="339774"/>
                    <a:pt x="53605" y="341290"/>
                    <a:pt x="50916" y="342846"/>
                  </a:cubicBezTo>
                  <a:close/>
                  <a:moveTo>
                    <a:pt x="61189" y="357530"/>
                  </a:moveTo>
                  <a:cubicBezTo>
                    <a:pt x="63353" y="356299"/>
                    <a:pt x="65568" y="355092"/>
                    <a:pt x="67852" y="353916"/>
                  </a:cubicBezTo>
                  <a:cubicBezTo>
                    <a:pt x="74343" y="360799"/>
                    <a:pt x="83537" y="365110"/>
                    <a:pt x="93722" y="365110"/>
                  </a:cubicBezTo>
                  <a:cubicBezTo>
                    <a:pt x="94843" y="365110"/>
                    <a:pt x="95950" y="365052"/>
                    <a:pt x="97046" y="364949"/>
                  </a:cubicBezTo>
                  <a:cubicBezTo>
                    <a:pt x="101721" y="373881"/>
                    <a:pt x="106884" y="382398"/>
                    <a:pt x="112523" y="390423"/>
                  </a:cubicBezTo>
                  <a:cubicBezTo>
                    <a:pt x="120454" y="401707"/>
                    <a:pt x="129081" y="411674"/>
                    <a:pt x="138264" y="420284"/>
                  </a:cubicBezTo>
                  <a:cubicBezTo>
                    <a:pt x="107859" y="405711"/>
                    <a:pt x="81463" y="384078"/>
                    <a:pt x="61189" y="357530"/>
                  </a:cubicBezTo>
                  <a:close/>
                  <a:moveTo>
                    <a:pt x="113951" y="358774"/>
                  </a:moveTo>
                  <a:cubicBezTo>
                    <a:pt x="122550" y="352806"/>
                    <a:pt x="128397" y="343151"/>
                    <a:pt x="129192" y="332114"/>
                  </a:cubicBezTo>
                  <a:cubicBezTo>
                    <a:pt x="135517" y="330615"/>
                    <a:pt x="142009" y="329257"/>
                    <a:pt x="148648" y="328047"/>
                  </a:cubicBezTo>
                  <a:cubicBezTo>
                    <a:pt x="152578" y="350077"/>
                    <a:pt x="157851" y="370433"/>
                    <a:pt x="164358" y="388339"/>
                  </a:cubicBezTo>
                  <a:cubicBezTo>
                    <a:pt x="170714" y="405830"/>
                    <a:pt x="178050" y="420281"/>
                    <a:pt x="186116" y="431457"/>
                  </a:cubicBezTo>
                  <a:cubicBezTo>
                    <a:pt x="157187" y="418430"/>
                    <a:pt x="132097" y="392686"/>
                    <a:pt x="113951" y="358774"/>
                  </a:cubicBezTo>
                  <a:close/>
                  <a:moveTo>
                    <a:pt x="181131" y="382244"/>
                  </a:moveTo>
                  <a:cubicBezTo>
                    <a:pt x="174990" y="365343"/>
                    <a:pt x="169996" y="346098"/>
                    <a:pt x="166255" y="325223"/>
                  </a:cubicBezTo>
                  <a:cubicBezTo>
                    <a:pt x="183671" y="322818"/>
                    <a:pt x="201874" y="321398"/>
                    <a:pt x="220470" y="321052"/>
                  </a:cubicBezTo>
                  <a:lnTo>
                    <a:pt x="220470" y="439026"/>
                  </a:lnTo>
                  <a:cubicBezTo>
                    <a:pt x="206298" y="433028"/>
                    <a:pt x="192336" y="413077"/>
                    <a:pt x="181131" y="382244"/>
                  </a:cubicBezTo>
                  <a:close/>
                  <a:moveTo>
                    <a:pt x="220471" y="303201"/>
                  </a:moveTo>
                  <a:cubicBezTo>
                    <a:pt x="200955" y="303555"/>
                    <a:pt x="181810" y="305062"/>
                    <a:pt x="163455" y="307626"/>
                  </a:cubicBezTo>
                  <a:cubicBezTo>
                    <a:pt x="160388" y="285732"/>
                    <a:pt x="158623" y="262386"/>
                    <a:pt x="158272" y="238318"/>
                  </a:cubicBezTo>
                  <a:lnTo>
                    <a:pt x="194956" y="238318"/>
                  </a:lnTo>
                  <a:cubicBezTo>
                    <a:pt x="198186" y="250776"/>
                    <a:pt x="208014" y="260604"/>
                    <a:pt x="220471" y="263834"/>
                  </a:cubicBezTo>
                  <a:lnTo>
                    <a:pt x="220471" y="303201"/>
                  </a:lnTo>
                  <a:close/>
                  <a:moveTo>
                    <a:pt x="211668" y="229396"/>
                  </a:moveTo>
                  <a:cubicBezTo>
                    <a:pt x="211668" y="219621"/>
                    <a:pt x="219620" y="211668"/>
                    <a:pt x="229394" y="211668"/>
                  </a:cubicBezTo>
                  <a:cubicBezTo>
                    <a:pt x="239169" y="211668"/>
                    <a:pt x="247121" y="219621"/>
                    <a:pt x="247121" y="229396"/>
                  </a:cubicBezTo>
                  <a:cubicBezTo>
                    <a:pt x="247121" y="239170"/>
                    <a:pt x="239168" y="247122"/>
                    <a:pt x="229394" y="247122"/>
                  </a:cubicBezTo>
                  <a:cubicBezTo>
                    <a:pt x="219620" y="247122"/>
                    <a:pt x="211668" y="239170"/>
                    <a:pt x="211668" y="229396"/>
                  </a:cubicBezTo>
                  <a:close/>
                  <a:moveTo>
                    <a:pt x="272778" y="431413"/>
                  </a:moveTo>
                  <a:cubicBezTo>
                    <a:pt x="275655" y="427408"/>
                    <a:pt x="278531" y="422857"/>
                    <a:pt x="281377" y="417673"/>
                  </a:cubicBezTo>
                  <a:cubicBezTo>
                    <a:pt x="283748" y="413353"/>
                    <a:pt x="282169" y="407929"/>
                    <a:pt x="277849" y="405556"/>
                  </a:cubicBezTo>
                  <a:cubicBezTo>
                    <a:pt x="273529" y="403183"/>
                    <a:pt x="268104" y="404762"/>
                    <a:pt x="265732" y="409084"/>
                  </a:cubicBezTo>
                  <a:cubicBezTo>
                    <a:pt x="260430" y="418739"/>
                    <a:pt x="250600" y="433704"/>
                    <a:pt x="238318" y="439002"/>
                  </a:cubicBezTo>
                  <a:lnTo>
                    <a:pt x="238318" y="321052"/>
                  </a:lnTo>
                  <a:cubicBezTo>
                    <a:pt x="256888" y="321397"/>
                    <a:pt x="275071" y="322812"/>
                    <a:pt x="292466" y="325209"/>
                  </a:cubicBezTo>
                  <a:cubicBezTo>
                    <a:pt x="289983" y="339116"/>
                    <a:pt x="286968" y="352316"/>
                    <a:pt x="283432" y="364487"/>
                  </a:cubicBezTo>
                  <a:cubicBezTo>
                    <a:pt x="282058" y="369220"/>
                    <a:pt x="284779" y="374171"/>
                    <a:pt x="289511" y="375546"/>
                  </a:cubicBezTo>
                  <a:cubicBezTo>
                    <a:pt x="294245" y="376922"/>
                    <a:pt x="299195" y="374200"/>
                    <a:pt x="300570" y="369467"/>
                  </a:cubicBezTo>
                  <a:cubicBezTo>
                    <a:pt x="304349" y="356461"/>
                    <a:pt x="307537" y="342581"/>
                    <a:pt x="310140" y="328034"/>
                  </a:cubicBezTo>
                  <a:cubicBezTo>
                    <a:pt x="325756" y="330879"/>
                    <a:pt x="340570" y="334542"/>
                    <a:pt x="354273" y="338947"/>
                  </a:cubicBezTo>
                  <a:cubicBezTo>
                    <a:pt x="335962" y="382591"/>
                    <a:pt x="307065" y="415930"/>
                    <a:pt x="272778" y="431413"/>
                  </a:cubicBezTo>
                  <a:close/>
                  <a:moveTo>
                    <a:pt x="320528" y="420284"/>
                  </a:moveTo>
                  <a:cubicBezTo>
                    <a:pt x="329710" y="411675"/>
                    <a:pt x="338338" y="401707"/>
                    <a:pt x="346269" y="390423"/>
                  </a:cubicBezTo>
                  <a:cubicBezTo>
                    <a:pt x="355988" y="376596"/>
                    <a:pt x="364299" y="361318"/>
                    <a:pt x="371115" y="344948"/>
                  </a:cubicBezTo>
                  <a:cubicBezTo>
                    <a:pt x="380709" y="348743"/>
                    <a:pt x="389584" y="352944"/>
                    <a:pt x="397609" y="357519"/>
                  </a:cubicBezTo>
                  <a:cubicBezTo>
                    <a:pt x="377334" y="384072"/>
                    <a:pt x="350934" y="405708"/>
                    <a:pt x="320528" y="420284"/>
                  </a:cubicBezTo>
                  <a:close/>
                  <a:moveTo>
                    <a:pt x="407871" y="342851"/>
                  </a:moveTo>
                  <a:cubicBezTo>
                    <a:pt x="398684" y="337521"/>
                    <a:pt x="388470" y="332656"/>
                    <a:pt x="377397" y="328300"/>
                  </a:cubicBezTo>
                  <a:cubicBezTo>
                    <a:pt x="386890" y="300423"/>
                    <a:pt x="392291" y="269927"/>
                    <a:pt x="393146" y="238319"/>
                  </a:cubicBezTo>
                  <a:lnTo>
                    <a:pt x="440740" y="238319"/>
                  </a:lnTo>
                  <a:cubicBezTo>
                    <a:pt x="439141" y="276658"/>
                    <a:pt x="427299" y="312395"/>
                    <a:pt x="407871" y="342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8" name="Google Shape;1238;p28"/>
            <p:cNvSpPr/>
            <p:nvPr/>
          </p:nvSpPr>
          <p:spPr>
            <a:xfrm>
              <a:off x="4350845" y="3454485"/>
              <a:ext cx="20084" cy="31943"/>
            </a:xfrm>
            <a:custGeom>
              <a:avLst/>
              <a:gdLst/>
              <a:ahLst/>
              <a:cxnLst/>
              <a:rect l="l" t="t" r="r" b="b"/>
              <a:pathLst>
                <a:path w="20084" h="31943" extrusionOk="0">
                  <a:moveTo>
                    <a:pt x="19934" y="21397"/>
                  </a:moveTo>
                  <a:cubicBezTo>
                    <a:pt x="19103" y="16896"/>
                    <a:pt x="18373" y="12304"/>
                    <a:pt x="17770" y="7750"/>
                  </a:cubicBezTo>
                  <a:cubicBezTo>
                    <a:pt x="17123" y="2864"/>
                    <a:pt x="12638" y="-566"/>
                    <a:pt x="7749" y="78"/>
                  </a:cubicBezTo>
                  <a:cubicBezTo>
                    <a:pt x="2865" y="726"/>
                    <a:pt x="-570" y="5212"/>
                    <a:pt x="79" y="10097"/>
                  </a:cubicBezTo>
                  <a:cubicBezTo>
                    <a:pt x="722" y="14951"/>
                    <a:pt x="1498" y="19843"/>
                    <a:pt x="2384" y="24639"/>
                  </a:cubicBezTo>
                  <a:cubicBezTo>
                    <a:pt x="3179" y="28938"/>
                    <a:pt x="6930" y="31944"/>
                    <a:pt x="11149" y="31944"/>
                  </a:cubicBezTo>
                  <a:cubicBezTo>
                    <a:pt x="11687" y="31944"/>
                    <a:pt x="12233" y="31895"/>
                    <a:pt x="12781" y="31794"/>
                  </a:cubicBezTo>
                  <a:cubicBezTo>
                    <a:pt x="17629" y="30898"/>
                    <a:pt x="20830" y="26242"/>
                    <a:pt x="19934" y="213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28"/>
            <p:cNvSpPr/>
            <p:nvPr/>
          </p:nvSpPr>
          <p:spPr>
            <a:xfrm>
              <a:off x="4363649" y="3508803"/>
              <a:ext cx="22837" cy="31225"/>
            </a:xfrm>
            <a:custGeom>
              <a:avLst/>
              <a:gdLst/>
              <a:ahLst/>
              <a:cxnLst/>
              <a:rect l="l" t="t" r="r" b="b"/>
              <a:pathLst>
                <a:path w="22837" h="31225" extrusionOk="0">
                  <a:moveTo>
                    <a:pt x="22191" y="18972"/>
                  </a:moveTo>
                  <a:cubicBezTo>
                    <a:pt x="20482" y="14721"/>
                    <a:pt x="18858" y="10365"/>
                    <a:pt x="17364" y="6023"/>
                  </a:cubicBezTo>
                  <a:cubicBezTo>
                    <a:pt x="15761" y="1364"/>
                    <a:pt x="10686" y="-1117"/>
                    <a:pt x="6022" y="489"/>
                  </a:cubicBezTo>
                  <a:cubicBezTo>
                    <a:pt x="1362" y="2093"/>
                    <a:pt x="-1116" y="7171"/>
                    <a:pt x="488" y="11831"/>
                  </a:cubicBezTo>
                  <a:cubicBezTo>
                    <a:pt x="2080" y="16458"/>
                    <a:pt x="3811" y="21100"/>
                    <a:pt x="5632" y="25629"/>
                  </a:cubicBezTo>
                  <a:cubicBezTo>
                    <a:pt x="7032" y="29110"/>
                    <a:pt x="10378" y="31226"/>
                    <a:pt x="13915" y="31226"/>
                  </a:cubicBezTo>
                  <a:cubicBezTo>
                    <a:pt x="15023" y="31226"/>
                    <a:pt x="16150" y="31018"/>
                    <a:pt x="17241" y="30580"/>
                  </a:cubicBezTo>
                  <a:cubicBezTo>
                    <a:pt x="21815" y="28742"/>
                    <a:pt x="24030" y="23543"/>
                    <a:pt x="22191" y="189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28"/>
            <p:cNvSpPr/>
            <p:nvPr/>
          </p:nvSpPr>
          <p:spPr>
            <a:xfrm>
              <a:off x="4371751" y="3291388"/>
              <a:ext cx="23894" cy="30807"/>
            </a:xfrm>
            <a:custGeom>
              <a:avLst/>
              <a:gdLst/>
              <a:ahLst/>
              <a:cxnLst/>
              <a:rect l="l" t="t" r="r" b="b"/>
              <a:pathLst>
                <a:path w="23894" h="30807" extrusionOk="0">
                  <a:moveTo>
                    <a:pt x="18945" y="936"/>
                  </a:moveTo>
                  <a:cubicBezTo>
                    <a:pt x="14536" y="-1259"/>
                    <a:pt x="9176" y="537"/>
                    <a:pt x="6979" y="4950"/>
                  </a:cubicBezTo>
                  <a:cubicBezTo>
                    <a:pt x="4795" y="9341"/>
                    <a:pt x="2696" y="13839"/>
                    <a:pt x="746" y="18316"/>
                  </a:cubicBezTo>
                  <a:cubicBezTo>
                    <a:pt x="-1224" y="22834"/>
                    <a:pt x="842" y="28093"/>
                    <a:pt x="5361" y="30062"/>
                  </a:cubicBezTo>
                  <a:cubicBezTo>
                    <a:pt x="6522" y="30568"/>
                    <a:pt x="7731" y="30807"/>
                    <a:pt x="8921" y="30807"/>
                  </a:cubicBezTo>
                  <a:cubicBezTo>
                    <a:pt x="12363" y="30807"/>
                    <a:pt x="15642" y="28803"/>
                    <a:pt x="17106" y="25447"/>
                  </a:cubicBezTo>
                  <a:cubicBezTo>
                    <a:pt x="18938" y="21245"/>
                    <a:pt x="20907" y="17024"/>
                    <a:pt x="22959" y="12901"/>
                  </a:cubicBezTo>
                  <a:cubicBezTo>
                    <a:pt x="25154" y="8490"/>
                    <a:pt x="23357" y="3133"/>
                    <a:pt x="18945" y="9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28"/>
            <p:cNvSpPr/>
            <p:nvPr/>
          </p:nvSpPr>
          <p:spPr>
            <a:xfrm>
              <a:off x="4479264" y="3171415"/>
              <a:ext cx="30067" cy="25196"/>
            </a:xfrm>
            <a:custGeom>
              <a:avLst/>
              <a:gdLst/>
              <a:ahLst/>
              <a:cxnLst/>
              <a:rect l="l" t="t" r="r" b="b"/>
              <a:pathLst>
                <a:path w="30067" h="25196" extrusionOk="0">
                  <a:moveTo>
                    <a:pt x="28903" y="4520"/>
                  </a:moveTo>
                  <a:cubicBezTo>
                    <a:pt x="26470" y="232"/>
                    <a:pt x="21023" y="-1267"/>
                    <a:pt x="16737" y="1164"/>
                  </a:cubicBezTo>
                  <a:cubicBezTo>
                    <a:pt x="12492" y="3573"/>
                    <a:pt x="8251" y="6123"/>
                    <a:pt x="4135" y="8743"/>
                  </a:cubicBezTo>
                  <a:cubicBezTo>
                    <a:pt x="-23" y="11388"/>
                    <a:pt x="-1250" y="16904"/>
                    <a:pt x="1395" y="21063"/>
                  </a:cubicBezTo>
                  <a:cubicBezTo>
                    <a:pt x="3098" y="23735"/>
                    <a:pt x="5984" y="25196"/>
                    <a:pt x="8935" y="25196"/>
                  </a:cubicBezTo>
                  <a:cubicBezTo>
                    <a:pt x="10574" y="25196"/>
                    <a:pt x="12232" y="24745"/>
                    <a:pt x="13716" y="23800"/>
                  </a:cubicBezTo>
                  <a:cubicBezTo>
                    <a:pt x="17582" y="21342"/>
                    <a:pt x="21562" y="18947"/>
                    <a:pt x="25548" y="16686"/>
                  </a:cubicBezTo>
                  <a:cubicBezTo>
                    <a:pt x="29833" y="14253"/>
                    <a:pt x="31336" y="8806"/>
                    <a:pt x="28903" y="45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2" name="Google Shape;1242;p28"/>
            <p:cNvSpPr/>
            <p:nvPr/>
          </p:nvSpPr>
          <p:spPr>
            <a:xfrm>
              <a:off x="4386954" y="3559489"/>
              <a:ext cx="25370" cy="29963"/>
            </a:xfrm>
            <a:custGeom>
              <a:avLst/>
              <a:gdLst/>
              <a:ahLst/>
              <a:cxnLst/>
              <a:rect l="l" t="t" r="r" b="b"/>
              <a:pathLst>
                <a:path w="25370" h="29963" extrusionOk="0">
                  <a:moveTo>
                    <a:pt x="23906" y="16143"/>
                  </a:moveTo>
                  <a:cubicBezTo>
                    <a:pt x="21395" y="12316"/>
                    <a:pt x="18945" y="8370"/>
                    <a:pt x="16624" y="4411"/>
                  </a:cubicBezTo>
                  <a:cubicBezTo>
                    <a:pt x="14130" y="159"/>
                    <a:pt x="8663" y="-1266"/>
                    <a:pt x="4410" y="1228"/>
                  </a:cubicBezTo>
                  <a:cubicBezTo>
                    <a:pt x="160" y="3722"/>
                    <a:pt x="-1266" y="9189"/>
                    <a:pt x="1228" y="13441"/>
                  </a:cubicBezTo>
                  <a:cubicBezTo>
                    <a:pt x="3701" y="17656"/>
                    <a:pt x="6311" y="21860"/>
                    <a:pt x="8985" y="25935"/>
                  </a:cubicBezTo>
                  <a:cubicBezTo>
                    <a:pt x="10699" y="28546"/>
                    <a:pt x="13548" y="29964"/>
                    <a:pt x="16454" y="29964"/>
                  </a:cubicBezTo>
                  <a:cubicBezTo>
                    <a:pt x="18134" y="29964"/>
                    <a:pt x="19833" y="29490"/>
                    <a:pt x="21342" y="28499"/>
                  </a:cubicBezTo>
                  <a:cubicBezTo>
                    <a:pt x="25462" y="25796"/>
                    <a:pt x="26610" y="20263"/>
                    <a:pt x="23906" y="16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28"/>
            <p:cNvSpPr/>
            <p:nvPr/>
          </p:nvSpPr>
          <p:spPr>
            <a:xfrm>
              <a:off x="4348402" y="3398703"/>
              <a:ext cx="18401" cy="32105"/>
            </a:xfrm>
            <a:custGeom>
              <a:avLst/>
              <a:gdLst/>
              <a:ahLst/>
              <a:cxnLst/>
              <a:rect l="l" t="t" r="r" b="b"/>
              <a:pathLst>
                <a:path w="18401" h="32105" extrusionOk="0">
                  <a:moveTo>
                    <a:pt x="10047" y="17"/>
                  </a:moveTo>
                  <a:cubicBezTo>
                    <a:pt x="5124" y="-285"/>
                    <a:pt x="887" y="3434"/>
                    <a:pt x="572" y="8353"/>
                  </a:cubicBezTo>
                  <a:cubicBezTo>
                    <a:pt x="260" y="13224"/>
                    <a:pt x="68" y="18172"/>
                    <a:pt x="1" y="23058"/>
                  </a:cubicBezTo>
                  <a:cubicBezTo>
                    <a:pt x="-68" y="27987"/>
                    <a:pt x="3871" y="32037"/>
                    <a:pt x="8800" y="32105"/>
                  </a:cubicBezTo>
                  <a:cubicBezTo>
                    <a:pt x="8841" y="32106"/>
                    <a:pt x="8883" y="32106"/>
                    <a:pt x="8926" y="32106"/>
                  </a:cubicBezTo>
                  <a:cubicBezTo>
                    <a:pt x="13797" y="32106"/>
                    <a:pt x="17778" y="28191"/>
                    <a:pt x="17846" y="23306"/>
                  </a:cubicBezTo>
                  <a:cubicBezTo>
                    <a:pt x="17910" y="18715"/>
                    <a:pt x="18090" y="14067"/>
                    <a:pt x="18383" y="9493"/>
                  </a:cubicBezTo>
                  <a:cubicBezTo>
                    <a:pt x="18698" y="4574"/>
                    <a:pt x="14965" y="332"/>
                    <a:pt x="10047" y="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4" name="Google Shape;1244;p28"/>
            <p:cNvSpPr/>
            <p:nvPr/>
          </p:nvSpPr>
          <p:spPr>
            <a:xfrm>
              <a:off x="4354652" y="3343627"/>
              <a:ext cx="21198" cy="31724"/>
            </a:xfrm>
            <a:custGeom>
              <a:avLst/>
              <a:gdLst/>
              <a:ahLst/>
              <a:cxnLst/>
              <a:rect l="l" t="t" r="r" b="b"/>
              <a:pathLst>
                <a:path w="21198" h="31724" extrusionOk="0">
                  <a:moveTo>
                    <a:pt x="14584" y="306"/>
                  </a:moveTo>
                  <a:cubicBezTo>
                    <a:pt x="9829" y="-967"/>
                    <a:pt x="4930" y="1852"/>
                    <a:pt x="3654" y="6613"/>
                  </a:cubicBezTo>
                  <a:cubicBezTo>
                    <a:pt x="2384" y="11348"/>
                    <a:pt x="1222" y="16165"/>
                    <a:pt x="201" y="20927"/>
                  </a:cubicBezTo>
                  <a:cubicBezTo>
                    <a:pt x="-834" y="25745"/>
                    <a:pt x="2234" y="30490"/>
                    <a:pt x="7053" y="31524"/>
                  </a:cubicBezTo>
                  <a:cubicBezTo>
                    <a:pt x="7684" y="31660"/>
                    <a:pt x="8313" y="31724"/>
                    <a:pt x="8934" y="31724"/>
                  </a:cubicBezTo>
                  <a:cubicBezTo>
                    <a:pt x="13051" y="31724"/>
                    <a:pt x="16751" y="28858"/>
                    <a:pt x="17650" y="24671"/>
                  </a:cubicBezTo>
                  <a:cubicBezTo>
                    <a:pt x="18609" y="20202"/>
                    <a:pt x="19700" y="15682"/>
                    <a:pt x="20892" y="11237"/>
                  </a:cubicBezTo>
                  <a:cubicBezTo>
                    <a:pt x="22169" y="6476"/>
                    <a:pt x="19344" y="1582"/>
                    <a:pt x="14584" y="3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5" name="Google Shape;1245;p28"/>
            <p:cNvSpPr/>
            <p:nvPr/>
          </p:nvSpPr>
          <p:spPr>
            <a:xfrm>
              <a:off x="4561053" y="3690509"/>
              <a:ext cx="31771" cy="21001"/>
            </a:xfrm>
            <a:custGeom>
              <a:avLst/>
              <a:gdLst/>
              <a:ahLst/>
              <a:cxnLst/>
              <a:rect l="l" t="t" r="r" b="b"/>
              <a:pathLst>
                <a:path w="31771" h="21001" extrusionOk="0">
                  <a:moveTo>
                    <a:pt x="24592" y="3326"/>
                  </a:moveTo>
                  <a:cubicBezTo>
                    <a:pt x="20098" y="2429"/>
                    <a:pt x="15563" y="1403"/>
                    <a:pt x="11116" y="276"/>
                  </a:cubicBezTo>
                  <a:cubicBezTo>
                    <a:pt x="6335" y="-937"/>
                    <a:pt x="1484" y="1960"/>
                    <a:pt x="275" y="6737"/>
                  </a:cubicBezTo>
                  <a:cubicBezTo>
                    <a:pt x="-935" y="11515"/>
                    <a:pt x="1958" y="16369"/>
                    <a:pt x="6736" y="17578"/>
                  </a:cubicBezTo>
                  <a:cubicBezTo>
                    <a:pt x="11476" y="18778"/>
                    <a:pt x="16309" y="19872"/>
                    <a:pt x="21100" y="20827"/>
                  </a:cubicBezTo>
                  <a:cubicBezTo>
                    <a:pt x="21689" y="20945"/>
                    <a:pt x="22276" y="21002"/>
                    <a:pt x="22856" y="21002"/>
                  </a:cubicBezTo>
                  <a:cubicBezTo>
                    <a:pt x="27024" y="21002"/>
                    <a:pt x="30750" y="18067"/>
                    <a:pt x="31598" y="13824"/>
                  </a:cubicBezTo>
                  <a:cubicBezTo>
                    <a:pt x="32561" y="8991"/>
                    <a:pt x="29426" y="4291"/>
                    <a:pt x="24592" y="33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6" name="Google Shape;1246;p28"/>
            <p:cNvSpPr/>
            <p:nvPr/>
          </p:nvSpPr>
          <p:spPr>
            <a:xfrm>
              <a:off x="4399044" y="3244116"/>
              <a:ext cx="26319" cy="29346"/>
            </a:xfrm>
            <a:custGeom>
              <a:avLst/>
              <a:gdLst/>
              <a:ahLst/>
              <a:cxnLst/>
              <a:rect l="l" t="t" r="r" b="b"/>
              <a:pathLst>
                <a:path w="26319" h="29346" extrusionOk="0">
                  <a:moveTo>
                    <a:pt x="22867" y="1874"/>
                  </a:moveTo>
                  <a:cubicBezTo>
                    <a:pt x="18978" y="-1146"/>
                    <a:pt x="13369" y="-442"/>
                    <a:pt x="10345" y="3452"/>
                  </a:cubicBezTo>
                  <a:cubicBezTo>
                    <a:pt x="7345" y="7319"/>
                    <a:pt x="4404" y="11310"/>
                    <a:pt x="1608" y="15313"/>
                  </a:cubicBezTo>
                  <a:cubicBezTo>
                    <a:pt x="-1214" y="19353"/>
                    <a:pt x="-225" y="24915"/>
                    <a:pt x="3816" y="27738"/>
                  </a:cubicBezTo>
                  <a:cubicBezTo>
                    <a:pt x="5372" y="28825"/>
                    <a:pt x="7153" y="29346"/>
                    <a:pt x="8916" y="29346"/>
                  </a:cubicBezTo>
                  <a:cubicBezTo>
                    <a:pt x="11733" y="29346"/>
                    <a:pt x="14505" y="28016"/>
                    <a:pt x="16240" y="25532"/>
                  </a:cubicBezTo>
                  <a:cubicBezTo>
                    <a:pt x="18866" y="21773"/>
                    <a:pt x="21625" y="18026"/>
                    <a:pt x="24445" y="14395"/>
                  </a:cubicBezTo>
                  <a:cubicBezTo>
                    <a:pt x="27467" y="10502"/>
                    <a:pt x="26760" y="4896"/>
                    <a:pt x="22867" y="18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28"/>
            <p:cNvSpPr/>
            <p:nvPr/>
          </p:nvSpPr>
          <p:spPr>
            <a:xfrm>
              <a:off x="4529049" y="3148837"/>
              <a:ext cx="31296" cy="22644"/>
            </a:xfrm>
            <a:custGeom>
              <a:avLst/>
              <a:gdLst/>
              <a:ahLst/>
              <a:cxnLst/>
              <a:rect l="l" t="t" r="r" b="b"/>
              <a:pathLst>
                <a:path w="31296" h="22644" extrusionOk="0">
                  <a:moveTo>
                    <a:pt x="30850" y="6145"/>
                  </a:moveTo>
                  <a:cubicBezTo>
                    <a:pt x="29313" y="1462"/>
                    <a:pt x="24273" y="-1089"/>
                    <a:pt x="19588" y="447"/>
                  </a:cubicBezTo>
                  <a:cubicBezTo>
                    <a:pt x="14943" y="1971"/>
                    <a:pt x="10275" y="3634"/>
                    <a:pt x="5716" y="5393"/>
                  </a:cubicBezTo>
                  <a:cubicBezTo>
                    <a:pt x="1117" y="7166"/>
                    <a:pt x="-1173" y="12332"/>
                    <a:pt x="600" y="16930"/>
                  </a:cubicBezTo>
                  <a:cubicBezTo>
                    <a:pt x="1967" y="20472"/>
                    <a:pt x="5346" y="22644"/>
                    <a:pt x="8930" y="22644"/>
                  </a:cubicBezTo>
                  <a:cubicBezTo>
                    <a:pt x="9996" y="22644"/>
                    <a:pt x="11082" y="22452"/>
                    <a:pt x="12138" y="22045"/>
                  </a:cubicBezTo>
                  <a:cubicBezTo>
                    <a:pt x="16416" y="20396"/>
                    <a:pt x="20794" y="18835"/>
                    <a:pt x="25152" y="17406"/>
                  </a:cubicBezTo>
                  <a:cubicBezTo>
                    <a:pt x="29835" y="15869"/>
                    <a:pt x="32385" y="10828"/>
                    <a:pt x="30850" y="61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28"/>
            <p:cNvSpPr/>
            <p:nvPr/>
          </p:nvSpPr>
          <p:spPr>
            <a:xfrm>
              <a:off x="4419789" y="3604600"/>
              <a:ext cx="27606" cy="28259"/>
            </a:xfrm>
            <a:custGeom>
              <a:avLst/>
              <a:gdLst/>
              <a:ahLst/>
              <a:cxnLst/>
              <a:rect l="l" t="t" r="r" b="b"/>
              <a:pathLst>
                <a:path w="27606" h="28259" extrusionOk="0">
                  <a:moveTo>
                    <a:pt x="25039" y="13073"/>
                  </a:moveTo>
                  <a:cubicBezTo>
                    <a:pt x="21823" y="9813"/>
                    <a:pt x="18643" y="6419"/>
                    <a:pt x="15587" y="2988"/>
                  </a:cubicBezTo>
                  <a:cubicBezTo>
                    <a:pt x="12310" y="-691"/>
                    <a:pt x="6670" y="-1018"/>
                    <a:pt x="2987" y="2261"/>
                  </a:cubicBezTo>
                  <a:cubicBezTo>
                    <a:pt x="-693" y="5539"/>
                    <a:pt x="-1017" y="11181"/>
                    <a:pt x="2262" y="14860"/>
                  </a:cubicBezTo>
                  <a:cubicBezTo>
                    <a:pt x="5516" y="18513"/>
                    <a:pt x="8902" y="22126"/>
                    <a:pt x="12326" y="25600"/>
                  </a:cubicBezTo>
                  <a:cubicBezTo>
                    <a:pt x="14073" y="27372"/>
                    <a:pt x="16377" y="28260"/>
                    <a:pt x="18683" y="28260"/>
                  </a:cubicBezTo>
                  <a:cubicBezTo>
                    <a:pt x="20944" y="28260"/>
                    <a:pt x="23209" y="27405"/>
                    <a:pt x="24947" y="25692"/>
                  </a:cubicBezTo>
                  <a:cubicBezTo>
                    <a:pt x="28457" y="22232"/>
                    <a:pt x="28497" y="16583"/>
                    <a:pt x="25039" y="130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9" name="Google Shape;1249;p28"/>
            <p:cNvSpPr/>
            <p:nvPr/>
          </p:nvSpPr>
          <p:spPr>
            <a:xfrm>
              <a:off x="4451921" y="3627779"/>
              <a:ext cx="87503" cy="71148"/>
            </a:xfrm>
            <a:custGeom>
              <a:avLst/>
              <a:gdLst/>
              <a:ahLst/>
              <a:cxnLst/>
              <a:rect l="l" t="t" r="r" b="b"/>
              <a:pathLst>
                <a:path w="87503" h="71148" extrusionOk="0">
                  <a:moveTo>
                    <a:pt x="82027" y="50241"/>
                  </a:moveTo>
                  <a:cubicBezTo>
                    <a:pt x="77965" y="48538"/>
                    <a:pt x="73899" y="46710"/>
                    <a:pt x="69924" y="44811"/>
                  </a:cubicBezTo>
                  <a:cubicBezTo>
                    <a:pt x="70718" y="41864"/>
                    <a:pt x="71147" y="38769"/>
                    <a:pt x="71147" y="35575"/>
                  </a:cubicBezTo>
                  <a:cubicBezTo>
                    <a:pt x="71147" y="15959"/>
                    <a:pt x="55188" y="0"/>
                    <a:pt x="35572" y="0"/>
                  </a:cubicBezTo>
                  <a:cubicBezTo>
                    <a:pt x="15958" y="0"/>
                    <a:pt x="0" y="15959"/>
                    <a:pt x="0" y="35575"/>
                  </a:cubicBezTo>
                  <a:cubicBezTo>
                    <a:pt x="0" y="55190"/>
                    <a:pt x="15958" y="71148"/>
                    <a:pt x="35572" y="71148"/>
                  </a:cubicBezTo>
                  <a:cubicBezTo>
                    <a:pt x="45576" y="71148"/>
                    <a:pt x="54624" y="66991"/>
                    <a:pt x="61094" y="60321"/>
                  </a:cubicBezTo>
                  <a:cubicBezTo>
                    <a:pt x="61288" y="60433"/>
                    <a:pt x="61469" y="60559"/>
                    <a:pt x="61674" y="60658"/>
                  </a:cubicBezTo>
                  <a:cubicBezTo>
                    <a:pt x="66086" y="62775"/>
                    <a:pt x="70613" y="64810"/>
                    <a:pt x="75129" y="66703"/>
                  </a:cubicBezTo>
                  <a:cubicBezTo>
                    <a:pt x="76256" y="67175"/>
                    <a:pt x="77425" y="67399"/>
                    <a:pt x="78574" y="67399"/>
                  </a:cubicBezTo>
                  <a:cubicBezTo>
                    <a:pt x="82063" y="67399"/>
                    <a:pt x="85375" y="65341"/>
                    <a:pt x="86808" y="61922"/>
                  </a:cubicBezTo>
                  <a:cubicBezTo>
                    <a:pt x="88713" y="57374"/>
                    <a:pt x="86572" y="52145"/>
                    <a:pt x="82027" y="50241"/>
                  </a:cubicBezTo>
                  <a:close/>
                  <a:moveTo>
                    <a:pt x="35572" y="53301"/>
                  </a:moveTo>
                  <a:cubicBezTo>
                    <a:pt x="25798" y="53301"/>
                    <a:pt x="17847" y="45349"/>
                    <a:pt x="17847" y="35575"/>
                  </a:cubicBezTo>
                  <a:cubicBezTo>
                    <a:pt x="17847" y="25800"/>
                    <a:pt x="25799" y="17847"/>
                    <a:pt x="35572" y="17847"/>
                  </a:cubicBezTo>
                  <a:cubicBezTo>
                    <a:pt x="45348" y="17847"/>
                    <a:pt x="53300" y="25800"/>
                    <a:pt x="53300" y="35575"/>
                  </a:cubicBezTo>
                  <a:cubicBezTo>
                    <a:pt x="53300" y="45348"/>
                    <a:pt x="45348" y="53301"/>
                    <a:pt x="35572" y="53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0" name="Google Shape;1250;p28"/>
            <p:cNvSpPr/>
            <p:nvPr/>
          </p:nvSpPr>
          <p:spPr>
            <a:xfrm>
              <a:off x="4435365" y="3203603"/>
              <a:ext cx="28397" cy="27457"/>
            </a:xfrm>
            <a:custGeom>
              <a:avLst/>
              <a:gdLst/>
              <a:ahLst/>
              <a:cxnLst/>
              <a:rect l="l" t="t" r="r" b="b"/>
              <a:pathLst>
                <a:path w="28397" h="27457" extrusionOk="0">
                  <a:moveTo>
                    <a:pt x="26220" y="3083"/>
                  </a:moveTo>
                  <a:cubicBezTo>
                    <a:pt x="22992" y="-644"/>
                    <a:pt x="17357" y="-1048"/>
                    <a:pt x="13633" y="2178"/>
                  </a:cubicBezTo>
                  <a:cubicBezTo>
                    <a:pt x="9941" y="5374"/>
                    <a:pt x="6281" y="8708"/>
                    <a:pt x="2752" y="12090"/>
                  </a:cubicBezTo>
                  <a:cubicBezTo>
                    <a:pt x="-808" y="15499"/>
                    <a:pt x="-930" y="21148"/>
                    <a:pt x="2479" y="24707"/>
                  </a:cubicBezTo>
                  <a:cubicBezTo>
                    <a:pt x="4232" y="26537"/>
                    <a:pt x="6577" y="27458"/>
                    <a:pt x="8924" y="27458"/>
                  </a:cubicBezTo>
                  <a:cubicBezTo>
                    <a:pt x="11144" y="27458"/>
                    <a:pt x="13366" y="26635"/>
                    <a:pt x="15097" y="24978"/>
                  </a:cubicBezTo>
                  <a:cubicBezTo>
                    <a:pt x="18411" y="21802"/>
                    <a:pt x="21850" y="18672"/>
                    <a:pt x="25314" y="15670"/>
                  </a:cubicBezTo>
                  <a:cubicBezTo>
                    <a:pt x="29041" y="12444"/>
                    <a:pt x="29445" y="6808"/>
                    <a:pt x="26220" y="30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1" name="Google Shape;1251;p28"/>
            <p:cNvSpPr/>
            <p:nvPr/>
          </p:nvSpPr>
          <p:spPr>
            <a:xfrm>
              <a:off x="4582869" y="3107782"/>
              <a:ext cx="374289" cy="609193"/>
            </a:xfrm>
            <a:custGeom>
              <a:avLst/>
              <a:gdLst/>
              <a:ahLst/>
              <a:cxnLst/>
              <a:rect l="l" t="t" r="r" b="b"/>
              <a:pathLst>
                <a:path w="374289" h="609193" extrusionOk="0">
                  <a:moveTo>
                    <a:pt x="345542" y="283214"/>
                  </a:moveTo>
                  <a:cubicBezTo>
                    <a:pt x="337879" y="218685"/>
                    <a:pt x="309047" y="158967"/>
                    <a:pt x="262389" y="112308"/>
                  </a:cubicBezTo>
                  <a:cubicBezTo>
                    <a:pt x="215747" y="65667"/>
                    <a:pt x="156057" y="36841"/>
                    <a:pt x="91555" y="29163"/>
                  </a:cubicBezTo>
                  <a:cubicBezTo>
                    <a:pt x="88527" y="12598"/>
                    <a:pt x="73998" y="0"/>
                    <a:pt x="56572" y="0"/>
                  </a:cubicBezTo>
                  <a:cubicBezTo>
                    <a:pt x="39154" y="0"/>
                    <a:pt x="24630" y="12587"/>
                    <a:pt x="21593" y="29141"/>
                  </a:cubicBezTo>
                  <a:cubicBezTo>
                    <a:pt x="16872" y="29708"/>
                    <a:pt x="12109" y="30392"/>
                    <a:pt x="7428" y="31188"/>
                  </a:cubicBezTo>
                  <a:cubicBezTo>
                    <a:pt x="2570" y="32015"/>
                    <a:pt x="-698" y="36623"/>
                    <a:pt x="128" y="41481"/>
                  </a:cubicBezTo>
                  <a:cubicBezTo>
                    <a:pt x="868" y="45833"/>
                    <a:pt x="4643" y="48910"/>
                    <a:pt x="8914" y="48910"/>
                  </a:cubicBezTo>
                  <a:cubicBezTo>
                    <a:pt x="9411" y="48910"/>
                    <a:pt x="9915" y="48869"/>
                    <a:pt x="10422" y="48783"/>
                  </a:cubicBezTo>
                  <a:cubicBezTo>
                    <a:pt x="14541" y="48082"/>
                    <a:pt x="18726" y="47483"/>
                    <a:pt x="22884" y="46972"/>
                  </a:cubicBezTo>
                  <a:cubicBezTo>
                    <a:pt x="27647" y="61012"/>
                    <a:pt x="40945" y="71148"/>
                    <a:pt x="56573" y="71148"/>
                  </a:cubicBezTo>
                  <a:cubicBezTo>
                    <a:pt x="72199" y="71148"/>
                    <a:pt x="85494" y="61017"/>
                    <a:pt x="90261" y="46982"/>
                  </a:cubicBezTo>
                  <a:cubicBezTo>
                    <a:pt x="150482" y="54340"/>
                    <a:pt x="206193" y="81351"/>
                    <a:pt x="249771" y="124927"/>
                  </a:cubicBezTo>
                  <a:cubicBezTo>
                    <a:pt x="293316" y="168473"/>
                    <a:pt x="320319" y="224133"/>
                    <a:pt x="327701" y="284304"/>
                  </a:cubicBezTo>
                  <a:cubicBezTo>
                    <a:pt x="313462" y="288954"/>
                    <a:pt x="303144" y="302352"/>
                    <a:pt x="303144" y="318124"/>
                  </a:cubicBezTo>
                  <a:cubicBezTo>
                    <a:pt x="303144" y="333894"/>
                    <a:pt x="313462" y="347292"/>
                    <a:pt x="327701" y="351942"/>
                  </a:cubicBezTo>
                  <a:cubicBezTo>
                    <a:pt x="320319" y="412112"/>
                    <a:pt x="293316" y="467775"/>
                    <a:pt x="249771" y="511320"/>
                  </a:cubicBezTo>
                  <a:cubicBezTo>
                    <a:pt x="198164" y="562925"/>
                    <a:pt x="129553" y="591346"/>
                    <a:pt x="56572" y="591346"/>
                  </a:cubicBezTo>
                  <a:cubicBezTo>
                    <a:pt x="51977" y="591346"/>
                    <a:pt x="47326" y="591230"/>
                    <a:pt x="42750" y="591002"/>
                  </a:cubicBezTo>
                  <a:cubicBezTo>
                    <a:pt x="37814" y="590759"/>
                    <a:pt x="33638" y="594550"/>
                    <a:pt x="33393" y="599471"/>
                  </a:cubicBezTo>
                  <a:cubicBezTo>
                    <a:pt x="33149" y="604393"/>
                    <a:pt x="36941" y="608583"/>
                    <a:pt x="41862" y="608828"/>
                  </a:cubicBezTo>
                  <a:cubicBezTo>
                    <a:pt x="46733" y="609070"/>
                    <a:pt x="51683" y="609193"/>
                    <a:pt x="56572" y="609193"/>
                  </a:cubicBezTo>
                  <a:cubicBezTo>
                    <a:pt x="134320" y="609193"/>
                    <a:pt x="207413" y="578917"/>
                    <a:pt x="262389" y="523940"/>
                  </a:cubicBezTo>
                  <a:cubicBezTo>
                    <a:pt x="309047" y="477281"/>
                    <a:pt x="337878" y="417564"/>
                    <a:pt x="345542" y="353033"/>
                  </a:cubicBezTo>
                  <a:cubicBezTo>
                    <a:pt x="361903" y="349840"/>
                    <a:pt x="374290" y="335405"/>
                    <a:pt x="374290" y="318125"/>
                  </a:cubicBezTo>
                  <a:cubicBezTo>
                    <a:pt x="374290" y="300844"/>
                    <a:pt x="361903" y="286408"/>
                    <a:pt x="345542" y="283214"/>
                  </a:cubicBezTo>
                  <a:close/>
                  <a:moveTo>
                    <a:pt x="56572" y="53301"/>
                  </a:moveTo>
                  <a:cubicBezTo>
                    <a:pt x="46797" y="53301"/>
                    <a:pt x="38846" y="45348"/>
                    <a:pt x="38846" y="35574"/>
                  </a:cubicBezTo>
                  <a:cubicBezTo>
                    <a:pt x="38846" y="25799"/>
                    <a:pt x="46797" y="17847"/>
                    <a:pt x="56572" y="17847"/>
                  </a:cubicBezTo>
                  <a:cubicBezTo>
                    <a:pt x="66346" y="17847"/>
                    <a:pt x="74298" y="25800"/>
                    <a:pt x="74298" y="35574"/>
                  </a:cubicBezTo>
                  <a:cubicBezTo>
                    <a:pt x="74298" y="45348"/>
                    <a:pt x="66346" y="53301"/>
                    <a:pt x="56572" y="53301"/>
                  </a:cubicBezTo>
                  <a:close/>
                  <a:moveTo>
                    <a:pt x="338716" y="335851"/>
                  </a:moveTo>
                  <a:cubicBezTo>
                    <a:pt x="328942" y="335851"/>
                    <a:pt x="320990" y="327899"/>
                    <a:pt x="320990" y="318125"/>
                  </a:cubicBezTo>
                  <a:cubicBezTo>
                    <a:pt x="320990" y="308350"/>
                    <a:pt x="328942" y="300398"/>
                    <a:pt x="338716" y="300398"/>
                  </a:cubicBezTo>
                  <a:cubicBezTo>
                    <a:pt x="348491" y="300398"/>
                    <a:pt x="356442" y="308350"/>
                    <a:pt x="356442" y="318125"/>
                  </a:cubicBezTo>
                  <a:cubicBezTo>
                    <a:pt x="356442" y="327899"/>
                    <a:pt x="348491" y="335851"/>
                    <a:pt x="338716" y="335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52" name="Google Shape;1252;p28"/>
          <p:cNvSpPr txBox="1"/>
          <p:nvPr/>
        </p:nvSpPr>
        <p:spPr>
          <a:xfrm>
            <a:off x="5152351" y="1173850"/>
            <a:ext cx="3369900" cy="436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Earth</a:t>
            </a:r>
            <a:endParaRPr sz="1600">
              <a:solidFill>
                <a:schemeClr val="dk1"/>
              </a:solidFill>
              <a:latin typeface="Montserrat SemiBold"/>
              <a:ea typeface="Montserrat SemiBold"/>
              <a:cs typeface="Montserrat SemiBold"/>
              <a:sym typeface="Montserrat SemiBold"/>
            </a:endParaRPr>
          </a:p>
        </p:txBody>
      </p:sp>
      <p:sp>
        <p:nvSpPr>
          <p:cNvPr id="1253" name="Google Shape;1253;p28"/>
          <p:cNvSpPr txBox="1"/>
          <p:nvPr/>
        </p:nvSpPr>
        <p:spPr>
          <a:xfrm>
            <a:off x="5152351" y="1519750"/>
            <a:ext cx="3369900" cy="3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Montserrat Medium"/>
                <a:ea typeface="Montserrat Medium"/>
                <a:cs typeface="Montserrat Medium"/>
                <a:sym typeface="Montserrat Medium"/>
              </a:rPr>
              <a:t>Earth is the third planet from the Sun</a:t>
            </a:r>
            <a:endParaRPr sz="1200">
              <a:solidFill>
                <a:schemeClr val="dk1"/>
              </a:solidFill>
              <a:latin typeface="Montserrat Medium"/>
              <a:ea typeface="Montserrat Medium"/>
              <a:cs typeface="Montserrat Medium"/>
              <a:sym typeface="Montserrat Medium"/>
            </a:endParaRPr>
          </a:p>
        </p:txBody>
      </p:sp>
      <p:cxnSp>
        <p:nvCxnSpPr>
          <p:cNvPr id="1254" name="Google Shape;1254;p28"/>
          <p:cNvCxnSpPr/>
          <p:nvPr/>
        </p:nvCxnSpPr>
        <p:spPr>
          <a:xfrm>
            <a:off x="621869" y="1527375"/>
            <a:ext cx="3568500" cy="0"/>
          </a:xfrm>
          <a:prstGeom prst="straightConnector1">
            <a:avLst/>
          </a:prstGeom>
          <a:noFill/>
          <a:ln w="9525" cap="flat" cmpd="sng">
            <a:solidFill>
              <a:schemeClr val="dk1"/>
            </a:solidFill>
            <a:prstDash val="solid"/>
            <a:round/>
            <a:headEnd type="diamond" w="med" len="med"/>
            <a:tailEnd type="none" w="med" len="med"/>
          </a:ln>
        </p:spPr>
      </p:cxnSp>
      <p:sp>
        <p:nvSpPr>
          <p:cNvPr id="1255" name="Google Shape;1255;p28"/>
          <p:cNvSpPr/>
          <p:nvPr/>
        </p:nvSpPr>
        <p:spPr>
          <a:xfrm>
            <a:off x="3319607" y="1455204"/>
            <a:ext cx="165300" cy="1443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256" name="Google Shape;1256;p28"/>
          <p:cNvSpPr txBox="1"/>
          <p:nvPr/>
        </p:nvSpPr>
        <p:spPr>
          <a:xfrm>
            <a:off x="2918969" y="1591375"/>
            <a:ext cx="966600" cy="3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Earth</a:t>
            </a:r>
            <a:endParaRPr sz="1200">
              <a:solidFill>
                <a:schemeClr val="dk1"/>
              </a:solidFill>
              <a:latin typeface="Montserrat Medium"/>
              <a:ea typeface="Montserrat Medium"/>
              <a:cs typeface="Montserrat Medium"/>
              <a:sym typeface="Montserrat Medium"/>
            </a:endParaRPr>
          </a:p>
        </p:txBody>
      </p:sp>
      <p:sp>
        <p:nvSpPr>
          <p:cNvPr id="1257" name="Google Shape;1257;p28"/>
          <p:cNvSpPr/>
          <p:nvPr/>
        </p:nvSpPr>
        <p:spPr>
          <a:xfrm>
            <a:off x="2328869" y="1455204"/>
            <a:ext cx="165300" cy="1443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258" name="Google Shape;1258;p28"/>
          <p:cNvSpPr txBox="1"/>
          <p:nvPr/>
        </p:nvSpPr>
        <p:spPr>
          <a:xfrm>
            <a:off x="1928231" y="1591375"/>
            <a:ext cx="966600" cy="3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Saturn</a:t>
            </a:r>
            <a:endParaRPr sz="1200">
              <a:solidFill>
                <a:schemeClr val="dk1"/>
              </a:solidFill>
              <a:latin typeface="Montserrat Medium"/>
              <a:ea typeface="Montserrat Medium"/>
              <a:cs typeface="Montserrat Medium"/>
              <a:sym typeface="Montserrat Medium"/>
            </a:endParaRPr>
          </a:p>
        </p:txBody>
      </p:sp>
      <p:sp>
        <p:nvSpPr>
          <p:cNvPr id="1259" name="Google Shape;1259;p28"/>
          <p:cNvSpPr/>
          <p:nvPr/>
        </p:nvSpPr>
        <p:spPr>
          <a:xfrm>
            <a:off x="1338131" y="1455204"/>
            <a:ext cx="165300" cy="1443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260" name="Google Shape;1260;p28"/>
          <p:cNvSpPr txBox="1"/>
          <p:nvPr/>
        </p:nvSpPr>
        <p:spPr>
          <a:xfrm>
            <a:off x="937493" y="1591375"/>
            <a:ext cx="966600" cy="3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Venus</a:t>
            </a:r>
            <a:endParaRPr sz="1200">
              <a:solidFill>
                <a:schemeClr val="dk1"/>
              </a:solidFill>
              <a:latin typeface="Montserrat Medium"/>
              <a:ea typeface="Montserrat Medium"/>
              <a:cs typeface="Montserrat Medium"/>
              <a:sym typeface="Montserrat Medium"/>
            </a:endParaRPr>
          </a:p>
        </p:txBody>
      </p:sp>
      <p:sp>
        <p:nvSpPr>
          <p:cNvPr id="1261" name="Google Shape;1261;p28"/>
          <p:cNvSpPr/>
          <p:nvPr/>
        </p:nvSpPr>
        <p:spPr>
          <a:xfrm rot="5400000">
            <a:off x="4173761" y="2978066"/>
            <a:ext cx="796500" cy="749400"/>
          </a:xfrm>
          <a:prstGeom prst="hexagon">
            <a:avLst>
              <a:gd name="adj" fmla="val 25000"/>
              <a:gd name="vf" fmla="val 11547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262" name="Google Shape;1262;p28"/>
          <p:cNvSpPr txBox="1"/>
          <p:nvPr/>
        </p:nvSpPr>
        <p:spPr>
          <a:xfrm>
            <a:off x="5152351" y="2992617"/>
            <a:ext cx="3369900" cy="436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Neptune</a:t>
            </a:r>
            <a:endParaRPr sz="1600">
              <a:solidFill>
                <a:schemeClr val="dk1"/>
              </a:solidFill>
              <a:latin typeface="Montserrat SemiBold"/>
              <a:ea typeface="Montserrat SemiBold"/>
              <a:cs typeface="Montserrat SemiBold"/>
              <a:sym typeface="Montserrat SemiBold"/>
            </a:endParaRPr>
          </a:p>
        </p:txBody>
      </p:sp>
      <p:sp>
        <p:nvSpPr>
          <p:cNvPr id="1263" name="Google Shape;1263;p28"/>
          <p:cNvSpPr txBox="1"/>
          <p:nvPr/>
        </p:nvSpPr>
        <p:spPr>
          <a:xfrm>
            <a:off x="5152351" y="3338517"/>
            <a:ext cx="3369900" cy="3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Montserrat Medium"/>
                <a:ea typeface="Montserrat Medium"/>
                <a:cs typeface="Montserrat Medium"/>
                <a:sym typeface="Montserrat Medium"/>
              </a:rPr>
              <a:t>Neptune is the eighth planet from Sun</a:t>
            </a:r>
            <a:endParaRPr sz="1200">
              <a:solidFill>
                <a:schemeClr val="dk1"/>
              </a:solidFill>
              <a:latin typeface="Montserrat Medium"/>
              <a:ea typeface="Montserrat Medium"/>
              <a:cs typeface="Montserrat Medium"/>
              <a:sym typeface="Montserrat Medium"/>
            </a:endParaRPr>
          </a:p>
        </p:txBody>
      </p:sp>
      <p:cxnSp>
        <p:nvCxnSpPr>
          <p:cNvPr id="1264" name="Google Shape;1264;p28"/>
          <p:cNvCxnSpPr/>
          <p:nvPr/>
        </p:nvCxnSpPr>
        <p:spPr>
          <a:xfrm>
            <a:off x="621869" y="3350300"/>
            <a:ext cx="3568500" cy="0"/>
          </a:xfrm>
          <a:prstGeom prst="straightConnector1">
            <a:avLst/>
          </a:prstGeom>
          <a:noFill/>
          <a:ln w="9525" cap="flat" cmpd="sng">
            <a:solidFill>
              <a:schemeClr val="dk1"/>
            </a:solidFill>
            <a:prstDash val="solid"/>
            <a:round/>
            <a:headEnd type="diamond" w="med" len="med"/>
            <a:tailEnd type="none" w="med" len="med"/>
          </a:ln>
        </p:spPr>
      </p:cxnSp>
      <p:sp>
        <p:nvSpPr>
          <p:cNvPr id="1265" name="Google Shape;1265;p28"/>
          <p:cNvSpPr/>
          <p:nvPr/>
        </p:nvSpPr>
        <p:spPr>
          <a:xfrm>
            <a:off x="3319607" y="3278129"/>
            <a:ext cx="165300" cy="144300"/>
          </a:xfrm>
          <a:prstGeom prst="hexagon">
            <a:avLst>
              <a:gd name="adj" fmla="val 25000"/>
              <a:gd name="vf" fmla="val 11547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266" name="Google Shape;1266;p28"/>
          <p:cNvSpPr txBox="1"/>
          <p:nvPr/>
        </p:nvSpPr>
        <p:spPr>
          <a:xfrm>
            <a:off x="2918969" y="3418458"/>
            <a:ext cx="966600" cy="3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Earth</a:t>
            </a:r>
            <a:endParaRPr sz="1200">
              <a:solidFill>
                <a:schemeClr val="dk1"/>
              </a:solidFill>
              <a:latin typeface="Montserrat Medium"/>
              <a:ea typeface="Montserrat Medium"/>
              <a:cs typeface="Montserrat Medium"/>
              <a:sym typeface="Montserrat Medium"/>
            </a:endParaRPr>
          </a:p>
        </p:txBody>
      </p:sp>
      <p:sp>
        <p:nvSpPr>
          <p:cNvPr id="1267" name="Google Shape;1267;p28"/>
          <p:cNvSpPr/>
          <p:nvPr/>
        </p:nvSpPr>
        <p:spPr>
          <a:xfrm>
            <a:off x="2328869" y="3278129"/>
            <a:ext cx="165300" cy="1443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268" name="Google Shape;1268;p28"/>
          <p:cNvSpPr txBox="1"/>
          <p:nvPr/>
        </p:nvSpPr>
        <p:spPr>
          <a:xfrm>
            <a:off x="1928231" y="3414300"/>
            <a:ext cx="966600" cy="3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Saturn</a:t>
            </a:r>
            <a:endParaRPr sz="1200">
              <a:solidFill>
                <a:schemeClr val="dk1"/>
              </a:solidFill>
              <a:latin typeface="Montserrat Medium"/>
              <a:ea typeface="Montserrat Medium"/>
              <a:cs typeface="Montserrat Medium"/>
              <a:sym typeface="Montserrat Medium"/>
            </a:endParaRPr>
          </a:p>
        </p:txBody>
      </p:sp>
      <p:sp>
        <p:nvSpPr>
          <p:cNvPr id="1269" name="Google Shape;1269;p28"/>
          <p:cNvSpPr/>
          <p:nvPr/>
        </p:nvSpPr>
        <p:spPr>
          <a:xfrm>
            <a:off x="1338131" y="3278129"/>
            <a:ext cx="165300" cy="1443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270" name="Google Shape;1270;p28"/>
          <p:cNvSpPr txBox="1"/>
          <p:nvPr/>
        </p:nvSpPr>
        <p:spPr>
          <a:xfrm>
            <a:off x="937493" y="3414300"/>
            <a:ext cx="966600" cy="3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Venus</a:t>
            </a:r>
            <a:endParaRPr sz="1200">
              <a:solidFill>
                <a:schemeClr val="dk1"/>
              </a:solidFill>
              <a:latin typeface="Montserrat Medium"/>
              <a:ea typeface="Montserrat Medium"/>
              <a:cs typeface="Montserrat Medium"/>
              <a:sym typeface="Montserrat Medium"/>
            </a:endParaRPr>
          </a:p>
        </p:txBody>
      </p:sp>
      <p:grpSp>
        <p:nvGrpSpPr>
          <p:cNvPr id="1271" name="Google Shape;1271;p28"/>
          <p:cNvGrpSpPr/>
          <p:nvPr/>
        </p:nvGrpSpPr>
        <p:grpSpPr>
          <a:xfrm>
            <a:off x="4326384" y="3118513"/>
            <a:ext cx="491252" cy="460189"/>
            <a:chOff x="6272476" y="4149316"/>
            <a:chExt cx="609192" cy="570671"/>
          </a:xfrm>
        </p:grpSpPr>
        <p:sp>
          <p:nvSpPr>
            <p:cNvPr id="1272" name="Google Shape;1272;p28"/>
            <p:cNvSpPr/>
            <p:nvPr/>
          </p:nvSpPr>
          <p:spPr>
            <a:xfrm>
              <a:off x="6805193" y="4400741"/>
              <a:ext cx="76475" cy="75393"/>
            </a:xfrm>
            <a:custGeom>
              <a:avLst/>
              <a:gdLst/>
              <a:ahLst/>
              <a:cxnLst/>
              <a:rect l="l" t="t" r="r" b="b"/>
              <a:pathLst>
                <a:path w="76475" h="75393" extrusionOk="0">
                  <a:moveTo>
                    <a:pt x="61602" y="13209"/>
                  </a:moveTo>
                  <a:lnTo>
                    <a:pt x="29391" y="13209"/>
                  </a:lnTo>
                  <a:cubicBezTo>
                    <a:pt x="28274" y="13209"/>
                    <a:pt x="27187" y="13344"/>
                    <a:pt x="26142" y="13578"/>
                  </a:cubicBezTo>
                  <a:lnTo>
                    <a:pt x="15251" y="2630"/>
                  </a:lnTo>
                  <a:cubicBezTo>
                    <a:pt x="11773" y="-864"/>
                    <a:pt x="6124" y="-879"/>
                    <a:pt x="2629" y="2598"/>
                  </a:cubicBezTo>
                  <a:cubicBezTo>
                    <a:pt x="-864" y="6074"/>
                    <a:pt x="-878" y="11724"/>
                    <a:pt x="2597" y="15218"/>
                  </a:cubicBezTo>
                  <a:lnTo>
                    <a:pt x="14561" y="27243"/>
                  </a:lnTo>
                  <a:cubicBezTo>
                    <a:pt x="14546" y="27523"/>
                    <a:pt x="14519" y="27799"/>
                    <a:pt x="14519" y="28082"/>
                  </a:cubicBezTo>
                  <a:lnTo>
                    <a:pt x="14519" y="60520"/>
                  </a:lnTo>
                  <a:cubicBezTo>
                    <a:pt x="14519" y="68722"/>
                    <a:pt x="21191" y="75393"/>
                    <a:pt x="29392" y="75393"/>
                  </a:cubicBezTo>
                  <a:lnTo>
                    <a:pt x="61602" y="75393"/>
                  </a:lnTo>
                  <a:cubicBezTo>
                    <a:pt x="69804" y="75393"/>
                    <a:pt x="76475" y="68722"/>
                    <a:pt x="76475" y="60520"/>
                  </a:cubicBezTo>
                  <a:lnTo>
                    <a:pt x="76475" y="28082"/>
                  </a:lnTo>
                  <a:cubicBezTo>
                    <a:pt x="76475" y="19882"/>
                    <a:pt x="69804" y="13209"/>
                    <a:pt x="61602" y="13209"/>
                  </a:cubicBezTo>
                  <a:close/>
                  <a:moveTo>
                    <a:pt x="58628" y="57546"/>
                  </a:moveTo>
                  <a:lnTo>
                    <a:pt x="32366" y="57546"/>
                  </a:lnTo>
                  <a:lnTo>
                    <a:pt x="32366" y="31057"/>
                  </a:lnTo>
                  <a:lnTo>
                    <a:pt x="58628" y="31057"/>
                  </a:lnTo>
                  <a:lnTo>
                    <a:pt x="58628" y="575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28"/>
            <p:cNvSpPr/>
            <p:nvPr/>
          </p:nvSpPr>
          <p:spPr>
            <a:xfrm>
              <a:off x="6272476" y="4149316"/>
              <a:ext cx="572665" cy="570671"/>
            </a:xfrm>
            <a:custGeom>
              <a:avLst/>
              <a:gdLst/>
              <a:ahLst/>
              <a:cxnLst/>
              <a:rect l="l" t="t" r="r" b="b"/>
              <a:pathLst>
                <a:path w="572665" h="570671" extrusionOk="0">
                  <a:moveTo>
                    <a:pt x="557792" y="508485"/>
                  </a:moveTo>
                  <a:lnTo>
                    <a:pt x="525581" y="508485"/>
                  </a:lnTo>
                  <a:cubicBezTo>
                    <a:pt x="524464" y="508485"/>
                    <a:pt x="523378" y="508619"/>
                    <a:pt x="522331" y="508853"/>
                  </a:cubicBezTo>
                  <a:lnTo>
                    <a:pt x="488111" y="474458"/>
                  </a:lnTo>
                  <a:cubicBezTo>
                    <a:pt x="484100" y="470427"/>
                    <a:pt x="477327" y="467612"/>
                    <a:pt x="471640" y="467612"/>
                  </a:cubicBezTo>
                  <a:lnTo>
                    <a:pt x="441171" y="467612"/>
                  </a:lnTo>
                  <a:lnTo>
                    <a:pt x="441171" y="415490"/>
                  </a:lnTo>
                  <a:lnTo>
                    <a:pt x="505884" y="415490"/>
                  </a:lnTo>
                  <a:lnTo>
                    <a:pt x="505884" y="422786"/>
                  </a:lnTo>
                  <a:cubicBezTo>
                    <a:pt x="505884" y="430986"/>
                    <a:pt x="512555" y="437659"/>
                    <a:pt x="520757" y="437659"/>
                  </a:cubicBezTo>
                  <a:lnTo>
                    <a:pt x="552968" y="437659"/>
                  </a:lnTo>
                  <a:cubicBezTo>
                    <a:pt x="561169" y="437659"/>
                    <a:pt x="567840" y="430986"/>
                    <a:pt x="567840" y="422786"/>
                  </a:cubicBezTo>
                  <a:lnTo>
                    <a:pt x="567840" y="390348"/>
                  </a:lnTo>
                  <a:cubicBezTo>
                    <a:pt x="567840" y="382146"/>
                    <a:pt x="561169" y="375475"/>
                    <a:pt x="552968" y="375475"/>
                  </a:cubicBezTo>
                  <a:lnTo>
                    <a:pt x="520757" y="375475"/>
                  </a:lnTo>
                  <a:cubicBezTo>
                    <a:pt x="512555" y="375475"/>
                    <a:pt x="505884" y="382146"/>
                    <a:pt x="505884" y="390348"/>
                  </a:cubicBezTo>
                  <a:lnTo>
                    <a:pt x="505884" y="397642"/>
                  </a:lnTo>
                  <a:lnTo>
                    <a:pt x="441171" y="397642"/>
                  </a:lnTo>
                  <a:lnTo>
                    <a:pt x="441171" y="385280"/>
                  </a:lnTo>
                  <a:cubicBezTo>
                    <a:pt x="441171" y="380352"/>
                    <a:pt x="437177" y="376356"/>
                    <a:pt x="432247" y="376356"/>
                  </a:cubicBezTo>
                  <a:cubicBezTo>
                    <a:pt x="427318" y="376356"/>
                    <a:pt x="423324" y="380352"/>
                    <a:pt x="423324" y="385280"/>
                  </a:cubicBezTo>
                  <a:lnTo>
                    <a:pt x="423324" y="445672"/>
                  </a:lnTo>
                  <a:lnTo>
                    <a:pt x="173152" y="445672"/>
                  </a:lnTo>
                  <a:lnTo>
                    <a:pt x="173152" y="130236"/>
                  </a:lnTo>
                  <a:lnTo>
                    <a:pt x="423323" y="130236"/>
                  </a:lnTo>
                  <a:lnTo>
                    <a:pt x="423323" y="336497"/>
                  </a:lnTo>
                  <a:cubicBezTo>
                    <a:pt x="423323" y="341425"/>
                    <a:pt x="427317" y="345421"/>
                    <a:pt x="432246" y="345421"/>
                  </a:cubicBezTo>
                  <a:cubicBezTo>
                    <a:pt x="437176" y="345421"/>
                    <a:pt x="441170" y="341425"/>
                    <a:pt x="441170" y="336497"/>
                  </a:cubicBezTo>
                  <a:lnTo>
                    <a:pt x="441170" y="322662"/>
                  </a:lnTo>
                  <a:lnTo>
                    <a:pt x="461773" y="322662"/>
                  </a:lnTo>
                  <a:lnTo>
                    <a:pt x="461773" y="329957"/>
                  </a:lnTo>
                  <a:cubicBezTo>
                    <a:pt x="461773" y="338158"/>
                    <a:pt x="468444" y="344829"/>
                    <a:pt x="476646" y="344829"/>
                  </a:cubicBezTo>
                  <a:lnTo>
                    <a:pt x="508857" y="344829"/>
                  </a:lnTo>
                  <a:cubicBezTo>
                    <a:pt x="517059" y="344829"/>
                    <a:pt x="523730" y="338158"/>
                    <a:pt x="523730" y="329957"/>
                  </a:cubicBezTo>
                  <a:lnTo>
                    <a:pt x="523730" y="297518"/>
                  </a:lnTo>
                  <a:cubicBezTo>
                    <a:pt x="523730" y="289317"/>
                    <a:pt x="517059" y="282645"/>
                    <a:pt x="508857" y="282645"/>
                  </a:cubicBezTo>
                  <a:lnTo>
                    <a:pt x="476646" y="282645"/>
                  </a:lnTo>
                  <a:cubicBezTo>
                    <a:pt x="468444" y="282645"/>
                    <a:pt x="461773" y="289317"/>
                    <a:pt x="461773" y="297518"/>
                  </a:cubicBezTo>
                  <a:lnTo>
                    <a:pt x="461773" y="304813"/>
                  </a:lnTo>
                  <a:lnTo>
                    <a:pt x="441171" y="304813"/>
                  </a:lnTo>
                  <a:lnTo>
                    <a:pt x="441171" y="221518"/>
                  </a:lnTo>
                  <a:lnTo>
                    <a:pt x="488178" y="221518"/>
                  </a:lnTo>
                  <a:cubicBezTo>
                    <a:pt x="489136" y="221537"/>
                    <a:pt x="491317" y="222443"/>
                    <a:pt x="492002" y="223105"/>
                  </a:cubicBezTo>
                  <a:lnTo>
                    <a:pt x="499804" y="230946"/>
                  </a:lnTo>
                  <a:cubicBezTo>
                    <a:pt x="501547" y="232699"/>
                    <a:pt x="503838" y="233576"/>
                    <a:pt x="506129" y="233576"/>
                  </a:cubicBezTo>
                  <a:cubicBezTo>
                    <a:pt x="508405" y="233576"/>
                    <a:pt x="510681" y="232711"/>
                    <a:pt x="512423" y="230978"/>
                  </a:cubicBezTo>
                  <a:cubicBezTo>
                    <a:pt x="515916" y="227503"/>
                    <a:pt x="515931" y="221852"/>
                    <a:pt x="512454" y="218358"/>
                  </a:cubicBezTo>
                  <a:lnTo>
                    <a:pt x="504652" y="210515"/>
                  </a:lnTo>
                  <a:cubicBezTo>
                    <a:pt x="500641" y="206484"/>
                    <a:pt x="493868" y="203669"/>
                    <a:pt x="488181" y="203669"/>
                  </a:cubicBezTo>
                  <a:lnTo>
                    <a:pt x="441170" y="203669"/>
                  </a:lnTo>
                  <a:lnTo>
                    <a:pt x="441170" y="159168"/>
                  </a:lnTo>
                  <a:lnTo>
                    <a:pt x="500369" y="159168"/>
                  </a:lnTo>
                  <a:lnTo>
                    <a:pt x="500369" y="166463"/>
                  </a:lnTo>
                  <a:cubicBezTo>
                    <a:pt x="500369" y="174665"/>
                    <a:pt x="507040" y="181336"/>
                    <a:pt x="515242" y="181336"/>
                  </a:cubicBezTo>
                  <a:lnTo>
                    <a:pt x="547453" y="181336"/>
                  </a:lnTo>
                  <a:cubicBezTo>
                    <a:pt x="555653" y="181336"/>
                    <a:pt x="562326" y="174665"/>
                    <a:pt x="562326" y="166463"/>
                  </a:cubicBezTo>
                  <a:lnTo>
                    <a:pt x="562326" y="134025"/>
                  </a:lnTo>
                  <a:cubicBezTo>
                    <a:pt x="562326" y="125823"/>
                    <a:pt x="555653" y="119152"/>
                    <a:pt x="547453" y="119152"/>
                  </a:cubicBezTo>
                  <a:lnTo>
                    <a:pt x="515242" y="119152"/>
                  </a:lnTo>
                  <a:cubicBezTo>
                    <a:pt x="507040" y="119152"/>
                    <a:pt x="500369" y="125823"/>
                    <a:pt x="500369" y="134025"/>
                  </a:cubicBezTo>
                  <a:lnTo>
                    <a:pt x="500369" y="141320"/>
                  </a:lnTo>
                  <a:lnTo>
                    <a:pt x="441170" y="141320"/>
                  </a:lnTo>
                  <a:lnTo>
                    <a:pt x="441170" y="79282"/>
                  </a:lnTo>
                  <a:cubicBezTo>
                    <a:pt x="441170" y="67801"/>
                    <a:pt x="431829" y="58460"/>
                    <a:pt x="420348" y="58460"/>
                  </a:cubicBezTo>
                  <a:lnTo>
                    <a:pt x="176127" y="58460"/>
                  </a:lnTo>
                  <a:cubicBezTo>
                    <a:pt x="164646" y="58460"/>
                    <a:pt x="155305" y="67801"/>
                    <a:pt x="155305" y="79282"/>
                  </a:cubicBezTo>
                  <a:lnTo>
                    <a:pt x="155305" y="91444"/>
                  </a:lnTo>
                  <a:lnTo>
                    <a:pt x="105853" y="91444"/>
                  </a:lnTo>
                  <a:cubicBezTo>
                    <a:pt x="104895" y="91425"/>
                    <a:pt x="102714" y="90519"/>
                    <a:pt x="102030" y="89857"/>
                  </a:cubicBezTo>
                  <a:lnTo>
                    <a:pt x="61791" y="49410"/>
                  </a:lnTo>
                  <a:cubicBezTo>
                    <a:pt x="61890" y="48722"/>
                    <a:pt x="61958" y="48025"/>
                    <a:pt x="61958" y="47311"/>
                  </a:cubicBezTo>
                  <a:lnTo>
                    <a:pt x="61958" y="14873"/>
                  </a:lnTo>
                  <a:cubicBezTo>
                    <a:pt x="61958" y="6671"/>
                    <a:pt x="55287" y="0"/>
                    <a:pt x="47085" y="0"/>
                  </a:cubicBezTo>
                  <a:lnTo>
                    <a:pt x="14873" y="0"/>
                  </a:lnTo>
                  <a:cubicBezTo>
                    <a:pt x="6671" y="0"/>
                    <a:pt x="0" y="6671"/>
                    <a:pt x="0" y="14873"/>
                  </a:cubicBezTo>
                  <a:lnTo>
                    <a:pt x="0" y="47311"/>
                  </a:lnTo>
                  <a:cubicBezTo>
                    <a:pt x="0" y="55512"/>
                    <a:pt x="6671" y="62184"/>
                    <a:pt x="14873" y="62184"/>
                  </a:cubicBezTo>
                  <a:lnTo>
                    <a:pt x="47084" y="62184"/>
                  </a:lnTo>
                  <a:cubicBezTo>
                    <a:pt x="47791" y="62184"/>
                    <a:pt x="48481" y="62117"/>
                    <a:pt x="49161" y="62022"/>
                  </a:cubicBezTo>
                  <a:lnTo>
                    <a:pt x="89378" y="102446"/>
                  </a:lnTo>
                  <a:cubicBezTo>
                    <a:pt x="93389" y="106477"/>
                    <a:pt x="100161" y="109292"/>
                    <a:pt x="105848" y="109292"/>
                  </a:cubicBezTo>
                  <a:lnTo>
                    <a:pt x="155305" y="109292"/>
                  </a:lnTo>
                  <a:lnTo>
                    <a:pt x="155305" y="153099"/>
                  </a:lnTo>
                  <a:lnTo>
                    <a:pt x="133635" y="153099"/>
                  </a:lnTo>
                  <a:lnTo>
                    <a:pt x="133635" y="145804"/>
                  </a:lnTo>
                  <a:cubicBezTo>
                    <a:pt x="133635" y="137603"/>
                    <a:pt x="126963" y="130931"/>
                    <a:pt x="118762" y="130931"/>
                  </a:cubicBezTo>
                  <a:lnTo>
                    <a:pt x="86551" y="130931"/>
                  </a:lnTo>
                  <a:cubicBezTo>
                    <a:pt x="78349" y="130931"/>
                    <a:pt x="71678" y="137603"/>
                    <a:pt x="71678" y="145804"/>
                  </a:cubicBezTo>
                  <a:lnTo>
                    <a:pt x="71678" y="178242"/>
                  </a:lnTo>
                  <a:cubicBezTo>
                    <a:pt x="71678" y="186444"/>
                    <a:pt x="78349" y="193115"/>
                    <a:pt x="86551" y="193115"/>
                  </a:cubicBezTo>
                  <a:lnTo>
                    <a:pt x="118762" y="193115"/>
                  </a:lnTo>
                  <a:cubicBezTo>
                    <a:pt x="126963" y="193115"/>
                    <a:pt x="133635" y="186444"/>
                    <a:pt x="133635" y="178242"/>
                  </a:cubicBezTo>
                  <a:lnTo>
                    <a:pt x="133635" y="170946"/>
                  </a:lnTo>
                  <a:lnTo>
                    <a:pt x="155305" y="170946"/>
                  </a:lnTo>
                  <a:lnTo>
                    <a:pt x="155305" y="223068"/>
                  </a:lnTo>
                  <a:lnTo>
                    <a:pt x="123742" y="223068"/>
                  </a:lnTo>
                  <a:cubicBezTo>
                    <a:pt x="118813" y="223068"/>
                    <a:pt x="114819" y="227064"/>
                    <a:pt x="114819" y="231992"/>
                  </a:cubicBezTo>
                  <a:cubicBezTo>
                    <a:pt x="114819" y="236920"/>
                    <a:pt x="118813" y="240916"/>
                    <a:pt x="123742" y="240916"/>
                  </a:cubicBezTo>
                  <a:lnTo>
                    <a:pt x="155305" y="240916"/>
                  </a:lnTo>
                  <a:lnTo>
                    <a:pt x="155305" y="304814"/>
                  </a:lnTo>
                  <a:lnTo>
                    <a:pt x="133635" y="304814"/>
                  </a:lnTo>
                  <a:lnTo>
                    <a:pt x="133635" y="297519"/>
                  </a:lnTo>
                  <a:cubicBezTo>
                    <a:pt x="133635" y="289318"/>
                    <a:pt x="126963" y="282647"/>
                    <a:pt x="118762" y="282647"/>
                  </a:cubicBezTo>
                  <a:lnTo>
                    <a:pt x="86551" y="282647"/>
                  </a:lnTo>
                  <a:cubicBezTo>
                    <a:pt x="78349" y="282647"/>
                    <a:pt x="71678" y="289318"/>
                    <a:pt x="71678" y="297519"/>
                  </a:cubicBezTo>
                  <a:lnTo>
                    <a:pt x="71678" y="329958"/>
                  </a:lnTo>
                  <a:cubicBezTo>
                    <a:pt x="71678" y="338159"/>
                    <a:pt x="78349" y="344831"/>
                    <a:pt x="86551" y="344831"/>
                  </a:cubicBezTo>
                  <a:lnTo>
                    <a:pt x="118762" y="344831"/>
                  </a:lnTo>
                  <a:cubicBezTo>
                    <a:pt x="126963" y="344831"/>
                    <a:pt x="133635" y="338159"/>
                    <a:pt x="133635" y="329958"/>
                  </a:cubicBezTo>
                  <a:lnTo>
                    <a:pt x="133635" y="322663"/>
                  </a:lnTo>
                  <a:lnTo>
                    <a:pt x="155305" y="322663"/>
                  </a:lnTo>
                  <a:lnTo>
                    <a:pt x="155305" y="397645"/>
                  </a:lnTo>
                  <a:lnTo>
                    <a:pt x="92283" y="397645"/>
                  </a:lnTo>
                  <a:lnTo>
                    <a:pt x="92283" y="390350"/>
                  </a:lnTo>
                  <a:cubicBezTo>
                    <a:pt x="92283" y="382148"/>
                    <a:pt x="85612" y="375477"/>
                    <a:pt x="77410" y="375477"/>
                  </a:cubicBezTo>
                  <a:lnTo>
                    <a:pt x="45198" y="375477"/>
                  </a:lnTo>
                  <a:cubicBezTo>
                    <a:pt x="36997" y="375477"/>
                    <a:pt x="30325" y="382148"/>
                    <a:pt x="30325" y="390350"/>
                  </a:cubicBezTo>
                  <a:lnTo>
                    <a:pt x="30325" y="422788"/>
                  </a:lnTo>
                  <a:cubicBezTo>
                    <a:pt x="30325" y="430989"/>
                    <a:pt x="36997" y="437661"/>
                    <a:pt x="45198" y="437661"/>
                  </a:cubicBezTo>
                  <a:lnTo>
                    <a:pt x="77410" y="437661"/>
                  </a:lnTo>
                  <a:cubicBezTo>
                    <a:pt x="85612" y="437661"/>
                    <a:pt x="92283" y="430989"/>
                    <a:pt x="92283" y="422788"/>
                  </a:cubicBezTo>
                  <a:lnTo>
                    <a:pt x="92283" y="415492"/>
                  </a:lnTo>
                  <a:lnTo>
                    <a:pt x="155306" y="415492"/>
                  </a:lnTo>
                  <a:lnTo>
                    <a:pt x="155306" y="467614"/>
                  </a:lnTo>
                  <a:lnTo>
                    <a:pt x="107916" y="467614"/>
                  </a:lnTo>
                  <a:cubicBezTo>
                    <a:pt x="102230" y="467614"/>
                    <a:pt x="95456" y="470429"/>
                    <a:pt x="91446" y="474461"/>
                  </a:cubicBezTo>
                  <a:lnTo>
                    <a:pt x="57227" y="508856"/>
                  </a:lnTo>
                  <a:cubicBezTo>
                    <a:pt x="56179" y="508621"/>
                    <a:pt x="55094" y="508487"/>
                    <a:pt x="53977" y="508487"/>
                  </a:cubicBezTo>
                  <a:lnTo>
                    <a:pt x="21766" y="508487"/>
                  </a:lnTo>
                  <a:cubicBezTo>
                    <a:pt x="13564" y="508487"/>
                    <a:pt x="6893" y="515160"/>
                    <a:pt x="6893" y="523360"/>
                  </a:cubicBezTo>
                  <a:lnTo>
                    <a:pt x="6893" y="555798"/>
                  </a:lnTo>
                  <a:cubicBezTo>
                    <a:pt x="6893" y="564000"/>
                    <a:pt x="13564" y="570671"/>
                    <a:pt x="21766" y="570671"/>
                  </a:cubicBezTo>
                  <a:lnTo>
                    <a:pt x="53977" y="570671"/>
                  </a:lnTo>
                  <a:cubicBezTo>
                    <a:pt x="62178" y="570671"/>
                    <a:pt x="68850" y="564000"/>
                    <a:pt x="68850" y="555798"/>
                  </a:cubicBezTo>
                  <a:lnTo>
                    <a:pt x="68850" y="523360"/>
                  </a:lnTo>
                  <a:cubicBezTo>
                    <a:pt x="68850" y="523077"/>
                    <a:pt x="68823" y="522799"/>
                    <a:pt x="68808" y="522520"/>
                  </a:cubicBezTo>
                  <a:lnTo>
                    <a:pt x="104093" y="487051"/>
                  </a:lnTo>
                  <a:cubicBezTo>
                    <a:pt x="104782" y="486386"/>
                    <a:pt x="106963" y="485479"/>
                    <a:pt x="107916" y="485460"/>
                  </a:cubicBezTo>
                  <a:lnTo>
                    <a:pt x="155305" y="485460"/>
                  </a:lnTo>
                  <a:lnTo>
                    <a:pt x="155305" y="517712"/>
                  </a:lnTo>
                  <a:cubicBezTo>
                    <a:pt x="155305" y="529192"/>
                    <a:pt x="164646" y="538534"/>
                    <a:pt x="176127" y="538534"/>
                  </a:cubicBezTo>
                  <a:lnTo>
                    <a:pt x="420348" y="538534"/>
                  </a:lnTo>
                  <a:cubicBezTo>
                    <a:pt x="431829" y="538534"/>
                    <a:pt x="441170" y="529192"/>
                    <a:pt x="441170" y="517712"/>
                  </a:cubicBezTo>
                  <a:lnTo>
                    <a:pt x="441170" y="485460"/>
                  </a:lnTo>
                  <a:lnTo>
                    <a:pt x="471634" y="485460"/>
                  </a:lnTo>
                  <a:cubicBezTo>
                    <a:pt x="472592" y="485479"/>
                    <a:pt x="474773" y="486386"/>
                    <a:pt x="475457" y="487047"/>
                  </a:cubicBezTo>
                  <a:lnTo>
                    <a:pt x="510750" y="522521"/>
                  </a:lnTo>
                  <a:cubicBezTo>
                    <a:pt x="510733" y="522799"/>
                    <a:pt x="510707" y="523075"/>
                    <a:pt x="510707" y="523359"/>
                  </a:cubicBezTo>
                  <a:lnTo>
                    <a:pt x="510707" y="555797"/>
                  </a:lnTo>
                  <a:cubicBezTo>
                    <a:pt x="510707" y="563999"/>
                    <a:pt x="517379" y="570670"/>
                    <a:pt x="525580" y="570670"/>
                  </a:cubicBezTo>
                  <a:lnTo>
                    <a:pt x="557792" y="570670"/>
                  </a:lnTo>
                  <a:cubicBezTo>
                    <a:pt x="565994" y="570670"/>
                    <a:pt x="572665" y="563999"/>
                    <a:pt x="572665" y="555797"/>
                  </a:cubicBezTo>
                  <a:lnTo>
                    <a:pt x="572665" y="523359"/>
                  </a:lnTo>
                  <a:cubicBezTo>
                    <a:pt x="572665" y="515157"/>
                    <a:pt x="565993" y="508485"/>
                    <a:pt x="557792" y="508485"/>
                  </a:cubicBezTo>
                  <a:close/>
                  <a:moveTo>
                    <a:pt x="523730" y="393322"/>
                  </a:moveTo>
                  <a:lnTo>
                    <a:pt x="549992" y="393322"/>
                  </a:lnTo>
                  <a:lnTo>
                    <a:pt x="549992" y="419811"/>
                  </a:lnTo>
                  <a:lnTo>
                    <a:pt x="523730" y="419811"/>
                  </a:lnTo>
                  <a:lnTo>
                    <a:pt x="523730" y="393322"/>
                  </a:lnTo>
                  <a:close/>
                  <a:moveTo>
                    <a:pt x="479621" y="300493"/>
                  </a:moveTo>
                  <a:lnTo>
                    <a:pt x="505882" y="300493"/>
                  </a:lnTo>
                  <a:lnTo>
                    <a:pt x="505882" y="326982"/>
                  </a:lnTo>
                  <a:lnTo>
                    <a:pt x="479621" y="326982"/>
                  </a:lnTo>
                  <a:lnTo>
                    <a:pt x="479621" y="300493"/>
                  </a:lnTo>
                  <a:close/>
                  <a:moveTo>
                    <a:pt x="518216" y="137002"/>
                  </a:moveTo>
                  <a:lnTo>
                    <a:pt x="544478" y="137002"/>
                  </a:lnTo>
                  <a:lnTo>
                    <a:pt x="544478" y="163491"/>
                  </a:lnTo>
                  <a:lnTo>
                    <a:pt x="518216" y="163491"/>
                  </a:lnTo>
                  <a:lnTo>
                    <a:pt x="518216" y="137002"/>
                  </a:lnTo>
                  <a:close/>
                  <a:moveTo>
                    <a:pt x="173152" y="79282"/>
                  </a:moveTo>
                  <a:cubicBezTo>
                    <a:pt x="173152" y="77670"/>
                    <a:pt x="174515" y="76307"/>
                    <a:pt x="176127" y="76307"/>
                  </a:cubicBezTo>
                  <a:lnTo>
                    <a:pt x="420348" y="76307"/>
                  </a:lnTo>
                  <a:cubicBezTo>
                    <a:pt x="421960" y="76307"/>
                    <a:pt x="423323" y="77670"/>
                    <a:pt x="423323" y="79282"/>
                  </a:cubicBezTo>
                  <a:lnTo>
                    <a:pt x="423323" y="112389"/>
                  </a:lnTo>
                  <a:lnTo>
                    <a:pt x="173152" y="112389"/>
                  </a:lnTo>
                  <a:lnTo>
                    <a:pt x="173152" y="79282"/>
                  </a:lnTo>
                  <a:close/>
                  <a:moveTo>
                    <a:pt x="44109" y="44337"/>
                  </a:moveTo>
                  <a:lnTo>
                    <a:pt x="17847" y="44337"/>
                  </a:lnTo>
                  <a:lnTo>
                    <a:pt x="17847" y="17847"/>
                  </a:lnTo>
                  <a:lnTo>
                    <a:pt x="44109" y="17847"/>
                  </a:lnTo>
                  <a:lnTo>
                    <a:pt x="44109" y="44337"/>
                  </a:lnTo>
                  <a:close/>
                  <a:moveTo>
                    <a:pt x="115787" y="175268"/>
                  </a:moveTo>
                  <a:lnTo>
                    <a:pt x="89525" y="175268"/>
                  </a:lnTo>
                  <a:lnTo>
                    <a:pt x="89525" y="148779"/>
                  </a:lnTo>
                  <a:lnTo>
                    <a:pt x="115787" y="148779"/>
                  </a:lnTo>
                  <a:lnTo>
                    <a:pt x="115787" y="175268"/>
                  </a:lnTo>
                  <a:close/>
                  <a:moveTo>
                    <a:pt x="115787" y="326982"/>
                  </a:moveTo>
                  <a:lnTo>
                    <a:pt x="89525" y="326982"/>
                  </a:lnTo>
                  <a:lnTo>
                    <a:pt x="89525" y="300493"/>
                  </a:lnTo>
                  <a:lnTo>
                    <a:pt x="115787" y="300493"/>
                  </a:lnTo>
                  <a:lnTo>
                    <a:pt x="115787" y="326982"/>
                  </a:lnTo>
                  <a:close/>
                  <a:moveTo>
                    <a:pt x="74436" y="419813"/>
                  </a:moveTo>
                  <a:lnTo>
                    <a:pt x="48173" y="419813"/>
                  </a:lnTo>
                  <a:lnTo>
                    <a:pt x="48173" y="393323"/>
                  </a:lnTo>
                  <a:lnTo>
                    <a:pt x="74436" y="393323"/>
                  </a:lnTo>
                  <a:lnTo>
                    <a:pt x="74436" y="419813"/>
                  </a:lnTo>
                  <a:close/>
                  <a:moveTo>
                    <a:pt x="51002" y="552821"/>
                  </a:moveTo>
                  <a:lnTo>
                    <a:pt x="24740" y="552821"/>
                  </a:lnTo>
                  <a:lnTo>
                    <a:pt x="24740" y="526332"/>
                  </a:lnTo>
                  <a:lnTo>
                    <a:pt x="51002" y="526332"/>
                  </a:lnTo>
                  <a:lnTo>
                    <a:pt x="51002" y="552821"/>
                  </a:lnTo>
                  <a:close/>
                  <a:moveTo>
                    <a:pt x="268464" y="463520"/>
                  </a:moveTo>
                  <a:lnTo>
                    <a:pt x="328012" y="463520"/>
                  </a:lnTo>
                  <a:lnTo>
                    <a:pt x="328012" y="478004"/>
                  </a:lnTo>
                  <a:lnTo>
                    <a:pt x="268464" y="478004"/>
                  </a:lnTo>
                  <a:lnTo>
                    <a:pt x="268464" y="463520"/>
                  </a:lnTo>
                  <a:close/>
                  <a:moveTo>
                    <a:pt x="423324" y="517712"/>
                  </a:moveTo>
                  <a:lnTo>
                    <a:pt x="423323" y="517712"/>
                  </a:lnTo>
                  <a:cubicBezTo>
                    <a:pt x="423323" y="519324"/>
                    <a:pt x="421960" y="520686"/>
                    <a:pt x="420348" y="520686"/>
                  </a:cubicBezTo>
                  <a:lnTo>
                    <a:pt x="176127" y="520686"/>
                  </a:lnTo>
                  <a:cubicBezTo>
                    <a:pt x="174515" y="520686"/>
                    <a:pt x="173152" y="519324"/>
                    <a:pt x="173152" y="517712"/>
                  </a:cubicBezTo>
                  <a:lnTo>
                    <a:pt x="173152" y="463521"/>
                  </a:lnTo>
                  <a:lnTo>
                    <a:pt x="250616" y="463521"/>
                  </a:lnTo>
                  <a:lnTo>
                    <a:pt x="250616" y="480979"/>
                  </a:lnTo>
                  <a:cubicBezTo>
                    <a:pt x="250616" y="489181"/>
                    <a:pt x="257288" y="495852"/>
                    <a:pt x="265489" y="495852"/>
                  </a:cubicBezTo>
                  <a:lnTo>
                    <a:pt x="330987" y="495852"/>
                  </a:lnTo>
                  <a:cubicBezTo>
                    <a:pt x="339188" y="495852"/>
                    <a:pt x="345860" y="489181"/>
                    <a:pt x="345860" y="480979"/>
                  </a:cubicBezTo>
                  <a:lnTo>
                    <a:pt x="345860" y="463521"/>
                  </a:lnTo>
                  <a:lnTo>
                    <a:pt x="423324" y="463521"/>
                  </a:lnTo>
                  <a:lnTo>
                    <a:pt x="423324" y="517712"/>
                  </a:lnTo>
                  <a:close/>
                  <a:moveTo>
                    <a:pt x="554818" y="552821"/>
                  </a:moveTo>
                  <a:lnTo>
                    <a:pt x="528556" y="552821"/>
                  </a:lnTo>
                  <a:lnTo>
                    <a:pt x="528556" y="526332"/>
                  </a:lnTo>
                  <a:lnTo>
                    <a:pt x="554818" y="526332"/>
                  </a:lnTo>
                  <a:lnTo>
                    <a:pt x="554818" y="5528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4" name="Google Shape;1274;p28"/>
            <p:cNvSpPr/>
            <p:nvPr/>
          </p:nvSpPr>
          <p:spPr>
            <a:xfrm>
              <a:off x="6499037" y="4322691"/>
              <a:ext cx="143350" cy="160000"/>
            </a:xfrm>
            <a:custGeom>
              <a:avLst/>
              <a:gdLst/>
              <a:ahLst/>
              <a:cxnLst/>
              <a:rect l="l" t="t" r="r" b="b"/>
              <a:pathLst>
                <a:path w="143350" h="160000" extrusionOk="0">
                  <a:moveTo>
                    <a:pt x="133761" y="32880"/>
                  </a:moveTo>
                  <a:lnTo>
                    <a:pt x="81302" y="2438"/>
                  </a:lnTo>
                  <a:cubicBezTo>
                    <a:pt x="77830" y="424"/>
                    <a:pt x="74151" y="0"/>
                    <a:pt x="71677" y="0"/>
                  </a:cubicBezTo>
                  <a:cubicBezTo>
                    <a:pt x="69202" y="0"/>
                    <a:pt x="65523" y="422"/>
                    <a:pt x="62052" y="2437"/>
                  </a:cubicBezTo>
                  <a:lnTo>
                    <a:pt x="9589" y="32880"/>
                  </a:lnTo>
                  <a:cubicBezTo>
                    <a:pt x="4034" y="36105"/>
                    <a:pt x="0" y="43109"/>
                    <a:pt x="0" y="49533"/>
                  </a:cubicBezTo>
                  <a:lnTo>
                    <a:pt x="0" y="110467"/>
                  </a:lnTo>
                  <a:cubicBezTo>
                    <a:pt x="0" y="116892"/>
                    <a:pt x="4034" y="123896"/>
                    <a:pt x="9590" y="127120"/>
                  </a:cubicBezTo>
                  <a:lnTo>
                    <a:pt x="62051" y="157562"/>
                  </a:lnTo>
                  <a:cubicBezTo>
                    <a:pt x="65523" y="159576"/>
                    <a:pt x="69202" y="160000"/>
                    <a:pt x="71677" y="160000"/>
                  </a:cubicBezTo>
                  <a:cubicBezTo>
                    <a:pt x="74151" y="160000"/>
                    <a:pt x="77830" y="159578"/>
                    <a:pt x="81301" y="157563"/>
                  </a:cubicBezTo>
                  <a:lnTo>
                    <a:pt x="133762" y="127120"/>
                  </a:lnTo>
                  <a:cubicBezTo>
                    <a:pt x="139317" y="123896"/>
                    <a:pt x="143351" y="116892"/>
                    <a:pt x="143351" y="110469"/>
                  </a:cubicBezTo>
                  <a:lnTo>
                    <a:pt x="143351" y="49534"/>
                  </a:lnTo>
                  <a:cubicBezTo>
                    <a:pt x="143351" y="43110"/>
                    <a:pt x="139317" y="36107"/>
                    <a:pt x="133761" y="32880"/>
                  </a:cubicBezTo>
                  <a:close/>
                  <a:moveTo>
                    <a:pt x="18653" y="111744"/>
                  </a:moveTo>
                  <a:cubicBezTo>
                    <a:pt x="18351" y="111468"/>
                    <a:pt x="17937" y="110748"/>
                    <a:pt x="17849" y="110348"/>
                  </a:cubicBezTo>
                  <a:lnTo>
                    <a:pt x="17849" y="106605"/>
                  </a:lnTo>
                  <a:lnTo>
                    <a:pt x="40628" y="106605"/>
                  </a:lnTo>
                  <a:lnTo>
                    <a:pt x="40628" y="110469"/>
                  </a:lnTo>
                  <a:cubicBezTo>
                    <a:pt x="40628" y="115364"/>
                    <a:pt x="42472" y="121952"/>
                    <a:pt x="45014" y="126135"/>
                  </a:cubicBezTo>
                  <a:lnTo>
                    <a:pt x="45863" y="127533"/>
                  </a:lnTo>
                  <a:lnTo>
                    <a:pt x="18653" y="111744"/>
                  </a:lnTo>
                  <a:close/>
                  <a:moveTo>
                    <a:pt x="17849" y="88758"/>
                  </a:moveTo>
                  <a:lnTo>
                    <a:pt x="17849" y="68531"/>
                  </a:lnTo>
                  <a:lnTo>
                    <a:pt x="40628" y="68531"/>
                  </a:lnTo>
                  <a:lnTo>
                    <a:pt x="40628" y="88758"/>
                  </a:lnTo>
                  <a:lnTo>
                    <a:pt x="17849" y="88758"/>
                  </a:lnTo>
                  <a:close/>
                  <a:moveTo>
                    <a:pt x="45012" y="33867"/>
                  </a:moveTo>
                  <a:cubicBezTo>
                    <a:pt x="42471" y="38051"/>
                    <a:pt x="40627" y="44639"/>
                    <a:pt x="40627" y="49534"/>
                  </a:cubicBezTo>
                  <a:lnTo>
                    <a:pt x="40627" y="50683"/>
                  </a:lnTo>
                  <a:lnTo>
                    <a:pt x="17847" y="50683"/>
                  </a:lnTo>
                  <a:lnTo>
                    <a:pt x="17847" y="49652"/>
                  </a:lnTo>
                  <a:cubicBezTo>
                    <a:pt x="17936" y="49252"/>
                    <a:pt x="18350" y="48532"/>
                    <a:pt x="18652" y="48255"/>
                  </a:cubicBezTo>
                  <a:lnTo>
                    <a:pt x="45863" y="32463"/>
                  </a:lnTo>
                  <a:lnTo>
                    <a:pt x="45012" y="33867"/>
                  </a:lnTo>
                  <a:close/>
                  <a:moveTo>
                    <a:pt x="83085" y="116867"/>
                  </a:moveTo>
                  <a:lnTo>
                    <a:pt x="71675" y="135647"/>
                  </a:lnTo>
                  <a:lnTo>
                    <a:pt x="60266" y="116867"/>
                  </a:lnTo>
                  <a:cubicBezTo>
                    <a:pt x="59412" y="115462"/>
                    <a:pt x="58474" y="112112"/>
                    <a:pt x="58474" y="110467"/>
                  </a:cubicBezTo>
                  <a:lnTo>
                    <a:pt x="58474" y="106605"/>
                  </a:lnTo>
                  <a:lnTo>
                    <a:pt x="84875" y="106605"/>
                  </a:lnTo>
                  <a:lnTo>
                    <a:pt x="84875" y="110469"/>
                  </a:lnTo>
                  <a:lnTo>
                    <a:pt x="84877" y="110469"/>
                  </a:lnTo>
                  <a:cubicBezTo>
                    <a:pt x="84877" y="112113"/>
                    <a:pt x="83939" y="115464"/>
                    <a:pt x="83085" y="116867"/>
                  </a:cubicBezTo>
                  <a:close/>
                  <a:moveTo>
                    <a:pt x="84877" y="88758"/>
                  </a:moveTo>
                  <a:lnTo>
                    <a:pt x="58475" y="88758"/>
                  </a:lnTo>
                  <a:lnTo>
                    <a:pt x="58475" y="68531"/>
                  </a:lnTo>
                  <a:lnTo>
                    <a:pt x="84877" y="68531"/>
                  </a:lnTo>
                  <a:lnTo>
                    <a:pt x="84877" y="88758"/>
                  </a:lnTo>
                  <a:close/>
                  <a:moveTo>
                    <a:pt x="84878" y="50683"/>
                  </a:moveTo>
                  <a:lnTo>
                    <a:pt x="84877" y="50683"/>
                  </a:lnTo>
                  <a:lnTo>
                    <a:pt x="58475" y="50683"/>
                  </a:lnTo>
                  <a:lnTo>
                    <a:pt x="58475" y="49534"/>
                  </a:lnTo>
                  <a:cubicBezTo>
                    <a:pt x="58475" y="47889"/>
                    <a:pt x="59413" y="44539"/>
                    <a:pt x="60267" y="43135"/>
                  </a:cubicBezTo>
                  <a:lnTo>
                    <a:pt x="71677" y="24356"/>
                  </a:lnTo>
                  <a:lnTo>
                    <a:pt x="83086" y="43135"/>
                  </a:lnTo>
                  <a:cubicBezTo>
                    <a:pt x="83940" y="44540"/>
                    <a:pt x="84878" y="47891"/>
                    <a:pt x="84878" y="49535"/>
                  </a:cubicBezTo>
                  <a:lnTo>
                    <a:pt x="84878" y="50683"/>
                  </a:lnTo>
                  <a:close/>
                  <a:moveTo>
                    <a:pt x="125503" y="110350"/>
                  </a:moveTo>
                  <a:cubicBezTo>
                    <a:pt x="125415" y="110749"/>
                    <a:pt x="125001" y="111469"/>
                    <a:pt x="124699" y="111746"/>
                  </a:cubicBezTo>
                  <a:lnTo>
                    <a:pt x="97489" y="127538"/>
                  </a:lnTo>
                  <a:lnTo>
                    <a:pt x="98339" y="126136"/>
                  </a:lnTo>
                  <a:cubicBezTo>
                    <a:pt x="100881" y="121953"/>
                    <a:pt x="102724" y="115365"/>
                    <a:pt x="102724" y="110470"/>
                  </a:cubicBezTo>
                  <a:lnTo>
                    <a:pt x="102724" y="106605"/>
                  </a:lnTo>
                  <a:lnTo>
                    <a:pt x="125503" y="106605"/>
                  </a:lnTo>
                  <a:lnTo>
                    <a:pt x="125503" y="110350"/>
                  </a:lnTo>
                  <a:close/>
                  <a:moveTo>
                    <a:pt x="125503" y="88758"/>
                  </a:moveTo>
                  <a:lnTo>
                    <a:pt x="102724" y="88758"/>
                  </a:lnTo>
                  <a:lnTo>
                    <a:pt x="102724" y="68531"/>
                  </a:lnTo>
                  <a:lnTo>
                    <a:pt x="125503" y="68531"/>
                  </a:lnTo>
                  <a:lnTo>
                    <a:pt x="125503" y="88758"/>
                  </a:lnTo>
                  <a:close/>
                  <a:moveTo>
                    <a:pt x="125503" y="50683"/>
                  </a:moveTo>
                  <a:lnTo>
                    <a:pt x="102724" y="50683"/>
                  </a:lnTo>
                  <a:lnTo>
                    <a:pt x="102724" y="49534"/>
                  </a:lnTo>
                  <a:cubicBezTo>
                    <a:pt x="102724" y="44639"/>
                    <a:pt x="100880" y="38051"/>
                    <a:pt x="98339" y="33867"/>
                  </a:cubicBezTo>
                  <a:lnTo>
                    <a:pt x="97488" y="32466"/>
                  </a:lnTo>
                  <a:lnTo>
                    <a:pt x="124699" y="48257"/>
                  </a:lnTo>
                  <a:cubicBezTo>
                    <a:pt x="125001" y="48534"/>
                    <a:pt x="125415" y="49253"/>
                    <a:pt x="125503" y="49654"/>
                  </a:cubicBezTo>
                  <a:lnTo>
                    <a:pt x="125503" y="506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5" name="Google Shape;1275;p28"/>
            <p:cNvSpPr/>
            <p:nvPr/>
          </p:nvSpPr>
          <p:spPr>
            <a:xfrm>
              <a:off x="6516301" y="4519250"/>
              <a:ext cx="108824" cy="17847"/>
            </a:xfrm>
            <a:custGeom>
              <a:avLst/>
              <a:gdLst/>
              <a:ahLst/>
              <a:cxnLst/>
              <a:rect l="l" t="t" r="r" b="b"/>
              <a:pathLst>
                <a:path w="108824" h="17847" extrusionOk="0">
                  <a:moveTo>
                    <a:pt x="99901" y="0"/>
                  </a:moveTo>
                  <a:lnTo>
                    <a:pt x="8924" y="0"/>
                  </a:lnTo>
                  <a:cubicBezTo>
                    <a:pt x="3994" y="0"/>
                    <a:pt x="0" y="3995"/>
                    <a:pt x="0" y="8924"/>
                  </a:cubicBezTo>
                  <a:cubicBezTo>
                    <a:pt x="0" y="13852"/>
                    <a:pt x="3994" y="17847"/>
                    <a:pt x="8924" y="17847"/>
                  </a:cubicBezTo>
                  <a:lnTo>
                    <a:pt x="99901" y="17847"/>
                  </a:lnTo>
                  <a:cubicBezTo>
                    <a:pt x="104830" y="17847"/>
                    <a:pt x="108824" y="13852"/>
                    <a:pt x="108824" y="8924"/>
                  </a:cubicBezTo>
                  <a:cubicBezTo>
                    <a:pt x="108824" y="3995"/>
                    <a:pt x="104830" y="0"/>
                    <a:pt x="999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6" name="Google Shape;1276;p28"/>
            <p:cNvSpPr/>
            <p:nvPr/>
          </p:nvSpPr>
          <p:spPr>
            <a:xfrm>
              <a:off x="6272476" y="4350217"/>
              <a:ext cx="85072" cy="62184"/>
            </a:xfrm>
            <a:custGeom>
              <a:avLst/>
              <a:gdLst/>
              <a:ahLst/>
              <a:cxnLst/>
              <a:rect l="l" t="t" r="r" b="b"/>
              <a:pathLst>
                <a:path w="85072" h="62184" extrusionOk="0">
                  <a:moveTo>
                    <a:pt x="76149" y="22168"/>
                  </a:moveTo>
                  <a:lnTo>
                    <a:pt x="61957" y="22168"/>
                  </a:lnTo>
                  <a:lnTo>
                    <a:pt x="61957" y="14873"/>
                  </a:lnTo>
                  <a:cubicBezTo>
                    <a:pt x="61957" y="6671"/>
                    <a:pt x="55285" y="0"/>
                    <a:pt x="47084" y="0"/>
                  </a:cubicBezTo>
                  <a:lnTo>
                    <a:pt x="14873" y="0"/>
                  </a:lnTo>
                  <a:cubicBezTo>
                    <a:pt x="6671" y="0"/>
                    <a:pt x="0" y="6671"/>
                    <a:pt x="0" y="14873"/>
                  </a:cubicBezTo>
                  <a:lnTo>
                    <a:pt x="0" y="47311"/>
                  </a:lnTo>
                  <a:cubicBezTo>
                    <a:pt x="0" y="55513"/>
                    <a:pt x="6671" y="62184"/>
                    <a:pt x="14873" y="62184"/>
                  </a:cubicBezTo>
                  <a:lnTo>
                    <a:pt x="47084" y="62184"/>
                  </a:lnTo>
                  <a:lnTo>
                    <a:pt x="47084" y="62183"/>
                  </a:lnTo>
                  <a:cubicBezTo>
                    <a:pt x="55285" y="62183"/>
                    <a:pt x="61957" y="55512"/>
                    <a:pt x="61957" y="47310"/>
                  </a:cubicBezTo>
                  <a:lnTo>
                    <a:pt x="61957" y="40015"/>
                  </a:lnTo>
                  <a:lnTo>
                    <a:pt x="76149" y="40015"/>
                  </a:lnTo>
                  <a:cubicBezTo>
                    <a:pt x="81079" y="40015"/>
                    <a:pt x="85073" y="36020"/>
                    <a:pt x="85073" y="31091"/>
                  </a:cubicBezTo>
                  <a:cubicBezTo>
                    <a:pt x="85073" y="26163"/>
                    <a:pt x="81079" y="22168"/>
                    <a:pt x="76149" y="22168"/>
                  </a:cubicBezTo>
                  <a:close/>
                  <a:moveTo>
                    <a:pt x="44109" y="44337"/>
                  </a:moveTo>
                  <a:lnTo>
                    <a:pt x="17847" y="44337"/>
                  </a:lnTo>
                  <a:lnTo>
                    <a:pt x="17847" y="17847"/>
                  </a:lnTo>
                  <a:lnTo>
                    <a:pt x="44109" y="17847"/>
                  </a:lnTo>
                  <a:lnTo>
                    <a:pt x="44109" y="443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77" name="Google Shape;1277;p28"/>
          <p:cNvSpPr/>
          <p:nvPr/>
        </p:nvSpPr>
        <p:spPr>
          <a:xfrm rot="5400000">
            <a:off x="4173761" y="3887449"/>
            <a:ext cx="796500" cy="749400"/>
          </a:xfrm>
          <a:prstGeom prst="hexagon">
            <a:avLst>
              <a:gd name="adj" fmla="val 25000"/>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278" name="Google Shape;1278;p28"/>
          <p:cNvSpPr txBox="1"/>
          <p:nvPr/>
        </p:nvSpPr>
        <p:spPr>
          <a:xfrm>
            <a:off x="622001" y="3902000"/>
            <a:ext cx="3369900" cy="436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600">
                <a:solidFill>
                  <a:schemeClr val="dk1"/>
                </a:solidFill>
                <a:latin typeface="Montserrat SemiBold"/>
                <a:ea typeface="Montserrat SemiBold"/>
                <a:cs typeface="Montserrat SemiBold"/>
                <a:sym typeface="Montserrat SemiBold"/>
              </a:rPr>
              <a:t>Jupiter</a:t>
            </a:r>
            <a:endParaRPr sz="1600">
              <a:solidFill>
                <a:schemeClr val="dk1"/>
              </a:solidFill>
              <a:latin typeface="Montserrat SemiBold"/>
              <a:ea typeface="Montserrat SemiBold"/>
              <a:cs typeface="Montserrat SemiBold"/>
              <a:sym typeface="Montserrat SemiBold"/>
            </a:endParaRPr>
          </a:p>
        </p:txBody>
      </p:sp>
      <p:sp>
        <p:nvSpPr>
          <p:cNvPr id="1279" name="Google Shape;1279;p28"/>
          <p:cNvSpPr txBox="1"/>
          <p:nvPr/>
        </p:nvSpPr>
        <p:spPr>
          <a:xfrm>
            <a:off x="622001" y="4247900"/>
            <a:ext cx="3369900" cy="37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Montserrat Medium"/>
                <a:ea typeface="Montserrat Medium"/>
                <a:cs typeface="Montserrat Medium"/>
                <a:sym typeface="Montserrat Medium"/>
              </a:rPr>
              <a:t>Jupiter is the biggest  planet of them all</a:t>
            </a:r>
            <a:endParaRPr sz="1200">
              <a:solidFill>
                <a:schemeClr val="dk1"/>
              </a:solidFill>
              <a:latin typeface="Montserrat Medium"/>
              <a:ea typeface="Montserrat Medium"/>
              <a:cs typeface="Montserrat Medium"/>
              <a:sym typeface="Montserrat Medium"/>
            </a:endParaRPr>
          </a:p>
        </p:txBody>
      </p:sp>
      <p:cxnSp>
        <p:nvCxnSpPr>
          <p:cNvPr id="1280" name="Google Shape;1280;p28"/>
          <p:cNvCxnSpPr/>
          <p:nvPr/>
        </p:nvCxnSpPr>
        <p:spPr>
          <a:xfrm>
            <a:off x="4953631" y="4268000"/>
            <a:ext cx="3568500" cy="0"/>
          </a:xfrm>
          <a:prstGeom prst="straightConnector1">
            <a:avLst/>
          </a:prstGeom>
          <a:noFill/>
          <a:ln w="9525" cap="flat" cmpd="sng">
            <a:solidFill>
              <a:schemeClr val="dk1"/>
            </a:solidFill>
            <a:prstDash val="solid"/>
            <a:round/>
            <a:headEnd type="none" w="med" len="med"/>
            <a:tailEnd type="diamond" w="med" len="med"/>
          </a:ln>
        </p:spPr>
      </p:cxnSp>
      <p:sp>
        <p:nvSpPr>
          <p:cNvPr id="1281" name="Google Shape;1281;p28"/>
          <p:cNvSpPr/>
          <p:nvPr/>
        </p:nvSpPr>
        <p:spPr>
          <a:xfrm>
            <a:off x="7651369" y="4195829"/>
            <a:ext cx="165300" cy="1443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282" name="Google Shape;1282;p28"/>
          <p:cNvSpPr txBox="1"/>
          <p:nvPr/>
        </p:nvSpPr>
        <p:spPr>
          <a:xfrm>
            <a:off x="7250731" y="4332000"/>
            <a:ext cx="966600" cy="3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Earth</a:t>
            </a:r>
            <a:endParaRPr sz="1200">
              <a:solidFill>
                <a:schemeClr val="dk1"/>
              </a:solidFill>
              <a:latin typeface="Montserrat Medium"/>
              <a:ea typeface="Montserrat Medium"/>
              <a:cs typeface="Montserrat Medium"/>
              <a:sym typeface="Montserrat Medium"/>
            </a:endParaRPr>
          </a:p>
        </p:txBody>
      </p:sp>
      <p:sp>
        <p:nvSpPr>
          <p:cNvPr id="1283" name="Google Shape;1283;p28"/>
          <p:cNvSpPr/>
          <p:nvPr/>
        </p:nvSpPr>
        <p:spPr>
          <a:xfrm>
            <a:off x="6660632" y="4195829"/>
            <a:ext cx="165300" cy="1443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284" name="Google Shape;1284;p28"/>
          <p:cNvSpPr txBox="1"/>
          <p:nvPr/>
        </p:nvSpPr>
        <p:spPr>
          <a:xfrm>
            <a:off x="6259994" y="4332000"/>
            <a:ext cx="966600" cy="3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Saturn</a:t>
            </a:r>
            <a:endParaRPr sz="1200">
              <a:solidFill>
                <a:schemeClr val="dk1"/>
              </a:solidFill>
              <a:latin typeface="Montserrat Medium"/>
              <a:ea typeface="Montserrat Medium"/>
              <a:cs typeface="Montserrat Medium"/>
              <a:sym typeface="Montserrat Medium"/>
            </a:endParaRPr>
          </a:p>
        </p:txBody>
      </p:sp>
      <p:sp>
        <p:nvSpPr>
          <p:cNvPr id="1285" name="Google Shape;1285;p28"/>
          <p:cNvSpPr/>
          <p:nvPr/>
        </p:nvSpPr>
        <p:spPr>
          <a:xfrm>
            <a:off x="5669894" y="4195829"/>
            <a:ext cx="165300" cy="144300"/>
          </a:xfrm>
          <a:prstGeom prst="hexagon">
            <a:avLst>
              <a:gd name="adj" fmla="val 25000"/>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286" name="Google Shape;1286;p28"/>
          <p:cNvSpPr txBox="1"/>
          <p:nvPr/>
        </p:nvSpPr>
        <p:spPr>
          <a:xfrm>
            <a:off x="5269256" y="4332000"/>
            <a:ext cx="966600" cy="3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Venus</a:t>
            </a:r>
            <a:endParaRPr sz="1200">
              <a:solidFill>
                <a:schemeClr val="dk1"/>
              </a:solidFill>
              <a:latin typeface="Montserrat Medium"/>
              <a:ea typeface="Montserrat Medium"/>
              <a:cs typeface="Montserrat Medium"/>
              <a:sym typeface="Montserrat Medium"/>
            </a:endParaRPr>
          </a:p>
        </p:txBody>
      </p:sp>
      <p:grpSp>
        <p:nvGrpSpPr>
          <p:cNvPr id="1287" name="Google Shape;1287;p28"/>
          <p:cNvGrpSpPr/>
          <p:nvPr/>
        </p:nvGrpSpPr>
        <p:grpSpPr>
          <a:xfrm>
            <a:off x="4326560" y="4016523"/>
            <a:ext cx="490901" cy="491253"/>
            <a:chOff x="4348402" y="3107782"/>
            <a:chExt cx="608756" cy="609193"/>
          </a:xfrm>
        </p:grpSpPr>
        <p:sp>
          <p:nvSpPr>
            <p:cNvPr id="1288" name="Google Shape;1288;p28"/>
            <p:cNvSpPr/>
            <p:nvPr/>
          </p:nvSpPr>
          <p:spPr>
            <a:xfrm>
              <a:off x="4410046" y="3196511"/>
              <a:ext cx="458790" cy="458788"/>
            </a:xfrm>
            <a:custGeom>
              <a:avLst/>
              <a:gdLst/>
              <a:ahLst/>
              <a:cxnLst/>
              <a:rect l="l" t="t" r="r" b="b"/>
              <a:pathLst>
                <a:path w="458790" h="458788" extrusionOk="0">
                  <a:moveTo>
                    <a:pt x="229394" y="0"/>
                  </a:moveTo>
                  <a:cubicBezTo>
                    <a:pt x="102906" y="0"/>
                    <a:pt x="0" y="102906"/>
                    <a:pt x="0" y="229394"/>
                  </a:cubicBezTo>
                  <a:cubicBezTo>
                    <a:pt x="0" y="355883"/>
                    <a:pt x="102906" y="458789"/>
                    <a:pt x="229394" y="458789"/>
                  </a:cubicBezTo>
                  <a:cubicBezTo>
                    <a:pt x="355884" y="458789"/>
                    <a:pt x="458790" y="355883"/>
                    <a:pt x="458790" y="229394"/>
                  </a:cubicBezTo>
                  <a:cubicBezTo>
                    <a:pt x="458790" y="102906"/>
                    <a:pt x="355884" y="0"/>
                    <a:pt x="229394" y="0"/>
                  </a:cubicBezTo>
                  <a:close/>
                  <a:moveTo>
                    <a:pt x="440740" y="220472"/>
                  </a:moveTo>
                  <a:lnTo>
                    <a:pt x="393146" y="220472"/>
                  </a:lnTo>
                  <a:cubicBezTo>
                    <a:pt x="392296" y="189084"/>
                    <a:pt x="386972" y="158791"/>
                    <a:pt x="377602" y="131073"/>
                  </a:cubicBezTo>
                  <a:cubicBezTo>
                    <a:pt x="388716" y="126690"/>
                    <a:pt x="398963" y="121791"/>
                    <a:pt x="408172" y="116425"/>
                  </a:cubicBezTo>
                  <a:cubicBezTo>
                    <a:pt x="427421" y="146775"/>
                    <a:pt x="439150" y="182334"/>
                    <a:pt x="440740" y="220472"/>
                  </a:cubicBezTo>
                  <a:close/>
                  <a:moveTo>
                    <a:pt x="397960" y="101730"/>
                  </a:moveTo>
                  <a:cubicBezTo>
                    <a:pt x="389907" y="106347"/>
                    <a:pt x="380993" y="110585"/>
                    <a:pt x="371351" y="114412"/>
                  </a:cubicBezTo>
                  <a:cubicBezTo>
                    <a:pt x="364489" y="97828"/>
                    <a:pt x="356101" y="82354"/>
                    <a:pt x="346269" y="68366"/>
                  </a:cubicBezTo>
                  <a:cubicBezTo>
                    <a:pt x="338339" y="57083"/>
                    <a:pt x="329711" y="47116"/>
                    <a:pt x="320530" y="38506"/>
                  </a:cubicBezTo>
                  <a:cubicBezTo>
                    <a:pt x="351112" y="53168"/>
                    <a:pt x="377641" y="74968"/>
                    <a:pt x="397960" y="101730"/>
                  </a:cubicBezTo>
                  <a:close/>
                  <a:moveTo>
                    <a:pt x="318366" y="220472"/>
                  </a:moveTo>
                  <a:cubicBezTo>
                    <a:pt x="318014" y="195706"/>
                    <a:pt x="316206" y="171625"/>
                    <a:pt x="313043" y="148983"/>
                  </a:cubicBezTo>
                  <a:cubicBezTo>
                    <a:pt x="329915" y="145911"/>
                    <a:pt x="345943" y="141922"/>
                    <a:pt x="360780" y="137099"/>
                  </a:cubicBezTo>
                  <a:cubicBezTo>
                    <a:pt x="369313" y="162483"/>
                    <a:pt x="374435" y="190692"/>
                    <a:pt x="375291" y="220472"/>
                  </a:cubicBezTo>
                  <a:lnTo>
                    <a:pt x="318366" y="220472"/>
                  </a:lnTo>
                  <a:close/>
                  <a:moveTo>
                    <a:pt x="375291" y="238319"/>
                  </a:moveTo>
                  <a:cubicBezTo>
                    <a:pt x="374426" y="268334"/>
                    <a:pt x="369223" y="296750"/>
                    <a:pt x="360572" y="322289"/>
                  </a:cubicBezTo>
                  <a:cubicBezTo>
                    <a:pt x="345766" y="317488"/>
                    <a:pt x="329776" y="313517"/>
                    <a:pt x="312952" y="310456"/>
                  </a:cubicBezTo>
                  <a:cubicBezTo>
                    <a:pt x="316176" y="287608"/>
                    <a:pt x="318018" y="263365"/>
                    <a:pt x="318368" y="238319"/>
                  </a:cubicBezTo>
                  <a:lnTo>
                    <a:pt x="375291" y="238319"/>
                  </a:lnTo>
                  <a:close/>
                  <a:moveTo>
                    <a:pt x="354522" y="120429"/>
                  </a:moveTo>
                  <a:cubicBezTo>
                    <a:pt x="340786" y="124860"/>
                    <a:pt x="325929" y="128542"/>
                    <a:pt x="310261" y="131400"/>
                  </a:cubicBezTo>
                  <a:cubicBezTo>
                    <a:pt x="306317" y="109119"/>
                    <a:pt x="301004" y="88533"/>
                    <a:pt x="294433" y="70450"/>
                  </a:cubicBezTo>
                  <a:cubicBezTo>
                    <a:pt x="288077" y="52959"/>
                    <a:pt x="280742" y="38509"/>
                    <a:pt x="272676" y="27332"/>
                  </a:cubicBezTo>
                  <a:cubicBezTo>
                    <a:pt x="307161" y="42865"/>
                    <a:pt x="336204" y="76455"/>
                    <a:pt x="354522" y="120429"/>
                  </a:cubicBezTo>
                  <a:close/>
                  <a:moveTo>
                    <a:pt x="263834" y="238319"/>
                  </a:moveTo>
                  <a:lnTo>
                    <a:pt x="300519" y="238319"/>
                  </a:lnTo>
                  <a:lnTo>
                    <a:pt x="300519" y="238319"/>
                  </a:lnTo>
                  <a:cubicBezTo>
                    <a:pt x="300160" y="262145"/>
                    <a:pt x="298358" y="285576"/>
                    <a:pt x="295267" y="307616"/>
                  </a:cubicBezTo>
                  <a:cubicBezTo>
                    <a:pt x="276932" y="305059"/>
                    <a:pt x="257809" y="303555"/>
                    <a:pt x="238318" y="303203"/>
                  </a:cubicBezTo>
                  <a:lnTo>
                    <a:pt x="238318" y="263835"/>
                  </a:lnTo>
                  <a:cubicBezTo>
                    <a:pt x="250777" y="260605"/>
                    <a:pt x="260604" y="250777"/>
                    <a:pt x="263834" y="238319"/>
                  </a:cubicBezTo>
                  <a:close/>
                  <a:moveTo>
                    <a:pt x="238318" y="194955"/>
                  </a:moveTo>
                  <a:lnTo>
                    <a:pt x="238318" y="156251"/>
                  </a:lnTo>
                  <a:cubicBezTo>
                    <a:pt x="257872" y="155898"/>
                    <a:pt x="277048" y="154386"/>
                    <a:pt x="295430" y="151816"/>
                  </a:cubicBezTo>
                  <a:cubicBezTo>
                    <a:pt x="298442" y="173520"/>
                    <a:pt x="300170" y="196643"/>
                    <a:pt x="300517" y="220472"/>
                  </a:cubicBezTo>
                  <a:lnTo>
                    <a:pt x="263834" y="220472"/>
                  </a:lnTo>
                  <a:cubicBezTo>
                    <a:pt x="260604" y="208013"/>
                    <a:pt x="250776" y="198185"/>
                    <a:pt x="238318" y="194955"/>
                  </a:cubicBezTo>
                  <a:close/>
                  <a:moveTo>
                    <a:pt x="220471" y="19764"/>
                  </a:moveTo>
                  <a:lnTo>
                    <a:pt x="220471" y="51671"/>
                  </a:lnTo>
                  <a:cubicBezTo>
                    <a:pt x="220471" y="56599"/>
                    <a:pt x="224465" y="60594"/>
                    <a:pt x="229394" y="60594"/>
                  </a:cubicBezTo>
                  <a:cubicBezTo>
                    <a:pt x="234324" y="60594"/>
                    <a:pt x="238318" y="56599"/>
                    <a:pt x="238318" y="51671"/>
                  </a:cubicBezTo>
                  <a:lnTo>
                    <a:pt x="238318" y="19764"/>
                  </a:lnTo>
                  <a:cubicBezTo>
                    <a:pt x="252490" y="25761"/>
                    <a:pt x="266453" y="45712"/>
                    <a:pt x="277659" y="76547"/>
                  </a:cubicBezTo>
                  <a:cubicBezTo>
                    <a:pt x="283864" y="93622"/>
                    <a:pt x="288893" y="113097"/>
                    <a:pt x="292648" y="134221"/>
                  </a:cubicBezTo>
                  <a:cubicBezTo>
                    <a:pt x="275201" y="136633"/>
                    <a:pt x="256958" y="138055"/>
                    <a:pt x="238318" y="138401"/>
                  </a:cubicBezTo>
                  <a:lnTo>
                    <a:pt x="238318" y="105213"/>
                  </a:lnTo>
                  <a:cubicBezTo>
                    <a:pt x="238318" y="100285"/>
                    <a:pt x="234324" y="96289"/>
                    <a:pt x="229394" y="96289"/>
                  </a:cubicBezTo>
                  <a:cubicBezTo>
                    <a:pt x="224465" y="96289"/>
                    <a:pt x="220471" y="100285"/>
                    <a:pt x="220471" y="105213"/>
                  </a:cubicBezTo>
                  <a:lnTo>
                    <a:pt x="220471" y="138401"/>
                  </a:lnTo>
                  <a:cubicBezTo>
                    <a:pt x="209553" y="138198"/>
                    <a:pt x="198778" y="137615"/>
                    <a:pt x="188212" y="136691"/>
                  </a:cubicBezTo>
                  <a:cubicBezTo>
                    <a:pt x="187728" y="124660"/>
                    <a:pt x="181242" y="114154"/>
                    <a:pt x="171671" y="108083"/>
                  </a:cubicBezTo>
                  <a:cubicBezTo>
                    <a:pt x="174430" y="96883"/>
                    <a:pt x="177585" y="86314"/>
                    <a:pt x="181133" y="76547"/>
                  </a:cubicBezTo>
                  <a:cubicBezTo>
                    <a:pt x="192336" y="45711"/>
                    <a:pt x="206299" y="25761"/>
                    <a:pt x="220471" y="19764"/>
                  </a:cubicBezTo>
                  <a:close/>
                  <a:moveTo>
                    <a:pt x="93722" y="293962"/>
                  </a:moveTo>
                  <a:cubicBezTo>
                    <a:pt x="92594" y="293962"/>
                    <a:pt x="91479" y="294020"/>
                    <a:pt x="90378" y="294124"/>
                  </a:cubicBezTo>
                  <a:cubicBezTo>
                    <a:pt x="86439" y="276415"/>
                    <a:pt x="84059" y="257704"/>
                    <a:pt x="83501" y="238319"/>
                  </a:cubicBezTo>
                  <a:lnTo>
                    <a:pt x="140425" y="238319"/>
                  </a:lnTo>
                  <a:lnTo>
                    <a:pt x="140425" y="238319"/>
                  </a:lnTo>
                  <a:cubicBezTo>
                    <a:pt x="140781" y="263326"/>
                    <a:pt x="142627" y="287630"/>
                    <a:pt x="145845" y="310465"/>
                  </a:cubicBezTo>
                  <a:cubicBezTo>
                    <a:pt x="139084" y="311695"/>
                    <a:pt x="132461" y="313072"/>
                    <a:pt x="125991" y="314591"/>
                  </a:cubicBezTo>
                  <a:cubicBezTo>
                    <a:pt x="120333" y="302423"/>
                    <a:pt x="108001" y="293962"/>
                    <a:pt x="93722" y="293962"/>
                  </a:cubicBezTo>
                  <a:close/>
                  <a:moveTo>
                    <a:pt x="111448" y="329535"/>
                  </a:moveTo>
                  <a:cubicBezTo>
                    <a:pt x="111448" y="339310"/>
                    <a:pt x="103496" y="347263"/>
                    <a:pt x="93722" y="347263"/>
                  </a:cubicBezTo>
                  <a:cubicBezTo>
                    <a:pt x="83947" y="347263"/>
                    <a:pt x="75996" y="339310"/>
                    <a:pt x="75996" y="329535"/>
                  </a:cubicBezTo>
                  <a:cubicBezTo>
                    <a:pt x="75994" y="319761"/>
                    <a:pt x="83947" y="311809"/>
                    <a:pt x="93722" y="311809"/>
                  </a:cubicBezTo>
                  <a:cubicBezTo>
                    <a:pt x="103496" y="311809"/>
                    <a:pt x="111448" y="319762"/>
                    <a:pt x="111448" y="329535"/>
                  </a:cubicBezTo>
                  <a:close/>
                  <a:moveTo>
                    <a:pt x="83500" y="220471"/>
                  </a:moveTo>
                  <a:cubicBezTo>
                    <a:pt x="84358" y="190692"/>
                    <a:pt x="89478" y="162482"/>
                    <a:pt x="98010" y="137098"/>
                  </a:cubicBezTo>
                  <a:cubicBezTo>
                    <a:pt x="104267" y="139133"/>
                    <a:pt x="110752" y="141004"/>
                    <a:pt x="117406" y="142736"/>
                  </a:cubicBezTo>
                  <a:cubicBezTo>
                    <a:pt x="119252" y="156958"/>
                    <a:pt x="129520" y="168564"/>
                    <a:pt x="143035" y="172374"/>
                  </a:cubicBezTo>
                  <a:cubicBezTo>
                    <a:pt x="141549" y="187963"/>
                    <a:pt x="140657" y="204057"/>
                    <a:pt x="140425" y="220471"/>
                  </a:cubicBezTo>
                  <a:lnTo>
                    <a:pt x="83500" y="220471"/>
                  </a:lnTo>
                  <a:close/>
                  <a:moveTo>
                    <a:pt x="134947" y="138137"/>
                  </a:moveTo>
                  <a:cubicBezTo>
                    <a:pt x="134947" y="128362"/>
                    <a:pt x="142900" y="120411"/>
                    <a:pt x="152673" y="120411"/>
                  </a:cubicBezTo>
                  <a:cubicBezTo>
                    <a:pt x="162449" y="120411"/>
                    <a:pt x="170400" y="128362"/>
                    <a:pt x="170400" y="138137"/>
                  </a:cubicBezTo>
                  <a:cubicBezTo>
                    <a:pt x="170402" y="147913"/>
                    <a:pt x="162449" y="155864"/>
                    <a:pt x="152673" y="155864"/>
                  </a:cubicBezTo>
                  <a:cubicBezTo>
                    <a:pt x="142899" y="155864"/>
                    <a:pt x="134947" y="147911"/>
                    <a:pt x="134947" y="138137"/>
                  </a:cubicBezTo>
                  <a:close/>
                  <a:moveTo>
                    <a:pt x="160925" y="172735"/>
                  </a:moveTo>
                  <a:cubicBezTo>
                    <a:pt x="171167" y="170293"/>
                    <a:pt x="179702" y="163411"/>
                    <a:pt x="184380" y="154240"/>
                  </a:cubicBezTo>
                  <a:cubicBezTo>
                    <a:pt x="196197" y="155343"/>
                    <a:pt x="208256" y="156028"/>
                    <a:pt x="220471" y="156250"/>
                  </a:cubicBezTo>
                  <a:lnTo>
                    <a:pt x="220471" y="194955"/>
                  </a:lnTo>
                  <a:cubicBezTo>
                    <a:pt x="208013" y="198185"/>
                    <a:pt x="198185" y="208013"/>
                    <a:pt x="194956" y="220471"/>
                  </a:cubicBezTo>
                  <a:lnTo>
                    <a:pt x="158272" y="220471"/>
                  </a:lnTo>
                  <a:cubicBezTo>
                    <a:pt x="158510" y="204144"/>
                    <a:pt x="159417" y="188167"/>
                    <a:pt x="160925" y="172735"/>
                  </a:cubicBezTo>
                  <a:close/>
                  <a:moveTo>
                    <a:pt x="186114" y="27332"/>
                  </a:moveTo>
                  <a:cubicBezTo>
                    <a:pt x="178049" y="38509"/>
                    <a:pt x="170713" y="52961"/>
                    <a:pt x="164357" y="70451"/>
                  </a:cubicBezTo>
                  <a:cubicBezTo>
                    <a:pt x="160725" y="80446"/>
                    <a:pt x="157494" y="91229"/>
                    <a:pt x="154654" y="102623"/>
                  </a:cubicBezTo>
                  <a:cubicBezTo>
                    <a:pt x="153999" y="102587"/>
                    <a:pt x="153339" y="102565"/>
                    <a:pt x="152674" y="102565"/>
                  </a:cubicBezTo>
                  <a:cubicBezTo>
                    <a:pt x="137725" y="102565"/>
                    <a:pt x="124908" y="111838"/>
                    <a:pt x="119653" y="124931"/>
                  </a:cubicBezTo>
                  <a:cubicBezTo>
                    <a:pt x="114391" y="123528"/>
                    <a:pt x="109247" y="122035"/>
                    <a:pt x="104268" y="120430"/>
                  </a:cubicBezTo>
                  <a:cubicBezTo>
                    <a:pt x="122586" y="76454"/>
                    <a:pt x="151631" y="42865"/>
                    <a:pt x="186114" y="27332"/>
                  </a:cubicBezTo>
                  <a:close/>
                  <a:moveTo>
                    <a:pt x="138263" y="38506"/>
                  </a:moveTo>
                  <a:cubicBezTo>
                    <a:pt x="129080" y="47116"/>
                    <a:pt x="120452" y="57083"/>
                    <a:pt x="112522" y="68368"/>
                  </a:cubicBezTo>
                  <a:cubicBezTo>
                    <a:pt x="102691" y="82355"/>
                    <a:pt x="94301" y="97828"/>
                    <a:pt x="87441" y="114413"/>
                  </a:cubicBezTo>
                  <a:cubicBezTo>
                    <a:pt x="77798" y="110586"/>
                    <a:pt x="68880" y="106347"/>
                    <a:pt x="60829" y="101730"/>
                  </a:cubicBezTo>
                  <a:cubicBezTo>
                    <a:pt x="81149" y="74966"/>
                    <a:pt x="107680" y="53165"/>
                    <a:pt x="138263" y="38506"/>
                  </a:cubicBezTo>
                  <a:close/>
                  <a:moveTo>
                    <a:pt x="50615" y="116425"/>
                  </a:moveTo>
                  <a:cubicBezTo>
                    <a:pt x="59826" y="121791"/>
                    <a:pt x="70074" y="126690"/>
                    <a:pt x="81188" y="131073"/>
                  </a:cubicBezTo>
                  <a:cubicBezTo>
                    <a:pt x="71817" y="158791"/>
                    <a:pt x="66494" y="189084"/>
                    <a:pt x="65645" y="220472"/>
                  </a:cubicBezTo>
                  <a:lnTo>
                    <a:pt x="18049" y="220472"/>
                  </a:lnTo>
                  <a:cubicBezTo>
                    <a:pt x="19641" y="182334"/>
                    <a:pt x="31369" y="146775"/>
                    <a:pt x="50615" y="116425"/>
                  </a:cubicBezTo>
                  <a:close/>
                  <a:moveTo>
                    <a:pt x="50916" y="342846"/>
                  </a:moveTo>
                  <a:cubicBezTo>
                    <a:pt x="31489" y="312391"/>
                    <a:pt x="19649" y="276657"/>
                    <a:pt x="18049" y="238319"/>
                  </a:cubicBezTo>
                  <a:lnTo>
                    <a:pt x="65645" y="238319"/>
                  </a:lnTo>
                  <a:cubicBezTo>
                    <a:pt x="66222" y="259648"/>
                    <a:pt x="68883" y="280466"/>
                    <a:pt x="73459" y="300320"/>
                  </a:cubicBezTo>
                  <a:cubicBezTo>
                    <a:pt x="64214" y="306751"/>
                    <a:pt x="58147" y="317446"/>
                    <a:pt x="58147" y="329535"/>
                  </a:cubicBezTo>
                  <a:cubicBezTo>
                    <a:pt x="58147" y="332559"/>
                    <a:pt x="58528" y="335494"/>
                    <a:pt x="59242" y="338297"/>
                  </a:cubicBezTo>
                  <a:cubicBezTo>
                    <a:pt x="56382" y="339774"/>
                    <a:pt x="53605" y="341290"/>
                    <a:pt x="50916" y="342846"/>
                  </a:cubicBezTo>
                  <a:close/>
                  <a:moveTo>
                    <a:pt x="61189" y="357530"/>
                  </a:moveTo>
                  <a:cubicBezTo>
                    <a:pt x="63353" y="356299"/>
                    <a:pt x="65568" y="355092"/>
                    <a:pt x="67852" y="353916"/>
                  </a:cubicBezTo>
                  <a:cubicBezTo>
                    <a:pt x="74343" y="360799"/>
                    <a:pt x="83537" y="365110"/>
                    <a:pt x="93722" y="365110"/>
                  </a:cubicBezTo>
                  <a:cubicBezTo>
                    <a:pt x="94843" y="365110"/>
                    <a:pt x="95950" y="365052"/>
                    <a:pt x="97046" y="364949"/>
                  </a:cubicBezTo>
                  <a:cubicBezTo>
                    <a:pt x="101721" y="373881"/>
                    <a:pt x="106884" y="382398"/>
                    <a:pt x="112523" y="390423"/>
                  </a:cubicBezTo>
                  <a:cubicBezTo>
                    <a:pt x="120454" y="401707"/>
                    <a:pt x="129081" y="411674"/>
                    <a:pt x="138264" y="420284"/>
                  </a:cubicBezTo>
                  <a:cubicBezTo>
                    <a:pt x="107859" y="405711"/>
                    <a:pt x="81463" y="384078"/>
                    <a:pt x="61189" y="357530"/>
                  </a:cubicBezTo>
                  <a:close/>
                  <a:moveTo>
                    <a:pt x="113951" y="358774"/>
                  </a:moveTo>
                  <a:cubicBezTo>
                    <a:pt x="122550" y="352806"/>
                    <a:pt x="128397" y="343151"/>
                    <a:pt x="129192" y="332114"/>
                  </a:cubicBezTo>
                  <a:cubicBezTo>
                    <a:pt x="135517" y="330615"/>
                    <a:pt x="142009" y="329257"/>
                    <a:pt x="148648" y="328047"/>
                  </a:cubicBezTo>
                  <a:cubicBezTo>
                    <a:pt x="152578" y="350077"/>
                    <a:pt x="157851" y="370433"/>
                    <a:pt x="164358" y="388339"/>
                  </a:cubicBezTo>
                  <a:cubicBezTo>
                    <a:pt x="170714" y="405830"/>
                    <a:pt x="178050" y="420281"/>
                    <a:pt x="186116" y="431457"/>
                  </a:cubicBezTo>
                  <a:cubicBezTo>
                    <a:pt x="157187" y="418430"/>
                    <a:pt x="132097" y="392686"/>
                    <a:pt x="113951" y="358774"/>
                  </a:cubicBezTo>
                  <a:close/>
                  <a:moveTo>
                    <a:pt x="181131" y="382244"/>
                  </a:moveTo>
                  <a:cubicBezTo>
                    <a:pt x="174990" y="365343"/>
                    <a:pt x="169996" y="346098"/>
                    <a:pt x="166255" y="325223"/>
                  </a:cubicBezTo>
                  <a:cubicBezTo>
                    <a:pt x="183671" y="322818"/>
                    <a:pt x="201874" y="321398"/>
                    <a:pt x="220470" y="321052"/>
                  </a:cubicBezTo>
                  <a:lnTo>
                    <a:pt x="220470" y="439026"/>
                  </a:lnTo>
                  <a:cubicBezTo>
                    <a:pt x="206298" y="433028"/>
                    <a:pt x="192336" y="413077"/>
                    <a:pt x="181131" y="382244"/>
                  </a:cubicBezTo>
                  <a:close/>
                  <a:moveTo>
                    <a:pt x="220471" y="303201"/>
                  </a:moveTo>
                  <a:cubicBezTo>
                    <a:pt x="200955" y="303555"/>
                    <a:pt x="181810" y="305062"/>
                    <a:pt x="163455" y="307626"/>
                  </a:cubicBezTo>
                  <a:cubicBezTo>
                    <a:pt x="160388" y="285732"/>
                    <a:pt x="158623" y="262386"/>
                    <a:pt x="158272" y="238318"/>
                  </a:cubicBezTo>
                  <a:lnTo>
                    <a:pt x="194956" y="238318"/>
                  </a:lnTo>
                  <a:cubicBezTo>
                    <a:pt x="198186" y="250776"/>
                    <a:pt x="208014" y="260604"/>
                    <a:pt x="220471" y="263834"/>
                  </a:cubicBezTo>
                  <a:lnTo>
                    <a:pt x="220471" y="303201"/>
                  </a:lnTo>
                  <a:close/>
                  <a:moveTo>
                    <a:pt x="211668" y="229396"/>
                  </a:moveTo>
                  <a:cubicBezTo>
                    <a:pt x="211668" y="219621"/>
                    <a:pt x="219620" y="211668"/>
                    <a:pt x="229394" y="211668"/>
                  </a:cubicBezTo>
                  <a:cubicBezTo>
                    <a:pt x="239169" y="211668"/>
                    <a:pt x="247121" y="219621"/>
                    <a:pt x="247121" y="229396"/>
                  </a:cubicBezTo>
                  <a:cubicBezTo>
                    <a:pt x="247121" y="239170"/>
                    <a:pt x="239168" y="247122"/>
                    <a:pt x="229394" y="247122"/>
                  </a:cubicBezTo>
                  <a:cubicBezTo>
                    <a:pt x="219620" y="247122"/>
                    <a:pt x="211668" y="239170"/>
                    <a:pt x="211668" y="229396"/>
                  </a:cubicBezTo>
                  <a:close/>
                  <a:moveTo>
                    <a:pt x="272778" y="431413"/>
                  </a:moveTo>
                  <a:cubicBezTo>
                    <a:pt x="275655" y="427408"/>
                    <a:pt x="278531" y="422857"/>
                    <a:pt x="281377" y="417673"/>
                  </a:cubicBezTo>
                  <a:cubicBezTo>
                    <a:pt x="283748" y="413353"/>
                    <a:pt x="282169" y="407929"/>
                    <a:pt x="277849" y="405556"/>
                  </a:cubicBezTo>
                  <a:cubicBezTo>
                    <a:pt x="273529" y="403183"/>
                    <a:pt x="268104" y="404762"/>
                    <a:pt x="265732" y="409084"/>
                  </a:cubicBezTo>
                  <a:cubicBezTo>
                    <a:pt x="260430" y="418739"/>
                    <a:pt x="250600" y="433704"/>
                    <a:pt x="238318" y="439002"/>
                  </a:cubicBezTo>
                  <a:lnTo>
                    <a:pt x="238318" y="321052"/>
                  </a:lnTo>
                  <a:cubicBezTo>
                    <a:pt x="256888" y="321397"/>
                    <a:pt x="275071" y="322812"/>
                    <a:pt x="292466" y="325209"/>
                  </a:cubicBezTo>
                  <a:cubicBezTo>
                    <a:pt x="289983" y="339116"/>
                    <a:pt x="286968" y="352316"/>
                    <a:pt x="283432" y="364487"/>
                  </a:cubicBezTo>
                  <a:cubicBezTo>
                    <a:pt x="282058" y="369220"/>
                    <a:pt x="284779" y="374171"/>
                    <a:pt x="289511" y="375546"/>
                  </a:cubicBezTo>
                  <a:cubicBezTo>
                    <a:pt x="294245" y="376922"/>
                    <a:pt x="299195" y="374200"/>
                    <a:pt x="300570" y="369467"/>
                  </a:cubicBezTo>
                  <a:cubicBezTo>
                    <a:pt x="304349" y="356461"/>
                    <a:pt x="307537" y="342581"/>
                    <a:pt x="310140" y="328034"/>
                  </a:cubicBezTo>
                  <a:cubicBezTo>
                    <a:pt x="325756" y="330879"/>
                    <a:pt x="340570" y="334542"/>
                    <a:pt x="354273" y="338947"/>
                  </a:cubicBezTo>
                  <a:cubicBezTo>
                    <a:pt x="335962" y="382591"/>
                    <a:pt x="307065" y="415930"/>
                    <a:pt x="272778" y="431413"/>
                  </a:cubicBezTo>
                  <a:close/>
                  <a:moveTo>
                    <a:pt x="320528" y="420284"/>
                  </a:moveTo>
                  <a:cubicBezTo>
                    <a:pt x="329710" y="411675"/>
                    <a:pt x="338338" y="401707"/>
                    <a:pt x="346269" y="390423"/>
                  </a:cubicBezTo>
                  <a:cubicBezTo>
                    <a:pt x="355988" y="376596"/>
                    <a:pt x="364299" y="361318"/>
                    <a:pt x="371115" y="344948"/>
                  </a:cubicBezTo>
                  <a:cubicBezTo>
                    <a:pt x="380709" y="348743"/>
                    <a:pt x="389584" y="352944"/>
                    <a:pt x="397609" y="357519"/>
                  </a:cubicBezTo>
                  <a:cubicBezTo>
                    <a:pt x="377334" y="384072"/>
                    <a:pt x="350934" y="405708"/>
                    <a:pt x="320528" y="420284"/>
                  </a:cubicBezTo>
                  <a:close/>
                  <a:moveTo>
                    <a:pt x="407871" y="342851"/>
                  </a:moveTo>
                  <a:cubicBezTo>
                    <a:pt x="398684" y="337521"/>
                    <a:pt x="388470" y="332656"/>
                    <a:pt x="377397" y="328300"/>
                  </a:cubicBezTo>
                  <a:cubicBezTo>
                    <a:pt x="386890" y="300423"/>
                    <a:pt x="392291" y="269927"/>
                    <a:pt x="393146" y="238319"/>
                  </a:cubicBezTo>
                  <a:lnTo>
                    <a:pt x="440740" y="238319"/>
                  </a:lnTo>
                  <a:cubicBezTo>
                    <a:pt x="439141" y="276658"/>
                    <a:pt x="427299" y="312395"/>
                    <a:pt x="407871" y="3428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28"/>
            <p:cNvSpPr/>
            <p:nvPr/>
          </p:nvSpPr>
          <p:spPr>
            <a:xfrm>
              <a:off x="4350845" y="3454485"/>
              <a:ext cx="20084" cy="31943"/>
            </a:xfrm>
            <a:custGeom>
              <a:avLst/>
              <a:gdLst/>
              <a:ahLst/>
              <a:cxnLst/>
              <a:rect l="l" t="t" r="r" b="b"/>
              <a:pathLst>
                <a:path w="20084" h="31943" extrusionOk="0">
                  <a:moveTo>
                    <a:pt x="19934" y="21397"/>
                  </a:moveTo>
                  <a:cubicBezTo>
                    <a:pt x="19103" y="16896"/>
                    <a:pt x="18373" y="12304"/>
                    <a:pt x="17770" y="7750"/>
                  </a:cubicBezTo>
                  <a:cubicBezTo>
                    <a:pt x="17123" y="2864"/>
                    <a:pt x="12638" y="-566"/>
                    <a:pt x="7749" y="78"/>
                  </a:cubicBezTo>
                  <a:cubicBezTo>
                    <a:pt x="2865" y="726"/>
                    <a:pt x="-570" y="5212"/>
                    <a:pt x="79" y="10097"/>
                  </a:cubicBezTo>
                  <a:cubicBezTo>
                    <a:pt x="722" y="14951"/>
                    <a:pt x="1498" y="19843"/>
                    <a:pt x="2384" y="24639"/>
                  </a:cubicBezTo>
                  <a:cubicBezTo>
                    <a:pt x="3179" y="28938"/>
                    <a:pt x="6930" y="31944"/>
                    <a:pt x="11149" y="31944"/>
                  </a:cubicBezTo>
                  <a:cubicBezTo>
                    <a:pt x="11687" y="31944"/>
                    <a:pt x="12233" y="31895"/>
                    <a:pt x="12781" y="31794"/>
                  </a:cubicBezTo>
                  <a:cubicBezTo>
                    <a:pt x="17629" y="30898"/>
                    <a:pt x="20830" y="26242"/>
                    <a:pt x="19934" y="213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28"/>
            <p:cNvSpPr/>
            <p:nvPr/>
          </p:nvSpPr>
          <p:spPr>
            <a:xfrm>
              <a:off x="4363649" y="3508803"/>
              <a:ext cx="22837" cy="31225"/>
            </a:xfrm>
            <a:custGeom>
              <a:avLst/>
              <a:gdLst/>
              <a:ahLst/>
              <a:cxnLst/>
              <a:rect l="l" t="t" r="r" b="b"/>
              <a:pathLst>
                <a:path w="22837" h="31225" extrusionOk="0">
                  <a:moveTo>
                    <a:pt x="22191" y="18972"/>
                  </a:moveTo>
                  <a:cubicBezTo>
                    <a:pt x="20482" y="14721"/>
                    <a:pt x="18858" y="10365"/>
                    <a:pt x="17364" y="6023"/>
                  </a:cubicBezTo>
                  <a:cubicBezTo>
                    <a:pt x="15761" y="1364"/>
                    <a:pt x="10686" y="-1117"/>
                    <a:pt x="6022" y="489"/>
                  </a:cubicBezTo>
                  <a:cubicBezTo>
                    <a:pt x="1362" y="2093"/>
                    <a:pt x="-1116" y="7171"/>
                    <a:pt x="488" y="11831"/>
                  </a:cubicBezTo>
                  <a:cubicBezTo>
                    <a:pt x="2080" y="16458"/>
                    <a:pt x="3811" y="21100"/>
                    <a:pt x="5632" y="25629"/>
                  </a:cubicBezTo>
                  <a:cubicBezTo>
                    <a:pt x="7032" y="29110"/>
                    <a:pt x="10378" y="31226"/>
                    <a:pt x="13915" y="31226"/>
                  </a:cubicBezTo>
                  <a:cubicBezTo>
                    <a:pt x="15023" y="31226"/>
                    <a:pt x="16150" y="31018"/>
                    <a:pt x="17241" y="30580"/>
                  </a:cubicBezTo>
                  <a:cubicBezTo>
                    <a:pt x="21815" y="28742"/>
                    <a:pt x="24030" y="23543"/>
                    <a:pt x="22191" y="189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28"/>
            <p:cNvSpPr/>
            <p:nvPr/>
          </p:nvSpPr>
          <p:spPr>
            <a:xfrm>
              <a:off x="4371751" y="3291388"/>
              <a:ext cx="23894" cy="30807"/>
            </a:xfrm>
            <a:custGeom>
              <a:avLst/>
              <a:gdLst/>
              <a:ahLst/>
              <a:cxnLst/>
              <a:rect l="l" t="t" r="r" b="b"/>
              <a:pathLst>
                <a:path w="23894" h="30807" extrusionOk="0">
                  <a:moveTo>
                    <a:pt x="18945" y="936"/>
                  </a:moveTo>
                  <a:cubicBezTo>
                    <a:pt x="14536" y="-1259"/>
                    <a:pt x="9176" y="537"/>
                    <a:pt x="6979" y="4950"/>
                  </a:cubicBezTo>
                  <a:cubicBezTo>
                    <a:pt x="4795" y="9341"/>
                    <a:pt x="2696" y="13839"/>
                    <a:pt x="746" y="18316"/>
                  </a:cubicBezTo>
                  <a:cubicBezTo>
                    <a:pt x="-1224" y="22834"/>
                    <a:pt x="842" y="28093"/>
                    <a:pt x="5361" y="30062"/>
                  </a:cubicBezTo>
                  <a:cubicBezTo>
                    <a:pt x="6522" y="30568"/>
                    <a:pt x="7731" y="30807"/>
                    <a:pt x="8921" y="30807"/>
                  </a:cubicBezTo>
                  <a:cubicBezTo>
                    <a:pt x="12363" y="30807"/>
                    <a:pt x="15642" y="28803"/>
                    <a:pt x="17106" y="25447"/>
                  </a:cubicBezTo>
                  <a:cubicBezTo>
                    <a:pt x="18938" y="21245"/>
                    <a:pt x="20907" y="17024"/>
                    <a:pt x="22959" y="12901"/>
                  </a:cubicBezTo>
                  <a:cubicBezTo>
                    <a:pt x="25154" y="8490"/>
                    <a:pt x="23357" y="3133"/>
                    <a:pt x="18945" y="93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28"/>
            <p:cNvSpPr/>
            <p:nvPr/>
          </p:nvSpPr>
          <p:spPr>
            <a:xfrm>
              <a:off x="4479264" y="3171415"/>
              <a:ext cx="30067" cy="25196"/>
            </a:xfrm>
            <a:custGeom>
              <a:avLst/>
              <a:gdLst/>
              <a:ahLst/>
              <a:cxnLst/>
              <a:rect l="l" t="t" r="r" b="b"/>
              <a:pathLst>
                <a:path w="30067" h="25196" extrusionOk="0">
                  <a:moveTo>
                    <a:pt x="28903" y="4520"/>
                  </a:moveTo>
                  <a:cubicBezTo>
                    <a:pt x="26470" y="232"/>
                    <a:pt x="21023" y="-1267"/>
                    <a:pt x="16737" y="1164"/>
                  </a:cubicBezTo>
                  <a:cubicBezTo>
                    <a:pt x="12492" y="3573"/>
                    <a:pt x="8251" y="6123"/>
                    <a:pt x="4135" y="8743"/>
                  </a:cubicBezTo>
                  <a:cubicBezTo>
                    <a:pt x="-23" y="11388"/>
                    <a:pt x="-1250" y="16904"/>
                    <a:pt x="1395" y="21063"/>
                  </a:cubicBezTo>
                  <a:cubicBezTo>
                    <a:pt x="3098" y="23735"/>
                    <a:pt x="5984" y="25196"/>
                    <a:pt x="8935" y="25196"/>
                  </a:cubicBezTo>
                  <a:cubicBezTo>
                    <a:pt x="10574" y="25196"/>
                    <a:pt x="12232" y="24745"/>
                    <a:pt x="13716" y="23800"/>
                  </a:cubicBezTo>
                  <a:cubicBezTo>
                    <a:pt x="17582" y="21342"/>
                    <a:pt x="21562" y="18947"/>
                    <a:pt x="25548" y="16686"/>
                  </a:cubicBezTo>
                  <a:cubicBezTo>
                    <a:pt x="29833" y="14253"/>
                    <a:pt x="31336" y="8806"/>
                    <a:pt x="28903" y="45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28"/>
            <p:cNvSpPr/>
            <p:nvPr/>
          </p:nvSpPr>
          <p:spPr>
            <a:xfrm>
              <a:off x="4386954" y="3559489"/>
              <a:ext cx="25370" cy="29963"/>
            </a:xfrm>
            <a:custGeom>
              <a:avLst/>
              <a:gdLst/>
              <a:ahLst/>
              <a:cxnLst/>
              <a:rect l="l" t="t" r="r" b="b"/>
              <a:pathLst>
                <a:path w="25370" h="29963" extrusionOk="0">
                  <a:moveTo>
                    <a:pt x="23906" y="16143"/>
                  </a:moveTo>
                  <a:cubicBezTo>
                    <a:pt x="21395" y="12316"/>
                    <a:pt x="18945" y="8370"/>
                    <a:pt x="16624" y="4411"/>
                  </a:cubicBezTo>
                  <a:cubicBezTo>
                    <a:pt x="14130" y="159"/>
                    <a:pt x="8663" y="-1266"/>
                    <a:pt x="4410" y="1228"/>
                  </a:cubicBezTo>
                  <a:cubicBezTo>
                    <a:pt x="160" y="3722"/>
                    <a:pt x="-1266" y="9189"/>
                    <a:pt x="1228" y="13441"/>
                  </a:cubicBezTo>
                  <a:cubicBezTo>
                    <a:pt x="3701" y="17656"/>
                    <a:pt x="6311" y="21860"/>
                    <a:pt x="8985" y="25935"/>
                  </a:cubicBezTo>
                  <a:cubicBezTo>
                    <a:pt x="10699" y="28546"/>
                    <a:pt x="13548" y="29964"/>
                    <a:pt x="16454" y="29964"/>
                  </a:cubicBezTo>
                  <a:cubicBezTo>
                    <a:pt x="18134" y="29964"/>
                    <a:pt x="19833" y="29490"/>
                    <a:pt x="21342" y="28499"/>
                  </a:cubicBezTo>
                  <a:cubicBezTo>
                    <a:pt x="25462" y="25796"/>
                    <a:pt x="26610" y="20263"/>
                    <a:pt x="23906" y="161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28"/>
            <p:cNvSpPr/>
            <p:nvPr/>
          </p:nvSpPr>
          <p:spPr>
            <a:xfrm>
              <a:off x="4348402" y="3398703"/>
              <a:ext cx="18401" cy="32105"/>
            </a:xfrm>
            <a:custGeom>
              <a:avLst/>
              <a:gdLst/>
              <a:ahLst/>
              <a:cxnLst/>
              <a:rect l="l" t="t" r="r" b="b"/>
              <a:pathLst>
                <a:path w="18401" h="32105" extrusionOk="0">
                  <a:moveTo>
                    <a:pt x="10047" y="17"/>
                  </a:moveTo>
                  <a:cubicBezTo>
                    <a:pt x="5124" y="-285"/>
                    <a:pt x="887" y="3434"/>
                    <a:pt x="572" y="8353"/>
                  </a:cubicBezTo>
                  <a:cubicBezTo>
                    <a:pt x="260" y="13224"/>
                    <a:pt x="68" y="18172"/>
                    <a:pt x="1" y="23058"/>
                  </a:cubicBezTo>
                  <a:cubicBezTo>
                    <a:pt x="-68" y="27987"/>
                    <a:pt x="3871" y="32037"/>
                    <a:pt x="8800" y="32105"/>
                  </a:cubicBezTo>
                  <a:cubicBezTo>
                    <a:pt x="8841" y="32106"/>
                    <a:pt x="8883" y="32106"/>
                    <a:pt x="8926" y="32106"/>
                  </a:cubicBezTo>
                  <a:cubicBezTo>
                    <a:pt x="13797" y="32106"/>
                    <a:pt x="17778" y="28191"/>
                    <a:pt x="17846" y="23306"/>
                  </a:cubicBezTo>
                  <a:cubicBezTo>
                    <a:pt x="17910" y="18715"/>
                    <a:pt x="18090" y="14067"/>
                    <a:pt x="18383" y="9493"/>
                  </a:cubicBezTo>
                  <a:cubicBezTo>
                    <a:pt x="18698" y="4574"/>
                    <a:pt x="14965" y="332"/>
                    <a:pt x="10047" y="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28"/>
            <p:cNvSpPr/>
            <p:nvPr/>
          </p:nvSpPr>
          <p:spPr>
            <a:xfrm>
              <a:off x="4354652" y="3343627"/>
              <a:ext cx="21198" cy="31724"/>
            </a:xfrm>
            <a:custGeom>
              <a:avLst/>
              <a:gdLst/>
              <a:ahLst/>
              <a:cxnLst/>
              <a:rect l="l" t="t" r="r" b="b"/>
              <a:pathLst>
                <a:path w="21198" h="31724" extrusionOk="0">
                  <a:moveTo>
                    <a:pt x="14584" y="306"/>
                  </a:moveTo>
                  <a:cubicBezTo>
                    <a:pt x="9829" y="-967"/>
                    <a:pt x="4930" y="1852"/>
                    <a:pt x="3654" y="6613"/>
                  </a:cubicBezTo>
                  <a:cubicBezTo>
                    <a:pt x="2384" y="11348"/>
                    <a:pt x="1222" y="16165"/>
                    <a:pt x="201" y="20927"/>
                  </a:cubicBezTo>
                  <a:cubicBezTo>
                    <a:pt x="-834" y="25745"/>
                    <a:pt x="2234" y="30490"/>
                    <a:pt x="7053" y="31524"/>
                  </a:cubicBezTo>
                  <a:cubicBezTo>
                    <a:pt x="7684" y="31660"/>
                    <a:pt x="8313" y="31724"/>
                    <a:pt x="8934" y="31724"/>
                  </a:cubicBezTo>
                  <a:cubicBezTo>
                    <a:pt x="13051" y="31724"/>
                    <a:pt x="16751" y="28858"/>
                    <a:pt x="17650" y="24671"/>
                  </a:cubicBezTo>
                  <a:cubicBezTo>
                    <a:pt x="18609" y="20202"/>
                    <a:pt x="19700" y="15682"/>
                    <a:pt x="20892" y="11237"/>
                  </a:cubicBezTo>
                  <a:cubicBezTo>
                    <a:pt x="22169" y="6476"/>
                    <a:pt x="19344" y="1582"/>
                    <a:pt x="14584" y="3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6" name="Google Shape;1296;p28"/>
            <p:cNvSpPr/>
            <p:nvPr/>
          </p:nvSpPr>
          <p:spPr>
            <a:xfrm>
              <a:off x="4561053" y="3690509"/>
              <a:ext cx="31771" cy="21001"/>
            </a:xfrm>
            <a:custGeom>
              <a:avLst/>
              <a:gdLst/>
              <a:ahLst/>
              <a:cxnLst/>
              <a:rect l="l" t="t" r="r" b="b"/>
              <a:pathLst>
                <a:path w="31771" h="21001" extrusionOk="0">
                  <a:moveTo>
                    <a:pt x="24592" y="3326"/>
                  </a:moveTo>
                  <a:cubicBezTo>
                    <a:pt x="20098" y="2429"/>
                    <a:pt x="15563" y="1403"/>
                    <a:pt x="11116" y="276"/>
                  </a:cubicBezTo>
                  <a:cubicBezTo>
                    <a:pt x="6335" y="-937"/>
                    <a:pt x="1484" y="1960"/>
                    <a:pt x="275" y="6737"/>
                  </a:cubicBezTo>
                  <a:cubicBezTo>
                    <a:pt x="-935" y="11515"/>
                    <a:pt x="1958" y="16369"/>
                    <a:pt x="6736" y="17578"/>
                  </a:cubicBezTo>
                  <a:cubicBezTo>
                    <a:pt x="11476" y="18778"/>
                    <a:pt x="16309" y="19872"/>
                    <a:pt x="21100" y="20827"/>
                  </a:cubicBezTo>
                  <a:cubicBezTo>
                    <a:pt x="21689" y="20945"/>
                    <a:pt x="22276" y="21002"/>
                    <a:pt x="22856" y="21002"/>
                  </a:cubicBezTo>
                  <a:cubicBezTo>
                    <a:pt x="27024" y="21002"/>
                    <a:pt x="30750" y="18067"/>
                    <a:pt x="31598" y="13824"/>
                  </a:cubicBezTo>
                  <a:cubicBezTo>
                    <a:pt x="32561" y="8991"/>
                    <a:pt x="29426" y="4291"/>
                    <a:pt x="24592" y="33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28"/>
            <p:cNvSpPr/>
            <p:nvPr/>
          </p:nvSpPr>
          <p:spPr>
            <a:xfrm>
              <a:off x="4399044" y="3244116"/>
              <a:ext cx="26319" cy="29346"/>
            </a:xfrm>
            <a:custGeom>
              <a:avLst/>
              <a:gdLst/>
              <a:ahLst/>
              <a:cxnLst/>
              <a:rect l="l" t="t" r="r" b="b"/>
              <a:pathLst>
                <a:path w="26319" h="29346" extrusionOk="0">
                  <a:moveTo>
                    <a:pt x="22867" y="1874"/>
                  </a:moveTo>
                  <a:cubicBezTo>
                    <a:pt x="18978" y="-1146"/>
                    <a:pt x="13369" y="-442"/>
                    <a:pt x="10345" y="3452"/>
                  </a:cubicBezTo>
                  <a:cubicBezTo>
                    <a:pt x="7345" y="7319"/>
                    <a:pt x="4404" y="11310"/>
                    <a:pt x="1608" y="15313"/>
                  </a:cubicBezTo>
                  <a:cubicBezTo>
                    <a:pt x="-1214" y="19353"/>
                    <a:pt x="-225" y="24915"/>
                    <a:pt x="3816" y="27738"/>
                  </a:cubicBezTo>
                  <a:cubicBezTo>
                    <a:pt x="5372" y="28825"/>
                    <a:pt x="7153" y="29346"/>
                    <a:pt x="8916" y="29346"/>
                  </a:cubicBezTo>
                  <a:cubicBezTo>
                    <a:pt x="11733" y="29346"/>
                    <a:pt x="14505" y="28016"/>
                    <a:pt x="16240" y="25532"/>
                  </a:cubicBezTo>
                  <a:cubicBezTo>
                    <a:pt x="18866" y="21773"/>
                    <a:pt x="21625" y="18026"/>
                    <a:pt x="24445" y="14395"/>
                  </a:cubicBezTo>
                  <a:cubicBezTo>
                    <a:pt x="27467" y="10502"/>
                    <a:pt x="26760" y="4896"/>
                    <a:pt x="22867" y="18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28"/>
            <p:cNvSpPr/>
            <p:nvPr/>
          </p:nvSpPr>
          <p:spPr>
            <a:xfrm>
              <a:off x="4529049" y="3148837"/>
              <a:ext cx="31296" cy="22644"/>
            </a:xfrm>
            <a:custGeom>
              <a:avLst/>
              <a:gdLst/>
              <a:ahLst/>
              <a:cxnLst/>
              <a:rect l="l" t="t" r="r" b="b"/>
              <a:pathLst>
                <a:path w="31296" h="22644" extrusionOk="0">
                  <a:moveTo>
                    <a:pt x="30850" y="6145"/>
                  </a:moveTo>
                  <a:cubicBezTo>
                    <a:pt x="29313" y="1462"/>
                    <a:pt x="24273" y="-1089"/>
                    <a:pt x="19588" y="447"/>
                  </a:cubicBezTo>
                  <a:cubicBezTo>
                    <a:pt x="14943" y="1971"/>
                    <a:pt x="10275" y="3634"/>
                    <a:pt x="5716" y="5393"/>
                  </a:cubicBezTo>
                  <a:cubicBezTo>
                    <a:pt x="1117" y="7166"/>
                    <a:pt x="-1173" y="12332"/>
                    <a:pt x="600" y="16930"/>
                  </a:cubicBezTo>
                  <a:cubicBezTo>
                    <a:pt x="1967" y="20472"/>
                    <a:pt x="5346" y="22644"/>
                    <a:pt x="8930" y="22644"/>
                  </a:cubicBezTo>
                  <a:cubicBezTo>
                    <a:pt x="9996" y="22644"/>
                    <a:pt x="11082" y="22452"/>
                    <a:pt x="12138" y="22045"/>
                  </a:cubicBezTo>
                  <a:cubicBezTo>
                    <a:pt x="16416" y="20396"/>
                    <a:pt x="20794" y="18835"/>
                    <a:pt x="25152" y="17406"/>
                  </a:cubicBezTo>
                  <a:cubicBezTo>
                    <a:pt x="29835" y="15869"/>
                    <a:pt x="32385" y="10828"/>
                    <a:pt x="30850" y="61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28"/>
            <p:cNvSpPr/>
            <p:nvPr/>
          </p:nvSpPr>
          <p:spPr>
            <a:xfrm>
              <a:off x="4419789" y="3604600"/>
              <a:ext cx="27606" cy="28259"/>
            </a:xfrm>
            <a:custGeom>
              <a:avLst/>
              <a:gdLst/>
              <a:ahLst/>
              <a:cxnLst/>
              <a:rect l="l" t="t" r="r" b="b"/>
              <a:pathLst>
                <a:path w="27606" h="28259" extrusionOk="0">
                  <a:moveTo>
                    <a:pt x="25039" y="13073"/>
                  </a:moveTo>
                  <a:cubicBezTo>
                    <a:pt x="21823" y="9813"/>
                    <a:pt x="18643" y="6419"/>
                    <a:pt x="15587" y="2988"/>
                  </a:cubicBezTo>
                  <a:cubicBezTo>
                    <a:pt x="12310" y="-691"/>
                    <a:pt x="6670" y="-1018"/>
                    <a:pt x="2987" y="2261"/>
                  </a:cubicBezTo>
                  <a:cubicBezTo>
                    <a:pt x="-693" y="5539"/>
                    <a:pt x="-1017" y="11181"/>
                    <a:pt x="2262" y="14860"/>
                  </a:cubicBezTo>
                  <a:cubicBezTo>
                    <a:pt x="5516" y="18513"/>
                    <a:pt x="8902" y="22126"/>
                    <a:pt x="12326" y="25600"/>
                  </a:cubicBezTo>
                  <a:cubicBezTo>
                    <a:pt x="14073" y="27372"/>
                    <a:pt x="16377" y="28260"/>
                    <a:pt x="18683" y="28260"/>
                  </a:cubicBezTo>
                  <a:cubicBezTo>
                    <a:pt x="20944" y="28260"/>
                    <a:pt x="23209" y="27405"/>
                    <a:pt x="24947" y="25692"/>
                  </a:cubicBezTo>
                  <a:cubicBezTo>
                    <a:pt x="28457" y="22232"/>
                    <a:pt x="28497" y="16583"/>
                    <a:pt x="25039" y="130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28"/>
            <p:cNvSpPr/>
            <p:nvPr/>
          </p:nvSpPr>
          <p:spPr>
            <a:xfrm>
              <a:off x="4451921" y="3627779"/>
              <a:ext cx="87503" cy="71148"/>
            </a:xfrm>
            <a:custGeom>
              <a:avLst/>
              <a:gdLst/>
              <a:ahLst/>
              <a:cxnLst/>
              <a:rect l="l" t="t" r="r" b="b"/>
              <a:pathLst>
                <a:path w="87503" h="71148" extrusionOk="0">
                  <a:moveTo>
                    <a:pt x="82027" y="50241"/>
                  </a:moveTo>
                  <a:cubicBezTo>
                    <a:pt x="77965" y="48538"/>
                    <a:pt x="73899" y="46710"/>
                    <a:pt x="69924" y="44811"/>
                  </a:cubicBezTo>
                  <a:cubicBezTo>
                    <a:pt x="70718" y="41864"/>
                    <a:pt x="71147" y="38769"/>
                    <a:pt x="71147" y="35575"/>
                  </a:cubicBezTo>
                  <a:cubicBezTo>
                    <a:pt x="71147" y="15959"/>
                    <a:pt x="55188" y="0"/>
                    <a:pt x="35572" y="0"/>
                  </a:cubicBezTo>
                  <a:cubicBezTo>
                    <a:pt x="15958" y="0"/>
                    <a:pt x="0" y="15959"/>
                    <a:pt x="0" y="35575"/>
                  </a:cubicBezTo>
                  <a:cubicBezTo>
                    <a:pt x="0" y="55190"/>
                    <a:pt x="15958" y="71148"/>
                    <a:pt x="35572" y="71148"/>
                  </a:cubicBezTo>
                  <a:cubicBezTo>
                    <a:pt x="45576" y="71148"/>
                    <a:pt x="54624" y="66991"/>
                    <a:pt x="61094" y="60321"/>
                  </a:cubicBezTo>
                  <a:cubicBezTo>
                    <a:pt x="61288" y="60433"/>
                    <a:pt x="61469" y="60559"/>
                    <a:pt x="61674" y="60658"/>
                  </a:cubicBezTo>
                  <a:cubicBezTo>
                    <a:pt x="66086" y="62775"/>
                    <a:pt x="70613" y="64810"/>
                    <a:pt x="75129" y="66703"/>
                  </a:cubicBezTo>
                  <a:cubicBezTo>
                    <a:pt x="76256" y="67175"/>
                    <a:pt x="77425" y="67399"/>
                    <a:pt x="78574" y="67399"/>
                  </a:cubicBezTo>
                  <a:cubicBezTo>
                    <a:pt x="82063" y="67399"/>
                    <a:pt x="85375" y="65341"/>
                    <a:pt x="86808" y="61922"/>
                  </a:cubicBezTo>
                  <a:cubicBezTo>
                    <a:pt x="88713" y="57374"/>
                    <a:pt x="86572" y="52145"/>
                    <a:pt x="82027" y="50241"/>
                  </a:cubicBezTo>
                  <a:close/>
                  <a:moveTo>
                    <a:pt x="35572" y="53301"/>
                  </a:moveTo>
                  <a:cubicBezTo>
                    <a:pt x="25798" y="53301"/>
                    <a:pt x="17847" y="45349"/>
                    <a:pt x="17847" y="35575"/>
                  </a:cubicBezTo>
                  <a:cubicBezTo>
                    <a:pt x="17847" y="25800"/>
                    <a:pt x="25799" y="17847"/>
                    <a:pt x="35572" y="17847"/>
                  </a:cubicBezTo>
                  <a:cubicBezTo>
                    <a:pt x="45348" y="17847"/>
                    <a:pt x="53300" y="25800"/>
                    <a:pt x="53300" y="35575"/>
                  </a:cubicBezTo>
                  <a:cubicBezTo>
                    <a:pt x="53300" y="45348"/>
                    <a:pt x="45348" y="53301"/>
                    <a:pt x="35572" y="533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28"/>
            <p:cNvSpPr/>
            <p:nvPr/>
          </p:nvSpPr>
          <p:spPr>
            <a:xfrm>
              <a:off x="4435365" y="3203603"/>
              <a:ext cx="28397" cy="27457"/>
            </a:xfrm>
            <a:custGeom>
              <a:avLst/>
              <a:gdLst/>
              <a:ahLst/>
              <a:cxnLst/>
              <a:rect l="l" t="t" r="r" b="b"/>
              <a:pathLst>
                <a:path w="28397" h="27457" extrusionOk="0">
                  <a:moveTo>
                    <a:pt x="26220" y="3083"/>
                  </a:moveTo>
                  <a:cubicBezTo>
                    <a:pt x="22992" y="-644"/>
                    <a:pt x="17357" y="-1048"/>
                    <a:pt x="13633" y="2178"/>
                  </a:cubicBezTo>
                  <a:cubicBezTo>
                    <a:pt x="9941" y="5374"/>
                    <a:pt x="6281" y="8708"/>
                    <a:pt x="2752" y="12090"/>
                  </a:cubicBezTo>
                  <a:cubicBezTo>
                    <a:pt x="-808" y="15499"/>
                    <a:pt x="-930" y="21148"/>
                    <a:pt x="2479" y="24707"/>
                  </a:cubicBezTo>
                  <a:cubicBezTo>
                    <a:pt x="4232" y="26537"/>
                    <a:pt x="6577" y="27458"/>
                    <a:pt x="8924" y="27458"/>
                  </a:cubicBezTo>
                  <a:cubicBezTo>
                    <a:pt x="11144" y="27458"/>
                    <a:pt x="13366" y="26635"/>
                    <a:pt x="15097" y="24978"/>
                  </a:cubicBezTo>
                  <a:cubicBezTo>
                    <a:pt x="18411" y="21802"/>
                    <a:pt x="21850" y="18672"/>
                    <a:pt x="25314" y="15670"/>
                  </a:cubicBezTo>
                  <a:cubicBezTo>
                    <a:pt x="29041" y="12444"/>
                    <a:pt x="29445" y="6808"/>
                    <a:pt x="26220" y="30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28"/>
            <p:cNvSpPr/>
            <p:nvPr/>
          </p:nvSpPr>
          <p:spPr>
            <a:xfrm>
              <a:off x="4582869" y="3107782"/>
              <a:ext cx="374289" cy="609193"/>
            </a:xfrm>
            <a:custGeom>
              <a:avLst/>
              <a:gdLst/>
              <a:ahLst/>
              <a:cxnLst/>
              <a:rect l="l" t="t" r="r" b="b"/>
              <a:pathLst>
                <a:path w="374289" h="609193" extrusionOk="0">
                  <a:moveTo>
                    <a:pt x="345542" y="283214"/>
                  </a:moveTo>
                  <a:cubicBezTo>
                    <a:pt x="337879" y="218685"/>
                    <a:pt x="309047" y="158967"/>
                    <a:pt x="262389" y="112308"/>
                  </a:cubicBezTo>
                  <a:cubicBezTo>
                    <a:pt x="215747" y="65667"/>
                    <a:pt x="156057" y="36841"/>
                    <a:pt x="91555" y="29163"/>
                  </a:cubicBezTo>
                  <a:cubicBezTo>
                    <a:pt x="88527" y="12598"/>
                    <a:pt x="73998" y="0"/>
                    <a:pt x="56572" y="0"/>
                  </a:cubicBezTo>
                  <a:cubicBezTo>
                    <a:pt x="39154" y="0"/>
                    <a:pt x="24630" y="12587"/>
                    <a:pt x="21593" y="29141"/>
                  </a:cubicBezTo>
                  <a:cubicBezTo>
                    <a:pt x="16872" y="29708"/>
                    <a:pt x="12109" y="30392"/>
                    <a:pt x="7428" y="31188"/>
                  </a:cubicBezTo>
                  <a:cubicBezTo>
                    <a:pt x="2570" y="32015"/>
                    <a:pt x="-698" y="36623"/>
                    <a:pt x="128" y="41481"/>
                  </a:cubicBezTo>
                  <a:cubicBezTo>
                    <a:pt x="868" y="45833"/>
                    <a:pt x="4643" y="48910"/>
                    <a:pt x="8914" y="48910"/>
                  </a:cubicBezTo>
                  <a:cubicBezTo>
                    <a:pt x="9411" y="48910"/>
                    <a:pt x="9915" y="48869"/>
                    <a:pt x="10422" y="48783"/>
                  </a:cubicBezTo>
                  <a:cubicBezTo>
                    <a:pt x="14541" y="48082"/>
                    <a:pt x="18726" y="47483"/>
                    <a:pt x="22884" y="46972"/>
                  </a:cubicBezTo>
                  <a:cubicBezTo>
                    <a:pt x="27647" y="61012"/>
                    <a:pt x="40945" y="71148"/>
                    <a:pt x="56573" y="71148"/>
                  </a:cubicBezTo>
                  <a:cubicBezTo>
                    <a:pt x="72199" y="71148"/>
                    <a:pt x="85494" y="61017"/>
                    <a:pt x="90261" y="46982"/>
                  </a:cubicBezTo>
                  <a:cubicBezTo>
                    <a:pt x="150482" y="54340"/>
                    <a:pt x="206193" y="81351"/>
                    <a:pt x="249771" y="124927"/>
                  </a:cubicBezTo>
                  <a:cubicBezTo>
                    <a:pt x="293316" y="168473"/>
                    <a:pt x="320319" y="224133"/>
                    <a:pt x="327701" y="284304"/>
                  </a:cubicBezTo>
                  <a:cubicBezTo>
                    <a:pt x="313462" y="288954"/>
                    <a:pt x="303144" y="302352"/>
                    <a:pt x="303144" y="318124"/>
                  </a:cubicBezTo>
                  <a:cubicBezTo>
                    <a:pt x="303144" y="333894"/>
                    <a:pt x="313462" y="347292"/>
                    <a:pt x="327701" y="351942"/>
                  </a:cubicBezTo>
                  <a:cubicBezTo>
                    <a:pt x="320319" y="412112"/>
                    <a:pt x="293316" y="467775"/>
                    <a:pt x="249771" y="511320"/>
                  </a:cubicBezTo>
                  <a:cubicBezTo>
                    <a:pt x="198164" y="562925"/>
                    <a:pt x="129553" y="591346"/>
                    <a:pt x="56572" y="591346"/>
                  </a:cubicBezTo>
                  <a:cubicBezTo>
                    <a:pt x="51977" y="591346"/>
                    <a:pt x="47326" y="591230"/>
                    <a:pt x="42750" y="591002"/>
                  </a:cubicBezTo>
                  <a:cubicBezTo>
                    <a:pt x="37814" y="590759"/>
                    <a:pt x="33638" y="594550"/>
                    <a:pt x="33393" y="599471"/>
                  </a:cubicBezTo>
                  <a:cubicBezTo>
                    <a:pt x="33149" y="604393"/>
                    <a:pt x="36941" y="608583"/>
                    <a:pt x="41862" y="608828"/>
                  </a:cubicBezTo>
                  <a:cubicBezTo>
                    <a:pt x="46733" y="609070"/>
                    <a:pt x="51683" y="609193"/>
                    <a:pt x="56572" y="609193"/>
                  </a:cubicBezTo>
                  <a:cubicBezTo>
                    <a:pt x="134320" y="609193"/>
                    <a:pt x="207413" y="578917"/>
                    <a:pt x="262389" y="523940"/>
                  </a:cubicBezTo>
                  <a:cubicBezTo>
                    <a:pt x="309047" y="477281"/>
                    <a:pt x="337878" y="417564"/>
                    <a:pt x="345542" y="353033"/>
                  </a:cubicBezTo>
                  <a:cubicBezTo>
                    <a:pt x="361903" y="349840"/>
                    <a:pt x="374290" y="335405"/>
                    <a:pt x="374290" y="318125"/>
                  </a:cubicBezTo>
                  <a:cubicBezTo>
                    <a:pt x="374290" y="300844"/>
                    <a:pt x="361903" y="286408"/>
                    <a:pt x="345542" y="283214"/>
                  </a:cubicBezTo>
                  <a:close/>
                  <a:moveTo>
                    <a:pt x="56572" y="53301"/>
                  </a:moveTo>
                  <a:cubicBezTo>
                    <a:pt x="46797" y="53301"/>
                    <a:pt x="38846" y="45348"/>
                    <a:pt x="38846" y="35574"/>
                  </a:cubicBezTo>
                  <a:cubicBezTo>
                    <a:pt x="38846" y="25799"/>
                    <a:pt x="46797" y="17847"/>
                    <a:pt x="56572" y="17847"/>
                  </a:cubicBezTo>
                  <a:cubicBezTo>
                    <a:pt x="66346" y="17847"/>
                    <a:pt x="74298" y="25800"/>
                    <a:pt x="74298" y="35574"/>
                  </a:cubicBezTo>
                  <a:cubicBezTo>
                    <a:pt x="74298" y="45348"/>
                    <a:pt x="66346" y="53301"/>
                    <a:pt x="56572" y="53301"/>
                  </a:cubicBezTo>
                  <a:close/>
                  <a:moveTo>
                    <a:pt x="338716" y="335851"/>
                  </a:moveTo>
                  <a:cubicBezTo>
                    <a:pt x="328942" y="335851"/>
                    <a:pt x="320990" y="327899"/>
                    <a:pt x="320990" y="318125"/>
                  </a:cubicBezTo>
                  <a:cubicBezTo>
                    <a:pt x="320990" y="308350"/>
                    <a:pt x="328942" y="300398"/>
                    <a:pt x="338716" y="300398"/>
                  </a:cubicBezTo>
                  <a:cubicBezTo>
                    <a:pt x="348491" y="300398"/>
                    <a:pt x="356442" y="308350"/>
                    <a:pt x="356442" y="318125"/>
                  </a:cubicBezTo>
                  <a:cubicBezTo>
                    <a:pt x="356442" y="327899"/>
                    <a:pt x="348491" y="335851"/>
                    <a:pt x="338716" y="3358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03" name="Google Shape;1303;p28"/>
          <p:cNvSpPr/>
          <p:nvPr/>
        </p:nvSpPr>
        <p:spPr>
          <a:xfrm rot="5400000">
            <a:off x="4173761" y="2068683"/>
            <a:ext cx="796500" cy="7494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304" name="Google Shape;1304;p28"/>
          <p:cNvSpPr txBox="1"/>
          <p:nvPr/>
        </p:nvSpPr>
        <p:spPr>
          <a:xfrm>
            <a:off x="622068" y="2083233"/>
            <a:ext cx="3369900" cy="436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600">
                <a:solidFill>
                  <a:schemeClr val="dk1"/>
                </a:solidFill>
                <a:latin typeface="Montserrat SemiBold"/>
                <a:ea typeface="Montserrat SemiBold"/>
                <a:cs typeface="Montserrat SemiBold"/>
                <a:sym typeface="Montserrat SemiBold"/>
              </a:rPr>
              <a:t>Venus</a:t>
            </a:r>
            <a:endParaRPr sz="1600">
              <a:solidFill>
                <a:schemeClr val="dk1"/>
              </a:solidFill>
              <a:latin typeface="Montserrat SemiBold"/>
              <a:ea typeface="Montserrat SemiBold"/>
              <a:cs typeface="Montserrat SemiBold"/>
              <a:sym typeface="Montserrat SemiBold"/>
            </a:endParaRPr>
          </a:p>
        </p:txBody>
      </p:sp>
      <p:sp>
        <p:nvSpPr>
          <p:cNvPr id="1305" name="Google Shape;1305;p28"/>
          <p:cNvSpPr txBox="1"/>
          <p:nvPr/>
        </p:nvSpPr>
        <p:spPr>
          <a:xfrm>
            <a:off x="622069" y="2429133"/>
            <a:ext cx="3369900" cy="37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Montserrat Medium"/>
                <a:ea typeface="Montserrat Medium"/>
                <a:cs typeface="Montserrat Medium"/>
                <a:sym typeface="Montserrat Medium"/>
              </a:rPr>
              <a:t>Venus is the second planet from the Sun</a:t>
            </a:r>
            <a:endParaRPr sz="1200">
              <a:solidFill>
                <a:schemeClr val="dk1"/>
              </a:solidFill>
              <a:latin typeface="Montserrat Medium"/>
              <a:ea typeface="Montserrat Medium"/>
              <a:cs typeface="Montserrat Medium"/>
              <a:sym typeface="Montserrat Medium"/>
            </a:endParaRPr>
          </a:p>
        </p:txBody>
      </p:sp>
      <p:cxnSp>
        <p:nvCxnSpPr>
          <p:cNvPr id="1306" name="Google Shape;1306;p28"/>
          <p:cNvCxnSpPr/>
          <p:nvPr/>
        </p:nvCxnSpPr>
        <p:spPr>
          <a:xfrm>
            <a:off x="4953631" y="2443383"/>
            <a:ext cx="3568500" cy="0"/>
          </a:xfrm>
          <a:prstGeom prst="straightConnector1">
            <a:avLst/>
          </a:prstGeom>
          <a:noFill/>
          <a:ln w="9525" cap="flat" cmpd="sng">
            <a:solidFill>
              <a:schemeClr val="dk1"/>
            </a:solidFill>
            <a:prstDash val="solid"/>
            <a:round/>
            <a:headEnd type="none" w="med" len="med"/>
            <a:tailEnd type="diamond" w="med" len="med"/>
          </a:ln>
        </p:spPr>
      </p:cxnSp>
      <p:sp>
        <p:nvSpPr>
          <p:cNvPr id="1307" name="Google Shape;1307;p28"/>
          <p:cNvSpPr/>
          <p:nvPr/>
        </p:nvSpPr>
        <p:spPr>
          <a:xfrm>
            <a:off x="7651369" y="2371233"/>
            <a:ext cx="165300" cy="1443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308" name="Google Shape;1308;p28"/>
          <p:cNvSpPr txBox="1"/>
          <p:nvPr/>
        </p:nvSpPr>
        <p:spPr>
          <a:xfrm>
            <a:off x="7250731" y="2504917"/>
            <a:ext cx="966600" cy="3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Earth</a:t>
            </a:r>
            <a:endParaRPr sz="1200">
              <a:solidFill>
                <a:schemeClr val="dk1"/>
              </a:solidFill>
              <a:latin typeface="Montserrat Medium"/>
              <a:ea typeface="Montserrat Medium"/>
              <a:cs typeface="Montserrat Medium"/>
              <a:sym typeface="Montserrat Medium"/>
            </a:endParaRPr>
          </a:p>
        </p:txBody>
      </p:sp>
      <p:sp>
        <p:nvSpPr>
          <p:cNvPr id="1309" name="Google Shape;1309;p28"/>
          <p:cNvSpPr/>
          <p:nvPr/>
        </p:nvSpPr>
        <p:spPr>
          <a:xfrm>
            <a:off x="6660632" y="2371233"/>
            <a:ext cx="165300" cy="1443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310" name="Google Shape;1310;p28"/>
          <p:cNvSpPr txBox="1"/>
          <p:nvPr/>
        </p:nvSpPr>
        <p:spPr>
          <a:xfrm>
            <a:off x="6259994" y="2504917"/>
            <a:ext cx="966600" cy="3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Saturn</a:t>
            </a:r>
            <a:endParaRPr sz="1200">
              <a:solidFill>
                <a:schemeClr val="dk1"/>
              </a:solidFill>
              <a:latin typeface="Montserrat Medium"/>
              <a:ea typeface="Montserrat Medium"/>
              <a:cs typeface="Montserrat Medium"/>
              <a:sym typeface="Montserrat Medium"/>
            </a:endParaRPr>
          </a:p>
        </p:txBody>
      </p:sp>
      <p:sp>
        <p:nvSpPr>
          <p:cNvPr id="1311" name="Google Shape;1311;p28"/>
          <p:cNvSpPr/>
          <p:nvPr/>
        </p:nvSpPr>
        <p:spPr>
          <a:xfrm>
            <a:off x="5669894" y="2371233"/>
            <a:ext cx="165300" cy="1443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312" name="Google Shape;1312;p28"/>
          <p:cNvSpPr txBox="1"/>
          <p:nvPr/>
        </p:nvSpPr>
        <p:spPr>
          <a:xfrm>
            <a:off x="5269256" y="2504917"/>
            <a:ext cx="966600" cy="3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Venus</a:t>
            </a:r>
            <a:endParaRPr sz="1200">
              <a:solidFill>
                <a:schemeClr val="dk1"/>
              </a:solidFill>
              <a:latin typeface="Montserrat Medium"/>
              <a:ea typeface="Montserrat Medium"/>
              <a:cs typeface="Montserrat Medium"/>
              <a:sym typeface="Montserrat Medium"/>
            </a:endParaRPr>
          </a:p>
        </p:txBody>
      </p:sp>
      <p:grpSp>
        <p:nvGrpSpPr>
          <p:cNvPr id="1313" name="Google Shape;1313;p28"/>
          <p:cNvGrpSpPr/>
          <p:nvPr/>
        </p:nvGrpSpPr>
        <p:grpSpPr>
          <a:xfrm>
            <a:off x="4326384" y="2205641"/>
            <a:ext cx="491253" cy="467166"/>
            <a:chOff x="2423893" y="3122717"/>
            <a:chExt cx="609193" cy="579323"/>
          </a:xfrm>
        </p:grpSpPr>
        <p:sp>
          <p:nvSpPr>
            <p:cNvPr id="1314" name="Google Shape;1314;p28"/>
            <p:cNvSpPr/>
            <p:nvPr/>
          </p:nvSpPr>
          <p:spPr>
            <a:xfrm>
              <a:off x="2423893" y="3148637"/>
              <a:ext cx="609193" cy="553403"/>
            </a:xfrm>
            <a:custGeom>
              <a:avLst/>
              <a:gdLst/>
              <a:ahLst/>
              <a:cxnLst/>
              <a:rect l="l" t="t" r="r" b="b"/>
              <a:pathLst>
                <a:path w="609193" h="553403" extrusionOk="0">
                  <a:moveTo>
                    <a:pt x="528663" y="431739"/>
                  </a:moveTo>
                  <a:cubicBezTo>
                    <a:pt x="543425" y="431739"/>
                    <a:pt x="555434" y="419730"/>
                    <a:pt x="555434" y="404968"/>
                  </a:cubicBezTo>
                  <a:lnTo>
                    <a:pt x="555434" y="355345"/>
                  </a:lnTo>
                  <a:lnTo>
                    <a:pt x="588371" y="355345"/>
                  </a:lnTo>
                  <a:cubicBezTo>
                    <a:pt x="599852" y="355345"/>
                    <a:pt x="609193" y="346004"/>
                    <a:pt x="609193" y="334523"/>
                  </a:cubicBezTo>
                  <a:lnTo>
                    <a:pt x="609193" y="209777"/>
                  </a:lnTo>
                  <a:cubicBezTo>
                    <a:pt x="609193" y="198296"/>
                    <a:pt x="599852" y="188955"/>
                    <a:pt x="588371" y="188955"/>
                  </a:cubicBezTo>
                  <a:lnTo>
                    <a:pt x="555434" y="188955"/>
                  </a:lnTo>
                  <a:lnTo>
                    <a:pt x="555434" y="139331"/>
                  </a:lnTo>
                  <a:cubicBezTo>
                    <a:pt x="555434" y="124569"/>
                    <a:pt x="543425" y="112560"/>
                    <a:pt x="528663" y="112560"/>
                  </a:cubicBezTo>
                  <a:lnTo>
                    <a:pt x="494422" y="112560"/>
                  </a:lnTo>
                  <a:lnTo>
                    <a:pt x="494422" y="72279"/>
                  </a:lnTo>
                  <a:cubicBezTo>
                    <a:pt x="510354" y="68282"/>
                    <a:pt x="522189" y="53845"/>
                    <a:pt x="522189" y="36691"/>
                  </a:cubicBezTo>
                  <a:cubicBezTo>
                    <a:pt x="522189" y="16459"/>
                    <a:pt x="505730" y="0"/>
                    <a:pt x="485498" y="0"/>
                  </a:cubicBezTo>
                  <a:cubicBezTo>
                    <a:pt x="465268" y="0"/>
                    <a:pt x="448809" y="16459"/>
                    <a:pt x="448809" y="36691"/>
                  </a:cubicBezTo>
                  <a:cubicBezTo>
                    <a:pt x="448809" y="53845"/>
                    <a:pt x="460643" y="68282"/>
                    <a:pt x="476575" y="72279"/>
                  </a:cubicBezTo>
                  <a:lnTo>
                    <a:pt x="476575" y="112560"/>
                  </a:lnTo>
                  <a:lnTo>
                    <a:pt x="433098" y="112560"/>
                  </a:lnTo>
                  <a:cubicBezTo>
                    <a:pt x="428170" y="112560"/>
                    <a:pt x="424174" y="116556"/>
                    <a:pt x="424174" y="121484"/>
                  </a:cubicBezTo>
                  <a:cubicBezTo>
                    <a:pt x="424174" y="126412"/>
                    <a:pt x="428170" y="130408"/>
                    <a:pt x="433098" y="130408"/>
                  </a:cubicBezTo>
                  <a:lnTo>
                    <a:pt x="528663" y="130408"/>
                  </a:lnTo>
                  <a:cubicBezTo>
                    <a:pt x="533584" y="130408"/>
                    <a:pt x="537587" y="134410"/>
                    <a:pt x="537587" y="139331"/>
                  </a:cubicBezTo>
                  <a:lnTo>
                    <a:pt x="537587" y="239640"/>
                  </a:lnTo>
                  <a:cubicBezTo>
                    <a:pt x="537587" y="244568"/>
                    <a:pt x="541582" y="248564"/>
                    <a:pt x="546510" y="248564"/>
                  </a:cubicBezTo>
                  <a:cubicBezTo>
                    <a:pt x="551439" y="248564"/>
                    <a:pt x="555434" y="244568"/>
                    <a:pt x="555434" y="239640"/>
                  </a:cubicBezTo>
                  <a:lnTo>
                    <a:pt x="555434" y="206802"/>
                  </a:lnTo>
                  <a:lnTo>
                    <a:pt x="588371" y="206802"/>
                  </a:lnTo>
                  <a:cubicBezTo>
                    <a:pt x="589983" y="206802"/>
                    <a:pt x="591346" y="208164"/>
                    <a:pt x="591346" y="209777"/>
                  </a:cubicBezTo>
                  <a:lnTo>
                    <a:pt x="591346" y="334523"/>
                  </a:lnTo>
                  <a:cubicBezTo>
                    <a:pt x="591346" y="336135"/>
                    <a:pt x="589983" y="337498"/>
                    <a:pt x="588371" y="337498"/>
                  </a:cubicBezTo>
                  <a:lnTo>
                    <a:pt x="555434" y="337498"/>
                  </a:lnTo>
                  <a:lnTo>
                    <a:pt x="555434" y="291991"/>
                  </a:lnTo>
                  <a:cubicBezTo>
                    <a:pt x="555434" y="287063"/>
                    <a:pt x="551439" y="283068"/>
                    <a:pt x="546510" y="283068"/>
                  </a:cubicBezTo>
                  <a:cubicBezTo>
                    <a:pt x="541582" y="283068"/>
                    <a:pt x="537587" y="287063"/>
                    <a:pt x="537587" y="291991"/>
                  </a:cubicBezTo>
                  <a:lnTo>
                    <a:pt x="537587" y="404967"/>
                  </a:lnTo>
                  <a:cubicBezTo>
                    <a:pt x="537587" y="409888"/>
                    <a:pt x="533583" y="413891"/>
                    <a:pt x="528663" y="413891"/>
                  </a:cubicBezTo>
                  <a:lnTo>
                    <a:pt x="80530" y="413891"/>
                  </a:lnTo>
                  <a:cubicBezTo>
                    <a:pt x="75610" y="413891"/>
                    <a:pt x="71606" y="409888"/>
                    <a:pt x="71606" y="404967"/>
                  </a:cubicBezTo>
                  <a:lnTo>
                    <a:pt x="71606" y="139331"/>
                  </a:lnTo>
                  <a:cubicBezTo>
                    <a:pt x="71606" y="134410"/>
                    <a:pt x="75610" y="130408"/>
                    <a:pt x="80530" y="130408"/>
                  </a:cubicBezTo>
                  <a:lnTo>
                    <a:pt x="374796" y="130408"/>
                  </a:lnTo>
                  <a:cubicBezTo>
                    <a:pt x="379725" y="130408"/>
                    <a:pt x="383720" y="126412"/>
                    <a:pt x="383720" y="121484"/>
                  </a:cubicBezTo>
                  <a:cubicBezTo>
                    <a:pt x="383720" y="116556"/>
                    <a:pt x="379725" y="112560"/>
                    <a:pt x="374796" y="112560"/>
                  </a:cubicBezTo>
                  <a:lnTo>
                    <a:pt x="132618" y="112560"/>
                  </a:lnTo>
                  <a:lnTo>
                    <a:pt x="132618" y="72279"/>
                  </a:lnTo>
                  <a:cubicBezTo>
                    <a:pt x="148550" y="68282"/>
                    <a:pt x="160384" y="53845"/>
                    <a:pt x="160384" y="36691"/>
                  </a:cubicBezTo>
                  <a:cubicBezTo>
                    <a:pt x="160384" y="16459"/>
                    <a:pt x="143925" y="0"/>
                    <a:pt x="123695" y="0"/>
                  </a:cubicBezTo>
                  <a:cubicBezTo>
                    <a:pt x="103464" y="0"/>
                    <a:pt x="87004" y="16460"/>
                    <a:pt x="87004" y="36691"/>
                  </a:cubicBezTo>
                  <a:cubicBezTo>
                    <a:pt x="87004" y="53845"/>
                    <a:pt x="98838" y="68282"/>
                    <a:pt x="114771" y="72279"/>
                  </a:cubicBezTo>
                  <a:lnTo>
                    <a:pt x="114771" y="112560"/>
                  </a:lnTo>
                  <a:lnTo>
                    <a:pt x="80530" y="112560"/>
                  </a:lnTo>
                  <a:cubicBezTo>
                    <a:pt x="65768" y="112560"/>
                    <a:pt x="53759" y="124569"/>
                    <a:pt x="53759" y="139331"/>
                  </a:cubicBezTo>
                  <a:lnTo>
                    <a:pt x="53759" y="188955"/>
                  </a:lnTo>
                  <a:lnTo>
                    <a:pt x="20822" y="188955"/>
                  </a:lnTo>
                  <a:cubicBezTo>
                    <a:pt x="9341" y="188955"/>
                    <a:pt x="0" y="198296"/>
                    <a:pt x="0" y="209777"/>
                  </a:cubicBezTo>
                  <a:lnTo>
                    <a:pt x="0" y="334523"/>
                  </a:lnTo>
                  <a:cubicBezTo>
                    <a:pt x="0" y="346004"/>
                    <a:pt x="9341" y="355345"/>
                    <a:pt x="20822" y="355345"/>
                  </a:cubicBezTo>
                  <a:lnTo>
                    <a:pt x="53759" y="355345"/>
                  </a:lnTo>
                  <a:lnTo>
                    <a:pt x="53759" y="404968"/>
                  </a:lnTo>
                  <a:cubicBezTo>
                    <a:pt x="53759" y="419730"/>
                    <a:pt x="65768" y="431739"/>
                    <a:pt x="80530" y="431739"/>
                  </a:cubicBezTo>
                  <a:lnTo>
                    <a:pt x="207962" y="431739"/>
                  </a:lnTo>
                  <a:lnTo>
                    <a:pt x="207962" y="457747"/>
                  </a:lnTo>
                  <a:lnTo>
                    <a:pt x="78535" y="457747"/>
                  </a:lnTo>
                  <a:cubicBezTo>
                    <a:pt x="70333" y="457747"/>
                    <a:pt x="63662" y="464418"/>
                    <a:pt x="63662" y="472620"/>
                  </a:cubicBezTo>
                  <a:lnTo>
                    <a:pt x="63662" y="489861"/>
                  </a:lnTo>
                  <a:lnTo>
                    <a:pt x="14873" y="489861"/>
                  </a:lnTo>
                  <a:cubicBezTo>
                    <a:pt x="6671" y="489861"/>
                    <a:pt x="0" y="496533"/>
                    <a:pt x="0" y="504734"/>
                  </a:cubicBezTo>
                  <a:lnTo>
                    <a:pt x="0" y="544479"/>
                  </a:lnTo>
                  <a:cubicBezTo>
                    <a:pt x="0" y="549408"/>
                    <a:pt x="3995" y="553403"/>
                    <a:pt x="8924" y="553403"/>
                  </a:cubicBezTo>
                  <a:lnTo>
                    <a:pt x="600269" y="553403"/>
                  </a:lnTo>
                  <a:cubicBezTo>
                    <a:pt x="605198" y="553403"/>
                    <a:pt x="609193" y="549408"/>
                    <a:pt x="609193" y="544479"/>
                  </a:cubicBezTo>
                  <a:lnTo>
                    <a:pt x="609193" y="504734"/>
                  </a:lnTo>
                  <a:cubicBezTo>
                    <a:pt x="609193" y="496533"/>
                    <a:pt x="602522" y="489861"/>
                    <a:pt x="594320" y="489861"/>
                  </a:cubicBezTo>
                  <a:lnTo>
                    <a:pt x="545531" y="489861"/>
                  </a:lnTo>
                  <a:lnTo>
                    <a:pt x="545531" y="472620"/>
                  </a:lnTo>
                  <a:cubicBezTo>
                    <a:pt x="545531" y="464418"/>
                    <a:pt x="538860" y="457747"/>
                    <a:pt x="530658" y="457747"/>
                  </a:cubicBezTo>
                  <a:lnTo>
                    <a:pt x="401232" y="457747"/>
                  </a:lnTo>
                  <a:lnTo>
                    <a:pt x="401232" y="431739"/>
                  </a:lnTo>
                  <a:lnTo>
                    <a:pt x="528663" y="431739"/>
                  </a:lnTo>
                  <a:close/>
                  <a:moveTo>
                    <a:pt x="466656" y="36691"/>
                  </a:moveTo>
                  <a:cubicBezTo>
                    <a:pt x="466656" y="26300"/>
                    <a:pt x="475109" y="17847"/>
                    <a:pt x="485498" y="17847"/>
                  </a:cubicBezTo>
                  <a:cubicBezTo>
                    <a:pt x="495888" y="17847"/>
                    <a:pt x="504342" y="26300"/>
                    <a:pt x="504342" y="36691"/>
                  </a:cubicBezTo>
                  <a:cubicBezTo>
                    <a:pt x="504342" y="47080"/>
                    <a:pt x="495889" y="55533"/>
                    <a:pt x="485498" y="55533"/>
                  </a:cubicBezTo>
                  <a:cubicBezTo>
                    <a:pt x="475108" y="55533"/>
                    <a:pt x="466656" y="47080"/>
                    <a:pt x="466656" y="36691"/>
                  </a:cubicBezTo>
                  <a:close/>
                  <a:moveTo>
                    <a:pt x="104851" y="36691"/>
                  </a:moveTo>
                  <a:cubicBezTo>
                    <a:pt x="104851" y="26300"/>
                    <a:pt x="113304" y="17847"/>
                    <a:pt x="123695" y="17847"/>
                  </a:cubicBezTo>
                  <a:cubicBezTo>
                    <a:pt x="134086" y="17847"/>
                    <a:pt x="142537" y="26300"/>
                    <a:pt x="142537" y="36691"/>
                  </a:cubicBezTo>
                  <a:cubicBezTo>
                    <a:pt x="142537" y="47080"/>
                    <a:pt x="134084" y="55533"/>
                    <a:pt x="123695" y="55533"/>
                  </a:cubicBezTo>
                  <a:cubicBezTo>
                    <a:pt x="113305" y="55533"/>
                    <a:pt x="104851" y="47080"/>
                    <a:pt x="104851" y="36691"/>
                  </a:cubicBezTo>
                  <a:close/>
                  <a:moveTo>
                    <a:pt x="53759" y="337498"/>
                  </a:moveTo>
                  <a:lnTo>
                    <a:pt x="20822" y="337498"/>
                  </a:lnTo>
                  <a:cubicBezTo>
                    <a:pt x="19210" y="337498"/>
                    <a:pt x="17847" y="336135"/>
                    <a:pt x="17847" y="334523"/>
                  </a:cubicBezTo>
                  <a:lnTo>
                    <a:pt x="17847" y="209777"/>
                  </a:lnTo>
                  <a:cubicBezTo>
                    <a:pt x="17847" y="208164"/>
                    <a:pt x="19210" y="206802"/>
                    <a:pt x="20822" y="206802"/>
                  </a:cubicBezTo>
                  <a:lnTo>
                    <a:pt x="53759" y="206802"/>
                  </a:lnTo>
                  <a:lnTo>
                    <a:pt x="53759" y="337498"/>
                  </a:lnTo>
                  <a:close/>
                  <a:moveTo>
                    <a:pt x="63662" y="535556"/>
                  </a:moveTo>
                  <a:lnTo>
                    <a:pt x="17847" y="535556"/>
                  </a:lnTo>
                  <a:lnTo>
                    <a:pt x="17847" y="507709"/>
                  </a:lnTo>
                  <a:lnTo>
                    <a:pt x="63662" y="507709"/>
                  </a:lnTo>
                  <a:lnTo>
                    <a:pt x="63662" y="535556"/>
                  </a:lnTo>
                  <a:close/>
                  <a:moveTo>
                    <a:pt x="545531" y="507709"/>
                  </a:moveTo>
                  <a:lnTo>
                    <a:pt x="591346" y="507709"/>
                  </a:lnTo>
                  <a:lnTo>
                    <a:pt x="591346" y="535556"/>
                  </a:lnTo>
                  <a:lnTo>
                    <a:pt x="545531" y="535556"/>
                  </a:lnTo>
                  <a:lnTo>
                    <a:pt x="545531" y="507709"/>
                  </a:lnTo>
                  <a:close/>
                  <a:moveTo>
                    <a:pt x="527684" y="475594"/>
                  </a:moveTo>
                  <a:lnTo>
                    <a:pt x="527684" y="535556"/>
                  </a:lnTo>
                  <a:lnTo>
                    <a:pt x="81509" y="535556"/>
                  </a:lnTo>
                  <a:lnTo>
                    <a:pt x="81509" y="475594"/>
                  </a:lnTo>
                  <a:lnTo>
                    <a:pt x="249864" y="475594"/>
                  </a:lnTo>
                  <a:cubicBezTo>
                    <a:pt x="254793" y="475594"/>
                    <a:pt x="258788" y="471599"/>
                    <a:pt x="258788" y="466670"/>
                  </a:cubicBezTo>
                  <a:cubicBezTo>
                    <a:pt x="258788" y="461742"/>
                    <a:pt x="254793" y="457747"/>
                    <a:pt x="249864" y="457747"/>
                  </a:cubicBezTo>
                  <a:lnTo>
                    <a:pt x="225808" y="457747"/>
                  </a:lnTo>
                  <a:lnTo>
                    <a:pt x="225808" y="431739"/>
                  </a:lnTo>
                  <a:lnTo>
                    <a:pt x="383385" y="431739"/>
                  </a:lnTo>
                  <a:lnTo>
                    <a:pt x="383385" y="457747"/>
                  </a:lnTo>
                  <a:lnTo>
                    <a:pt x="309356" y="457747"/>
                  </a:lnTo>
                  <a:cubicBezTo>
                    <a:pt x="304428" y="457747"/>
                    <a:pt x="300432" y="461742"/>
                    <a:pt x="300432" y="466670"/>
                  </a:cubicBezTo>
                  <a:cubicBezTo>
                    <a:pt x="300432" y="471599"/>
                    <a:pt x="304428" y="475594"/>
                    <a:pt x="309356" y="475594"/>
                  </a:cubicBezTo>
                  <a:lnTo>
                    <a:pt x="527684" y="475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28"/>
            <p:cNvSpPr/>
            <p:nvPr/>
          </p:nvSpPr>
          <p:spPr>
            <a:xfrm>
              <a:off x="2520093" y="3303638"/>
              <a:ext cx="416793" cy="234296"/>
            </a:xfrm>
            <a:custGeom>
              <a:avLst/>
              <a:gdLst/>
              <a:ahLst/>
              <a:cxnLst/>
              <a:rect l="l" t="t" r="r" b="b"/>
              <a:pathLst>
                <a:path w="416793" h="234296" extrusionOk="0">
                  <a:moveTo>
                    <a:pt x="401921" y="0"/>
                  </a:moveTo>
                  <a:lnTo>
                    <a:pt x="14873" y="0"/>
                  </a:lnTo>
                  <a:cubicBezTo>
                    <a:pt x="6671" y="0"/>
                    <a:pt x="0" y="6671"/>
                    <a:pt x="0" y="14873"/>
                  </a:cubicBezTo>
                  <a:lnTo>
                    <a:pt x="0" y="219424"/>
                  </a:lnTo>
                  <a:cubicBezTo>
                    <a:pt x="0" y="227625"/>
                    <a:pt x="6671" y="234297"/>
                    <a:pt x="14873" y="234297"/>
                  </a:cubicBezTo>
                  <a:lnTo>
                    <a:pt x="401921" y="234297"/>
                  </a:lnTo>
                  <a:cubicBezTo>
                    <a:pt x="410123" y="234297"/>
                    <a:pt x="416794" y="227625"/>
                    <a:pt x="416794" y="219424"/>
                  </a:cubicBezTo>
                  <a:lnTo>
                    <a:pt x="416794" y="14873"/>
                  </a:lnTo>
                  <a:cubicBezTo>
                    <a:pt x="416794" y="6671"/>
                    <a:pt x="410123" y="0"/>
                    <a:pt x="401921" y="0"/>
                  </a:cubicBezTo>
                  <a:close/>
                  <a:moveTo>
                    <a:pt x="258422" y="17847"/>
                  </a:moveTo>
                  <a:lnTo>
                    <a:pt x="252555" y="29519"/>
                  </a:lnTo>
                  <a:lnTo>
                    <a:pt x="164238" y="29519"/>
                  </a:lnTo>
                  <a:lnTo>
                    <a:pt x="158371" y="17847"/>
                  </a:lnTo>
                  <a:lnTo>
                    <a:pt x="258422" y="17847"/>
                  </a:lnTo>
                  <a:close/>
                  <a:moveTo>
                    <a:pt x="398946" y="216449"/>
                  </a:moveTo>
                  <a:lnTo>
                    <a:pt x="17847" y="216449"/>
                  </a:lnTo>
                  <a:lnTo>
                    <a:pt x="17847" y="17847"/>
                  </a:lnTo>
                  <a:lnTo>
                    <a:pt x="138395" y="17847"/>
                  </a:lnTo>
                  <a:lnTo>
                    <a:pt x="149162" y="39262"/>
                  </a:lnTo>
                  <a:cubicBezTo>
                    <a:pt x="151562" y="44033"/>
                    <a:pt x="156967" y="47366"/>
                    <a:pt x="162307" y="47366"/>
                  </a:cubicBezTo>
                  <a:lnTo>
                    <a:pt x="254487" y="47366"/>
                  </a:lnTo>
                  <a:cubicBezTo>
                    <a:pt x="259828" y="47366"/>
                    <a:pt x="265233" y="44033"/>
                    <a:pt x="267632" y="39262"/>
                  </a:cubicBezTo>
                  <a:lnTo>
                    <a:pt x="278399" y="17847"/>
                  </a:lnTo>
                  <a:lnTo>
                    <a:pt x="398946" y="17847"/>
                  </a:lnTo>
                  <a:lnTo>
                    <a:pt x="398946" y="21644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28"/>
            <p:cNvSpPr/>
            <p:nvPr/>
          </p:nvSpPr>
          <p:spPr>
            <a:xfrm>
              <a:off x="2583753" y="3358811"/>
              <a:ext cx="54629" cy="80094"/>
            </a:xfrm>
            <a:custGeom>
              <a:avLst/>
              <a:gdLst/>
              <a:ahLst/>
              <a:cxnLst/>
              <a:rect l="l" t="t" r="r" b="b"/>
              <a:pathLst>
                <a:path w="54629" h="80094" extrusionOk="0">
                  <a:moveTo>
                    <a:pt x="42137" y="0"/>
                  </a:moveTo>
                  <a:lnTo>
                    <a:pt x="12493" y="0"/>
                  </a:lnTo>
                  <a:cubicBezTo>
                    <a:pt x="5604" y="0"/>
                    <a:pt x="0" y="5604"/>
                    <a:pt x="0" y="12493"/>
                  </a:cubicBezTo>
                  <a:lnTo>
                    <a:pt x="0" y="67601"/>
                  </a:lnTo>
                  <a:cubicBezTo>
                    <a:pt x="0" y="74490"/>
                    <a:pt x="5604" y="80095"/>
                    <a:pt x="12493" y="80095"/>
                  </a:cubicBezTo>
                  <a:lnTo>
                    <a:pt x="42137" y="80095"/>
                  </a:lnTo>
                  <a:cubicBezTo>
                    <a:pt x="49026" y="80095"/>
                    <a:pt x="54630" y="74490"/>
                    <a:pt x="54630" y="67601"/>
                  </a:cubicBezTo>
                  <a:lnTo>
                    <a:pt x="54630" y="12493"/>
                  </a:lnTo>
                  <a:cubicBezTo>
                    <a:pt x="54630" y="5604"/>
                    <a:pt x="49026" y="0"/>
                    <a:pt x="42137" y="0"/>
                  </a:cubicBezTo>
                  <a:close/>
                  <a:moveTo>
                    <a:pt x="36782" y="62247"/>
                  </a:moveTo>
                  <a:lnTo>
                    <a:pt x="17847" y="62247"/>
                  </a:lnTo>
                  <a:lnTo>
                    <a:pt x="17847" y="17847"/>
                  </a:lnTo>
                  <a:lnTo>
                    <a:pt x="36782" y="17847"/>
                  </a:lnTo>
                  <a:lnTo>
                    <a:pt x="36782" y="6224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28"/>
            <p:cNvSpPr/>
            <p:nvPr/>
          </p:nvSpPr>
          <p:spPr>
            <a:xfrm>
              <a:off x="2818595" y="3358811"/>
              <a:ext cx="54629" cy="80094"/>
            </a:xfrm>
            <a:custGeom>
              <a:avLst/>
              <a:gdLst/>
              <a:ahLst/>
              <a:cxnLst/>
              <a:rect l="l" t="t" r="r" b="b"/>
              <a:pathLst>
                <a:path w="54629" h="80094" extrusionOk="0">
                  <a:moveTo>
                    <a:pt x="42137" y="0"/>
                  </a:moveTo>
                  <a:lnTo>
                    <a:pt x="12493" y="0"/>
                  </a:lnTo>
                  <a:cubicBezTo>
                    <a:pt x="5604" y="0"/>
                    <a:pt x="0" y="5604"/>
                    <a:pt x="0" y="12493"/>
                  </a:cubicBezTo>
                  <a:lnTo>
                    <a:pt x="0" y="67601"/>
                  </a:lnTo>
                  <a:cubicBezTo>
                    <a:pt x="0" y="74490"/>
                    <a:pt x="5604" y="80095"/>
                    <a:pt x="12493" y="80095"/>
                  </a:cubicBezTo>
                  <a:lnTo>
                    <a:pt x="42137" y="80095"/>
                  </a:lnTo>
                  <a:cubicBezTo>
                    <a:pt x="49026" y="80095"/>
                    <a:pt x="54630" y="74490"/>
                    <a:pt x="54630" y="67601"/>
                  </a:cubicBezTo>
                  <a:lnTo>
                    <a:pt x="54630" y="12493"/>
                  </a:lnTo>
                  <a:cubicBezTo>
                    <a:pt x="54630" y="5604"/>
                    <a:pt x="49025" y="0"/>
                    <a:pt x="42137" y="0"/>
                  </a:cubicBezTo>
                  <a:close/>
                  <a:moveTo>
                    <a:pt x="36782" y="62247"/>
                  </a:moveTo>
                  <a:lnTo>
                    <a:pt x="17847" y="62247"/>
                  </a:lnTo>
                  <a:lnTo>
                    <a:pt x="17847" y="17847"/>
                  </a:lnTo>
                  <a:lnTo>
                    <a:pt x="36782" y="17847"/>
                  </a:lnTo>
                  <a:lnTo>
                    <a:pt x="36782" y="6224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8" name="Google Shape;1318;p28"/>
            <p:cNvSpPr/>
            <p:nvPr/>
          </p:nvSpPr>
          <p:spPr>
            <a:xfrm>
              <a:off x="2655903" y="3437502"/>
              <a:ext cx="145171" cy="50032"/>
            </a:xfrm>
            <a:custGeom>
              <a:avLst/>
              <a:gdLst/>
              <a:ahLst/>
              <a:cxnLst/>
              <a:rect l="l" t="t" r="r" b="b"/>
              <a:pathLst>
                <a:path w="145171" h="50032" extrusionOk="0">
                  <a:moveTo>
                    <a:pt x="132678" y="0"/>
                  </a:moveTo>
                  <a:lnTo>
                    <a:pt x="12493" y="0"/>
                  </a:lnTo>
                  <a:cubicBezTo>
                    <a:pt x="5604" y="0"/>
                    <a:pt x="0" y="5604"/>
                    <a:pt x="0" y="12493"/>
                  </a:cubicBezTo>
                  <a:lnTo>
                    <a:pt x="0" y="37539"/>
                  </a:lnTo>
                  <a:cubicBezTo>
                    <a:pt x="0" y="44427"/>
                    <a:pt x="5604" y="50032"/>
                    <a:pt x="12493" y="50032"/>
                  </a:cubicBezTo>
                  <a:lnTo>
                    <a:pt x="132678" y="50032"/>
                  </a:lnTo>
                  <a:cubicBezTo>
                    <a:pt x="139566" y="50032"/>
                    <a:pt x="145171" y="44427"/>
                    <a:pt x="145171" y="37539"/>
                  </a:cubicBezTo>
                  <a:lnTo>
                    <a:pt x="145171" y="12493"/>
                  </a:lnTo>
                  <a:cubicBezTo>
                    <a:pt x="145171" y="5605"/>
                    <a:pt x="139566" y="0"/>
                    <a:pt x="132678" y="0"/>
                  </a:cubicBezTo>
                  <a:close/>
                  <a:moveTo>
                    <a:pt x="127324" y="32185"/>
                  </a:moveTo>
                  <a:lnTo>
                    <a:pt x="17847" y="32185"/>
                  </a:lnTo>
                  <a:lnTo>
                    <a:pt x="17847" y="17847"/>
                  </a:lnTo>
                  <a:lnTo>
                    <a:pt x="127324" y="17847"/>
                  </a:lnTo>
                  <a:lnTo>
                    <a:pt x="127324" y="321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9" name="Google Shape;1319;p28"/>
            <p:cNvSpPr/>
            <p:nvPr/>
          </p:nvSpPr>
          <p:spPr>
            <a:xfrm>
              <a:off x="2609407" y="3122717"/>
              <a:ext cx="238165" cy="98184"/>
            </a:xfrm>
            <a:custGeom>
              <a:avLst/>
              <a:gdLst/>
              <a:ahLst/>
              <a:cxnLst/>
              <a:rect l="l" t="t" r="r" b="b"/>
              <a:pathLst>
                <a:path w="238165" h="98184" extrusionOk="0">
                  <a:moveTo>
                    <a:pt x="229242" y="46537"/>
                  </a:moveTo>
                  <a:lnTo>
                    <a:pt x="184436" y="46537"/>
                  </a:lnTo>
                  <a:cubicBezTo>
                    <a:pt x="183612" y="46500"/>
                    <a:pt x="181758" y="45667"/>
                    <a:pt x="181199" y="45089"/>
                  </a:cubicBezTo>
                  <a:lnTo>
                    <a:pt x="145197" y="4463"/>
                  </a:lnTo>
                  <a:cubicBezTo>
                    <a:pt x="139897" y="-1516"/>
                    <a:pt x="134189" y="27"/>
                    <a:pt x="132567" y="644"/>
                  </a:cubicBezTo>
                  <a:cubicBezTo>
                    <a:pt x="130944" y="1259"/>
                    <a:pt x="125650" y="3888"/>
                    <a:pt x="125650" y="11881"/>
                  </a:cubicBezTo>
                  <a:lnTo>
                    <a:pt x="125650" y="69210"/>
                  </a:lnTo>
                  <a:lnTo>
                    <a:pt x="88375" y="28362"/>
                  </a:lnTo>
                  <a:cubicBezTo>
                    <a:pt x="83018" y="22490"/>
                    <a:pt x="77338" y="24075"/>
                    <a:pt x="75726" y="24701"/>
                  </a:cubicBezTo>
                  <a:cubicBezTo>
                    <a:pt x="74113" y="25326"/>
                    <a:pt x="68850" y="27984"/>
                    <a:pt x="68850" y="35932"/>
                  </a:cubicBezTo>
                  <a:lnTo>
                    <a:pt x="68850" y="59161"/>
                  </a:lnTo>
                  <a:lnTo>
                    <a:pt x="8924" y="59161"/>
                  </a:lnTo>
                  <a:cubicBezTo>
                    <a:pt x="3995" y="59161"/>
                    <a:pt x="0" y="63156"/>
                    <a:pt x="0" y="68085"/>
                  </a:cubicBezTo>
                  <a:cubicBezTo>
                    <a:pt x="0" y="73014"/>
                    <a:pt x="3994" y="77009"/>
                    <a:pt x="8924" y="77009"/>
                  </a:cubicBezTo>
                  <a:lnTo>
                    <a:pt x="71824" y="77009"/>
                  </a:lnTo>
                  <a:cubicBezTo>
                    <a:pt x="80026" y="77009"/>
                    <a:pt x="86697" y="70338"/>
                    <a:pt x="86697" y="62137"/>
                  </a:cubicBezTo>
                  <a:lnTo>
                    <a:pt x="86697" y="53001"/>
                  </a:lnTo>
                  <a:lnTo>
                    <a:pt x="123972" y="93850"/>
                  </a:lnTo>
                  <a:cubicBezTo>
                    <a:pt x="127136" y="97317"/>
                    <a:pt x="130411" y="98185"/>
                    <a:pt x="132896" y="98185"/>
                  </a:cubicBezTo>
                  <a:cubicBezTo>
                    <a:pt x="134619" y="98185"/>
                    <a:pt x="135961" y="97768"/>
                    <a:pt x="136621" y="97513"/>
                  </a:cubicBezTo>
                  <a:cubicBezTo>
                    <a:pt x="138233" y="96888"/>
                    <a:pt x="143497" y="94230"/>
                    <a:pt x="143497" y="86282"/>
                  </a:cubicBezTo>
                  <a:lnTo>
                    <a:pt x="143497" y="29457"/>
                  </a:lnTo>
                  <a:lnTo>
                    <a:pt x="167841" y="56926"/>
                  </a:lnTo>
                  <a:cubicBezTo>
                    <a:pt x="171733" y="61317"/>
                    <a:pt x="178548" y="64384"/>
                    <a:pt x="184415" y="64384"/>
                  </a:cubicBezTo>
                  <a:lnTo>
                    <a:pt x="229242" y="64384"/>
                  </a:lnTo>
                  <a:cubicBezTo>
                    <a:pt x="234170" y="64384"/>
                    <a:pt x="238166" y="60389"/>
                    <a:pt x="238166" y="55460"/>
                  </a:cubicBezTo>
                  <a:cubicBezTo>
                    <a:pt x="238166" y="50532"/>
                    <a:pt x="234170" y="46537"/>
                    <a:pt x="229242" y="465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28"/>
            <p:cNvSpPr/>
            <p:nvPr/>
          </p:nvSpPr>
          <p:spPr>
            <a:xfrm>
              <a:off x="2813264" y="3645993"/>
              <a:ext cx="17847" cy="17847"/>
            </a:xfrm>
            <a:custGeom>
              <a:avLst/>
              <a:gdLst/>
              <a:ahLst/>
              <a:cxnLst/>
              <a:rect l="l" t="t" r="r" b="b"/>
              <a:pathLst>
                <a:path w="17847" h="17847" extrusionOk="0">
                  <a:moveTo>
                    <a:pt x="15242" y="2618"/>
                  </a:moveTo>
                  <a:cubicBezTo>
                    <a:pt x="13576" y="952"/>
                    <a:pt x="11280" y="0"/>
                    <a:pt x="8924" y="0"/>
                  </a:cubicBezTo>
                  <a:cubicBezTo>
                    <a:pt x="6580" y="0"/>
                    <a:pt x="4283" y="952"/>
                    <a:pt x="2618" y="2618"/>
                  </a:cubicBezTo>
                  <a:cubicBezTo>
                    <a:pt x="964" y="4283"/>
                    <a:pt x="0" y="6580"/>
                    <a:pt x="0" y="8924"/>
                  </a:cubicBezTo>
                  <a:cubicBezTo>
                    <a:pt x="0" y="11268"/>
                    <a:pt x="964" y="13576"/>
                    <a:pt x="2618" y="15242"/>
                  </a:cubicBezTo>
                  <a:cubicBezTo>
                    <a:pt x="4283" y="16896"/>
                    <a:pt x="6580" y="17847"/>
                    <a:pt x="8924" y="17847"/>
                  </a:cubicBezTo>
                  <a:cubicBezTo>
                    <a:pt x="11280" y="17847"/>
                    <a:pt x="13576" y="16896"/>
                    <a:pt x="15242" y="15242"/>
                  </a:cubicBezTo>
                  <a:cubicBezTo>
                    <a:pt x="16896" y="13576"/>
                    <a:pt x="17847" y="11280"/>
                    <a:pt x="17847" y="8924"/>
                  </a:cubicBezTo>
                  <a:cubicBezTo>
                    <a:pt x="17847" y="6580"/>
                    <a:pt x="16896" y="4272"/>
                    <a:pt x="15242"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28"/>
            <p:cNvSpPr/>
            <p:nvPr/>
          </p:nvSpPr>
          <p:spPr>
            <a:xfrm>
              <a:off x="2858918" y="3645993"/>
              <a:ext cx="17847" cy="17847"/>
            </a:xfrm>
            <a:custGeom>
              <a:avLst/>
              <a:gdLst/>
              <a:ahLst/>
              <a:cxnLst/>
              <a:rect l="l" t="t" r="r" b="b"/>
              <a:pathLst>
                <a:path w="17847" h="17847" extrusionOk="0">
                  <a:moveTo>
                    <a:pt x="15230" y="2618"/>
                  </a:moveTo>
                  <a:cubicBezTo>
                    <a:pt x="13564" y="952"/>
                    <a:pt x="11268" y="0"/>
                    <a:pt x="8924" y="0"/>
                  </a:cubicBezTo>
                  <a:cubicBezTo>
                    <a:pt x="6568" y="0"/>
                    <a:pt x="4271" y="952"/>
                    <a:pt x="2606" y="2618"/>
                  </a:cubicBezTo>
                  <a:cubicBezTo>
                    <a:pt x="952" y="4283"/>
                    <a:pt x="0" y="6580"/>
                    <a:pt x="0" y="8924"/>
                  </a:cubicBezTo>
                  <a:cubicBezTo>
                    <a:pt x="0" y="11280"/>
                    <a:pt x="952" y="13576"/>
                    <a:pt x="2606" y="15242"/>
                  </a:cubicBezTo>
                  <a:cubicBezTo>
                    <a:pt x="4271" y="16896"/>
                    <a:pt x="6568" y="17847"/>
                    <a:pt x="8924" y="17847"/>
                  </a:cubicBezTo>
                  <a:cubicBezTo>
                    <a:pt x="11268" y="17847"/>
                    <a:pt x="13564" y="16896"/>
                    <a:pt x="15230" y="15242"/>
                  </a:cubicBezTo>
                  <a:cubicBezTo>
                    <a:pt x="16896" y="13576"/>
                    <a:pt x="17847" y="11280"/>
                    <a:pt x="17847" y="8924"/>
                  </a:cubicBezTo>
                  <a:cubicBezTo>
                    <a:pt x="17847" y="6580"/>
                    <a:pt x="16896" y="4272"/>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28"/>
            <p:cNvSpPr/>
            <p:nvPr/>
          </p:nvSpPr>
          <p:spPr>
            <a:xfrm>
              <a:off x="2904560" y="3645993"/>
              <a:ext cx="17847" cy="17847"/>
            </a:xfrm>
            <a:custGeom>
              <a:avLst/>
              <a:gdLst/>
              <a:ahLst/>
              <a:cxnLst/>
              <a:rect l="l" t="t" r="r" b="b"/>
              <a:pathLst>
                <a:path w="17847" h="17847" extrusionOk="0">
                  <a:moveTo>
                    <a:pt x="15230" y="2618"/>
                  </a:moveTo>
                  <a:cubicBezTo>
                    <a:pt x="13564" y="952"/>
                    <a:pt x="11268" y="0"/>
                    <a:pt x="8924" y="0"/>
                  </a:cubicBezTo>
                  <a:cubicBezTo>
                    <a:pt x="6568" y="0"/>
                    <a:pt x="4271" y="952"/>
                    <a:pt x="2606" y="2618"/>
                  </a:cubicBezTo>
                  <a:cubicBezTo>
                    <a:pt x="952" y="4283"/>
                    <a:pt x="0" y="6580"/>
                    <a:pt x="0" y="8924"/>
                  </a:cubicBezTo>
                  <a:cubicBezTo>
                    <a:pt x="0" y="11268"/>
                    <a:pt x="952" y="13576"/>
                    <a:pt x="2606" y="15230"/>
                  </a:cubicBezTo>
                  <a:cubicBezTo>
                    <a:pt x="4271" y="16896"/>
                    <a:pt x="6568" y="17847"/>
                    <a:pt x="8924" y="17847"/>
                  </a:cubicBezTo>
                  <a:cubicBezTo>
                    <a:pt x="11268" y="17847"/>
                    <a:pt x="13564" y="16896"/>
                    <a:pt x="15230" y="15230"/>
                  </a:cubicBezTo>
                  <a:cubicBezTo>
                    <a:pt x="16896" y="13576"/>
                    <a:pt x="17847" y="11280"/>
                    <a:pt x="17847" y="8924"/>
                  </a:cubicBezTo>
                  <a:cubicBezTo>
                    <a:pt x="17847" y="6580"/>
                    <a:pt x="16896" y="4272"/>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28"/>
            <p:cNvSpPr/>
            <p:nvPr/>
          </p:nvSpPr>
          <p:spPr>
            <a:xfrm>
              <a:off x="2534574" y="3645995"/>
              <a:ext cx="91412" cy="17847"/>
            </a:xfrm>
            <a:custGeom>
              <a:avLst/>
              <a:gdLst/>
              <a:ahLst/>
              <a:cxnLst/>
              <a:rect l="l" t="t" r="r" b="b"/>
              <a:pathLst>
                <a:path w="91412" h="17847" extrusionOk="0">
                  <a:moveTo>
                    <a:pt x="82489" y="0"/>
                  </a:moveTo>
                  <a:lnTo>
                    <a:pt x="8924" y="0"/>
                  </a:lnTo>
                  <a:cubicBezTo>
                    <a:pt x="3995" y="0"/>
                    <a:pt x="0" y="3995"/>
                    <a:pt x="0" y="8924"/>
                  </a:cubicBezTo>
                  <a:cubicBezTo>
                    <a:pt x="0" y="13852"/>
                    <a:pt x="3995" y="17847"/>
                    <a:pt x="8924" y="17847"/>
                  </a:cubicBezTo>
                  <a:lnTo>
                    <a:pt x="82489" y="17847"/>
                  </a:lnTo>
                  <a:cubicBezTo>
                    <a:pt x="87417" y="17847"/>
                    <a:pt x="91412" y="13852"/>
                    <a:pt x="91412" y="8924"/>
                  </a:cubicBezTo>
                  <a:cubicBezTo>
                    <a:pt x="91412" y="3995"/>
                    <a:pt x="87417" y="0"/>
                    <a:pt x="8248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1324" name="Google Shape;1324;p28"/>
          <p:cNvCxnSpPr>
            <a:stCxn id="1235" idx="0"/>
            <a:endCxn id="1303" idx="3"/>
          </p:cNvCxnSpPr>
          <p:nvPr/>
        </p:nvCxnSpPr>
        <p:spPr>
          <a:xfrm>
            <a:off x="4572011" y="1932249"/>
            <a:ext cx="0" cy="112800"/>
          </a:xfrm>
          <a:prstGeom prst="straightConnector1">
            <a:avLst/>
          </a:prstGeom>
          <a:noFill/>
          <a:ln w="9525" cap="flat" cmpd="sng">
            <a:solidFill>
              <a:schemeClr val="dk1"/>
            </a:solidFill>
            <a:prstDash val="solid"/>
            <a:round/>
            <a:headEnd type="none" w="med" len="med"/>
            <a:tailEnd type="none" w="med" len="med"/>
          </a:ln>
        </p:spPr>
      </p:cxnSp>
      <p:cxnSp>
        <p:nvCxnSpPr>
          <p:cNvPr id="1325" name="Google Shape;1325;p28"/>
          <p:cNvCxnSpPr>
            <a:stCxn id="1303" idx="0"/>
            <a:endCxn id="1261" idx="3"/>
          </p:cNvCxnSpPr>
          <p:nvPr/>
        </p:nvCxnSpPr>
        <p:spPr>
          <a:xfrm>
            <a:off x="4572011" y="2841633"/>
            <a:ext cx="0" cy="112800"/>
          </a:xfrm>
          <a:prstGeom prst="straightConnector1">
            <a:avLst/>
          </a:prstGeom>
          <a:noFill/>
          <a:ln w="9525" cap="flat" cmpd="sng">
            <a:solidFill>
              <a:schemeClr val="dk1"/>
            </a:solidFill>
            <a:prstDash val="solid"/>
            <a:round/>
            <a:headEnd type="none" w="med" len="med"/>
            <a:tailEnd type="none" w="med" len="med"/>
          </a:ln>
        </p:spPr>
      </p:cxnSp>
      <p:cxnSp>
        <p:nvCxnSpPr>
          <p:cNvPr id="1326" name="Google Shape;1326;p28"/>
          <p:cNvCxnSpPr>
            <a:stCxn id="1261" idx="0"/>
            <a:endCxn id="1277" idx="3"/>
          </p:cNvCxnSpPr>
          <p:nvPr/>
        </p:nvCxnSpPr>
        <p:spPr>
          <a:xfrm>
            <a:off x="4572011" y="3751016"/>
            <a:ext cx="0" cy="1128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29"/>
          <p:cNvSpPr/>
          <p:nvPr/>
        </p:nvSpPr>
        <p:spPr>
          <a:xfrm>
            <a:off x="543800" y="2427431"/>
            <a:ext cx="1552200" cy="4329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Day 1</a:t>
            </a:r>
            <a:endParaRPr sz="1600">
              <a:solidFill>
                <a:schemeClr val="dk1"/>
              </a:solidFill>
              <a:latin typeface="Montserrat SemiBold"/>
              <a:ea typeface="Montserrat SemiBold"/>
              <a:cs typeface="Montserrat SemiBold"/>
              <a:sym typeface="Montserrat SemiBold"/>
            </a:endParaRPr>
          </a:p>
        </p:txBody>
      </p:sp>
      <p:sp>
        <p:nvSpPr>
          <p:cNvPr id="1332" name="Google Shape;1332;p29"/>
          <p:cNvSpPr/>
          <p:nvPr/>
        </p:nvSpPr>
        <p:spPr>
          <a:xfrm>
            <a:off x="2711867" y="2728893"/>
            <a:ext cx="1552200" cy="4329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Day 2</a:t>
            </a:r>
            <a:endParaRPr sz="1600">
              <a:solidFill>
                <a:schemeClr val="dk1"/>
              </a:solidFill>
              <a:latin typeface="Montserrat SemiBold"/>
              <a:ea typeface="Montserrat SemiBold"/>
              <a:cs typeface="Montserrat SemiBold"/>
              <a:sym typeface="Montserrat SemiBold"/>
            </a:endParaRPr>
          </a:p>
        </p:txBody>
      </p:sp>
      <p:sp>
        <p:nvSpPr>
          <p:cNvPr id="1333" name="Google Shape;1333;p29"/>
          <p:cNvSpPr/>
          <p:nvPr/>
        </p:nvSpPr>
        <p:spPr>
          <a:xfrm>
            <a:off x="4879933" y="2427431"/>
            <a:ext cx="1552200" cy="432900"/>
          </a:xfrm>
          <a:prstGeom prst="roundRect">
            <a:avLst>
              <a:gd name="adj"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Day 3</a:t>
            </a:r>
            <a:endParaRPr sz="1600">
              <a:solidFill>
                <a:schemeClr val="dk1"/>
              </a:solidFill>
              <a:latin typeface="Montserrat SemiBold"/>
              <a:ea typeface="Montserrat SemiBold"/>
              <a:cs typeface="Montserrat SemiBold"/>
              <a:sym typeface="Montserrat SemiBold"/>
            </a:endParaRPr>
          </a:p>
        </p:txBody>
      </p:sp>
      <p:sp>
        <p:nvSpPr>
          <p:cNvPr id="1334" name="Google Shape;1334;p29"/>
          <p:cNvSpPr/>
          <p:nvPr/>
        </p:nvSpPr>
        <p:spPr>
          <a:xfrm>
            <a:off x="7048000" y="2728893"/>
            <a:ext cx="1552200" cy="4329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Day 4</a:t>
            </a:r>
            <a:endParaRPr sz="1600">
              <a:solidFill>
                <a:schemeClr val="dk1"/>
              </a:solidFill>
              <a:latin typeface="Montserrat SemiBold"/>
              <a:ea typeface="Montserrat SemiBold"/>
              <a:cs typeface="Montserrat SemiBold"/>
              <a:sym typeface="Montserrat SemiBold"/>
            </a:endParaRPr>
          </a:p>
        </p:txBody>
      </p:sp>
      <p:sp>
        <p:nvSpPr>
          <p:cNvPr id="1335" name="Google Shape;1335;p29"/>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AI Tech Infographics</a:t>
            </a:r>
            <a:endParaRPr/>
          </a:p>
        </p:txBody>
      </p:sp>
      <p:sp>
        <p:nvSpPr>
          <p:cNvPr id="1336" name="Google Shape;1336;p29"/>
          <p:cNvSpPr txBox="1"/>
          <p:nvPr/>
        </p:nvSpPr>
        <p:spPr>
          <a:xfrm>
            <a:off x="3072000" y="4841650"/>
            <a:ext cx="3000000" cy="16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Montserrat"/>
                <a:ea typeface="Montserrat"/>
                <a:cs typeface="Montserrat"/>
                <a:sym typeface="Montserrat"/>
              </a:rPr>
              <a:t>This template has been created by </a:t>
            </a:r>
            <a:r>
              <a:rPr lang="en" sz="8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endParaRPr sz="800" b="1">
              <a:solidFill>
                <a:schemeClr val="dk1"/>
              </a:solidFill>
              <a:latin typeface="Montserrat"/>
              <a:ea typeface="Montserrat"/>
              <a:cs typeface="Montserrat"/>
              <a:sym typeface="Montserrat"/>
            </a:endParaRPr>
          </a:p>
        </p:txBody>
      </p:sp>
      <p:cxnSp>
        <p:nvCxnSpPr>
          <p:cNvPr id="1337" name="Google Shape;1337;p29"/>
          <p:cNvCxnSpPr>
            <a:stCxn id="1338" idx="3"/>
            <a:endCxn id="1331" idx="2"/>
          </p:cNvCxnSpPr>
          <p:nvPr/>
        </p:nvCxnSpPr>
        <p:spPr>
          <a:xfrm rot="10800000">
            <a:off x="1319896" y="2860194"/>
            <a:ext cx="0" cy="287400"/>
          </a:xfrm>
          <a:prstGeom prst="straightConnector1">
            <a:avLst/>
          </a:prstGeom>
          <a:noFill/>
          <a:ln w="9525" cap="flat" cmpd="sng">
            <a:solidFill>
              <a:schemeClr val="dk1"/>
            </a:solidFill>
            <a:prstDash val="solid"/>
            <a:round/>
            <a:headEnd type="none" w="med" len="med"/>
            <a:tailEnd type="diamond" w="med" len="med"/>
          </a:ln>
        </p:spPr>
      </p:cxnSp>
      <p:cxnSp>
        <p:nvCxnSpPr>
          <p:cNvPr id="1339" name="Google Shape;1339;p29"/>
          <p:cNvCxnSpPr>
            <a:stCxn id="1340" idx="3"/>
            <a:endCxn id="1338" idx="0"/>
          </p:cNvCxnSpPr>
          <p:nvPr/>
        </p:nvCxnSpPr>
        <p:spPr>
          <a:xfrm rot="5400000">
            <a:off x="1257312" y="1713369"/>
            <a:ext cx="2293200" cy="2168100"/>
          </a:xfrm>
          <a:prstGeom prst="bentConnector5">
            <a:avLst>
              <a:gd name="adj1" fmla="val -10384"/>
              <a:gd name="adj2" fmla="val 49999"/>
              <a:gd name="adj3" fmla="val 110387"/>
            </a:avLst>
          </a:prstGeom>
          <a:noFill/>
          <a:ln w="9525" cap="flat" cmpd="sng">
            <a:solidFill>
              <a:schemeClr val="dk1"/>
            </a:solidFill>
            <a:prstDash val="solid"/>
            <a:round/>
            <a:headEnd type="none" w="med" len="med"/>
            <a:tailEnd type="none" w="med" len="med"/>
          </a:ln>
        </p:spPr>
      </p:cxnSp>
      <p:cxnSp>
        <p:nvCxnSpPr>
          <p:cNvPr id="1341" name="Google Shape;1341;p29"/>
          <p:cNvCxnSpPr>
            <a:stCxn id="1340" idx="0"/>
            <a:endCxn id="1332" idx="0"/>
          </p:cNvCxnSpPr>
          <p:nvPr/>
        </p:nvCxnSpPr>
        <p:spPr>
          <a:xfrm>
            <a:off x="3487962" y="2447319"/>
            <a:ext cx="0" cy="281700"/>
          </a:xfrm>
          <a:prstGeom prst="straightConnector1">
            <a:avLst/>
          </a:prstGeom>
          <a:noFill/>
          <a:ln w="9525" cap="flat" cmpd="sng">
            <a:solidFill>
              <a:schemeClr val="dk1"/>
            </a:solidFill>
            <a:prstDash val="solid"/>
            <a:round/>
            <a:headEnd type="none" w="med" len="med"/>
            <a:tailEnd type="diamond" w="med" len="med"/>
          </a:ln>
        </p:spPr>
      </p:cxnSp>
      <p:sp>
        <p:nvSpPr>
          <p:cNvPr id="1338" name="Google Shape;1338;p29"/>
          <p:cNvSpPr/>
          <p:nvPr/>
        </p:nvSpPr>
        <p:spPr>
          <a:xfrm rot="5400000">
            <a:off x="921646" y="3171144"/>
            <a:ext cx="796500" cy="7494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342" name="Google Shape;1342;p29"/>
          <p:cNvSpPr/>
          <p:nvPr/>
        </p:nvSpPr>
        <p:spPr>
          <a:xfrm>
            <a:off x="543800" y="1412825"/>
            <a:ext cx="1548000" cy="1014600"/>
          </a:xfrm>
          <a:prstGeom prst="roundRect">
            <a:avLst>
              <a:gd name="adj"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Venus is the second planet from the Sun</a:t>
            </a:r>
            <a:endParaRPr sz="1200">
              <a:solidFill>
                <a:schemeClr val="dk1"/>
              </a:solidFill>
              <a:latin typeface="Montserrat Medium"/>
              <a:ea typeface="Montserrat Medium"/>
              <a:cs typeface="Montserrat Medium"/>
              <a:sym typeface="Montserrat Medium"/>
            </a:endParaRPr>
          </a:p>
        </p:txBody>
      </p:sp>
      <p:sp>
        <p:nvSpPr>
          <p:cNvPr id="1340" name="Google Shape;1340;p29"/>
          <p:cNvSpPr/>
          <p:nvPr/>
        </p:nvSpPr>
        <p:spPr>
          <a:xfrm rot="5400000">
            <a:off x="3089712" y="1674369"/>
            <a:ext cx="796500" cy="7494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343" name="Google Shape;1343;p29"/>
          <p:cNvSpPr/>
          <p:nvPr/>
        </p:nvSpPr>
        <p:spPr>
          <a:xfrm>
            <a:off x="2711875" y="3161800"/>
            <a:ext cx="1548000" cy="1020600"/>
          </a:xfrm>
          <a:prstGeom prst="roundRect">
            <a:avLst>
              <a:gd name="adj"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Earth is the only planet known to harbor life</a:t>
            </a:r>
            <a:endParaRPr sz="1200">
              <a:solidFill>
                <a:schemeClr val="dk1"/>
              </a:solidFill>
              <a:latin typeface="Montserrat Medium"/>
              <a:ea typeface="Montserrat Medium"/>
              <a:cs typeface="Montserrat Medium"/>
              <a:sym typeface="Montserrat Medium"/>
            </a:endParaRPr>
          </a:p>
        </p:txBody>
      </p:sp>
      <p:sp>
        <p:nvSpPr>
          <p:cNvPr id="1344" name="Google Shape;1344;p29"/>
          <p:cNvSpPr/>
          <p:nvPr/>
        </p:nvSpPr>
        <p:spPr>
          <a:xfrm rot="5400000">
            <a:off x="5257779" y="3171144"/>
            <a:ext cx="796500" cy="749400"/>
          </a:xfrm>
          <a:prstGeom prst="hexagon">
            <a:avLst>
              <a:gd name="adj" fmla="val 25000"/>
              <a:gd name="vf" fmla="val 11547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345" name="Google Shape;1345;p29"/>
          <p:cNvSpPr/>
          <p:nvPr/>
        </p:nvSpPr>
        <p:spPr>
          <a:xfrm>
            <a:off x="4879925" y="1412700"/>
            <a:ext cx="1548000" cy="1014600"/>
          </a:xfrm>
          <a:prstGeom prst="roundRect">
            <a:avLst>
              <a:gd name="adj"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Neptune is the eighth planet from the Sun</a:t>
            </a:r>
            <a:endParaRPr sz="1600">
              <a:solidFill>
                <a:schemeClr val="dk1"/>
              </a:solidFill>
              <a:latin typeface="Montserrat SemiBold"/>
              <a:ea typeface="Montserrat SemiBold"/>
              <a:cs typeface="Montserrat SemiBold"/>
              <a:sym typeface="Montserrat SemiBold"/>
            </a:endParaRPr>
          </a:p>
        </p:txBody>
      </p:sp>
      <p:sp>
        <p:nvSpPr>
          <p:cNvPr id="1346" name="Google Shape;1346;p29"/>
          <p:cNvSpPr/>
          <p:nvPr/>
        </p:nvSpPr>
        <p:spPr>
          <a:xfrm rot="5400000">
            <a:off x="7425846" y="1674369"/>
            <a:ext cx="796500" cy="749400"/>
          </a:xfrm>
          <a:prstGeom prst="hexagon">
            <a:avLst>
              <a:gd name="adj" fmla="val 25000"/>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347" name="Google Shape;1347;p29"/>
          <p:cNvSpPr/>
          <p:nvPr/>
        </p:nvSpPr>
        <p:spPr>
          <a:xfrm>
            <a:off x="7048000" y="3161788"/>
            <a:ext cx="1548000" cy="1020600"/>
          </a:xfrm>
          <a:prstGeom prst="roundRect">
            <a:avLst>
              <a:gd name="adj" fmla="val 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Jupiter is the biggest  planet of them all</a:t>
            </a:r>
            <a:endParaRPr sz="1600">
              <a:solidFill>
                <a:schemeClr val="dk1"/>
              </a:solidFill>
              <a:latin typeface="Montserrat SemiBold"/>
              <a:ea typeface="Montserrat SemiBold"/>
              <a:cs typeface="Montserrat SemiBold"/>
              <a:sym typeface="Montserrat SemiBold"/>
            </a:endParaRPr>
          </a:p>
        </p:txBody>
      </p:sp>
      <p:cxnSp>
        <p:nvCxnSpPr>
          <p:cNvPr id="1348" name="Google Shape;1348;p29"/>
          <p:cNvCxnSpPr>
            <a:stCxn id="1344" idx="0"/>
            <a:endCxn id="1340" idx="3"/>
          </p:cNvCxnSpPr>
          <p:nvPr/>
        </p:nvCxnSpPr>
        <p:spPr>
          <a:xfrm rot="5400000" flipH="1">
            <a:off x="3425379" y="1713444"/>
            <a:ext cx="2293200" cy="2168100"/>
          </a:xfrm>
          <a:prstGeom prst="bentConnector5">
            <a:avLst>
              <a:gd name="adj1" fmla="val -10384"/>
              <a:gd name="adj2" fmla="val 49999"/>
              <a:gd name="adj3" fmla="val 110387"/>
            </a:avLst>
          </a:prstGeom>
          <a:noFill/>
          <a:ln w="9525" cap="flat" cmpd="sng">
            <a:solidFill>
              <a:schemeClr val="dk1"/>
            </a:solidFill>
            <a:prstDash val="solid"/>
            <a:round/>
            <a:headEnd type="none" w="med" len="med"/>
            <a:tailEnd type="none" w="med" len="med"/>
          </a:ln>
        </p:spPr>
      </p:cxnSp>
      <p:cxnSp>
        <p:nvCxnSpPr>
          <p:cNvPr id="1349" name="Google Shape;1349;p29"/>
          <p:cNvCxnSpPr>
            <a:stCxn id="1344" idx="0"/>
            <a:endCxn id="1346" idx="3"/>
          </p:cNvCxnSpPr>
          <p:nvPr/>
        </p:nvCxnSpPr>
        <p:spPr>
          <a:xfrm rot="-5400000">
            <a:off x="5593479" y="1713444"/>
            <a:ext cx="2293200" cy="2168100"/>
          </a:xfrm>
          <a:prstGeom prst="bentConnector5">
            <a:avLst>
              <a:gd name="adj1" fmla="val -10384"/>
              <a:gd name="adj2" fmla="val 49999"/>
              <a:gd name="adj3" fmla="val 110387"/>
            </a:avLst>
          </a:prstGeom>
          <a:noFill/>
          <a:ln w="9525" cap="flat" cmpd="sng">
            <a:solidFill>
              <a:schemeClr val="dk1"/>
            </a:solidFill>
            <a:prstDash val="solid"/>
            <a:round/>
            <a:headEnd type="none" w="med" len="med"/>
            <a:tailEnd type="none" w="med" len="med"/>
          </a:ln>
        </p:spPr>
      </p:cxnSp>
      <p:grpSp>
        <p:nvGrpSpPr>
          <p:cNvPr id="1350" name="Google Shape;1350;p29"/>
          <p:cNvGrpSpPr/>
          <p:nvPr/>
        </p:nvGrpSpPr>
        <p:grpSpPr>
          <a:xfrm>
            <a:off x="7583087" y="1803442"/>
            <a:ext cx="482018" cy="491253"/>
            <a:chOff x="9164639" y="5327577"/>
            <a:chExt cx="597740" cy="609193"/>
          </a:xfrm>
        </p:grpSpPr>
        <p:sp>
          <p:nvSpPr>
            <p:cNvPr id="1351" name="Google Shape;1351;p29"/>
            <p:cNvSpPr/>
            <p:nvPr/>
          </p:nvSpPr>
          <p:spPr>
            <a:xfrm>
              <a:off x="9228088" y="5607148"/>
              <a:ext cx="81982" cy="56198"/>
            </a:xfrm>
            <a:custGeom>
              <a:avLst/>
              <a:gdLst/>
              <a:ahLst/>
              <a:cxnLst/>
              <a:rect l="l" t="t" r="r" b="b"/>
              <a:pathLst>
                <a:path w="81982" h="56198" extrusionOk="0">
                  <a:moveTo>
                    <a:pt x="73059" y="38351"/>
                  </a:moveTo>
                  <a:lnTo>
                    <a:pt x="47462" y="38351"/>
                  </a:lnTo>
                  <a:cubicBezTo>
                    <a:pt x="31133" y="38351"/>
                    <a:pt x="17847" y="25149"/>
                    <a:pt x="17847" y="8924"/>
                  </a:cubicBezTo>
                  <a:cubicBezTo>
                    <a:pt x="17847" y="3994"/>
                    <a:pt x="13853" y="0"/>
                    <a:pt x="8924" y="0"/>
                  </a:cubicBezTo>
                  <a:cubicBezTo>
                    <a:pt x="3994" y="0"/>
                    <a:pt x="0" y="3994"/>
                    <a:pt x="0" y="8924"/>
                  </a:cubicBezTo>
                  <a:cubicBezTo>
                    <a:pt x="0" y="34991"/>
                    <a:pt x="21292" y="56198"/>
                    <a:pt x="47464" y="56198"/>
                  </a:cubicBezTo>
                  <a:lnTo>
                    <a:pt x="73059" y="56198"/>
                  </a:lnTo>
                  <a:cubicBezTo>
                    <a:pt x="77989" y="56198"/>
                    <a:pt x="81983" y="52204"/>
                    <a:pt x="81983" y="47274"/>
                  </a:cubicBezTo>
                  <a:cubicBezTo>
                    <a:pt x="81983" y="42345"/>
                    <a:pt x="77989" y="38351"/>
                    <a:pt x="73059" y="383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29"/>
            <p:cNvSpPr/>
            <p:nvPr/>
          </p:nvSpPr>
          <p:spPr>
            <a:xfrm>
              <a:off x="9263101" y="5711544"/>
              <a:ext cx="130823" cy="54406"/>
            </a:xfrm>
            <a:custGeom>
              <a:avLst/>
              <a:gdLst/>
              <a:ahLst/>
              <a:cxnLst/>
              <a:rect l="l" t="t" r="r" b="b"/>
              <a:pathLst>
                <a:path w="130823" h="54406" extrusionOk="0">
                  <a:moveTo>
                    <a:pt x="121899" y="0"/>
                  </a:moveTo>
                  <a:lnTo>
                    <a:pt x="45664" y="0"/>
                  </a:lnTo>
                  <a:cubicBezTo>
                    <a:pt x="20485" y="0"/>
                    <a:pt x="0" y="20402"/>
                    <a:pt x="0" y="45482"/>
                  </a:cubicBezTo>
                  <a:cubicBezTo>
                    <a:pt x="0" y="50412"/>
                    <a:pt x="3994" y="54406"/>
                    <a:pt x="8924" y="54406"/>
                  </a:cubicBezTo>
                  <a:cubicBezTo>
                    <a:pt x="13853" y="54406"/>
                    <a:pt x="17847" y="50411"/>
                    <a:pt x="17847" y="45482"/>
                  </a:cubicBezTo>
                  <a:cubicBezTo>
                    <a:pt x="17847" y="30244"/>
                    <a:pt x="30325" y="17847"/>
                    <a:pt x="45664" y="17847"/>
                  </a:cubicBezTo>
                  <a:lnTo>
                    <a:pt x="121899" y="17847"/>
                  </a:lnTo>
                  <a:cubicBezTo>
                    <a:pt x="126829" y="17847"/>
                    <a:pt x="130823" y="13853"/>
                    <a:pt x="130823" y="8924"/>
                  </a:cubicBezTo>
                  <a:cubicBezTo>
                    <a:pt x="130823" y="3994"/>
                    <a:pt x="126829" y="0"/>
                    <a:pt x="12189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29"/>
            <p:cNvSpPr/>
            <p:nvPr/>
          </p:nvSpPr>
          <p:spPr>
            <a:xfrm>
              <a:off x="9411773" y="5711544"/>
              <a:ext cx="54861" cy="17847"/>
            </a:xfrm>
            <a:custGeom>
              <a:avLst/>
              <a:gdLst/>
              <a:ahLst/>
              <a:cxnLst/>
              <a:rect l="l" t="t" r="r" b="b"/>
              <a:pathLst>
                <a:path w="54861" h="17847" extrusionOk="0">
                  <a:moveTo>
                    <a:pt x="45938" y="0"/>
                  </a:moveTo>
                  <a:lnTo>
                    <a:pt x="8924" y="0"/>
                  </a:lnTo>
                  <a:cubicBezTo>
                    <a:pt x="3994" y="0"/>
                    <a:pt x="0" y="3994"/>
                    <a:pt x="0" y="8924"/>
                  </a:cubicBezTo>
                  <a:cubicBezTo>
                    <a:pt x="0" y="13853"/>
                    <a:pt x="3994" y="17847"/>
                    <a:pt x="8924" y="17847"/>
                  </a:cubicBezTo>
                  <a:lnTo>
                    <a:pt x="45938" y="17847"/>
                  </a:lnTo>
                  <a:cubicBezTo>
                    <a:pt x="50868" y="17847"/>
                    <a:pt x="54862" y="13853"/>
                    <a:pt x="54862" y="8924"/>
                  </a:cubicBezTo>
                  <a:cubicBezTo>
                    <a:pt x="54862" y="3994"/>
                    <a:pt x="50866" y="0"/>
                    <a:pt x="4593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29"/>
            <p:cNvSpPr/>
            <p:nvPr/>
          </p:nvSpPr>
          <p:spPr>
            <a:xfrm>
              <a:off x="9330569" y="5538149"/>
              <a:ext cx="73319" cy="73047"/>
            </a:xfrm>
            <a:custGeom>
              <a:avLst/>
              <a:gdLst/>
              <a:ahLst/>
              <a:cxnLst/>
              <a:rect l="l" t="t" r="r" b="b"/>
              <a:pathLst>
                <a:path w="73319" h="73047" extrusionOk="0">
                  <a:moveTo>
                    <a:pt x="64396" y="0"/>
                  </a:moveTo>
                  <a:cubicBezTo>
                    <a:pt x="59467" y="0"/>
                    <a:pt x="55472" y="3995"/>
                    <a:pt x="55472" y="8924"/>
                  </a:cubicBezTo>
                  <a:cubicBezTo>
                    <a:pt x="55472" y="34441"/>
                    <a:pt x="34591" y="55200"/>
                    <a:pt x="8924" y="55200"/>
                  </a:cubicBezTo>
                  <a:cubicBezTo>
                    <a:pt x="3994" y="55200"/>
                    <a:pt x="0" y="59194"/>
                    <a:pt x="0" y="64124"/>
                  </a:cubicBezTo>
                  <a:cubicBezTo>
                    <a:pt x="0" y="69053"/>
                    <a:pt x="3994" y="73047"/>
                    <a:pt x="8924" y="73047"/>
                  </a:cubicBezTo>
                  <a:cubicBezTo>
                    <a:pt x="44432" y="73047"/>
                    <a:pt x="73320" y="44282"/>
                    <a:pt x="73320" y="8924"/>
                  </a:cubicBezTo>
                  <a:cubicBezTo>
                    <a:pt x="73320" y="3995"/>
                    <a:pt x="69325" y="0"/>
                    <a:pt x="6439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29"/>
            <p:cNvSpPr/>
            <p:nvPr/>
          </p:nvSpPr>
          <p:spPr>
            <a:xfrm>
              <a:off x="9337314" y="5403164"/>
              <a:ext cx="49551" cy="45623"/>
            </a:xfrm>
            <a:custGeom>
              <a:avLst/>
              <a:gdLst/>
              <a:ahLst/>
              <a:cxnLst/>
              <a:rect l="l" t="t" r="r" b="b"/>
              <a:pathLst>
                <a:path w="49551" h="45623" extrusionOk="0">
                  <a:moveTo>
                    <a:pt x="41202" y="81"/>
                  </a:moveTo>
                  <a:cubicBezTo>
                    <a:pt x="19885" y="-1287"/>
                    <a:pt x="1402" y="14874"/>
                    <a:pt x="19" y="36120"/>
                  </a:cubicBezTo>
                  <a:cubicBezTo>
                    <a:pt x="-301" y="41038"/>
                    <a:pt x="3427" y="45284"/>
                    <a:pt x="8344" y="45605"/>
                  </a:cubicBezTo>
                  <a:cubicBezTo>
                    <a:pt x="8542" y="45618"/>
                    <a:pt x="8738" y="45624"/>
                    <a:pt x="8933" y="45624"/>
                  </a:cubicBezTo>
                  <a:cubicBezTo>
                    <a:pt x="13598" y="45624"/>
                    <a:pt x="17522" y="42000"/>
                    <a:pt x="17830" y="37280"/>
                  </a:cubicBezTo>
                  <a:cubicBezTo>
                    <a:pt x="18572" y="25848"/>
                    <a:pt x="28543" y="17166"/>
                    <a:pt x="40055" y="17891"/>
                  </a:cubicBezTo>
                  <a:cubicBezTo>
                    <a:pt x="44977" y="18221"/>
                    <a:pt x="49216" y="14479"/>
                    <a:pt x="49533" y="9560"/>
                  </a:cubicBezTo>
                  <a:cubicBezTo>
                    <a:pt x="49850" y="4641"/>
                    <a:pt x="46120" y="399"/>
                    <a:pt x="41202" y="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29"/>
            <p:cNvSpPr/>
            <p:nvPr/>
          </p:nvSpPr>
          <p:spPr>
            <a:xfrm>
              <a:off x="9339581" y="5751280"/>
              <a:ext cx="53495" cy="88791"/>
            </a:xfrm>
            <a:custGeom>
              <a:avLst/>
              <a:gdLst/>
              <a:ahLst/>
              <a:cxnLst/>
              <a:rect l="l" t="t" r="r" b="b"/>
              <a:pathLst>
                <a:path w="53495" h="88791" extrusionOk="0">
                  <a:moveTo>
                    <a:pt x="8924" y="0"/>
                  </a:moveTo>
                  <a:cubicBezTo>
                    <a:pt x="3994" y="0"/>
                    <a:pt x="0" y="3994"/>
                    <a:pt x="0" y="8924"/>
                  </a:cubicBezTo>
                  <a:cubicBezTo>
                    <a:pt x="0" y="13853"/>
                    <a:pt x="3994" y="17847"/>
                    <a:pt x="8924" y="17847"/>
                  </a:cubicBezTo>
                  <a:cubicBezTo>
                    <a:pt x="23660" y="17847"/>
                    <a:pt x="35648" y="29756"/>
                    <a:pt x="35648" y="44394"/>
                  </a:cubicBezTo>
                  <a:cubicBezTo>
                    <a:pt x="35648" y="59035"/>
                    <a:pt x="23660" y="70944"/>
                    <a:pt x="8924" y="70944"/>
                  </a:cubicBezTo>
                  <a:cubicBezTo>
                    <a:pt x="3994" y="70944"/>
                    <a:pt x="0" y="74938"/>
                    <a:pt x="0" y="79867"/>
                  </a:cubicBezTo>
                  <a:cubicBezTo>
                    <a:pt x="0" y="84797"/>
                    <a:pt x="3994" y="88791"/>
                    <a:pt x="8924" y="88791"/>
                  </a:cubicBezTo>
                  <a:cubicBezTo>
                    <a:pt x="33501" y="88791"/>
                    <a:pt x="53496" y="68876"/>
                    <a:pt x="53496" y="44394"/>
                  </a:cubicBezTo>
                  <a:cubicBezTo>
                    <a:pt x="53496" y="19915"/>
                    <a:pt x="33501"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29"/>
            <p:cNvSpPr/>
            <p:nvPr/>
          </p:nvSpPr>
          <p:spPr>
            <a:xfrm>
              <a:off x="9430908" y="5541143"/>
              <a:ext cx="48240" cy="78333"/>
            </a:xfrm>
            <a:custGeom>
              <a:avLst/>
              <a:gdLst/>
              <a:ahLst/>
              <a:cxnLst/>
              <a:rect l="l" t="t" r="r" b="b"/>
              <a:pathLst>
                <a:path w="48240" h="78333" extrusionOk="0">
                  <a:moveTo>
                    <a:pt x="8924" y="0"/>
                  </a:moveTo>
                  <a:cubicBezTo>
                    <a:pt x="3994" y="0"/>
                    <a:pt x="0" y="3994"/>
                    <a:pt x="0" y="8924"/>
                  </a:cubicBezTo>
                  <a:cubicBezTo>
                    <a:pt x="0" y="13853"/>
                    <a:pt x="3994" y="17847"/>
                    <a:pt x="8924" y="17847"/>
                  </a:cubicBezTo>
                  <a:cubicBezTo>
                    <a:pt x="20761" y="17847"/>
                    <a:pt x="30393" y="27410"/>
                    <a:pt x="30393" y="39166"/>
                  </a:cubicBezTo>
                  <a:cubicBezTo>
                    <a:pt x="30393" y="50922"/>
                    <a:pt x="20761" y="60486"/>
                    <a:pt x="8924" y="60486"/>
                  </a:cubicBezTo>
                  <a:cubicBezTo>
                    <a:pt x="3994" y="60486"/>
                    <a:pt x="0" y="64480"/>
                    <a:pt x="0" y="69410"/>
                  </a:cubicBezTo>
                  <a:cubicBezTo>
                    <a:pt x="0" y="74339"/>
                    <a:pt x="3994" y="78334"/>
                    <a:pt x="8924" y="78334"/>
                  </a:cubicBezTo>
                  <a:cubicBezTo>
                    <a:pt x="30604" y="78334"/>
                    <a:pt x="48240" y="60762"/>
                    <a:pt x="48240" y="39166"/>
                  </a:cubicBezTo>
                  <a:cubicBezTo>
                    <a:pt x="48240" y="17570"/>
                    <a:pt x="30604"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29"/>
            <p:cNvSpPr/>
            <p:nvPr/>
          </p:nvSpPr>
          <p:spPr>
            <a:xfrm>
              <a:off x="9273708" y="5484404"/>
              <a:ext cx="63655" cy="109009"/>
            </a:xfrm>
            <a:custGeom>
              <a:avLst/>
              <a:gdLst/>
              <a:ahLst/>
              <a:cxnLst/>
              <a:rect l="l" t="t" r="r" b="b"/>
              <a:pathLst>
                <a:path w="63655" h="109009" extrusionOk="0">
                  <a:moveTo>
                    <a:pt x="8924" y="0"/>
                  </a:moveTo>
                  <a:cubicBezTo>
                    <a:pt x="3994" y="0"/>
                    <a:pt x="0" y="3994"/>
                    <a:pt x="0" y="8924"/>
                  </a:cubicBezTo>
                  <a:cubicBezTo>
                    <a:pt x="0" y="13853"/>
                    <a:pt x="3994" y="17847"/>
                    <a:pt x="8924" y="17847"/>
                  </a:cubicBezTo>
                  <a:cubicBezTo>
                    <a:pt x="29263" y="17847"/>
                    <a:pt x="45808" y="34291"/>
                    <a:pt x="45808" y="54504"/>
                  </a:cubicBezTo>
                  <a:cubicBezTo>
                    <a:pt x="45808" y="74718"/>
                    <a:pt x="29263" y="91162"/>
                    <a:pt x="8924" y="91162"/>
                  </a:cubicBezTo>
                  <a:cubicBezTo>
                    <a:pt x="3994" y="91162"/>
                    <a:pt x="0" y="95157"/>
                    <a:pt x="0" y="100086"/>
                  </a:cubicBezTo>
                  <a:cubicBezTo>
                    <a:pt x="0" y="105016"/>
                    <a:pt x="3994" y="109010"/>
                    <a:pt x="8924" y="109010"/>
                  </a:cubicBezTo>
                  <a:cubicBezTo>
                    <a:pt x="39103" y="109010"/>
                    <a:pt x="63656" y="84559"/>
                    <a:pt x="63656" y="54504"/>
                  </a:cubicBezTo>
                  <a:cubicBezTo>
                    <a:pt x="63656" y="24450"/>
                    <a:pt x="3910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29"/>
            <p:cNvSpPr/>
            <p:nvPr/>
          </p:nvSpPr>
          <p:spPr>
            <a:xfrm>
              <a:off x="9671725" y="5484000"/>
              <a:ext cx="60838" cy="60627"/>
            </a:xfrm>
            <a:custGeom>
              <a:avLst/>
              <a:gdLst/>
              <a:ahLst/>
              <a:cxnLst/>
              <a:rect l="l" t="t" r="r" b="b"/>
              <a:pathLst>
                <a:path w="60838" h="60627" extrusionOk="0">
                  <a:moveTo>
                    <a:pt x="30419" y="0"/>
                  </a:moveTo>
                  <a:cubicBezTo>
                    <a:pt x="13646" y="0"/>
                    <a:pt x="0" y="13599"/>
                    <a:pt x="0" y="30313"/>
                  </a:cubicBezTo>
                  <a:cubicBezTo>
                    <a:pt x="0" y="47029"/>
                    <a:pt x="13646" y="60628"/>
                    <a:pt x="30419" y="60628"/>
                  </a:cubicBezTo>
                  <a:cubicBezTo>
                    <a:pt x="47192" y="60628"/>
                    <a:pt x="60838" y="47029"/>
                    <a:pt x="60838" y="30313"/>
                  </a:cubicBezTo>
                  <a:cubicBezTo>
                    <a:pt x="60838" y="13599"/>
                    <a:pt x="47192" y="0"/>
                    <a:pt x="30419" y="0"/>
                  </a:cubicBezTo>
                  <a:close/>
                  <a:moveTo>
                    <a:pt x="30420" y="42782"/>
                  </a:moveTo>
                  <a:cubicBezTo>
                    <a:pt x="23488" y="42782"/>
                    <a:pt x="17849" y="37189"/>
                    <a:pt x="17849" y="30315"/>
                  </a:cubicBezTo>
                  <a:cubicBezTo>
                    <a:pt x="17847" y="23441"/>
                    <a:pt x="23487" y="17849"/>
                    <a:pt x="30420" y="17849"/>
                  </a:cubicBezTo>
                  <a:cubicBezTo>
                    <a:pt x="37352" y="17849"/>
                    <a:pt x="42992" y="23441"/>
                    <a:pt x="42992" y="30315"/>
                  </a:cubicBezTo>
                  <a:cubicBezTo>
                    <a:pt x="42992" y="37188"/>
                    <a:pt x="37352" y="42782"/>
                    <a:pt x="30420" y="427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29"/>
            <p:cNvSpPr/>
            <p:nvPr/>
          </p:nvSpPr>
          <p:spPr>
            <a:xfrm>
              <a:off x="9701542" y="5712389"/>
              <a:ext cx="60837" cy="60627"/>
            </a:xfrm>
            <a:custGeom>
              <a:avLst/>
              <a:gdLst/>
              <a:ahLst/>
              <a:cxnLst/>
              <a:rect l="l" t="t" r="r" b="b"/>
              <a:pathLst>
                <a:path w="60837" h="60627" extrusionOk="0">
                  <a:moveTo>
                    <a:pt x="30419" y="0"/>
                  </a:moveTo>
                  <a:cubicBezTo>
                    <a:pt x="13645" y="0"/>
                    <a:pt x="0" y="13599"/>
                    <a:pt x="0" y="30314"/>
                  </a:cubicBezTo>
                  <a:cubicBezTo>
                    <a:pt x="0" y="47030"/>
                    <a:pt x="13646" y="60628"/>
                    <a:pt x="30419" y="60628"/>
                  </a:cubicBezTo>
                  <a:cubicBezTo>
                    <a:pt x="47192" y="60628"/>
                    <a:pt x="60837" y="47029"/>
                    <a:pt x="60837" y="30314"/>
                  </a:cubicBezTo>
                  <a:cubicBezTo>
                    <a:pt x="60837" y="13600"/>
                    <a:pt x="47192" y="0"/>
                    <a:pt x="30419" y="0"/>
                  </a:cubicBezTo>
                  <a:close/>
                  <a:moveTo>
                    <a:pt x="30419" y="42780"/>
                  </a:moveTo>
                  <a:cubicBezTo>
                    <a:pt x="23487" y="42780"/>
                    <a:pt x="17847" y="37188"/>
                    <a:pt x="17847" y="30314"/>
                  </a:cubicBezTo>
                  <a:cubicBezTo>
                    <a:pt x="17847" y="23441"/>
                    <a:pt x="23487" y="17847"/>
                    <a:pt x="30419" y="17847"/>
                  </a:cubicBezTo>
                  <a:cubicBezTo>
                    <a:pt x="37351" y="17847"/>
                    <a:pt x="42990" y="23440"/>
                    <a:pt x="42990" y="30314"/>
                  </a:cubicBezTo>
                  <a:cubicBezTo>
                    <a:pt x="42991" y="37188"/>
                    <a:pt x="37351" y="42780"/>
                    <a:pt x="30419" y="427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29"/>
            <p:cNvSpPr/>
            <p:nvPr/>
          </p:nvSpPr>
          <p:spPr>
            <a:xfrm>
              <a:off x="9666373" y="5589077"/>
              <a:ext cx="77283" cy="76989"/>
            </a:xfrm>
            <a:custGeom>
              <a:avLst/>
              <a:gdLst/>
              <a:ahLst/>
              <a:cxnLst/>
              <a:rect l="l" t="t" r="r" b="b"/>
              <a:pathLst>
                <a:path w="77283" h="76989" extrusionOk="0">
                  <a:moveTo>
                    <a:pt x="46865" y="16362"/>
                  </a:moveTo>
                  <a:cubicBezTo>
                    <a:pt x="41718" y="16363"/>
                    <a:pt x="36868" y="17648"/>
                    <a:pt x="32613" y="19908"/>
                  </a:cubicBezTo>
                  <a:lnTo>
                    <a:pt x="15218" y="2598"/>
                  </a:lnTo>
                  <a:cubicBezTo>
                    <a:pt x="11722" y="-879"/>
                    <a:pt x="6074" y="-863"/>
                    <a:pt x="2598" y="2629"/>
                  </a:cubicBezTo>
                  <a:cubicBezTo>
                    <a:pt x="-878" y="6122"/>
                    <a:pt x="-864" y="11771"/>
                    <a:pt x="2629" y="15248"/>
                  </a:cubicBezTo>
                  <a:lnTo>
                    <a:pt x="19981" y="32514"/>
                  </a:lnTo>
                  <a:cubicBezTo>
                    <a:pt x="17728" y="36745"/>
                    <a:pt x="16446" y="41562"/>
                    <a:pt x="16446" y="46675"/>
                  </a:cubicBezTo>
                  <a:cubicBezTo>
                    <a:pt x="16446" y="63391"/>
                    <a:pt x="30092" y="76990"/>
                    <a:pt x="46865" y="76990"/>
                  </a:cubicBezTo>
                  <a:cubicBezTo>
                    <a:pt x="63639" y="76990"/>
                    <a:pt x="77284" y="63391"/>
                    <a:pt x="77284" y="46675"/>
                  </a:cubicBezTo>
                  <a:cubicBezTo>
                    <a:pt x="77284" y="29960"/>
                    <a:pt x="63638" y="16362"/>
                    <a:pt x="46865" y="16362"/>
                  </a:cubicBezTo>
                  <a:close/>
                  <a:moveTo>
                    <a:pt x="46866" y="59143"/>
                  </a:moveTo>
                  <a:cubicBezTo>
                    <a:pt x="39934" y="59143"/>
                    <a:pt x="34294" y="53551"/>
                    <a:pt x="34294" y="46676"/>
                  </a:cubicBezTo>
                  <a:cubicBezTo>
                    <a:pt x="34294" y="39804"/>
                    <a:pt x="39934" y="34210"/>
                    <a:pt x="46866" y="34210"/>
                  </a:cubicBezTo>
                  <a:cubicBezTo>
                    <a:pt x="53798" y="34210"/>
                    <a:pt x="59438" y="39803"/>
                    <a:pt x="59438" y="46676"/>
                  </a:cubicBezTo>
                  <a:cubicBezTo>
                    <a:pt x="59438" y="53550"/>
                    <a:pt x="53798" y="59143"/>
                    <a:pt x="46866" y="591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29"/>
            <p:cNvSpPr/>
            <p:nvPr/>
          </p:nvSpPr>
          <p:spPr>
            <a:xfrm>
              <a:off x="9662710" y="5805538"/>
              <a:ext cx="60838" cy="60628"/>
            </a:xfrm>
            <a:custGeom>
              <a:avLst/>
              <a:gdLst/>
              <a:ahLst/>
              <a:cxnLst/>
              <a:rect l="l" t="t" r="r" b="b"/>
              <a:pathLst>
                <a:path w="60838" h="60628" extrusionOk="0">
                  <a:moveTo>
                    <a:pt x="30419" y="0"/>
                  </a:moveTo>
                  <a:cubicBezTo>
                    <a:pt x="13645" y="0"/>
                    <a:pt x="0" y="13599"/>
                    <a:pt x="0" y="30314"/>
                  </a:cubicBezTo>
                  <a:cubicBezTo>
                    <a:pt x="0" y="47030"/>
                    <a:pt x="13646" y="60629"/>
                    <a:pt x="30419" y="60629"/>
                  </a:cubicBezTo>
                  <a:cubicBezTo>
                    <a:pt x="47193" y="60629"/>
                    <a:pt x="60838" y="47030"/>
                    <a:pt x="60838" y="30314"/>
                  </a:cubicBezTo>
                  <a:cubicBezTo>
                    <a:pt x="60838" y="13599"/>
                    <a:pt x="47193" y="0"/>
                    <a:pt x="30419" y="0"/>
                  </a:cubicBezTo>
                  <a:close/>
                  <a:moveTo>
                    <a:pt x="30419" y="42780"/>
                  </a:moveTo>
                  <a:cubicBezTo>
                    <a:pt x="23487" y="42780"/>
                    <a:pt x="17847" y="37188"/>
                    <a:pt x="17847" y="30313"/>
                  </a:cubicBezTo>
                  <a:cubicBezTo>
                    <a:pt x="17847" y="23440"/>
                    <a:pt x="23487" y="17846"/>
                    <a:pt x="30419" y="17846"/>
                  </a:cubicBezTo>
                  <a:cubicBezTo>
                    <a:pt x="37351" y="17846"/>
                    <a:pt x="42991" y="23438"/>
                    <a:pt x="42991" y="30313"/>
                  </a:cubicBezTo>
                  <a:cubicBezTo>
                    <a:pt x="42992" y="37188"/>
                    <a:pt x="37352" y="42780"/>
                    <a:pt x="30419" y="427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29"/>
            <p:cNvSpPr/>
            <p:nvPr/>
          </p:nvSpPr>
          <p:spPr>
            <a:xfrm>
              <a:off x="9164639" y="5327577"/>
              <a:ext cx="516611" cy="609193"/>
            </a:xfrm>
            <a:custGeom>
              <a:avLst/>
              <a:gdLst/>
              <a:ahLst/>
              <a:cxnLst/>
              <a:rect l="l" t="t" r="r" b="b"/>
              <a:pathLst>
                <a:path w="516611" h="609193" extrusionOk="0">
                  <a:moveTo>
                    <a:pt x="424077" y="167701"/>
                  </a:moveTo>
                  <a:cubicBezTo>
                    <a:pt x="429749" y="167701"/>
                    <a:pt x="436517" y="164907"/>
                    <a:pt x="440537" y="160907"/>
                  </a:cubicBezTo>
                  <a:lnTo>
                    <a:pt x="475011" y="126601"/>
                  </a:lnTo>
                  <a:cubicBezTo>
                    <a:pt x="478476" y="127971"/>
                    <a:pt x="482245" y="128732"/>
                    <a:pt x="486192" y="128732"/>
                  </a:cubicBezTo>
                  <a:cubicBezTo>
                    <a:pt x="502966" y="128732"/>
                    <a:pt x="516611" y="115134"/>
                    <a:pt x="516611" y="98418"/>
                  </a:cubicBezTo>
                  <a:cubicBezTo>
                    <a:pt x="516611" y="81703"/>
                    <a:pt x="502965" y="68106"/>
                    <a:pt x="486192" y="68106"/>
                  </a:cubicBezTo>
                  <a:cubicBezTo>
                    <a:pt x="469419" y="68106"/>
                    <a:pt x="455774" y="81704"/>
                    <a:pt x="455774" y="98418"/>
                  </a:cubicBezTo>
                  <a:cubicBezTo>
                    <a:pt x="455774" y="104694"/>
                    <a:pt x="457698" y="110533"/>
                    <a:pt x="460991" y="115375"/>
                  </a:cubicBezTo>
                  <a:lnTo>
                    <a:pt x="427951" y="148253"/>
                  </a:lnTo>
                  <a:cubicBezTo>
                    <a:pt x="427253" y="148923"/>
                    <a:pt x="425042" y="149836"/>
                    <a:pt x="424077" y="149853"/>
                  </a:cubicBezTo>
                  <a:lnTo>
                    <a:pt x="350419" y="149853"/>
                  </a:lnTo>
                  <a:lnTo>
                    <a:pt x="350419" y="90782"/>
                  </a:lnTo>
                  <a:lnTo>
                    <a:pt x="371138" y="90782"/>
                  </a:lnTo>
                  <a:cubicBezTo>
                    <a:pt x="374970" y="103155"/>
                    <a:pt x="386552" y="112172"/>
                    <a:pt x="400210" y="112172"/>
                  </a:cubicBezTo>
                  <a:cubicBezTo>
                    <a:pt x="416984" y="112172"/>
                    <a:pt x="430629" y="98574"/>
                    <a:pt x="430629" y="81858"/>
                  </a:cubicBezTo>
                  <a:cubicBezTo>
                    <a:pt x="430629" y="65143"/>
                    <a:pt x="416983" y="51545"/>
                    <a:pt x="400210" y="51545"/>
                  </a:cubicBezTo>
                  <a:cubicBezTo>
                    <a:pt x="386552" y="51545"/>
                    <a:pt x="374970" y="60561"/>
                    <a:pt x="371138" y="72934"/>
                  </a:cubicBezTo>
                  <a:lnTo>
                    <a:pt x="350419" y="72934"/>
                  </a:lnTo>
                  <a:lnTo>
                    <a:pt x="350419" y="71583"/>
                  </a:lnTo>
                  <a:cubicBezTo>
                    <a:pt x="350419" y="32111"/>
                    <a:pt x="318169" y="0"/>
                    <a:pt x="278526" y="0"/>
                  </a:cubicBezTo>
                  <a:cubicBezTo>
                    <a:pt x="250187" y="0"/>
                    <a:pt x="224765" y="16517"/>
                    <a:pt x="213164" y="41773"/>
                  </a:cubicBezTo>
                  <a:cubicBezTo>
                    <a:pt x="211380" y="41646"/>
                    <a:pt x="209602" y="41582"/>
                    <a:pt x="207837" y="41582"/>
                  </a:cubicBezTo>
                  <a:cubicBezTo>
                    <a:pt x="166636" y="41582"/>
                    <a:pt x="133005" y="74476"/>
                    <a:pt x="132050" y="115276"/>
                  </a:cubicBezTo>
                  <a:cubicBezTo>
                    <a:pt x="128492" y="114769"/>
                    <a:pt x="124894" y="114513"/>
                    <a:pt x="121281" y="114513"/>
                  </a:cubicBezTo>
                  <a:cubicBezTo>
                    <a:pt x="79479" y="114513"/>
                    <a:pt x="45473" y="148373"/>
                    <a:pt x="45473" y="189992"/>
                  </a:cubicBezTo>
                  <a:cubicBezTo>
                    <a:pt x="45473" y="199128"/>
                    <a:pt x="47076" y="207967"/>
                    <a:pt x="50245" y="216375"/>
                  </a:cubicBezTo>
                  <a:cubicBezTo>
                    <a:pt x="19043" y="234889"/>
                    <a:pt x="0" y="267962"/>
                    <a:pt x="0" y="304597"/>
                  </a:cubicBezTo>
                  <a:cubicBezTo>
                    <a:pt x="0" y="324267"/>
                    <a:pt x="5603" y="343387"/>
                    <a:pt x="16202" y="359889"/>
                  </a:cubicBezTo>
                  <a:cubicBezTo>
                    <a:pt x="24933" y="373482"/>
                    <a:pt x="36696" y="384796"/>
                    <a:pt x="50531" y="392984"/>
                  </a:cubicBezTo>
                  <a:cubicBezTo>
                    <a:pt x="47207" y="401600"/>
                    <a:pt x="45473" y="410826"/>
                    <a:pt x="45473" y="420090"/>
                  </a:cubicBezTo>
                  <a:cubicBezTo>
                    <a:pt x="45473" y="438463"/>
                    <a:pt x="52181" y="456169"/>
                    <a:pt x="64361" y="469946"/>
                  </a:cubicBezTo>
                  <a:cubicBezTo>
                    <a:pt x="67625" y="473638"/>
                    <a:pt x="73265" y="473986"/>
                    <a:pt x="76958" y="470721"/>
                  </a:cubicBezTo>
                  <a:cubicBezTo>
                    <a:pt x="80651" y="467456"/>
                    <a:pt x="80998" y="461817"/>
                    <a:pt x="77733" y="458124"/>
                  </a:cubicBezTo>
                  <a:cubicBezTo>
                    <a:pt x="68438" y="447612"/>
                    <a:pt x="63320" y="434104"/>
                    <a:pt x="63320" y="420089"/>
                  </a:cubicBezTo>
                  <a:cubicBezTo>
                    <a:pt x="63320" y="410660"/>
                    <a:pt x="65549" y="401668"/>
                    <a:pt x="69937" y="393358"/>
                  </a:cubicBezTo>
                  <a:cubicBezTo>
                    <a:pt x="75175" y="383410"/>
                    <a:pt x="83312" y="375009"/>
                    <a:pt x="93605" y="369436"/>
                  </a:cubicBezTo>
                  <a:cubicBezTo>
                    <a:pt x="97940" y="367089"/>
                    <a:pt x="99550" y="361674"/>
                    <a:pt x="97202" y="357341"/>
                  </a:cubicBezTo>
                  <a:cubicBezTo>
                    <a:pt x="94856" y="353005"/>
                    <a:pt x="89438" y="351393"/>
                    <a:pt x="85106" y="353744"/>
                  </a:cubicBezTo>
                  <a:cubicBezTo>
                    <a:pt x="74446" y="359518"/>
                    <a:pt x="65560" y="367615"/>
                    <a:pt x="58914" y="377200"/>
                  </a:cubicBezTo>
                  <a:cubicBezTo>
                    <a:pt x="33397" y="361850"/>
                    <a:pt x="17847" y="334709"/>
                    <a:pt x="17847" y="304597"/>
                  </a:cubicBezTo>
                  <a:cubicBezTo>
                    <a:pt x="17847" y="272400"/>
                    <a:pt x="35681" y="243537"/>
                    <a:pt x="64472" y="228928"/>
                  </a:cubicBezTo>
                  <a:cubicBezTo>
                    <a:pt x="64472" y="228928"/>
                    <a:pt x="81132" y="219659"/>
                    <a:pt x="103249" y="219659"/>
                  </a:cubicBezTo>
                  <a:cubicBezTo>
                    <a:pt x="108178" y="219659"/>
                    <a:pt x="112172" y="215665"/>
                    <a:pt x="112172" y="210736"/>
                  </a:cubicBezTo>
                  <a:cubicBezTo>
                    <a:pt x="112172" y="205806"/>
                    <a:pt x="108178" y="201812"/>
                    <a:pt x="103249" y="201812"/>
                  </a:cubicBezTo>
                  <a:cubicBezTo>
                    <a:pt x="90284" y="201812"/>
                    <a:pt x="77874" y="204209"/>
                    <a:pt x="66433" y="208572"/>
                  </a:cubicBezTo>
                  <a:cubicBezTo>
                    <a:pt x="64382" y="202623"/>
                    <a:pt x="63323" y="196406"/>
                    <a:pt x="63323" y="189993"/>
                  </a:cubicBezTo>
                  <a:cubicBezTo>
                    <a:pt x="63323" y="158214"/>
                    <a:pt x="89323" y="132361"/>
                    <a:pt x="121283" y="132361"/>
                  </a:cubicBezTo>
                  <a:cubicBezTo>
                    <a:pt x="127290" y="132361"/>
                    <a:pt x="133234" y="133281"/>
                    <a:pt x="138947" y="135096"/>
                  </a:cubicBezTo>
                  <a:cubicBezTo>
                    <a:pt x="141875" y="136025"/>
                    <a:pt x="145075" y="135384"/>
                    <a:pt x="147418" y="133397"/>
                  </a:cubicBezTo>
                  <a:cubicBezTo>
                    <a:pt x="149762" y="131410"/>
                    <a:pt x="150918" y="128359"/>
                    <a:pt x="150479" y="125318"/>
                  </a:cubicBezTo>
                  <a:cubicBezTo>
                    <a:pt x="150080" y="122548"/>
                    <a:pt x="149878" y="119771"/>
                    <a:pt x="149878" y="117063"/>
                  </a:cubicBezTo>
                  <a:cubicBezTo>
                    <a:pt x="149878" y="85285"/>
                    <a:pt x="175880" y="59431"/>
                    <a:pt x="207840" y="59431"/>
                  </a:cubicBezTo>
                  <a:cubicBezTo>
                    <a:pt x="210978" y="59431"/>
                    <a:pt x="214186" y="59700"/>
                    <a:pt x="217378" y="60224"/>
                  </a:cubicBezTo>
                  <a:cubicBezTo>
                    <a:pt x="244813" y="64762"/>
                    <a:pt x="265800" y="88515"/>
                    <a:pt x="265800" y="117063"/>
                  </a:cubicBezTo>
                  <a:cubicBezTo>
                    <a:pt x="265800" y="121992"/>
                    <a:pt x="269794" y="125986"/>
                    <a:pt x="274723" y="125986"/>
                  </a:cubicBezTo>
                  <a:cubicBezTo>
                    <a:pt x="279653" y="125986"/>
                    <a:pt x="283647" y="121992"/>
                    <a:pt x="283647" y="117063"/>
                  </a:cubicBezTo>
                  <a:cubicBezTo>
                    <a:pt x="283647" y="83626"/>
                    <a:pt x="261689" y="55216"/>
                    <a:pt x="231379" y="45334"/>
                  </a:cubicBezTo>
                  <a:cubicBezTo>
                    <a:pt x="240801" y="28579"/>
                    <a:pt x="258708" y="17847"/>
                    <a:pt x="278526" y="17847"/>
                  </a:cubicBezTo>
                  <a:cubicBezTo>
                    <a:pt x="308327" y="17847"/>
                    <a:pt x="332572" y="41953"/>
                    <a:pt x="332572" y="71583"/>
                  </a:cubicBezTo>
                  <a:lnTo>
                    <a:pt x="332572" y="72574"/>
                  </a:lnTo>
                  <a:lnTo>
                    <a:pt x="315408" y="72574"/>
                  </a:lnTo>
                  <a:cubicBezTo>
                    <a:pt x="310479" y="72574"/>
                    <a:pt x="306485" y="76568"/>
                    <a:pt x="306485" y="81497"/>
                  </a:cubicBezTo>
                  <a:cubicBezTo>
                    <a:pt x="306485" y="86427"/>
                    <a:pt x="310479" y="90421"/>
                    <a:pt x="315408" y="90421"/>
                  </a:cubicBezTo>
                  <a:lnTo>
                    <a:pt x="332572" y="90421"/>
                  </a:lnTo>
                  <a:lnTo>
                    <a:pt x="332572" y="149852"/>
                  </a:lnTo>
                  <a:lnTo>
                    <a:pt x="260397" y="149852"/>
                  </a:lnTo>
                  <a:cubicBezTo>
                    <a:pt x="244066" y="149852"/>
                    <a:pt x="230781" y="136652"/>
                    <a:pt x="230781" y="120427"/>
                  </a:cubicBezTo>
                  <a:cubicBezTo>
                    <a:pt x="230781" y="115498"/>
                    <a:pt x="226786" y="111504"/>
                    <a:pt x="221857" y="111504"/>
                  </a:cubicBezTo>
                  <a:cubicBezTo>
                    <a:pt x="216927" y="111504"/>
                    <a:pt x="212933" y="115498"/>
                    <a:pt x="212933" y="120427"/>
                  </a:cubicBezTo>
                  <a:cubicBezTo>
                    <a:pt x="212933" y="146493"/>
                    <a:pt x="234225" y="167699"/>
                    <a:pt x="260397" y="167699"/>
                  </a:cubicBezTo>
                  <a:lnTo>
                    <a:pt x="332572" y="167699"/>
                  </a:lnTo>
                  <a:lnTo>
                    <a:pt x="332572" y="317923"/>
                  </a:lnTo>
                  <a:lnTo>
                    <a:pt x="187819" y="317923"/>
                  </a:lnTo>
                  <a:cubicBezTo>
                    <a:pt x="182890" y="317923"/>
                    <a:pt x="178896" y="321917"/>
                    <a:pt x="178896" y="326846"/>
                  </a:cubicBezTo>
                  <a:cubicBezTo>
                    <a:pt x="178896" y="331776"/>
                    <a:pt x="182890" y="335770"/>
                    <a:pt x="187819" y="335770"/>
                  </a:cubicBezTo>
                  <a:lnTo>
                    <a:pt x="332572" y="335770"/>
                  </a:lnTo>
                  <a:lnTo>
                    <a:pt x="332572" y="458294"/>
                  </a:lnTo>
                  <a:lnTo>
                    <a:pt x="304996" y="458294"/>
                  </a:lnTo>
                  <a:cubicBezTo>
                    <a:pt x="279817" y="458294"/>
                    <a:pt x="259333" y="478696"/>
                    <a:pt x="259333" y="503775"/>
                  </a:cubicBezTo>
                  <a:cubicBezTo>
                    <a:pt x="259333" y="508705"/>
                    <a:pt x="263327" y="512699"/>
                    <a:pt x="268257" y="512699"/>
                  </a:cubicBezTo>
                  <a:cubicBezTo>
                    <a:pt x="273186" y="512699"/>
                    <a:pt x="277180" y="508705"/>
                    <a:pt x="277180" y="503775"/>
                  </a:cubicBezTo>
                  <a:cubicBezTo>
                    <a:pt x="277180" y="488538"/>
                    <a:pt x="289658" y="476141"/>
                    <a:pt x="304996" y="476141"/>
                  </a:cubicBezTo>
                  <a:lnTo>
                    <a:pt x="332572" y="476141"/>
                  </a:lnTo>
                  <a:lnTo>
                    <a:pt x="332572" y="537610"/>
                  </a:lnTo>
                  <a:cubicBezTo>
                    <a:pt x="332572" y="539012"/>
                    <a:pt x="332500" y="540397"/>
                    <a:pt x="332395" y="541771"/>
                  </a:cubicBezTo>
                  <a:lnTo>
                    <a:pt x="315408" y="541771"/>
                  </a:lnTo>
                  <a:cubicBezTo>
                    <a:pt x="310479" y="541771"/>
                    <a:pt x="306485" y="545766"/>
                    <a:pt x="306485" y="550695"/>
                  </a:cubicBezTo>
                  <a:cubicBezTo>
                    <a:pt x="306485" y="555624"/>
                    <a:pt x="310479" y="559619"/>
                    <a:pt x="315408" y="559619"/>
                  </a:cubicBezTo>
                  <a:lnTo>
                    <a:pt x="327811" y="559619"/>
                  </a:lnTo>
                  <a:cubicBezTo>
                    <a:pt x="319339" y="578301"/>
                    <a:pt x="300442" y="591346"/>
                    <a:pt x="278526" y="591346"/>
                  </a:cubicBezTo>
                  <a:cubicBezTo>
                    <a:pt x="258842" y="591346"/>
                    <a:pt x="241000" y="580725"/>
                    <a:pt x="231530" y="564131"/>
                  </a:cubicBezTo>
                  <a:cubicBezTo>
                    <a:pt x="242309" y="560610"/>
                    <a:pt x="252229" y="554692"/>
                    <a:pt x="260586" y="546629"/>
                  </a:cubicBezTo>
                  <a:cubicBezTo>
                    <a:pt x="264133" y="543207"/>
                    <a:pt x="264234" y="537558"/>
                    <a:pt x="260812" y="534012"/>
                  </a:cubicBezTo>
                  <a:cubicBezTo>
                    <a:pt x="257390" y="530463"/>
                    <a:pt x="251741" y="530363"/>
                    <a:pt x="248195" y="533785"/>
                  </a:cubicBezTo>
                  <a:cubicBezTo>
                    <a:pt x="239673" y="542007"/>
                    <a:pt x="229021" y="547315"/>
                    <a:pt x="217518" y="549233"/>
                  </a:cubicBezTo>
                  <a:cubicBezTo>
                    <a:pt x="214274" y="549775"/>
                    <a:pt x="211018" y="550051"/>
                    <a:pt x="207837" y="550051"/>
                  </a:cubicBezTo>
                  <a:cubicBezTo>
                    <a:pt x="175877" y="550051"/>
                    <a:pt x="149876" y="524198"/>
                    <a:pt x="149876" y="492418"/>
                  </a:cubicBezTo>
                  <a:cubicBezTo>
                    <a:pt x="149876" y="491606"/>
                    <a:pt x="149925" y="490762"/>
                    <a:pt x="149964" y="489927"/>
                  </a:cubicBezTo>
                  <a:cubicBezTo>
                    <a:pt x="157167" y="486995"/>
                    <a:pt x="163934" y="482983"/>
                    <a:pt x="169968" y="477945"/>
                  </a:cubicBezTo>
                  <a:cubicBezTo>
                    <a:pt x="173752" y="474787"/>
                    <a:pt x="174258" y="469160"/>
                    <a:pt x="171099" y="465376"/>
                  </a:cubicBezTo>
                  <a:cubicBezTo>
                    <a:pt x="167940" y="461592"/>
                    <a:pt x="162405" y="461201"/>
                    <a:pt x="158529" y="464246"/>
                  </a:cubicBezTo>
                  <a:cubicBezTo>
                    <a:pt x="140622" y="478312"/>
                    <a:pt x="123303" y="478093"/>
                    <a:pt x="116375" y="477518"/>
                  </a:cubicBezTo>
                  <a:cubicBezTo>
                    <a:pt x="111449" y="477100"/>
                    <a:pt x="107151" y="480762"/>
                    <a:pt x="106742" y="485672"/>
                  </a:cubicBezTo>
                  <a:cubicBezTo>
                    <a:pt x="106334" y="490584"/>
                    <a:pt x="109986" y="494896"/>
                    <a:pt x="114897" y="495305"/>
                  </a:cubicBezTo>
                  <a:cubicBezTo>
                    <a:pt x="120602" y="495776"/>
                    <a:pt x="126415" y="495611"/>
                    <a:pt x="132066" y="494805"/>
                  </a:cubicBezTo>
                  <a:cubicBezTo>
                    <a:pt x="133335" y="535326"/>
                    <a:pt x="166838" y="567899"/>
                    <a:pt x="207838" y="567899"/>
                  </a:cubicBezTo>
                  <a:cubicBezTo>
                    <a:pt x="209644" y="567899"/>
                    <a:pt x="211466" y="567831"/>
                    <a:pt x="213294" y="567698"/>
                  </a:cubicBezTo>
                  <a:cubicBezTo>
                    <a:pt x="224956" y="592786"/>
                    <a:pt x="250327" y="609193"/>
                    <a:pt x="278526" y="609193"/>
                  </a:cubicBezTo>
                  <a:cubicBezTo>
                    <a:pt x="318168" y="609193"/>
                    <a:pt x="350419" y="577082"/>
                    <a:pt x="350419" y="537610"/>
                  </a:cubicBezTo>
                  <a:lnTo>
                    <a:pt x="350419" y="517890"/>
                  </a:lnTo>
                  <a:lnTo>
                    <a:pt x="397725" y="517890"/>
                  </a:lnTo>
                  <a:cubicBezTo>
                    <a:pt x="398693" y="517907"/>
                    <a:pt x="400904" y="518819"/>
                    <a:pt x="401600" y="519488"/>
                  </a:cubicBezTo>
                  <a:lnTo>
                    <a:pt x="422875" y="540659"/>
                  </a:lnTo>
                  <a:cubicBezTo>
                    <a:pt x="419997" y="545288"/>
                    <a:pt x="418330" y="550741"/>
                    <a:pt x="418330" y="556576"/>
                  </a:cubicBezTo>
                  <a:cubicBezTo>
                    <a:pt x="418330" y="573292"/>
                    <a:pt x="431976" y="586891"/>
                    <a:pt x="448749" y="586891"/>
                  </a:cubicBezTo>
                  <a:cubicBezTo>
                    <a:pt x="465523" y="586891"/>
                    <a:pt x="479168" y="573292"/>
                    <a:pt x="479168" y="556576"/>
                  </a:cubicBezTo>
                  <a:cubicBezTo>
                    <a:pt x="479168" y="539860"/>
                    <a:pt x="465522" y="526262"/>
                    <a:pt x="448749" y="526262"/>
                  </a:cubicBezTo>
                  <a:cubicBezTo>
                    <a:pt x="444339" y="526262"/>
                    <a:pt x="440149" y="527210"/>
                    <a:pt x="436361" y="528900"/>
                  </a:cubicBezTo>
                  <a:lnTo>
                    <a:pt x="414188" y="506837"/>
                  </a:lnTo>
                  <a:cubicBezTo>
                    <a:pt x="410168" y="502836"/>
                    <a:pt x="403400" y="500043"/>
                    <a:pt x="397728" y="500043"/>
                  </a:cubicBezTo>
                  <a:lnTo>
                    <a:pt x="350419" y="500043"/>
                  </a:lnTo>
                  <a:lnTo>
                    <a:pt x="350419" y="452340"/>
                  </a:lnTo>
                  <a:lnTo>
                    <a:pt x="427996" y="452340"/>
                  </a:lnTo>
                  <a:cubicBezTo>
                    <a:pt x="431829" y="464713"/>
                    <a:pt x="443410" y="473731"/>
                    <a:pt x="457070" y="473731"/>
                  </a:cubicBezTo>
                  <a:cubicBezTo>
                    <a:pt x="473844" y="473731"/>
                    <a:pt x="487489" y="460132"/>
                    <a:pt x="487489" y="443416"/>
                  </a:cubicBezTo>
                  <a:cubicBezTo>
                    <a:pt x="487489" y="426700"/>
                    <a:pt x="473843" y="413102"/>
                    <a:pt x="457070" y="413102"/>
                  </a:cubicBezTo>
                  <a:cubicBezTo>
                    <a:pt x="443412" y="413102"/>
                    <a:pt x="431829" y="422118"/>
                    <a:pt x="427996" y="434493"/>
                  </a:cubicBezTo>
                  <a:lnTo>
                    <a:pt x="350419" y="434493"/>
                  </a:lnTo>
                  <a:lnTo>
                    <a:pt x="350419" y="374716"/>
                  </a:lnTo>
                  <a:lnTo>
                    <a:pt x="443252" y="374716"/>
                  </a:lnTo>
                  <a:cubicBezTo>
                    <a:pt x="447085" y="387089"/>
                    <a:pt x="458666" y="396106"/>
                    <a:pt x="472326" y="396106"/>
                  </a:cubicBezTo>
                  <a:cubicBezTo>
                    <a:pt x="489100" y="396106"/>
                    <a:pt x="502745" y="382508"/>
                    <a:pt x="502745" y="365792"/>
                  </a:cubicBezTo>
                  <a:cubicBezTo>
                    <a:pt x="502745" y="349076"/>
                    <a:pt x="489099" y="335477"/>
                    <a:pt x="472326" y="335477"/>
                  </a:cubicBezTo>
                  <a:cubicBezTo>
                    <a:pt x="458666" y="335477"/>
                    <a:pt x="447085" y="344494"/>
                    <a:pt x="443252" y="356868"/>
                  </a:cubicBezTo>
                  <a:lnTo>
                    <a:pt x="350419" y="356868"/>
                  </a:lnTo>
                  <a:lnTo>
                    <a:pt x="350419" y="291916"/>
                  </a:lnTo>
                  <a:lnTo>
                    <a:pt x="372524" y="291916"/>
                  </a:lnTo>
                  <a:cubicBezTo>
                    <a:pt x="376358" y="304288"/>
                    <a:pt x="387939" y="313306"/>
                    <a:pt x="401597" y="313306"/>
                  </a:cubicBezTo>
                  <a:cubicBezTo>
                    <a:pt x="418372" y="313306"/>
                    <a:pt x="432017" y="299708"/>
                    <a:pt x="432017" y="282993"/>
                  </a:cubicBezTo>
                  <a:cubicBezTo>
                    <a:pt x="432017" y="266277"/>
                    <a:pt x="418370" y="252678"/>
                    <a:pt x="401597" y="252678"/>
                  </a:cubicBezTo>
                  <a:cubicBezTo>
                    <a:pt x="387939" y="252678"/>
                    <a:pt x="376356" y="261695"/>
                    <a:pt x="372524" y="274069"/>
                  </a:cubicBezTo>
                  <a:lnTo>
                    <a:pt x="350419" y="274069"/>
                  </a:lnTo>
                  <a:lnTo>
                    <a:pt x="350419" y="222572"/>
                  </a:lnTo>
                  <a:lnTo>
                    <a:pt x="447650" y="222572"/>
                  </a:lnTo>
                  <a:cubicBezTo>
                    <a:pt x="448617" y="222590"/>
                    <a:pt x="450829" y="223501"/>
                    <a:pt x="451525" y="224170"/>
                  </a:cubicBezTo>
                  <a:lnTo>
                    <a:pt x="469856" y="242412"/>
                  </a:lnTo>
                  <a:cubicBezTo>
                    <a:pt x="471596" y="244145"/>
                    <a:pt x="473872" y="245011"/>
                    <a:pt x="476150" y="245011"/>
                  </a:cubicBezTo>
                  <a:cubicBezTo>
                    <a:pt x="478440" y="245011"/>
                    <a:pt x="480732" y="244134"/>
                    <a:pt x="482475" y="242381"/>
                  </a:cubicBezTo>
                  <a:cubicBezTo>
                    <a:pt x="485952" y="238888"/>
                    <a:pt x="485937" y="233238"/>
                    <a:pt x="482444" y="229761"/>
                  </a:cubicBezTo>
                  <a:lnTo>
                    <a:pt x="464113" y="211518"/>
                  </a:lnTo>
                  <a:cubicBezTo>
                    <a:pt x="460093" y="207518"/>
                    <a:pt x="453325" y="204725"/>
                    <a:pt x="447653" y="204725"/>
                  </a:cubicBezTo>
                  <a:lnTo>
                    <a:pt x="350419" y="204725"/>
                  </a:lnTo>
                  <a:lnTo>
                    <a:pt x="350419" y="167701"/>
                  </a:lnTo>
                  <a:lnTo>
                    <a:pt x="424077" y="167701"/>
                  </a:lnTo>
                  <a:close/>
                  <a:moveTo>
                    <a:pt x="486192" y="85952"/>
                  </a:moveTo>
                  <a:cubicBezTo>
                    <a:pt x="493124" y="85952"/>
                    <a:pt x="498764" y="91544"/>
                    <a:pt x="498764" y="98417"/>
                  </a:cubicBezTo>
                  <a:cubicBezTo>
                    <a:pt x="498764" y="105290"/>
                    <a:pt x="493124" y="110884"/>
                    <a:pt x="486192" y="110884"/>
                  </a:cubicBezTo>
                  <a:cubicBezTo>
                    <a:pt x="479260" y="110884"/>
                    <a:pt x="473621" y="105292"/>
                    <a:pt x="473621" y="98417"/>
                  </a:cubicBezTo>
                  <a:cubicBezTo>
                    <a:pt x="473621" y="91544"/>
                    <a:pt x="479260" y="85952"/>
                    <a:pt x="486192" y="85952"/>
                  </a:cubicBezTo>
                  <a:close/>
                  <a:moveTo>
                    <a:pt x="400210" y="69392"/>
                  </a:moveTo>
                  <a:cubicBezTo>
                    <a:pt x="407142" y="69392"/>
                    <a:pt x="412782" y="74984"/>
                    <a:pt x="412782" y="81858"/>
                  </a:cubicBezTo>
                  <a:cubicBezTo>
                    <a:pt x="412782" y="88732"/>
                    <a:pt x="407142" y="94325"/>
                    <a:pt x="400210" y="94325"/>
                  </a:cubicBezTo>
                  <a:cubicBezTo>
                    <a:pt x="393278" y="94325"/>
                    <a:pt x="387640" y="88733"/>
                    <a:pt x="387640" y="81858"/>
                  </a:cubicBezTo>
                  <a:cubicBezTo>
                    <a:pt x="387638" y="74984"/>
                    <a:pt x="393278" y="69392"/>
                    <a:pt x="400210" y="69392"/>
                  </a:cubicBezTo>
                  <a:close/>
                  <a:moveTo>
                    <a:pt x="448749" y="544108"/>
                  </a:moveTo>
                  <a:cubicBezTo>
                    <a:pt x="455681" y="544108"/>
                    <a:pt x="461321" y="549702"/>
                    <a:pt x="461321" y="556575"/>
                  </a:cubicBezTo>
                  <a:cubicBezTo>
                    <a:pt x="461321" y="563449"/>
                    <a:pt x="455681" y="569042"/>
                    <a:pt x="448749" y="569042"/>
                  </a:cubicBezTo>
                  <a:cubicBezTo>
                    <a:pt x="441817" y="569042"/>
                    <a:pt x="436177" y="563450"/>
                    <a:pt x="436177" y="556575"/>
                  </a:cubicBezTo>
                  <a:cubicBezTo>
                    <a:pt x="436177" y="549702"/>
                    <a:pt x="441817" y="544108"/>
                    <a:pt x="448749" y="544108"/>
                  </a:cubicBezTo>
                  <a:close/>
                  <a:moveTo>
                    <a:pt x="457070" y="430949"/>
                  </a:moveTo>
                  <a:cubicBezTo>
                    <a:pt x="464002" y="430949"/>
                    <a:pt x="469641" y="436542"/>
                    <a:pt x="469641" y="443416"/>
                  </a:cubicBezTo>
                  <a:cubicBezTo>
                    <a:pt x="469641" y="450290"/>
                    <a:pt x="464002" y="455883"/>
                    <a:pt x="457070" y="455883"/>
                  </a:cubicBezTo>
                  <a:cubicBezTo>
                    <a:pt x="450138" y="455883"/>
                    <a:pt x="444498" y="450291"/>
                    <a:pt x="444498" y="443416"/>
                  </a:cubicBezTo>
                  <a:cubicBezTo>
                    <a:pt x="444498" y="436543"/>
                    <a:pt x="450138" y="430949"/>
                    <a:pt x="457070" y="430949"/>
                  </a:cubicBezTo>
                  <a:close/>
                  <a:moveTo>
                    <a:pt x="472324" y="353325"/>
                  </a:moveTo>
                  <a:cubicBezTo>
                    <a:pt x="479256" y="353325"/>
                    <a:pt x="484896" y="358917"/>
                    <a:pt x="484896" y="365792"/>
                  </a:cubicBezTo>
                  <a:cubicBezTo>
                    <a:pt x="484896" y="372666"/>
                    <a:pt x="479256" y="378259"/>
                    <a:pt x="472324" y="378259"/>
                  </a:cubicBezTo>
                  <a:cubicBezTo>
                    <a:pt x="465393" y="378259"/>
                    <a:pt x="459753" y="372667"/>
                    <a:pt x="459753" y="365792"/>
                  </a:cubicBezTo>
                  <a:cubicBezTo>
                    <a:pt x="459753" y="358917"/>
                    <a:pt x="465393" y="353325"/>
                    <a:pt x="472324" y="353325"/>
                  </a:cubicBezTo>
                  <a:close/>
                  <a:moveTo>
                    <a:pt x="401597" y="270526"/>
                  </a:moveTo>
                  <a:cubicBezTo>
                    <a:pt x="408529" y="270526"/>
                    <a:pt x="414169" y="276118"/>
                    <a:pt x="414169" y="282993"/>
                  </a:cubicBezTo>
                  <a:cubicBezTo>
                    <a:pt x="414169" y="289865"/>
                    <a:pt x="408529" y="295459"/>
                    <a:pt x="401597" y="295459"/>
                  </a:cubicBezTo>
                  <a:cubicBezTo>
                    <a:pt x="394665" y="295459"/>
                    <a:pt x="389026" y="289866"/>
                    <a:pt x="389026" y="282993"/>
                  </a:cubicBezTo>
                  <a:cubicBezTo>
                    <a:pt x="389026" y="276118"/>
                    <a:pt x="394665" y="270526"/>
                    <a:pt x="401597" y="2705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4" name="Google Shape;1364;p29"/>
          <p:cNvGrpSpPr/>
          <p:nvPr/>
        </p:nvGrpSpPr>
        <p:grpSpPr>
          <a:xfrm>
            <a:off x="5425254" y="3300219"/>
            <a:ext cx="461550" cy="491249"/>
            <a:chOff x="6290892" y="5327577"/>
            <a:chExt cx="572359" cy="609188"/>
          </a:xfrm>
        </p:grpSpPr>
        <p:sp>
          <p:nvSpPr>
            <p:cNvPr id="1365" name="Google Shape;1365;p29"/>
            <p:cNvSpPr/>
            <p:nvPr/>
          </p:nvSpPr>
          <p:spPr>
            <a:xfrm>
              <a:off x="6425419" y="5350781"/>
              <a:ext cx="302604" cy="265996"/>
            </a:xfrm>
            <a:custGeom>
              <a:avLst/>
              <a:gdLst/>
              <a:ahLst/>
              <a:cxnLst/>
              <a:rect l="l" t="t" r="r" b="b"/>
              <a:pathLst>
                <a:path w="302604" h="265996" extrusionOk="0">
                  <a:moveTo>
                    <a:pt x="299700" y="77903"/>
                  </a:moveTo>
                  <a:lnTo>
                    <a:pt x="251360" y="8725"/>
                  </a:lnTo>
                  <a:cubicBezTo>
                    <a:pt x="247827" y="3671"/>
                    <a:pt x="240786" y="0"/>
                    <a:pt x="234619" y="0"/>
                  </a:cubicBezTo>
                  <a:lnTo>
                    <a:pt x="67982" y="0"/>
                  </a:lnTo>
                  <a:cubicBezTo>
                    <a:pt x="61815" y="0"/>
                    <a:pt x="54775" y="3668"/>
                    <a:pt x="51242" y="8725"/>
                  </a:cubicBezTo>
                  <a:lnTo>
                    <a:pt x="2903" y="77903"/>
                  </a:lnTo>
                  <a:cubicBezTo>
                    <a:pt x="-1292" y="83908"/>
                    <a:pt x="-899" y="92664"/>
                    <a:pt x="3815" y="98269"/>
                  </a:cubicBezTo>
                  <a:lnTo>
                    <a:pt x="140597" y="260918"/>
                  </a:lnTo>
                  <a:cubicBezTo>
                    <a:pt x="143312" y="264145"/>
                    <a:pt x="147213" y="265996"/>
                    <a:pt x="151300" y="265996"/>
                  </a:cubicBezTo>
                  <a:cubicBezTo>
                    <a:pt x="155387" y="265996"/>
                    <a:pt x="159287" y="264145"/>
                    <a:pt x="162003" y="260918"/>
                  </a:cubicBezTo>
                  <a:lnTo>
                    <a:pt x="298791" y="98269"/>
                  </a:lnTo>
                  <a:cubicBezTo>
                    <a:pt x="303505" y="92664"/>
                    <a:pt x="303896" y="83908"/>
                    <a:pt x="299700" y="77903"/>
                  </a:cubicBezTo>
                  <a:close/>
                  <a:moveTo>
                    <a:pt x="65881" y="19058"/>
                  </a:moveTo>
                  <a:cubicBezTo>
                    <a:pt x="66263" y="18616"/>
                    <a:pt x="67490" y="17977"/>
                    <a:pt x="67983" y="17919"/>
                  </a:cubicBezTo>
                  <a:lnTo>
                    <a:pt x="82906" y="17919"/>
                  </a:lnTo>
                  <a:lnTo>
                    <a:pt x="97846" y="78969"/>
                  </a:lnTo>
                  <a:lnTo>
                    <a:pt x="24019" y="78969"/>
                  </a:lnTo>
                  <a:lnTo>
                    <a:pt x="65881" y="19058"/>
                  </a:lnTo>
                  <a:close/>
                  <a:moveTo>
                    <a:pt x="26070" y="96890"/>
                  </a:moveTo>
                  <a:lnTo>
                    <a:pt x="102230" y="96890"/>
                  </a:lnTo>
                  <a:lnTo>
                    <a:pt x="133486" y="224616"/>
                  </a:lnTo>
                  <a:lnTo>
                    <a:pt x="26070" y="96890"/>
                  </a:lnTo>
                  <a:close/>
                  <a:moveTo>
                    <a:pt x="169115" y="224619"/>
                  </a:moveTo>
                  <a:lnTo>
                    <a:pt x="192133" y="130558"/>
                  </a:lnTo>
                  <a:cubicBezTo>
                    <a:pt x="193308" y="125752"/>
                    <a:pt x="190366" y="120901"/>
                    <a:pt x="185559" y="119724"/>
                  </a:cubicBezTo>
                  <a:cubicBezTo>
                    <a:pt x="180751" y="118548"/>
                    <a:pt x="175902" y="121492"/>
                    <a:pt x="174727" y="126297"/>
                  </a:cubicBezTo>
                  <a:lnTo>
                    <a:pt x="151301" y="222025"/>
                  </a:lnTo>
                  <a:lnTo>
                    <a:pt x="120681" y="96889"/>
                  </a:lnTo>
                  <a:lnTo>
                    <a:pt x="276537" y="96889"/>
                  </a:lnTo>
                  <a:lnTo>
                    <a:pt x="169115" y="224619"/>
                  </a:lnTo>
                  <a:close/>
                  <a:moveTo>
                    <a:pt x="116293" y="78971"/>
                  </a:moveTo>
                  <a:lnTo>
                    <a:pt x="101427" y="18222"/>
                  </a:lnTo>
                  <a:lnTo>
                    <a:pt x="201171" y="18222"/>
                  </a:lnTo>
                  <a:lnTo>
                    <a:pt x="190511" y="61784"/>
                  </a:lnTo>
                  <a:cubicBezTo>
                    <a:pt x="189335" y="66590"/>
                    <a:pt x="192278" y="71441"/>
                    <a:pt x="197085" y="72618"/>
                  </a:cubicBezTo>
                  <a:cubicBezTo>
                    <a:pt x="201890" y="73796"/>
                    <a:pt x="206741" y="70851"/>
                    <a:pt x="207917" y="66044"/>
                  </a:cubicBezTo>
                  <a:lnTo>
                    <a:pt x="219693" y="17918"/>
                  </a:lnTo>
                  <a:lnTo>
                    <a:pt x="234531" y="17918"/>
                  </a:lnTo>
                  <a:cubicBezTo>
                    <a:pt x="235110" y="17977"/>
                    <a:pt x="236338" y="18617"/>
                    <a:pt x="236668" y="18990"/>
                  </a:cubicBezTo>
                  <a:lnTo>
                    <a:pt x="278583" y="78973"/>
                  </a:lnTo>
                  <a:lnTo>
                    <a:pt x="116293" y="7897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29"/>
            <p:cNvSpPr/>
            <p:nvPr/>
          </p:nvSpPr>
          <p:spPr>
            <a:xfrm>
              <a:off x="6403552" y="5502038"/>
              <a:ext cx="26367" cy="26367"/>
            </a:xfrm>
            <a:custGeom>
              <a:avLst/>
              <a:gdLst/>
              <a:ahLst/>
              <a:cxnLst/>
              <a:rect l="l" t="t" r="r" b="b"/>
              <a:pathLst>
                <a:path w="26367" h="26367" extrusionOk="0">
                  <a:moveTo>
                    <a:pt x="23743" y="11072"/>
                  </a:moveTo>
                  <a:lnTo>
                    <a:pt x="15295" y="2624"/>
                  </a:lnTo>
                  <a:cubicBezTo>
                    <a:pt x="11796" y="-875"/>
                    <a:pt x="6123" y="-875"/>
                    <a:pt x="2624" y="2624"/>
                  </a:cubicBezTo>
                  <a:cubicBezTo>
                    <a:pt x="-875" y="6124"/>
                    <a:pt x="-875" y="11797"/>
                    <a:pt x="2624" y="15295"/>
                  </a:cubicBezTo>
                  <a:lnTo>
                    <a:pt x="11072" y="23743"/>
                  </a:lnTo>
                  <a:cubicBezTo>
                    <a:pt x="12821" y="25492"/>
                    <a:pt x="15115" y="26368"/>
                    <a:pt x="17408" y="26368"/>
                  </a:cubicBezTo>
                  <a:cubicBezTo>
                    <a:pt x="19701" y="26368"/>
                    <a:pt x="21995" y="25493"/>
                    <a:pt x="23744" y="23743"/>
                  </a:cubicBezTo>
                  <a:cubicBezTo>
                    <a:pt x="27242" y="20245"/>
                    <a:pt x="27242" y="14570"/>
                    <a:pt x="23743" y="11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29"/>
            <p:cNvSpPr/>
            <p:nvPr/>
          </p:nvSpPr>
          <p:spPr>
            <a:xfrm>
              <a:off x="6462687" y="5561170"/>
              <a:ext cx="26367" cy="26367"/>
            </a:xfrm>
            <a:custGeom>
              <a:avLst/>
              <a:gdLst/>
              <a:ahLst/>
              <a:cxnLst/>
              <a:rect l="l" t="t" r="r" b="b"/>
              <a:pathLst>
                <a:path w="26367" h="26367" extrusionOk="0">
                  <a:moveTo>
                    <a:pt x="23743" y="11071"/>
                  </a:moveTo>
                  <a:lnTo>
                    <a:pt x="15295" y="2623"/>
                  </a:lnTo>
                  <a:cubicBezTo>
                    <a:pt x="11796" y="-875"/>
                    <a:pt x="6123" y="-875"/>
                    <a:pt x="2624" y="2625"/>
                  </a:cubicBezTo>
                  <a:cubicBezTo>
                    <a:pt x="-875" y="6124"/>
                    <a:pt x="-875" y="11797"/>
                    <a:pt x="2624" y="15295"/>
                  </a:cubicBezTo>
                  <a:lnTo>
                    <a:pt x="11072" y="23743"/>
                  </a:lnTo>
                  <a:cubicBezTo>
                    <a:pt x="12821" y="25492"/>
                    <a:pt x="15115" y="26368"/>
                    <a:pt x="17408" y="26368"/>
                  </a:cubicBezTo>
                  <a:cubicBezTo>
                    <a:pt x="19701" y="26368"/>
                    <a:pt x="21995" y="25493"/>
                    <a:pt x="23744" y="23743"/>
                  </a:cubicBezTo>
                  <a:cubicBezTo>
                    <a:pt x="27242" y="20244"/>
                    <a:pt x="27242" y="14571"/>
                    <a:pt x="23743" y="110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29"/>
            <p:cNvSpPr/>
            <p:nvPr/>
          </p:nvSpPr>
          <p:spPr>
            <a:xfrm>
              <a:off x="6492254" y="5590737"/>
              <a:ext cx="26367" cy="26367"/>
            </a:xfrm>
            <a:custGeom>
              <a:avLst/>
              <a:gdLst/>
              <a:ahLst/>
              <a:cxnLst/>
              <a:rect l="l" t="t" r="r" b="b"/>
              <a:pathLst>
                <a:path w="26367" h="26367" extrusionOk="0">
                  <a:moveTo>
                    <a:pt x="23743" y="11072"/>
                  </a:moveTo>
                  <a:lnTo>
                    <a:pt x="15295" y="2625"/>
                  </a:lnTo>
                  <a:cubicBezTo>
                    <a:pt x="11796" y="-875"/>
                    <a:pt x="6123" y="-875"/>
                    <a:pt x="2625" y="2623"/>
                  </a:cubicBezTo>
                  <a:cubicBezTo>
                    <a:pt x="-875" y="6123"/>
                    <a:pt x="-875" y="11796"/>
                    <a:pt x="2623" y="15295"/>
                  </a:cubicBezTo>
                  <a:lnTo>
                    <a:pt x="11071" y="23743"/>
                  </a:lnTo>
                  <a:cubicBezTo>
                    <a:pt x="12821" y="25493"/>
                    <a:pt x="15114" y="26368"/>
                    <a:pt x="17408" y="26368"/>
                  </a:cubicBezTo>
                  <a:cubicBezTo>
                    <a:pt x="19701" y="26368"/>
                    <a:pt x="21995" y="25493"/>
                    <a:pt x="23744" y="23744"/>
                  </a:cubicBezTo>
                  <a:cubicBezTo>
                    <a:pt x="27242" y="20245"/>
                    <a:pt x="27242" y="14572"/>
                    <a:pt x="23743" y="11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29"/>
            <p:cNvSpPr/>
            <p:nvPr/>
          </p:nvSpPr>
          <p:spPr>
            <a:xfrm>
              <a:off x="6433120" y="5531603"/>
              <a:ext cx="26368" cy="26367"/>
            </a:xfrm>
            <a:custGeom>
              <a:avLst/>
              <a:gdLst/>
              <a:ahLst/>
              <a:cxnLst/>
              <a:rect l="l" t="t" r="r" b="b"/>
              <a:pathLst>
                <a:path w="26368" h="26367" extrusionOk="0">
                  <a:moveTo>
                    <a:pt x="23743" y="11072"/>
                  </a:moveTo>
                  <a:lnTo>
                    <a:pt x="15295" y="2624"/>
                  </a:lnTo>
                  <a:cubicBezTo>
                    <a:pt x="11796" y="-875"/>
                    <a:pt x="6123" y="-875"/>
                    <a:pt x="2624" y="2624"/>
                  </a:cubicBezTo>
                  <a:cubicBezTo>
                    <a:pt x="-875" y="6124"/>
                    <a:pt x="-875" y="11797"/>
                    <a:pt x="2624" y="15295"/>
                  </a:cubicBezTo>
                  <a:lnTo>
                    <a:pt x="11072" y="23743"/>
                  </a:lnTo>
                  <a:cubicBezTo>
                    <a:pt x="12821" y="25492"/>
                    <a:pt x="15115" y="26368"/>
                    <a:pt x="17408" y="26368"/>
                  </a:cubicBezTo>
                  <a:cubicBezTo>
                    <a:pt x="19702" y="26368"/>
                    <a:pt x="21995" y="25493"/>
                    <a:pt x="23744" y="23743"/>
                  </a:cubicBezTo>
                  <a:cubicBezTo>
                    <a:pt x="27243" y="20246"/>
                    <a:pt x="27243" y="14572"/>
                    <a:pt x="23743" y="11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29"/>
            <p:cNvSpPr/>
            <p:nvPr/>
          </p:nvSpPr>
          <p:spPr>
            <a:xfrm>
              <a:off x="6625610" y="5599946"/>
              <a:ext cx="26369" cy="26368"/>
            </a:xfrm>
            <a:custGeom>
              <a:avLst/>
              <a:gdLst/>
              <a:ahLst/>
              <a:cxnLst/>
              <a:rect l="l" t="t" r="r" b="b"/>
              <a:pathLst>
                <a:path w="26369" h="26368" extrusionOk="0">
                  <a:moveTo>
                    <a:pt x="23745" y="2625"/>
                  </a:moveTo>
                  <a:cubicBezTo>
                    <a:pt x="20246" y="-874"/>
                    <a:pt x="14573" y="-875"/>
                    <a:pt x="11073" y="2624"/>
                  </a:cubicBezTo>
                  <a:lnTo>
                    <a:pt x="2626" y="11072"/>
                  </a:lnTo>
                  <a:cubicBezTo>
                    <a:pt x="-875" y="14571"/>
                    <a:pt x="-875" y="20244"/>
                    <a:pt x="2624" y="23743"/>
                  </a:cubicBezTo>
                  <a:cubicBezTo>
                    <a:pt x="4375" y="25494"/>
                    <a:pt x="6667" y="26368"/>
                    <a:pt x="8961" y="26368"/>
                  </a:cubicBezTo>
                  <a:cubicBezTo>
                    <a:pt x="11254" y="26368"/>
                    <a:pt x="13548" y="25494"/>
                    <a:pt x="15297" y="23745"/>
                  </a:cubicBezTo>
                  <a:lnTo>
                    <a:pt x="23745" y="15297"/>
                  </a:lnTo>
                  <a:cubicBezTo>
                    <a:pt x="27244" y="11797"/>
                    <a:pt x="27244" y="6124"/>
                    <a:pt x="23745" y="26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29"/>
            <p:cNvSpPr/>
            <p:nvPr/>
          </p:nvSpPr>
          <p:spPr>
            <a:xfrm>
              <a:off x="6655178" y="5570379"/>
              <a:ext cx="26369" cy="26367"/>
            </a:xfrm>
            <a:custGeom>
              <a:avLst/>
              <a:gdLst/>
              <a:ahLst/>
              <a:cxnLst/>
              <a:rect l="l" t="t" r="r" b="b"/>
              <a:pathLst>
                <a:path w="26369" h="26367" extrusionOk="0">
                  <a:moveTo>
                    <a:pt x="23745" y="2625"/>
                  </a:moveTo>
                  <a:cubicBezTo>
                    <a:pt x="20246" y="-873"/>
                    <a:pt x="14573" y="-876"/>
                    <a:pt x="11073" y="2623"/>
                  </a:cubicBezTo>
                  <a:lnTo>
                    <a:pt x="2626" y="11071"/>
                  </a:lnTo>
                  <a:cubicBezTo>
                    <a:pt x="-875" y="14571"/>
                    <a:pt x="-875" y="20244"/>
                    <a:pt x="2624" y="23743"/>
                  </a:cubicBezTo>
                  <a:cubicBezTo>
                    <a:pt x="4375" y="25493"/>
                    <a:pt x="6667" y="26368"/>
                    <a:pt x="8961" y="26368"/>
                  </a:cubicBezTo>
                  <a:cubicBezTo>
                    <a:pt x="11254" y="26368"/>
                    <a:pt x="13548" y="25493"/>
                    <a:pt x="15297" y="23744"/>
                  </a:cubicBezTo>
                  <a:lnTo>
                    <a:pt x="23745" y="15296"/>
                  </a:lnTo>
                  <a:cubicBezTo>
                    <a:pt x="27244" y="11797"/>
                    <a:pt x="27244" y="6125"/>
                    <a:pt x="23745" y="26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29"/>
            <p:cNvSpPr/>
            <p:nvPr/>
          </p:nvSpPr>
          <p:spPr>
            <a:xfrm>
              <a:off x="6714312" y="5511245"/>
              <a:ext cx="26368" cy="26367"/>
            </a:xfrm>
            <a:custGeom>
              <a:avLst/>
              <a:gdLst/>
              <a:ahLst/>
              <a:cxnLst/>
              <a:rect l="l" t="t" r="r" b="b"/>
              <a:pathLst>
                <a:path w="26368" h="26367" extrusionOk="0">
                  <a:moveTo>
                    <a:pt x="23743" y="2624"/>
                  </a:moveTo>
                  <a:cubicBezTo>
                    <a:pt x="20242" y="-875"/>
                    <a:pt x="14571" y="-875"/>
                    <a:pt x="11071" y="2626"/>
                  </a:cubicBezTo>
                  <a:lnTo>
                    <a:pt x="2624" y="11073"/>
                  </a:lnTo>
                  <a:cubicBezTo>
                    <a:pt x="-875" y="14573"/>
                    <a:pt x="-875" y="20246"/>
                    <a:pt x="2625" y="23744"/>
                  </a:cubicBezTo>
                  <a:cubicBezTo>
                    <a:pt x="4376" y="25493"/>
                    <a:pt x="6669" y="26367"/>
                    <a:pt x="8961" y="26367"/>
                  </a:cubicBezTo>
                  <a:cubicBezTo>
                    <a:pt x="11254" y="26367"/>
                    <a:pt x="13548" y="25493"/>
                    <a:pt x="15298" y="23743"/>
                  </a:cubicBezTo>
                  <a:lnTo>
                    <a:pt x="23745" y="15295"/>
                  </a:lnTo>
                  <a:cubicBezTo>
                    <a:pt x="27243" y="11796"/>
                    <a:pt x="27243" y="6122"/>
                    <a:pt x="23743" y="26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29"/>
            <p:cNvSpPr/>
            <p:nvPr/>
          </p:nvSpPr>
          <p:spPr>
            <a:xfrm>
              <a:off x="6684745" y="5540813"/>
              <a:ext cx="26369" cy="26368"/>
            </a:xfrm>
            <a:custGeom>
              <a:avLst/>
              <a:gdLst/>
              <a:ahLst/>
              <a:cxnLst/>
              <a:rect l="l" t="t" r="r" b="b"/>
              <a:pathLst>
                <a:path w="26369" h="26368" extrusionOk="0">
                  <a:moveTo>
                    <a:pt x="23745" y="2625"/>
                  </a:moveTo>
                  <a:cubicBezTo>
                    <a:pt x="20245" y="-874"/>
                    <a:pt x="14571" y="-875"/>
                    <a:pt x="11073" y="2624"/>
                  </a:cubicBezTo>
                  <a:lnTo>
                    <a:pt x="2625" y="11072"/>
                  </a:lnTo>
                  <a:cubicBezTo>
                    <a:pt x="-875" y="14571"/>
                    <a:pt x="-875" y="20244"/>
                    <a:pt x="2624" y="23743"/>
                  </a:cubicBezTo>
                  <a:cubicBezTo>
                    <a:pt x="4375" y="25494"/>
                    <a:pt x="6667" y="26368"/>
                    <a:pt x="8961" y="26368"/>
                  </a:cubicBezTo>
                  <a:cubicBezTo>
                    <a:pt x="11254" y="26368"/>
                    <a:pt x="13548" y="25494"/>
                    <a:pt x="15297" y="23745"/>
                  </a:cubicBezTo>
                  <a:lnTo>
                    <a:pt x="23745" y="15297"/>
                  </a:lnTo>
                  <a:cubicBezTo>
                    <a:pt x="27244" y="11797"/>
                    <a:pt x="27244" y="6124"/>
                    <a:pt x="23745" y="26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29"/>
            <p:cNvSpPr/>
            <p:nvPr/>
          </p:nvSpPr>
          <p:spPr>
            <a:xfrm>
              <a:off x="6743879" y="5486237"/>
              <a:ext cx="21810" cy="21809"/>
            </a:xfrm>
            <a:custGeom>
              <a:avLst/>
              <a:gdLst/>
              <a:ahLst/>
              <a:cxnLst/>
              <a:rect l="l" t="t" r="r" b="b"/>
              <a:pathLst>
                <a:path w="21810" h="21809" extrusionOk="0">
                  <a:moveTo>
                    <a:pt x="19184" y="2624"/>
                  </a:moveTo>
                  <a:cubicBezTo>
                    <a:pt x="15684" y="-875"/>
                    <a:pt x="10011" y="-875"/>
                    <a:pt x="6514" y="2626"/>
                  </a:cubicBezTo>
                  <a:lnTo>
                    <a:pt x="2624" y="6515"/>
                  </a:lnTo>
                  <a:cubicBezTo>
                    <a:pt x="-875" y="10014"/>
                    <a:pt x="-875" y="15687"/>
                    <a:pt x="2625" y="19187"/>
                  </a:cubicBezTo>
                  <a:cubicBezTo>
                    <a:pt x="4376" y="20935"/>
                    <a:pt x="6667" y="21809"/>
                    <a:pt x="8960" y="21809"/>
                  </a:cubicBezTo>
                  <a:cubicBezTo>
                    <a:pt x="11253" y="21809"/>
                    <a:pt x="13547" y="20935"/>
                    <a:pt x="15297" y="19184"/>
                  </a:cubicBezTo>
                  <a:lnTo>
                    <a:pt x="19187" y="15295"/>
                  </a:lnTo>
                  <a:cubicBezTo>
                    <a:pt x="22685" y="11796"/>
                    <a:pt x="22685" y="6122"/>
                    <a:pt x="19184" y="26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29"/>
            <p:cNvSpPr/>
            <p:nvPr/>
          </p:nvSpPr>
          <p:spPr>
            <a:xfrm>
              <a:off x="6741490" y="5565086"/>
              <a:ext cx="21810" cy="21809"/>
            </a:xfrm>
            <a:custGeom>
              <a:avLst/>
              <a:gdLst/>
              <a:ahLst/>
              <a:cxnLst/>
              <a:rect l="l" t="t" r="r" b="b"/>
              <a:pathLst>
                <a:path w="21810" h="21809" extrusionOk="0">
                  <a:moveTo>
                    <a:pt x="19184" y="2624"/>
                  </a:moveTo>
                  <a:cubicBezTo>
                    <a:pt x="15684" y="-875"/>
                    <a:pt x="10011" y="-875"/>
                    <a:pt x="6514" y="2626"/>
                  </a:cubicBezTo>
                  <a:lnTo>
                    <a:pt x="2624" y="6515"/>
                  </a:lnTo>
                  <a:cubicBezTo>
                    <a:pt x="-875" y="10014"/>
                    <a:pt x="-875" y="15687"/>
                    <a:pt x="2626" y="19187"/>
                  </a:cubicBezTo>
                  <a:cubicBezTo>
                    <a:pt x="4376" y="20935"/>
                    <a:pt x="6667" y="21809"/>
                    <a:pt x="8960" y="21809"/>
                  </a:cubicBezTo>
                  <a:cubicBezTo>
                    <a:pt x="11253" y="21809"/>
                    <a:pt x="13547" y="20935"/>
                    <a:pt x="15297" y="19184"/>
                  </a:cubicBezTo>
                  <a:lnTo>
                    <a:pt x="19187" y="15295"/>
                  </a:lnTo>
                  <a:cubicBezTo>
                    <a:pt x="22685" y="11796"/>
                    <a:pt x="22685" y="6122"/>
                    <a:pt x="19184" y="26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29"/>
            <p:cNvSpPr/>
            <p:nvPr/>
          </p:nvSpPr>
          <p:spPr>
            <a:xfrm>
              <a:off x="6711923" y="5590094"/>
              <a:ext cx="26368" cy="26367"/>
            </a:xfrm>
            <a:custGeom>
              <a:avLst/>
              <a:gdLst/>
              <a:ahLst/>
              <a:cxnLst/>
              <a:rect l="l" t="t" r="r" b="b"/>
              <a:pathLst>
                <a:path w="26368" h="26367" extrusionOk="0">
                  <a:moveTo>
                    <a:pt x="23743" y="2624"/>
                  </a:moveTo>
                  <a:cubicBezTo>
                    <a:pt x="20242" y="-875"/>
                    <a:pt x="14571" y="-875"/>
                    <a:pt x="11071" y="2626"/>
                  </a:cubicBezTo>
                  <a:lnTo>
                    <a:pt x="2624" y="11073"/>
                  </a:lnTo>
                  <a:cubicBezTo>
                    <a:pt x="-875" y="14573"/>
                    <a:pt x="-875" y="20246"/>
                    <a:pt x="2625" y="23744"/>
                  </a:cubicBezTo>
                  <a:cubicBezTo>
                    <a:pt x="4376" y="25493"/>
                    <a:pt x="6669" y="26367"/>
                    <a:pt x="8961" y="26367"/>
                  </a:cubicBezTo>
                  <a:cubicBezTo>
                    <a:pt x="11254" y="26367"/>
                    <a:pt x="13548" y="25493"/>
                    <a:pt x="15298" y="23743"/>
                  </a:cubicBezTo>
                  <a:lnTo>
                    <a:pt x="23745" y="15295"/>
                  </a:lnTo>
                  <a:cubicBezTo>
                    <a:pt x="27243" y="11796"/>
                    <a:pt x="27243" y="6122"/>
                    <a:pt x="23743" y="26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29"/>
            <p:cNvSpPr/>
            <p:nvPr/>
          </p:nvSpPr>
          <p:spPr>
            <a:xfrm>
              <a:off x="6428341" y="5598506"/>
              <a:ext cx="26367" cy="26367"/>
            </a:xfrm>
            <a:custGeom>
              <a:avLst/>
              <a:gdLst/>
              <a:ahLst/>
              <a:cxnLst/>
              <a:rect l="l" t="t" r="r" b="b"/>
              <a:pathLst>
                <a:path w="26367" h="26367" extrusionOk="0">
                  <a:moveTo>
                    <a:pt x="23743" y="11072"/>
                  </a:moveTo>
                  <a:lnTo>
                    <a:pt x="15295" y="2624"/>
                  </a:lnTo>
                  <a:cubicBezTo>
                    <a:pt x="11796" y="-875"/>
                    <a:pt x="6123" y="-875"/>
                    <a:pt x="2624" y="2624"/>
                  </a:cubicBezTo>
                  <a:cubicBezTo>
                    <a:pt x="-875" y="6124"/>
                    <a:pt x="-875" y="11797"/>
                    <a:pt x="2624" y="15295"/>
                  </a:cubicBezTo>
                  <a:lnTo>
                    <a:pt x="11072" y="23743"/>
                  </a:lnTo>
                  <a:cubicBezTo>
                    <a:pt x="12821" y="25492"/>
                    <a:pt x="15115" y="26368"/>
                    <a:pt x="17408" y="26368"/>
                  </a:cubicBezTo>
                  <a:cubicBezTo>
                    <a:pt x="19702" y="26368"/>
                    <a:pt x="21995" y="25493"/>
                    <a:pt x="23744" y="23743"/>
                  </a:cubicBezTo>
                  <a:cubicBezTo>
                    <a:pt x="27242" y="20245"/>
                    <a:pt x="27242" y="14570"/>
                    <a:pt x="23743" y="11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29"/>
            <p:cNvSpPr/>
            <p:nvPr/>
          </p:nvSpPr>
          <p:spPr>
            <a:xfrm>
              <a:off x="6398774" y="5568940"/>
              <a:ext cx="26367" cy="26367"/>
            </a:xfrm>
            <a:custGeom>
              <a:avLst/>
              <a:gdLst/>
              <a:ahLst/>
              <a:cxnLst/>
              <a:rect l="l" t="t" r="r" b="b"/>
              <a:pathLst>
                <a:path w="26367" h="26367" extrusionOk="0">
                  <a:moveTo>
                    <a:pt x="23743" y="11072"/>
                  </a:moveTo>
                  <a:lnTo>
                    <a:pt x="15295" y="2624"/>
                  </a:lnTo>
                  <a:cubicBezTo>
                    <a:pt x="11797" y="-875"/>
                    <a:pt x="6124" y="-875"/>
                    <a:pt x="2624" y="2624"/>
                  </a:cubicBezTo>
                  <a:cubicBezTo>
                    <a:pt x="-875" y="6124"/>
                    <a:pt x="-875" y="11797"/>
                    <a:pt x="2624" y="15295"/>
                  </a:cubicBezTo>
                  <a:lnTo>
                    <a:pt x="11072" y="23743"/>
                  </a:lnTo>
                  <a:cubicBezTo>
                    <a:pt x="12821" y="25492"/>
                    <a:pt x="15115" y="26368"/>
                    <a:pt x="17408" y="26368"/>
                  </a:cubicBezTo>
                  <a:cubicBezTo>
                    <a:pt x="19701" y="26368"/>
                    <a:pt x="21995" y="25493"/>
                    <a:pt x="23744" y="23743"/>
                  </a:cubicBezTo>
                  <a:cubicBezTo>
                    <a:pt x="27242" y="20243"/>
                    <a:pt x="27242" y="14570"/>
                    <a:pt x="23743" y="11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29"/>
            <p:cNvSpPr/>
            <p:nvPr/>
          </p:nvSpPr>
          <p:spPr>
            <a:xfrm>
              <a:off x="6755464" y="5417776"/>
              <a:ext cx="72993" cy="72992"/>
            </a:xfrm>
            <a:custGeom>
              <a:avLst/>
              <a:gdLst/>
              <a:ahLst/>
              <a:cxnLst/>
              <a:rect l="l" t="t" r="r" b="b"/>
              <a:pathLst>
                <a:path w="72993" h="72992" extrusionOk="0">
                  <a:moveTo>
                    <a:pt x="68627" y="25936"/>
                  </a:moveTo>
                  <a:lnTo>
                    <a:pt x="47057" y="4365"/>
                  </a:lnTo>
                  <a:cubicBezTo>
                    <a:pt x="44240" y="1550"/>
                    <a:pt x="40491" y="0"/>
                    <a:pt x="36497" y="0"/>
                  </a:cubicBezTo>
                  <a:cubicBezTo>
                    <a:pt x="32503" y="0"/>
                    <a:pt x="28755" y="1550"/>
                    <a:pt x="25937" y="4367"/>
                  </a:cubicBezTo>
                  <a:lnTo>
                    <a:pt x="4365" y="25936"/>
                  </a:lnTo>
                  <a:cubicBezTo>
                    <a:pt x="-1455" y="31758"/>
                    <a:pt x="-1455" y="41231"/>
                    <a:pt x="4365" y="47054"/>
                  </a:cubicBezTo>
                  <a:lnTo>
                    <a:pt x="25937" y="68625"/>
                  </a:lnTo>
                  <a:cubicBezTo>
                    <a:pt x="28752" y="71441"/>
                    <a:pt x="32503" y="72993"/>
                    <a:pt x="36497" y="72993"/>
                  </a:cubicBezTo>
                  <a:cubicBezTo>
                    <a:pt x="40491" y="72993"/>
                    <a:pt x="44240" y="71442"/>
                    <a:pt x="47057" y="68626"/>
                  </a:cubicBezTo>
                  <a:lnTo>
                    <a:pt x="68628" y="47054"/>
                  </a:lnTo>
                  <a:cubicBezTo>
                    <a:pt x="74449" y="41231"/>
                    <a:pt x="74449" y="31759"/>
                    <a:pt x="68627" y="25936"/>
                  </a:cubicBezTo>
                  <a:close/>
                  <a:moveTo>
                    <a:pt x="36497" y="53841"/>
                  </a:moveTo>
                  <a:lnTo>
                    <a:pt x="19150" y="36494"/>
                  </a:lnTo>
                  <a:lnTo>
                    <a:pt x="36497" y="19149"/>
                  </a:lnTo>
                  <a:lnTo>
                    <a:pt x="53843" y="36494"/>
                  </a:lnTo>
                  <a:lnTo>
                    <a:pt x="36497" y="538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29"/>
            <p:cNvSpPr/>
            <p:nvPr/>
          </p:nvSpPr>
          <p:spPr>
            <a:xfrm>
              <a:off x="6332919" y="5429489"/>
              <a:ext cx="72992" cy="72992"/>
            </a:xfrm>
            <a:custGeom>
              <a:avLst/>
              <a:gdLst/>
              <a:ahLst/>
              <a:cxnLst/>
              <a:rect l="l" t="t" r="r" b="b"/>
              <a:pathLst>
                <a:path w="72992" h="72992" extrusionOk="0">
                  <a:moveTo>
                    <a:pt x="68626" y="25936"/>
                  </a:moveTo>
                  <a:lnTo>
                    <a:pt x="47054" y="4365"/>
                  </a:lnTo>
                  <a:cubicBezTo>
                    <a:pt x="44238" y="1549"/>
                    <a:pt x="40489" y="0"/>
                    <a:pt x="36496" y="0"/>
                  </a:cubicBezTo>
                  <a:cubicBezTo>
                    <a:pt x="32501" y="0"/>
                    <a:pt x="28752" y="1550"/>
                    <a:pt x="25936" y="4367"/>
                  </a:cubicBezTo>
                  <a:lnTo>
                    <a:pt x="4367" y="25936"/>
                  </a:lnTo>
                  <a:cubicBezTo>
                    <a:pt x="1550" y="28752"/>
                    <a:pt x="0" y="32501"/>
                    <a:pt x="0" y="36496"/>
                  </a:cubicBezTo>
                  <a:cubicBezTo>
                    <a:pt x="0" y="40490"/>
                    <a:pt x="1550" y="44239"/>
                    <a:pt x="4365" y="47055"/>
                  </a:cubicBezTo>
                  <a:lnTo>
                    <a:pt x="25936" y="68626"/>
                  </a:lnTo>
                  <a:cubicBezTo>
                    <a:pt x="28752" y="71442"/>
                    <a:pt x="32501" y="72993"/>
                    <a:pt x="36496" y="72993"/>
                  </a:cubicBezTo>
                  <a:cubicBezTo>
                    <a:pt x="40489" y="72993"/>
                    <a:pt x="44238" y="71442"/>
                    <a:pt x="47054" y="68626"/>
                  </a:cubicBezTo>
                  <a:lnTo>
                    <a:pt x="68626" y="47054"/>
                  </a:lnTo>
                  <a:cubicBezTo>
                    <a:pt x="71442" y="44238"/>
                    <a:pt x="72993" y="40489"/>
                    <a:pt x="72993" y="36494"/>
                  </a:cubicBezTo>
                  <a:cubicBezTo>
                    <a:pt x="72993" y="32500"/>
                    <a:pt x="71441" y="28750"/>
                    <a:pt x="68626" y="25936"/>
                  </a:cubicBezTo>
                  <a:close/>
                  <a:moveTo>
                    <a:pt x="36496" y="53841"/>
                  </a:moveTo>
                  <a:lnTo>
                    <a:pt x="19152" y="36496"/>
                  </a:lnTo>
                  <a:lnTo>
                    <a:pt x="36496" y="19150"/>
                  </a:lnTo>
                  <a:lnTo>
                    <a:pt x="53842" y="36496"/>
                  </a:lnTo>
                  <a:lnTo>
                    <a:pt x="36496" y="538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29"/>
            <p:cNvSpPr/>
            <p:nvPr/>
          </p:nvSpPr>
          <p:spPr>
            <a:xfrm>
              <a:off x="6369710" y="5327577"/>
              <a:ext cx="59725" cy="59725"/>
            </a:xfrm>
            <a:custGeom>
              <a:avLst/>
              <a:gdLst/>
              <a:ahLst/>
              <a:cxnLst/>
              <a:rect l="l" t="t" r="r" b="b"/>
              <a:pathLst>
                <a:path w="59725" h="59725" extrusionOk="0">
                  <a:moveTo>
                    <a:pt x="55359" y="19303"/>
                  </a:moveTo>
                  <a:lnTo>
                    <a:pt x="40424" y="4367"/>
                  </a:lnTo>
                  <a:cubicBezTo>
                    <a:pt x="37608" y="1550"/>
                    <a:pt x="33858" y="0"/>
                    <a:pt x="29865" y="0"/>
                  </a:cubicBezTo>
                  <a:cubicBezTo>
                    <a:pt x="25872" y="0"/>
                    <a:pt x="22123" y="1549"/>
                    <a:pt x="19305" y="4365"/>
                  </a:cubicBezTo>
                  <a:lnTo>
                    <a:pt x="4368" y="19303"/>
                  </a:lnTo>
                  <a:cubicBezTo>
                    <a:pt x="1552" y="22119"/>
                    <a:pt x="0" y="25869"/>
                    <a:pt x="0" y="29862"/>
                  </a:cubicBezTo>
                  <a:cubicBezTo>
                    <a:pt x="0" y="33857"/>
                    <a:pt x="1550" y="37606"/>
                    <a:pt x="4367" y="40422"/>
                  </a:cubicBezTo>
                  <a:lnTo>
                    <a:pt x="19305" y="55359"/>
                  </a:lnTo>
                  <a:cubicBezTo>
                    <a:pt x="22121" y="58176"/>
                    <a:pt x="25870" y="59726"/>
                    <a:pt x="29864" y="59726"/>
                  </a:cubicBezTo>
                  <a:cubicBezTo>
                    <a:pt x="33858" y="59726"/>
                    <a:pt x="37607" y="58176"/>
                    <a:pt x="40423" y="55359"/>
                  </a:cubicBezTo>
                  <a:lnTo>
                    <a:pt x="55359" y="40422"/>
                  </a:lnTo>
                  <a:cubicBezTo>
                    <a:pt x="58176" y="37606"/>
                    <a:pt x="59726" y="33857"/>
                    <a:pt x="59726" y="29862"/>
                  </a:cubicBezTo>
                  <a:cubicBezTo>
                    <a:pt x="59726" y="25868"/>
                    <a:pt x="58174" y="22118"/>
                    <a:pt x="55359" y="19303"/>
                  </a:cubicBezTo>
                  <a:close/>
                  <a:moveTo>
                    <a:pt x="29865" y="40574"/>
                  </a:moveTo>
                  <a:lnTo>
                    <a:pt x="19150" y="29862"/>
                  </a:lnTo>
                  <a:lnTo>
                    <a:pt x="29865" y="19149"/>
                  </a:lnTo>
                  <a:lnTo>
                    <a:pt x="40577" y="29862"/>
                  </a:lnTo>
                  <a:lnTo>
                    <a:pt x="29865" y="405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29"/>
            <p:cNvSpPr/>
            <p:nvPr/>
          </p:nvSpPr>
          <p:spPr>
            <a:xfrm>
              <a:off x="6290892" y="5619660"/>
              <a:ext cx="572359" cy="317105"/>
            </a:xfrm>
            <a:custGeom>
              <a:avLst/>
              <a:gdLst/>
              <a:ahLst/>
              <a:cxnLst/>
              <a:rect l="l" t="t" r="r" b="b"/>
              <a:pathLst>
                <a:path w="572359" h="317105" extrusionOk="0">
                  <a:moveTo>
                    <a:pt x="551451" y="21000"/>
                  </a:moveTo>
                  <a:lnTo>
                    <a:pt x="409503" y="21000"/>
                  </a:lnTo>
                  <a:lnTo>
                    <a:pt x="415206" y="15296"/>
                  </a:lnTo>
                  <a:cubicBezTo>
                    <a:pt x="418706" y="11797"/>
                    <a:pt x="418706" y="6123"/>
                    <a:pt x="415207" y="2624"/>
                  </a:cubicBezTo>
                  <a:cubicBezTo>
                    <a:pt x="411707" y="-874"/>
                    <a:pt x="406034" y="-875"/>
                    <a:pt x="402536" y="2623"/>
                  </a:cubicBezTo>
                  <a:lnTo>
                    <a:pt x="384158" y="21000"/>
                  </a:lnTo>
                  <a:lnTo>
                    <a:pt x="331239" y="21000"/>
                  </a:lnTo>
                  <a:cubicBezTo>
                    <a:pt x="331983" y="18044"/>
                    <a:pt x="331208" y="14787"/>
                    <a:pt x="328896" y="12475"/>
                  </a:cubicBezTo>
                  <a:cubicBezTo>
                    <a:pt x="325397" y="8977"/>
                    <a:pt x="319724" y="8975"/>
                    <a:pt x="316226" y="12475"/>
                  </a:cubicBezTo>
                  <a:lnTo>
                    <a:pt x="307778" y="20923"/>
                  </a:lnTo>
                  <a:cubicBezTo>
                    <a:pt x="307753" y="20948"/>
                    <a:pt x="307733" y="20975"/>
                    <a:pt x="307707" y="21000"/>
                  </a:cubicBezTo>
                  <a:lnTo>
                    <a:pt x="263958" y="21000"/>
                  </a:lnTo>
                  <a:lnTo>
                    <a:pt x="246226" y="3267"/>
                  </a:lnTo>
                  <a:cubicBezTo>
                    <a:pt x="242725" y="-233"/>
                    <a:pt x="237055" y="-231"/>
                    <a:pt x="233554" y="3267"/>
                  </a:cubicBezTo>
                  <a:cubicBezTo>
                    <a:pt x="230055" y="6766"/>
                    <a:pt x="230056" y="12439"/>
                    <a:pt x="233555" y="15938"/>
                  </a:cubicBezTo>
                  <a:lnTo>
                    <a:pt x="238616" y="20999"/>
                  </a:lnTo>
                  <a:lnTo>
                    <a:pt x="191974" y="20999"/>
                  </a:lnTo>
                  <a:cubicBezTo>
                    <a:pt x="191632" y="20462"/>
                    <a:pt x="191229" y="19952"/>
                    <a:pt x="190761" y="19483"/>
                  </a:cubicBezTo>
                  <a:lnTo>
                    <a:pt x="182313" y="11035"/>
                  </a:lnTo>
                  <a:cubicBezTo>
                    <a:pt x="178814" y="7536"/>
                    <a:pt x="173141" y="7536"/>
                    <a:pt x="169642" y="11035"/>
                  </a:cubicBezTo>
                  <a:cubicBezTo>
                    <a:pt x="166947" y="13729"/>
                    <a:pt x="166337" y="17711"/>
                    <a:pt x="167793" y="20999"/>
                  </a:cubicBezTo>
                  <a:lnTo>
                    <a:pt x="20907" y="20999"/>
                  </a:lnTo>
                  <a:cubicBezTo>
                    <a:pt x="9379" y="20999"/>
                    <a:pt x="0" y="30377"/>
                    <a:pt x="0" y="41905"/>
                  </a:cubicBezTo>
                  <a:lnTo>
                    <a:pt x="0" y="296199"/>
                  </a:lnTo>
                  <a:cubicBezTo>
                    <a:pt x="0" y="307726"/>
                    <a:pt x="9379" y="317106"/>
                    <a:pt x="20907" y="317106"/>
                  </a:cubicBezTo>
                  <a:lnTo>
                    <a:pt x="551453" y="317106"/>
                  </a:lnTo>
                  <a:cubicBezTo>
                    <a:pt x="562980" y="317106"/>
                    <a:pt x="572359" y="307726"/>
                    <a:pt x="572359" y="296199"/>
                  </a:cubicBezTo>
                  <a:lnTo>
                    <a:pt x="572359" y="41908"/>
                  </a:lnTo>
                  <a:cubicBezTo>
                    <a:pt x="572358" y="30379"/>
                    <a:pt x="562980" y="21000"/>
                    <a:pt x="551451" y="21000"/>
                  </a:cubicBezTo>
                  <a:close/>
                  <a:moveTo>
                    <a:pt x="482381" y="137850"/>
                  </a:moveTo>
                  <a:lnTo>
                    <a:pt x="503245" y="137850"/>
                  </a:lnTo>
                  <a:lnTo>
                    <a:pt x="503245" y="200263"/>
                  </a:lnTo>
                  <a:lnTo>
                    <a:pt x="482381" y="200263"/>
                  </a:lnTo>
                  <a:lnTo>
                    <a:pt x="482381" y="137850"/>
                  </a:lnTo>
                  <a:close/>
                  <a:moveTo>
                    <a:pt x="64686" y="299189"/>
                  </a:moveTo>
                  <a:lnTo>
                    <a:pt x="64685" y="299189"/>
                  </a:lnTo>
                  <a:lnTo>
                    <a:pt x="20907" y="299189"/>
                  </a:lnTo>
                  <a:cubicBezTo>
                    <a:pt x="19288" y="299189"/>
                    <a:pt x="17920" y="297821"/>
                    <a:pt x="17920" y="296203"/>
                  </a:cubicBezTo>
                  <a:lnTo>
                    <a:pt x="17920" y="41908"/>
                  </a:lnTo>
                  <a:cubicBezTo>
                    <a:pt x="17920" y="40288"/>
                    <a:pt x="19288" y="38921"/>
                    <a:pt x="20907" y="38921"/>
                  </a:cubicBezTo>
                  <a:lnTo>
                    <a:pt x="64686" y="38921"/>
                  </a:lnTo>
                  <a:lnTo>
                    <a:pt x="64686" y="299189"/>
                  </a:lnTo>
                  <a:close/>
                  <a:moveTo>
                    <a:pt x="464461" y="299189"/>
                  </a:moveTo>
                  <a:lnTo>
                    <a:pt x="464461" y="299189"/>
                  </a:lnTo>
                  <a:lnTo>
                    <a:pt x="82605" y="299189"/>
                  </a:lnTo>
                  <a:lnTo>
                    <a:pt x="82605" y="38921"/>
                  </a:lnTo>
                  <a:lnTo>
                    <a:pt x="464461" y="38921"/>
                  </a:lnTo>
                  <a:lnTo>
                    <a:pt x="464461" y="299189"/>
                  </a:lnTo>
                  <a:close/>
                  <a:moveTo>
                    <a:pt x="554438" y="296203"/>
                  </a:moveTo>
                  <a:cubicBezTo>
                    <a:pt x="554438" y="297822"/>
                    <a:pt x="553070" y="299189"/>
                    <a:pt x="551452" y="299189"/>
                  </a:cubicBezTo>
                  <a:lnTo>
                    <a:pt x="482382" y="299189"/>
                  </a:lnTo>
                  <a:lnTo>
                    <a:pt x="482382" y="218183"/>
                  </a:lnTo>
                  <a:lnTo>
                    <a:pt x="506232" y="218183"/>
                  </a:lnTo>
                  <a:cubicBezTo>
                    <a:pt x="514467" y="218183"/>
                    <a:pt x="521166" y="211485"/>
                    <a:pt x="521166" y="203250"/>
                  </a:cubicBezTo>
                  <a:lnTo>
                    <a:pt x="521166" y="134863"/>
                  </a:lnTo>
                  <a:cubicBezTo>
                    <a:pt x="521166" y="126628"/>
                    <a:pt x="514467" y="119930"/>
                    <a:pt x="506232" y="119930"/>
                  </a:cubicBezTo>
                  <a:lnTo>
                    <a:pt x="482382" y="119930"/>
                  </a:lnTo>
                  <a:lnTo>
                    <a:pt x="482382" y="38921"/>
                  </a:lnTo>
                  <a:lnTo>
                    <a:pt x="551452" y="38921"/>
                  </a:lnTo>
                  <a:cubicBezTo>
                    <a:pt x="553071" y="38921"/>
                    <a:pt x="554438" y="40289"/>
                    <a:pt x="554438" y="41908"/>
                  </a:cubicBezTo>
                  <a:lnTo>
                    <a:pt x="554438" y="29620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29"/>
            <p:cNvSpPr/>
            <p:nvPr/>
          </p:nvSpPr>
          <p:spPr>
            <a:xfrm>
              <a:off x="6496739" y="5715964"/>
              <a:ext cx="160662" cy="142811"/>
            </a:xfrm>
            <a:custGeom>
              <a:avLst/>
              <a:gdLst/>
              <a:ahLst/>
              <a:cxnLst/>
              <a:rect l="l" t="t" r="r" b="b"/>
              <a:pathLst>
                <a:path w="160662" h="142811" extrusionOk="0">
                  <a:moveTo>
                    <a:pt x="157758" y="39111"/>
                  </a:moveTo>
                  <a:lnTo>
                    <a:pt x="136526" y="8725"/>
                  </a:lnTo>
                  <a:cubicBezTo>
                    <a:pt x="132995" y="3669"/>
                    <a:pt x="125953" y="0"/>
                    <a:pt x="119787" y="0"/>
                  </a:cubicBezTo>
                  <a:lnTo>
                    <a:pt x="40875" y="0"/>
                  </a:lnTo>
                  <a:cubicBezTo>
                    <a:pt x="34708" y="0"/>
                    <a:pt x="27668" y="3669"/>
                    <a:pt x="24135" y="8725"/>
                  </a:cubicBezTo>
                  <a:lnTo>
                    <a:pt x="2904" y="39111"/>
                  </a:lnTo>
                  <a:cubicBezTo>
                    <a:pt x="-1292" y="45116"/>
                    <a:pt x="-900" y="53872"/>
                    <a:pt x="3815" y="59477"/>
                  </a:cubicBezTo>
                  <a:lnTo>
                    <a:pt x="69629" y="137735"/>
                  </a:lnTo>
                  <a:cubicBezTo>
                    <a:pt x="72343" y="140962"/>
                    <a:pt x="76245" y="142812"/>
                    <a:pt x="80332" y="142812"/>
                  </a:cubicBezTo>
                  <a:cubicBezTo>
                    <a:pt x="84419" y="142812"/>
                    <a:pt x="88319" y="140962"/>
                    <a:pt x="91033" y="137735"/>
                  </a:cubicBezTo>
                  <a:lnTo>
                    <a:pt x="156850" y="59476"/>
                  </a:lnTo>
                  <a:cubicBezTo>
                    <a:pt x="161564" y="53871"/>
                    <a:pt x="161954" y="45115"/>
                    <a:pt x="157758" y="39111"/>
                  </a:cubicBezTo>
                  <a:close/>
                  <a:moveTo>
                    <a:pt x="38771" y="19059"/>
                  </a:moveTo>
                  <a:cubicBezTo>
                    <a:pt x="39153" y="18618"/>
                    <a:pt x="40380" y="17978"/>
                    <a:pt x="40873" y="17920"/>
                  </a:cubicBezTo>
                  <a:lnTo>
                    <a:pt x="42078" y="17920"/>
                  </a:lnTo>
                  <a:lnTo>
                    <a:pt x="47525" y="40178"/>
                  </a:lnTo>
                  <a:lnTo>
                    <a:pt x="24016" y="40178"/>
                  </a:lnTo>
                  <a:lnTo>
                    <a:pt x="38771" y="19059"/>
                  </a:lnTo>
                  <a:close/>
                  <a:moveTo>
                    <a:pt x="26068" y="58098"/>
                  </a:moveTo>
                  <a:lnTo>
                    <a:pt x="51910" y="58098"/>
                  </a:lnTo>
                  <a:lnTo>
                    <a:pt x="62514" y="101435"/>
                  </a:lnTo>
                  <a:lnTo>
                    <a:pt x="26068" y="58098"/>
                  </a:lnTo>
                  <a:close/>
                  <a:moveTo>
                    <a:pt x="80329" y="98844"/>
                  </a:moveTo>
                  <a:lnTo>
                    <a:pt x="70359" y="58099"/>
                  </a:lnTo>
                  <a:lnTo>
                    <a:pt x="90300" y="58099"/>
                  </a:lnTo>
                  <a:lnTo>
                    <a:pt x="80329" y="98844"/>
                  </a:lnTo>
                  <a:close/>
                  <a:moveTo>
                    <a:pt x="65974" y="40178"/>
                  </a:moveTo>
                  <a:lnTo>
                    <a:pt x="60565" y="18074"/>
                  </a:lnTo>
                  <a:lnTo>
                    <a:pt x="100096" y="18074"/>
                  </a:lnTo>
                  <a:lnTo>
                    <a:pt x="94687" y="40178"/>
                  </a:lnTo>
                  <a:lnTo>
                    <a:pt x="65974" y="40178"/>
                  </a:lnTo>
                  <a:close/>
                  <a:moveTo>
                    <a:pt x="98146" y="101435"/>
                  </a:moveTo>
                  <a:lnTo>
                    <a:pt x="108751" y="58099"/>
                  </a:lnTo>
                  <a:lnTo>
                    <a:pt x="134594" y="58099"/>
                  </a:lnTo>
                  <a:lnTo>
                    <a:pt x="98146" y="101435"/>
                  </a:lnTo>
                  <a:close/>
                  <a:moveTo>
                    <a:pt x="113135" y="40178"/>
                  </a:moveTo>
                  <a:lnTo>
                    <a:pt x="118584" y="17918"/>
                  </a:lnTo>
                  <a:lnTo>
                    <a:pt x="119700" y="17918"/>
                  </a:lnTo>
                  <a:cubicBezTo>
                    <a:pt x="120280" y="17977"/>
                    <a:pt x="121508" y="18617"/>
                    <a:pt x="121838" y="18990"/>
                  </a:cubicBezTo>
                  <a:lnTo>
                    <a:pt x="136644" y="40178"/>
                  </a:lnTo>
                  <a:lnTo>
                    <a:pt x="113135" y="401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29"/>
            <p:cNvSpPr/>
            <p:nvPr/>
          </p:nvSpPr>
          <p:spPr>
            <a:xfrm>
              <a:off x="6471254" y="5682900"/>
              <a:ext cx="80522" cy="79930"/>
            </a:xfrm>
            <a:custGeom>
              <a:avLst/>
              <a:gdLst/>
              <a:ahLst/>
              <a:cxnLst/>
              <a:rect l="l" t="t" r="r" b="b"/>
              <a:pathLst>
                <a:path w="80522" h="79930" extrusionOk="0">
                  <a:moveTo>
                    <a:pt x="71561" y="0"/>
                  </a:moveTo>
                  <a:lnTo>
                    <a:pt x="14934" y="0"/>
                  </a:lnTo>
                  <a:cubicBezTo>
                    <a:pt x="6700" y="0"/>
                    <a:pt x="0" y="6699"/>
                    <a:pt x="0" y="14934"/>
                  </a:cubicBezTo>
                  <a:lnTo>
                    <a:pt x="0" y="70970"/>
                  </a:lnTo>
                  <a:cubicBezTo>
                    <a:pt x="0" y="75918"/>
                    <a:pt x="4012" y="79930"/>
                    <a:pt x="8961" y="79930"/>
                  </a:cubicBezTo>
                  <a:cubicBezTo>
                    <a:pt x="13909" y="79930"/>
                    <a:pt x="17921" y="75918"/>
                    <a:pt x="17921" y="70970"/>
                  </a:cubicBezTo>
                  <a:lnTo>
                    <a:pt x="17921" y="17920"/>
                  </a:lnTo>
                  <a:lnTo>
                    <a:pt x="71562" y="17920"/>
                  </a:lnTo>
                  <a:cubicBezTo>
                    <a:pt x="76511" y="17920"/>
                    <a:pt x="80523" y="13908"/>
                    <a:pt x="80523" y="8959"/>
                  </a:cubicBezTo>
                  <a:cubicBezTo>
                    <a:pt x="80523" y="4011"/>
                    <a:pt x="76510" y="0"/>
                    <a:pt x="715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29"/>
            <p:cNvSpPr/>
            <p:nvPr/>
          </p:nvSpPr>
          <p:spPr>
            <a:xfrm>
              <a:off x="6602362" y="5682900"/>
              <a:ext cx="80524" cy="79931"/>
            </a:xfrm>
            <a:custGeom>
              <a:avLst/>
              <a:gdLst/>
              <a:ahLst/>
              <a:cxnLst/>
              <a:rect l="l" t="t" r="r" b="b"/>
              <a:pathLst>
                <a:path w="80524" h="79931" extrusionOk="0">
                  <a:moveTo>
                    <a:pt x="65589" y="0"/>
                  </a:moveTo>
                  <a:lnTo>
                    <a:pt x="8961" y="0"/>
                  </a:lnTo>
                  <a:cubicBezTo>
                    <a:pt x="4011" y="0"/>
                    <a:pt x="0" y="4012"/>
                    <a:pt x="0" y="8961"/>
                  </a:cubicBezTo>
                  <a:cubicBezTo>
                    <a:pt x="0" y="13909"/>
                    <a:pt x="4012" y="17921"/>
                    <a:pt x="8961" y="17921"/>
                  </a:cubicBezTo>
                  <a:lnTo>
                    <a:pt x="62603" y="17921"/>
                  </a:lnTo>
                  <a:lnTo>
                    <a:pt x="62603" y="70971"/>
                  </a:lnTo>
                  <a:cubicBezTo>
                    <a:pt x="62603" y="75919"/>
                    <a:pt x="66614" y="79932"/>
                    <a:pt x="71564" y="79932"/>
                  </a:cubicBezTo>
                  <a:cubicBezTo>
                    <a:pt x="76513" y="79932"/>
                    <a:pt x="80524" y="75919"/>
                    <a:pt x="80524" y="70971"/>
                  </a:cubicBezTo>
                  <a:lnTo>
                    <a:pt x="80524" y="14935"/>
                  </a:lnTo>
                  <a:cubicBezTo>
                    <a:pt x="80523" y="6699"/>
                    <a:pt x="73824" y="0"/>
                    <a:pt x="6558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29"/>
            <p:cNvSpPr/>
            <p:nvPr/>
          </p:nvSpPr>
          <p:spPr>
            <a:xfrm>
              <a:off x="6471253" y="5815780"/>
              <a:ext cx="80521" cy="78748"/>
            </a:xfrm>
            <a:custGeom>
              <a:avLst/>
              <a:gdLst/>
              <a:ahLst/>
              <a:cxnLst/>
              <a:rect l="l" t="t" r="r" b="b"/>
              <a:pathLst>
                <a:path w="80521" h="78748" extrusionOk="0">
                  <a:moveTo>
                    <a:pt x="71562" y="60829"/>
                  </a:moveTo>
                  <a:lnTo>
                    <a:pt x="17921" y="60829"/>
                  </a:lnTo>
                  <a:lnTo>
                    <a:pt x="17921" y="8961"/>
                  </a:lnTo>
                  <a:cubicBezTo>
                    <a:pt x="17921" y="4012"/>
                    <a:pt x="13909" y="0"/>
                    <a:pt x="8961" y="0"/>
                  </a:cubicBezTo>
                  <a:cubicBezTo>
                    <a:pt x="4012" y="0"/>
                    <a:pt x="0" y="4012"/>
                    <a:pt x="0" y="8961"/>
                  </a:cubicBezTo>
                  <a:lnTo>
                    <a:pt x="0" y="63817"/>
                  </a:lnTo>
                  <a:cubicBezTo>
                    <a:pt x="0" y="72050"/>
                    <a:pt x="6700" y="78749"/>
                    <a:pt x="14934" y="78749"/>
                  </a:cubicBezTo>
                  <a:lnTo>
                    <a:pt x="71561" y="78749"/>
                  </a:lnTo>
                  <a:cubicBezTo>
                    <a:pt x="76510" y="78749"/>
                    <a:pt x="80522" y="74737"/>
                    <a:pt x="80522" y="69788"/>
                  </a:cubicBezTo>
                  <a:cubicBezTo>
                    <a:pt x="80522" y="64840"/>
                    <a:pt x="76511" y="60829"/>
                    <a:pt x="71562" y="608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29"/>
            <p:cNvSpPr/>
            <p:nvPr/>
          </p:nvSpPr>
          <p:spPr>
            <a:xfrm>
              <a:off x="6602362" y="5814598"/>
              <a:ext cx="80522" cy="79932"/>
            </a:xfrm>
            <a:custGeom>
              <a:avLst/>
              <a:gdLst/>
              <a:ahLst/>
              <a:cxnLst/>
              <a:rect l="l" t="t" r="r" b="b"/>
              <a:pathLst>
                <a:path w="80522" h="79932" extrusionOk="0">
                  <a:moveTo>
                    <a:pt x="71564" y="0"/>
                  </a:moveTo>
                  <a:cubicBezTo>
                    <a:pt x="66614" y="0"/>
                    <a:pt x="62603" y="4012"/>
                    <a:pt x="62603" y="8961"/>
                  </a:cubicBezTo>
                  <a:lnTo>
                    <a:pt x="62603" y="62012"/>
                  </a:lnTo>
                  <a:lnTo>
                    <a:pt x="8961" y="62012"/>
                  </a:lnTo>
                  <a:cubicBezTo>
                    <a:pt x="4011" y="62012"/>
                    <a:pt x="0" y="66024"/>
                    <a:pt x="0" y="70972"/>
                  </a:cubicBezTo>
                  <a:cubicBezTo>
                    <a:pt x="0" y="75921"/>
                    <a:pt x="4011" y="79933"/>
                    <a:pt x="8961" y="79933"/>
                  </a:cubicBezTo>
                  <a:lnTo>
                    <a:pt x="65589" y="79933"/>
                  </a:lnTo>
                  <a:cubicBezTo>
                    <a:pt x="73824" y="79933"/>
                    <a:pt x="80523" y="73234"/>
                    <a:pt x="80523" y="64999"/>
                  </a:cubicBezTo>
                  <a:lnTo>
                    <a:pt x="80523" y="8962"/>
                  </a:lnTo>
                  <a:cubicBezTo>
                    <a:pt x="80524" y="4012"/>
                    <a:pt x="76512" y="0"/>
                    <a:pt x="7156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29"/>
            <p:cNvSpPr/>
            <p:nvPr/>
          </p:nvSpPr>
          <p:spPr>
            <a:xfrm>
              <a:off x="6385724" y="5840769"/>
              <a:ext cx="53760" cy="53760"/>
            </a:xfrm>
            <a:custGeom>
              <a:avLst/>
              <a:gdLst/>
              <a:ahLst/>
              <a:cxnLst/>
              <a:rect l="l" t="t" r="r" b="b"/>
              <a:pathLst>
                <a:path w="53760" h="53760" extrusionOk="0">
                  <a:moveTo>
                    <a:pt x="38827" y="0"/>
                  </a:moveTo>
                  <a:lnTo>
                    <a:pt x="14934" y="0"/>
                  </a:lnTo>
                  <a:cubicBezTo>
                    <a:pt x="6699" y="0"/>
                    <a:pt x="0" y="6699"/>
                    <a:pt x="0" y="14934"/>
                  </a:cubicBezTo>
                  <a:lnTo>
                    <a:pt x="0" y="38827"/>
                  </a:lnTo>
                  <a:cubicBezTo>
                    <a:pt x="0" y="47061"/>
                    <a:pt x="6700" y="53760"/>
                    <a:pt x="14934" y="53760"/>
                  </a:cubicBezTo>
                  <a:lnTo>
                    <a:pt x="38827" y="53760"/>
                  </a:lnTo>
                  <a:cubicBezTo>
                    <a:pt x="47061" y="53760"/>
                    <a:pt x="53760" y="47061"/>
                    <a:pt x="53760" y="38827"/>
                  </a:cubicBezTo>
                  <a:lnTo>
                    <a:pt x="53760" y="14934"/>
                  </a:lnTo>
                  <a:cubicBezTo>
                    <a:pt x="53760" y="6698"/>
                    <a:pt x="47061" y="0"/>
                    <a:pt x="38827" y="0"/>
                  </a:cubicBezTo>
                  <a:close/>
                  <a:moveTo>
                    <a:pt x="35840" y="35840"/>
                  </a:moveTo>
                  <a:lnTo>
                    <a:pt x="17920" y="35840"/>
                  </a:lnTo>
                  <a:lnTo>
                    <a:pt x="17920" y="17920"/>
                  </a:lnTo>
                  <a:lnTo>
                    <a:pt x="35840" y="17920"/>
                  </a:lnTo>
                  <a:lnTo>
                    <a:pt x="35840" y="3584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29"/>
            <p:cNvSpPr/>
            <p:nvPr/>
          </p:nvSpPr>
          <p:spPr>
            <a:xfrm>
              <a:off x="6385724" y="5779669"/>
              <a:ext cx="53760" cy="53760"/>
            </a:xfrm>
            <a:custGeom>
              <a:avLst/>
              <a:gdLst/>
              <a:ahLst/>
              <a:cxnLst/>
              <a:rect l="l" t="t" r="r" b="b"/>
              <a:pathLst>
                <a:path w="53760" h="53760" extrusionOk="0">
                  <a:moveTo>
                    <a:pt x="38827" y="0"/>
                  </a:moveTo>
                  <a:lnTo>
                    <a:pt x="14934" y="0"/>
                  </a:lnTo>
                  <a:cubicBezTo>
                    <a:pt x="6699" y="0"/>
                    <a:pt x="0" y="6699"/>
                    <a:pt x="0" y="14934"/>
                  </a:cubicBezTo>
                  <a:lnTo>
                    <a:pt x="0" y="38827"/>
                  </a:lnTo>
                  <a:cubicBezTo>
                    <a:pt x="0" y="47060"/>
                    <a:pt x="6700" y="53760"/>
                    <a:pt x="14934" y="53760"/>
                  </a:cubicBezTo>
                  <a:lnTo>
                    <a:pt x="38827" y="53760"/>
                  </a:lnTo>
                  <a:cubicBezTo>
                    <a:pt x="47061" y="53760"/>
                    <a:pt x="53760" y="47061"/>
                    <a:pt x="53760" y="38827"/>
                  </a:cubicBezTo>
                  <a:lnTo>
                    <a:pt x="53760" y="14934"/>
                  </a:lnTo>
                  <a:cubicBezTo>
                    <a:pt x="53760" y="6699"/>
                    <a:pt x="47061" y="0"/>
                    <a:pt x="38827" y="0"/>
                  </a:cubicBezTo>
                  <a:close/>
                  <a:moveTo>
                    <a:pt x="35840" y="35841"/>
                  </a:moveTo>
                  <a:lnTo>
                    <a:pt x="17920" y="35841"/>
                  </a:lnTo>
                  <a:lnTo>
                    <a:pt x="17920" y="17921"/>
                  </a:lnTo>
                  <a:lnTo>
                    <a:pt x="35840" y="17921"/>
                  </a:lnTo>
                  <a:lnTo>
                    <a:pt x="35840" y="358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29"/>
            <p:cNvSpPr/>
            <p:nvPr/>
          </p:nvSpPr>
          <p:spPr>
            <a:xfrm>
              <a:off x="6403642" y="5682900"/>
              <a:ext cx="17921" cy="68097"/>
            </a:xfrm>
            <a:custGeom>
              <a:avLst/>
              <a:gdLst/>
              <a:ahLst/>
              <a:cxnLst/>
              <a:rect l="l" t="t" r="r" b="b"/>
              <a:pathLst>
                <a:path w="17921" h="68097" extrusionOk="0">
                  <a:moveTo>
                    <a:pt x="8961" y="0"/>
                  </a:moveTo>
                  <a:cubicBezTo>
                    <a:pt x="4012" y="0"/>
                    <a:pt x="0" y="4012"/>
                    <a:pt x="0" y="8961"/>
                  </a:cubicBezTo>
                  <a:lnTo>
                    <a:pt x="0" y="59137"/>
                  </a:lnTo>
                  <a:cubicBezTo>
                    <a:pt x="0" y="64085"/>
                    <a:pt x="4012" y="68098"/>
                    <a:pt x="8961" y="68098"/>
                  </a:cubicBezTo>
                  <a:cubicBezTo>
                    <a:pt x="13909" y="68098"/>
                    <a:pt x="17921" y="64085"/>
                    <a:pt x="17921" y="59137"/>
                  </a:cubicBezTo>
                  <a:lnTo>
                    <a:pt x="17921" y="8961"/>
                  </a:lnTo>
                  <a:cubicBezTo>
                    <a:pt x="17921" y="4012"/>
                    <a:pt x="13909" y="0"/>
                    <a:pt x="89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1" name="Google Shape;1391;p29"/>
          <p:cNvGrpSpPr/>
          <p:nvPr/>
        </p:nvGrpSpPr>
        <p:grpSpPr>
          <a:xfrm>
            <a:off x="1081541" y="3300217"/>
            <a:ext cx="476709" cy="491254"/>
            <a:chOff x="5319348" y="5327577"/>
            <a:chExt cx="591157" cy="609194"/>
          </a:xfrm>
        </p:grpSpPr>
        <p:sp>
          <p:nvSpPr>
            <p:cNvPr id="1392" name="Google Shape;1392;p29"/>
            <p:cNvSpPr/>
            <p:nvPr/>
          </p:nvSpPr>
          <p:spPr>
            <a:xfrm>
              <a:off x="5603919" y="5342238"/>
              <a:ext cx="54140" cy="54139"/>
            </a:xfrm>
            <a:custGeom>
              <a:avLst/>
              <a:gdLst/>
              <a:ahLst/>
              <a:cxnLst/>
              <a:rect l="l" t="t" r="r" b="b"/>
              <a:pathLst>
                <a:path w="54140" h="54139" extrusionOk="0">
                  <a:moveTo>
                    <a:pt x="41648" y="0"/>
                  </a:moveTo>
                  <a:lnTo>
                    <a:pt x="12493" y="0"/>
                  </a:lnTo>
                  <a:cubicBezTo>
                    <a:pt x="5604" y="0"/>
                    <a:pt x="0" y="5604"/>
                    <a:pt x="0" y="12493"/>
                  </a:cubicBezTo>
                  <a:lnTo>
                    <a:pt x="0" y="41646"/>
                  </a:lnTo>
                  <a:cubicBezTo>
                    <a:pt x="0" y="48536"/>
                    <a:pt x="5604" y="54140"/>
                    <a:pt x="12493" y="54140"/>
                  </a:cubicBezTo>
                  <a:lnTo>
                    <a:pt x="41648" y="54140"/>
                  </a:lnTo>
                  <a:cubicBezTo>
                    <a:pt x="48537" y="54140"/>
                    <a:pt x="54141" y="48536"/>
                    <a:pt x="54141" y="41646"/>
                  </a:cubicBezTo>
                  <a:lnTo>
                    <a:pt x="54141" y="12493"/>
                  </a:lnTo>
                  <a:cubicBezTo>
                    <a:pt x="54141" y="5604"/>
                    <a:pt x="48537" y="0"/>
                    <a:pt x="41648" y="0"/>
                  </a:cubicBezTo>
                  <a:close/>
                  <a:moveTo>
                    <a:pt x="36293" y="36292"/>
                  </a:moveTo>
                  <a:lnTo>
                    <a:pt x="17847" y="36292"/>
                  </a:lnTo>
                  <a:lnTo>
                    <a:pt x="17847" y="17847"/>
                  </a:lnTo>
                  <a:lnTo>
                    <a:pt x="36293" y="17847"/>
                  </a:lnTo>
                  <a:lnTo>
                    <a:pt x="36293" y="362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29"/>
            <p:cNvSpPr/>
            <p:nvPr/>
          </p:nvSpPr>
          <p:spPr>
            <a:xfrm>
              <a:off x="5413294" y="5718277"/>
              <a:ext cx="54142" cy="54139"/>
            </a:xfrm>
            <a:custGeom>
              <a:avLst/>
              <a:gdLst/>
              <a:ahLst/>
              <a:cxnLst/>
              <a:rect l="l" t="t" r="r" b="b"/>
              <a:pathLst>
                <a:path w="54142" h="54139" extrusionOk="0">
                  <a:moveTo>
                    <a:pt x="41649" y="0"/>
                  </a:moveTo>
                  <a:lnTo>
                    <a:pt x="12493" y="0"/>
                  </a:lnTo>
                  <a:cubicBezTo>
                    <a:pt x="5604" y="0"/>
                    <a:pt x="0" y="5604"/>
                    <a:pt x="0" y="12493"/>
                  </a:cubicBezTo>
                  <a:lnTo>
                    <a:pt x="0" y="41646"/>
                  </a:lnTo>
                  <a:cubicBezTo>
                    <a:pt x="0" y="48536"/>
                    <a:pt x="5604" y="54140"/>
                    <a:pt x="12493" y="54140"/>
                  </a:cubicBezTo>
                  <a:lnTo>
                    <a:pt x="41649" y="54140"/>
                  </a:lnTo>
                  <a:cubicBezTo>
                    <a:pt x="48538" y="54140"/>
                    <a:pt x="54142" y="48536"/>
                    <a:pt x="54142" y="41646"/>
                  </a:cubicBezTo>
                  <a:lnTo>
                    <a:pt x="54142" y="12493"/>
                  </a:lnTo>
                  <a:cubicBezTo>
                    <a:pt x="54142" y="5605"/>
                    <a:pt x="48538" y="0"/>
                    <a:pt x="41649" y="0"/>
                  </a:cubicBezTo>
                  <a:close/>
                  <a:moveTo>
                    <a:pt x="36295" y="36292"/>
                  </a:moveTo>
                  <a:lnTo>
                    <a:pt x="17847" y="36292"/>
                  </a:lnTo>
                  <a:lnTo>
                    <a:pt x="17847" y="17847"/>
                  </a:lnTo>
                  <a:lnTo>
                    <a:pt x="36295" y="17847"/>
                  </a:lnTo>
                  <a:lnTo>
                    <a:pt x="36295" y="362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29"/>
            <p:cNvSpPr/>
            <p:nvPr/>
          </p:nvSpPr>
          <p:spPr>
            <a:xfrm>
              <a:off x="5346190" y="5368828"/>
              <a:ext cx="54142" cy="54140"/>
            </a:xfrm>
            <a:custGeom>
              <a:avLst/>
              <a:gdLst/>
              <a:ahLst/>
              <a:cxnLst/>
              <a:rect l="l" t="t" r="r" b="b"/>
              <a:pathLst>
                <a:path w="54142" h="54140" extrusionOk="0">
                  <a:moveTo>
                    <a:pt x="41649" y="0"/>
                  </a:moveTo>
                  <a:lnTo>
                    <a:pt x="12493" y="0"/>
                  </a:lnTo>
                  <a:cubicBezTo>
                    <a:pt x="5604" y="0"/>
                    <a:pt x="0" y="5605"/>
                    <a:pt x="0" y="12493"/>
                  </a:cubicBezTo>
                  <a:lnTo>
                    <a:pt x="0" y="41648"/>
                  </a:lnTo>
                  <a:cubicBezTo>
                    <a:pt x="0" y="48536"/>
                    <a:pt x="5604" y="54141"/>
                    <a:pt x="12493" y="54141"/>
                  </a:cubicBezTo>
                  <a:lnTo>
                    <a:pt x="41649" y="54141"/>
                  </a:lnTo>
                  <a:cubicBezTo>
                    <a:pt x="48538" y="54141"/>
                    <a:pt x="54142" y="48536"/>
                    <a:pt x="54142" y="41648"/>
                  </a:cubicBezTo>
                  <a:lnTo>
                    <a:pt x="54142" y="12493"/>
                  </a:lnTo>
                  <a:cubicBezTo>
                    <a:pt x="54142" y="5605"/>
                    <a:pt x="48538" y="0"/>
                    <a:pt x="41649" y="0"/>
                  </a:cubicBezTo>
                  <a:close/>
                  <a:moveTo>
                    <a:pt x="36295" y="36293"/>
                  </a:moveTo>
                  <a:lnTo>
                    <a:pt x="17847" y="36293"/>
                  </a:lnTo>
                  <a:lnTo>
                    <a:pt x="17847" y="17847"/>
                  </a:lnTo>
                  <a:lnTo>
                    <a:pt x="36295" y="17847"/>
                  </a:lnTo>
                  <a:lnTo>
                    <a:pt x="36295" y="3629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29"/>
            <p:cNvSpPr/>
            <p:nvPr/>
          </p:nvSpPr>
          <p:spPr>
            <a:xfrm>
              <a:off x="5351410" y="5327577"/>
              <a:ext cx="559095" cy="609194"/>
            </a:xfrm>
            <a:custGeom>
              <a:avLst/>
              <a:gdLst/>
              <a:ahLst/>
              <a:cxnLst/>
              <a:rect l="l" t="t" r="r" b="b"/>
              <a:pathLst>
                <a:path w="559095" h="609194" extrusionOk="0">
                  <a:moveTo>
                    <a:pt x="555238" y="404453"/>
                  </a:moveTo>
                  <a:lnTo>
                    <a:pt x="514814" y="332798"/>
                  </a:lnTo>
                  <a:lnTo>
                    <a:pt x="514814" y="290703"/>
                  </a:lnTo>
                  <a:cubicBezTo>
                    <a:pt x="514814" y="290369"/>
                    <a:pt x="514804" y="290037"/>
                    <a:pt x="514785" y="289711"/>
                  </a:cubicBezTo>
                  <a:cubicBezTo>
                    <a:pt x="512709" y="255534"/>
                    <a:pt x="501764" y="222314"/>
                    <a:pt x="483133" y="193641"/>
                  </a:cubicBezTo>
                  <a:cubicBezTo>
                    <a:pt x="466058" y="167366"/>
                    <a:pt x="442699" y="145189"/>
                    <a:pt x="415579" y="129507"/>
                  </a:cubicBezTo>
                  <a:cubicBezTo>
                    <a:pt x="413089" y="128069"/>
                    <a:pt x="410255" y="127307"/>
                    <a:pt x="407381" y="127307"/>
                  </a:cubicBezTo>
                  <a:cubicBezTo>
                    <a:pt x="403004" y="127307"/>
                    <a:pt x="398889" y="129011"/>
                    <a:pt x="395796" y="132106"/>
                  </a:cubicBezTo>
                  <a:lnTo>
                    <a:pt x="391547" y="136355"/>
                  </a:lnTo>
                  <a:cubicBezTo>
                    <a:pt x="388175" y="134909"/>
                    <a:pt x="384757" y="133556"/>
                    <a:pt x="381297" y="132317"/>
                  </a:cubicBezTo>
                  <a:cubicBezTo>
                    <a:pt x="372304" y="109182"/>
                    <a:pt x="350260" y="93948"/>
                    <a:pt x="325063" y="93948"/>
                  </a:cubicBezTo>
                  <a:cubicBezTo>
                    <a:pt x="308842" y="93948"/>
                    <a:pt x="293586" y="100354"/>
                    <a:pt x="282297" y="111720"/>
                  </a:cubicBezTo>
                  <a:cubicBezTo>
                    <a:pt x="276374" y="109820"/>
                    <a:pt x="270220" y="108861"/>
                    <a:pt x="263923" y="108861"/>
                  </a:cubicBezTo>
                  <a:cubicBezTo>
                    <a:pt x="262665" y="108861"/>
                    <a:pt x="261415" y="108908"/>
                    <a:pt x="260172" y="108984"/>
                  </a:cubicBezTo>
                  <a:lnTo>
                    <a:pt x="260172" y="95401"/>
                  </a:lnTo>
                  <a:cubicBezTo>
                    <a:pt x="260172" y="87199"/>
                    <a:pt x="253500" y="80528"/>
                    <a:pt x="245299" y="80528"/>
                  </a:cubicBezTo>
                  <a:lnTo>
                    <a:pt x="160259" y="80528"/>
                  </a:lnTo>
                  <a:lnTo>
                    <a:pt x="160259" y="62583"/>
                  </a:lnTo>
                  <a:cubicBezTo>
                    <a:pt x="173214" y="58472"/>
                    <a:pt x="182628" y="46336"/>
                    <a:pt x="182628" y="32039"/>
                  </a:cubicBezTo>
                  <a:cubicBezTo>
                    <a:pt x="182627" y="14372"/>
                    <a:pt x="168255" y="0"/>
                    <a:pt x="150590" y="0"/>
                  </a:cubicBezTo>
                  <a:cubicBezTo>
                    <a:pt x="132924" y="0"/>
                    <a:pt x="118552" y="14372"/>
                    <a:pt x="118552" y="32039"/>
                  </a:cubicBezTo>
                  <a:cubicBezTo>
                    <a:pt x="118552" y="46878"/>
                    <a:pt x="128694" y="59389"/>
                    <a:pt x="142411" y="63015"/>
                  </a:cubicBezTo>
                  <a:lnTo>
                    <a:pt x="142411" y="83502"/>
                  </a:lnTo>
                  <a:cubicBezTo>
                    <a:pt x="142411" y="91704"/>
                    <a:pt x="149082" y="98375"/>
                    <a:pt x="157284" y="98375"/>
                  </a:cubicBezTo>
                  <a:lnTo>
                    <a:pt x="242323" y="98375"/>
                  </a:lnTo>
                  <a:lnTo>
                    <a:pt x="242323" y="112833"/>
                  </a:lnTo>
                  <a:cubicBezTo>
                    <a:pt x="231624" y="116915"/>
                    <a:pt x="222296" y="123973"/>
                    <a:pt x="215457" y="133197"/>
                  </a:cubicBezTo>
                  <a:lnTo>
                    <a:pt x="111779" y="133197"/>
                  </a:lnTo>
                  <a:lnTo>
                    <a:pt x="111779" y="127544"/>
                  </a:lnTo>
                  <a:cubicBezTo>
                    <a:pt x="111779" y="120655"/>
                    <a:pt x="106174" y="115051"/>
                    <a:pt x="99285" y="115051"/>
                  </a:cubicBezTo>
                  <a:lnTo>
                    <a:pt x="70131" y="115051"/>
                  </a:lnTo>
                  <a:cubicBezTo>
                    <a:pt x="63242" y="115051"/>
                    <a:pt x="57638" y="120655"/>
                    <a:pt x="57638" y="127544"/>
                  </a:cubicBezTo>
                  <a:lnTo>
                    <a:pt x="57638" y="156697"/>
                  </a:lnTo>
                  <a:cubicBezTo>
                    <a:pt x="57638" y="163586"/>
                    <a:pt x="63242" y="169190"/>
                    <a:pt x="70131" y="169190"/>
                  </a:cubicBezTo>
                  <a:lnTo>
                    <a:pt x="99285" y="169190"/>
                  </a:lnTo>
                  <a:cubicBezTo>
                    <a:pt x="106174" y="169190"/>
                    <a:pt x="111779" y="163586"/>
                    <a:pt x="111779" y="156697"/>
                  </a:cubicBezTo>
                  <a:lnTo>
                    <a:pt x="111779" y="151044"/>
                  </a:lnTo>
                  <a:lnTo>
                    <a:pt x="166053" y="151044"/>
                  </a:lnTo>
                  <a:cubicBezTo>
                    <a:pt x="151022" y="160585"/>
                    <a:pt x="140480" y="176577"/>
                    <a:pt x="138350" y="195099"/>
                  </a:cubicBezTo>
                  <a:lnTo>
                    <a:pt x="102897" y="195099"/>
                  </a:lnTo>
                  <a:cubicBezTo>
                    <a:pt x="97967" y="195099"/>
                    <a:pt x="93973" y="199094"/>
                    <a:pt x="93973" y="204023"/>
                  </a:cubicBezTo>
                  <a:cubicBezTo>
                    <a:pt x="93973" y="208951"/>
                    <a:pt x="97967" y="212946"/>
                    <a:pt x="102897" y="212946"/>
                  </a:cubicBezTo>
                  <a:lnTo>
                    <a:pt x="138942" y="212946"/>
                  </a:lnTo>
                  <a:cubicBezTo>
                    <a:pt x="139868" y="218023"/>
                    <a:pt x="141424" y="222954"/>
                    <a:pt x="143615" y="227625"/>
                  </a:cubicBezTo>
                  <a:cubicBezTo>
                    <a:pt x="133448" y="234930"/>
                    <a:pt x="125938" y="245113"/>
                    <a:pt x="121906" y="256743"/>
                  </a:cubicBezTo>
                  <a:lnTo>
                    <a:pt x="93657" y="256743"/>
                  </a:lnTo>
                  <a:lnTo>
                    <a:pt x="93657" y="251089"/>
                  </a:lnTo>
                  <a:cubicBezTo>
                    <a:pt x="93657" y="244200"/>
                    <a:pt x="88053" y="238595"/>
                    <a:pt x="81164" y="238595"/>
                  </a:cubicBezTo>
                  <a:lnTo>
                    <a:pt x="52010" y="238595"/>
                  </a:lnTo>
                  <a:cubicBezTo>
                    <a:pt x="45121" y="238595"/>
                    <a:pt x="39517" y="244200"/>
                    <a:pt x="39517" y="251089"/>
                  </a:cubicBezTo>
                  <a:lnTo>
                    <a:pt x="39517" y="280244"/>
                  </a:lnTo>
                  <a:cubicBezTo>
                    <a:pt x="39517" y="287133"/>
                    <a:pt x="45121" y="292737"/>
                    <a:pt x="52010" y="292737"/>
                  </a:cubicBezTo>
                  <a:lnTo>
                    <a:pt x="81163" y="292737"/>
                  </a:lnTo>
                  <a:cubicBezTo>
                    <a:pt x="88052" y="292737"/>
                    <a:pt x="93656" y="287133"/>
                    <a:pt x="93656" y="280244"/>
                  </a:cubicBezTo>
                  <a:lnTo>
                    <a:pt x="93656" y="274590"/>
                  </a:lnTo>
                  <a:lnTo>
                    <a:pt x="118613" y="274590"/>
                  </a:lnTo>
                  <a:cubicBezTo>
                    <a:pt x="118590" y="275260"/>
                    <a:pt x="118552" y="275925"/>
                    <a:pt x="118552" y="276599"/>
                  </a:cubicBezTo>
                  <a:cubicBezTo>
                    <a:pt x="118552" y="294613"/>
                    <a:pt x="126585" y="311524"/>
                    <a:pt x="140270" y="322941"/>
                  </a:cubicBezTo>
                  <a:cubicBezTo>
                    <a:pt x="140652" y="323760"/>
                    <a:pt x="141153" y="324507"/>
                    <a:pt x="141753" y="325167"/>
                  </a:cubicBezTo>
                  <a:cubicBezTo>
                    <a:pt x="142195" y="328644"/>
                    <a:pt x="142731" y="332099"/>
                    <a:pt x="143372" y="335526"/>
                  </a:cubicBezTo>
                  <a:lnTo>
                    <a:pt x="62800" y="335526"/>
                  </a:lnTo>
                  <a:cubicBezTo>
                    <a:pt x="58926" y="322192"/>
                    <a:pt x="46606" y="312413"/>
                    <a:pt x="32037" y="312413"/>
                  </a:cubicBezTo>
                  <a:cubicBezTo>
                    <a:pt x="14372" y="312413"/>
                    <a:pt x="0" y="326784"/>
                    <a:pt x="0" y="344450"/>
                  </a:cubicBezTo>
                  <a:cubicBezTo>
                    <a:pt x="0" y="362116"/>
                    <a:pt x="14372" y="376488"/>
                    <a:pt x="32037" y="376488"/>
                  </a:cubicBezTo>
                  <a:cubicBezTo>
                    <a:pt x="46607" y="376488"/>
                    <a:pt x="58928" y="366710"/>
                    <a:pt x="62800" y="353374"/>
                  </a:cubicBezTo>
                  <a:lnTo>
                    <a:pt x="147672" y="353374"/>
                  </a:lnTo>
                  <a:cubicBezTo>
                    <a:pt x="148369" y="355725"/>
                    <a:pt x="149129" y="358057"/>
                    <a:pt x="149922" y="360377"/>
                  </a:cubicBezTo>
                  <a:cubicBezTo>
                    <a:pt x="141487" y="371231"/>
                    <a:pt x="136447" y="384847"/>
                    <a:pt x="136447" y="399626"/>
                  </a:cubicBezTo>
                  <a:cubicBezTo>
                    <a:pt x="136447" y="434848"/>
                    <a:pt x="165007" y="463519"/>
                    <a:pt x="200184" y="463715"/>
                  </a:cubicBezTo>
                  <a:cubicBezTo>
                    <a:pt x="202727" y="465547"/>
                    <a:pt x="205297" y="467339"/>
                    <a:pt x="207926" y="469045"/>
                  </a:cubicBezTo>
                  <a:cubicBezTo>
                    <a:pt x="219255" y="476396"/>
                    <a:pt x="231295" y="482536"/>
                    <a:pt x="243815" y="487415"/>
                  </a:cubicBezTo>
                  <a:lnTo>
                    <a:pt x="243815" y="594321"/>
                  </a:lnTo>
                  <a:cubicBezTo>
                    <a:pt x="243815" y="602523"/>
                    <a:pt x="250487" y="609194"/>
                    <a:pt x="258688" y="609194"/>
                  </a:cubicBezTo>
                  <a:lnTo>
                    <a:pt x="327774" y="609194"/>
                  </a:lnTo>
                  <a:cubicBezTo>
                    <a:pt x="332704" y="609194"/>
                    <a:pt x="336698" y="605199"/>
                    <a:pt x="336698" y="600271"/>
                  </a:cubicBezTo>
                  <a:cubicBezTo>
                    <a:pt x="336698" y="595342"/>
                    <a:pt x="332704" y="591347"/>
                    <a:pt x="327774" y="591347"/>
                  </a:cubicBezTo>
                  <a:lnTo>
                    <a:pt x="261661" y="591347"/>
                  </a:lnTo>
                  <a:lnTo>
                    <a:pt x="261661" y="493418"/>
                  </a:lnTo>
                  <a:cubicBezTo>
                    <a:pt x="272870" y="496603"/>
                    <a:pt x="284365" y="498810"/>
                    <a:pt x="296006" y="499986"/>
                  </a:cubicBezTo>
                  <a:lnTo>
                    <a:pt x="296006" y="518923"/>
                  </a:lnTo>
                  <a:cubicBezTo>
                    <a:pt x="296006" y="543579"/>
                    <a:pt x="316064" y="563637"/>
                    <a:pt x="340720" y="563637"/>
                  </a:cubicBezTo>
                  <a:lnTo>
                    <a:pt x="409340" y="563637"/>
                  </a:lnTo>
                  <a:lnTo>
                    <a:pt x="409340" y="591346"/>
                  </a:lnTo>
                  <a:lnTo>
                    <a:pt x="389644" y="591346"/>
                  </a:lnTo>
                  <a:cubicBezTo>
                    <a:pt x="384715" y="591346"/>
                    <a:pt x="380721" y="595341"/>
                    <a:pt x="380721" y="600269"/>
                  </a:cubicBezTo>
                  <a:cubicBezTo>
                    <a:pt x="380721" y="605198"/>
                    <a:pt x="384715" y="609193"/>
                    <a:pt x="389644" y="609193"/>
                  </a:cubicBezTo>
                  <a:lnTo>
                    <a:pt x="412314" y="609193"/>
                  </a:lnTo>
                  <a:cubicBezTo>
                    <a:pt x="420516" y="609193"/>
                    <a:pt x="427187" y="602522"/>
                    <a:pt x="427187" y="594320"/>
                  </a:cubicBezTo>
                  <a:lnTo>
                    <a:pt x="427187" y="563636"/>
                  </a:lnTo>
                  <a:lnTo>
                    <a:pt x="470455" y="563636"/>
                  </a:lnTo>
                  <a:cubicBezTo>
                    <a:pt x="494915" y="563636"/>
                    <a:pt x="514813" y="543577"/>
                    <a:pt x="514813" y="518922"/>
                  </a:cubicBezTo>
                  <a:lnTo>
                    <a:pt x="514813" y="438614"/>
                  </a:lnTo>
                  <a:lnTo>
                    <a:pt x="535287" y="438614"/>
                  </a:lnTo>
                  <a:cubicBezTo>
                    <a:pt x="544818" y="438614"/>
                    <a:pt x="552531" y="434770"/>
                    <a:pt x="556445" y="428065"/>
                  </a:cubicBezTo>
                  <a:cubicBezTo>
                    <a:pt x="560361" y="421361"/>
                    <a:pt x="559921" y="412754"/>
                    <a:pt x="555238" y="404453"/>
                  </a:cubicBezTo>
                  <a:close/>
                  <a:moveTo>
                    <a:pt x="150590" y="46230"/>
                  </a:moveTo>
                  <a:cubicBezTo>
                    <a:pt x="142765" y="46230"/>
                    <a:pt x="136400" y="39863"/>
                    <a:pt x="136400" y="32039"/>
                  </a:cubicBezTo>
                  <a:cubicBezTo>
                    <a:pt x="136400" y="24213"/>
                    <a:pt x="142765" y="17847"/>
                    <a:pt x="150590" y="17847"/>
                  </a:cubicBezTo>
                  <a:cubicBezTo>
                    <a:pt x="158414" y="17847"/>
                    <a:pt x="164780" y="24213"/>
                    <a:pt x="164780" y="32039"/>
                  </a:cubicBezTo>
                  <a:cubicBezTo>
                    <a:pt x="164780" y="39864"/>
                    <a:pt x="158414" y="46230"/>
                    <a:pt x="150590" y="46230"/>
                  </a:cubicBezTo>
                  <a:close/>
                  <a:moveTo>
                    <a:pt x="93931" y="151343"/>
                  </a:moveTo>
                  <a:lnTo>
                    <a:pt x="75485" y="151343"/>
                  </a:lnTo>
                  <a:lnTo>
                    <a:pt x="75485" y="132898"/>
                  </a:lnTo>
                  <a:lnTo>
                    <a:pt x="93931" y="132898"/>
                  </a:lnTo>
                  <a:lnTo>
                    <a:pt x="93931" y="151343"/>
                  </a:lnTo>
                  <a:close/>
                  <a:moveTo>
                    <a:pt x="75809" y="274890"/>
                  </a:moveTo>
                  <a:lnTo>
                    <a:pt x="57364" y="274890"/>
                  </a:lnTo>
                  <a:lnTo>
                    <a:pt x="57364" y="256443"/>
                  </a:lnTo>
                  <a:lnTo>
                    <a:pt x="75809" y="256443"/>
                  </a:lnTo>
                  <a:lnTo>
                    <a:pt x="75809" y="274890"/>
                  </a:lnTo>
                  <a:close/>
                  <a:moveTo>
                    <a:pt x="32036" y="358640"/>
                  </a:moveTo>
                  <a:cubicBezTo>
                    <a:pt x="24212" y="358640"/>
                    <a:pt x="17846" y="352274"/>
                    <a:pt x="17846" y="344449"/>
                  </a:cubicBezTo>
                  <a:cubicBezTo>
                    <a:pt x="17846" y="336624"/>
                    <a:pt x="24212" y="330259"/>
                    <a:pt x="32036" y="330259"/>
                  </a:cubicBezTo>
                  <a:cubicBezTo>
                    <a:pt x="39860" y="330259"/>
                    <a:pt x="46227" y="336624"/>
                    <a:pt x="46227" y="344449"/>
                  </a:cubicBezTo>
                  <a:cubicBezTo>
                    <a:pt x="46227" y="352274"/>
                    <a:pt x="39860" y="358640"/>
                    <a:pt x="32036" y="358640"/>
                  </a:cubicBezTo>
                  <a:close/>
                  <a:moveTo>
                    <a:pt x="200546" y="445876"/>
                  </a:moveTo>
                  <a:cubicBezTo>
                    <a:pt x="175043" y="445876"/>
                    <a:pt x="154294" y="425127"/>
                    <a:pt x="154294" y="399625"/>
                  </a:cubicBezTo>
                  <a:cubicBezTo>
                    <a:pt x="154294" y="374121"/>
                    <a:pt x="175042" y="353372"/>
                    <a:pt x="200546" y="353372"/>
                  </a:cubicBezTo>
                  <a:cubicBezTo>
                    <a:pt x="226049" y="353372"/>
                    <a:pt x="246796" y="374122"/>
                    <a:pt x="246796" y="399625"/>
                  </a:cubicBezTo>
                  <a:cubicBezTo>
                    <a:pt x="246796" y="425127"/>
                    <a:pt x="226047" y="445876"/>
                    <a:pt x="200546" y="445876"/>
                  </a:cubicBezTo>
                  <a:close/>
                  <a:moveTo>
                    <a:pt x="365513" y="545791"/>
                  </a:moveTo>
                  <a:lnTo>
                    <a:pt x="340722" y="545791"/>
                  </a:lnTo>
                  <a:cubicBezTo>
                    <a:pt x="325908" y="545788"/>
                    <a:pt x="313855" y="533736"/>
                    <a:pt x="313855" y="518922"/>
                  </a:cubicBezTo>
                  <a:lnTo>
                    <a:pt x="313855" y="491744"/>
                  </a:lnTo>
                  <a:cubicBezTo>
                    <a:pt x="313855" y="487015"/>
                    <a:pt x="310167" y="483109"/>
                    <a:pt x="305448" y="482835"/>
                  </a:cubicBezTo>
                  <a:cubicBezTo>
                    <a:pt x="277208" y="481198"/>
                    <a:pt x="249691" y="472890"/>
                    <a:pt x="225300" y="458747"/>
                  </a:cubicBezTo>
                  <a:cubicBezTo>
                    <a:pt x="248389" y="449044"/>
                    <a:pt x="264644" y="426200"/>
                    <a:pt x="264644" y="399626"/>
                  </a:cubicBezTo>
                  <a:cubicBezTo>
                    <a:pt x="264644" y="397546"/>
                    <a:pt x="264536" y="395491"/>
                    <a:pt x="264342" y="393461"/>
                  </a:cubicBezTo>
                  <a:cubicBezTo>
                    <a:pt x="280958" y="395470"/>
                    <a:pt x="296537" y="400884"/>
                    <a:pt x="310368" y="408977"/>
                  </a:cubicBezTo>
                  <a:cubicBezTo>
                    <a:pt x="307494" y="414172"/>
                    <a:pt x="305852" y="420140"/>
                    <a:pt x="305852" y="426486"/>
                  </a:cubicBezTo>
                  <a:cubicBezTo>
                    <a:pt x="305852" y="446497"/>
                    <a:pt x="322132" y="462776"/>
                    <a:pt x="342142" y="462776"/>
                  </a:cubicBezTo>
                  <a:cubicBezTo>
                    <a:pt x="347634" y="462776"/>
                    <a:pt x="352843" y="461543"/>
                    <a:pt x="357514" y="459349"/>
                  </a:cubicBezTo>
                  <a:cubicBezTo>
                    <a:pt x="365560" y="475474"/>
                    <a:pt x="370103" y="493639"/>
                    <a:pt x="370103" y="512851"/>
                  </a:cubicBezTo>
                  <a:cubicBezTo>
                    <a:pt x="370103" y="524068"/>
                    <a:pt x="368547" y="535117"/>
                    <a:pt x="365513" y="545791"/>
                  </a:cubicBezTo>
                  <a:close/>
                  <a:moveTo>
                    <a:pt x="323698" y="426484"/>
                  </a:moveTo>
                  <a:cubicBezTo>
                    <a:pt x="323698" y="416314"/>
                    <a:pt x="331971" y="408042"/>
                    <a:pt x="342140" y="408042"/>
                  </a:cubicBezTo>
                  <a:cubicBezTo>
                    <a:pt x="352310" y="408042"/>
                    <a:pt x="360583" y="416314"/>
                    <a:pt x="360583" y="426484"/>
                  </a:cubicBezTo>
                  <a:cubicBezTo>
                    <a:pt x="360583" y="436653"/>
                    <a:pt x="352310" y="444926"/>
                    <a:pt x="342140" y="444926"/>
                  </a:cubicBezTo>
                  <a:cubicBezTo>
                    <a:pt x="331971" y="444926"/>
                    <a:pt x="323698" y="436653"/>
                    <a:pt x="323698" y="426484"/>
                  </a:cubicBezTo>
                  <a:close/>
                  <a:moveTo>
                    <a:pt x="496967" y="518922"/>
                  </a:moveTo>
                  <a:cubicBezTo>
                    <a:pt x="496967" y="533736"/>
                    <a:pt x="485075" y="545788"/>
                    <a:pt x="470456" y="545788"/>
                  </a:cubicBezTo>
                  <a:lnTo>
                    <a:pt x="445061" y="545788"/>
                  </a:lnTo>
                  <a:lnTo>
                    <a:pt x="445061" y="471697"/>
                  </a:lnTo>
                  <a:cubicBezTo>
                    <a:pt x="445061" y="470085"/>
                    <a:pt x="446423" y="468723"/>
                    <a:pt x="448035" y="468723"/>
                  </a:cubicBezTo>
                  <a:lnTo>
                    <a:pt x="496967" y="468723"/>
                  </a:lnTo>
                  <a:lnTo>
                    <a:pt x="496967" y="518922"/>
                  </a:lnTo>
                  <a:close/>
                  <a:moveTo>
                    <a:pt x="541035" y="419064"/>
                  </a:moveTo>
                  <a:cubicBezTo>
                    <a:pt x="540556" y="419884"/>
                    <a:pt x="538553" y="420767"/>
                    <a:pt x="535288" y="420767"/>
                  </a:cubicBezTo>
                  <a:lnTo>
                    <a:pt x="505891" y="420767"/>
                  </a:lnTo>
                  <a:cubicBezTo>
                    <a:pt x="500961" y="420767"/>
                    <a:pt x="496967" y="424762"/>
                    <a:pt x="496967" y="429690"/>
                  </a:cubicBezTo>
                  <a:lnTo>
                    <a:pt x="496967" y="450877"/>
                  </a:lnTo>
                  <a:lnTo>
                    <a:pt x="448035" y="450877"/>
                  </a:lnTo>
                  <a:cubicBezTo>
                    <a:pt x="436555" y="450877"/>
                    <a:pt x="427213" y="460218"/>
                    <a:pt x="427213" y="471699"/>
                  </a:cubicBezTo>
                  <a:lnTo>
                    <a:pt x="427213" y="545789"/>
                  </a:lnTo>
                  <a:lnTo>
                    <a:pt x="383945" y="545789"/>
                  </a:lnTo>
                  <a:cubicBezTo>
                    <a:pt x="386584" y="535054"/>
                    <a:pt x="387949" y="524025"/>
                    <a:pt x="387949" y="512850"/>
                  </a:cubicBezTo>
                  <a:cubicBezTo>
                    <a:pt x="387949" y="489295"/>
                    <a:pt x="382012" y="467106"/>
                    <a:pt x="371570" y="447681"/>
                  </a:cubicBezTo>
                  <a:cubicBezTo>
                    <a:pt x="375879" y="441713"/>
                    <a:pt x="378430" y="434393"/>
                    <a:pt x="378430" y="426485"/>
                  </a:cubicBezTo>
                  <a:cubicBezTo>
                    <a:pt x="378430" y="406475"/>
                    <a:pt x="362150" y="390195"/>
                    <a:pt x="342140" y="390195"/>
                  </a:cubicBezTo>
                  <a:cubicBezTo>
                    <a:pt x="335087" y="390195"/>
                    <a:pt x="328503" y="392225"/>
                    <a:pt x="322927" y="395721"/>
                  </a:cubicBezTo>
                  <a:cubicBezTo>
                    <a:pt x="304354" y="384086"/>
                    <a:pt x="282832" y="376751"/>
                    <a:pt x="259758" y="375102"/>
                  </a:cubicBezTo>
                  <a:cubicBezTo>
                    <a:pt x="252008" y="356460"/>
                    <a:pt x="235707" y="342245"/>
                    <a:pt x="215775" y="337369"/>
                  </a:cubicBezTo>
                  <a:lnTo>
                    <a:pt x="237709" y="315435"/>
                  </a:lnTo>
                  <a:cubicBezTo>
                    <a:pt x="241194" y="311950"/>
                    <a:pt x="241194" y="306299"/>
                    <a:pt x="237709" y="302815"/>
                  </a:cubicBezTo>
                  <a:cubicBezTo>
                    <a:pt x="234223" y="299330"/>
                    <a:pt x="228574" y="299330"/>
                    <a:pt x="225088" y="302815"/>
                  </a:cubicBezTo>
                  <a:lnTo>
                    <a:pt x="191760" y="336145"/>
                  </a:lnTo>
                  <a:cubicBezTo>
                    <a:pt x="181689" y="337532"/>
                    <a:pt x="172360" y="341258"/>
                    <a:pt x="164341" y="346769"/>
                  </a:cubicBezTo>
                  <a:cubicBezTo>
                    <a:pt x="162593" y="340651"/>
                    <a:pt x="161209" y="334423"/>
                    <a:pt x="160194" y="328100"/>
                  </a:cubicBezTo>
                  <a:lnTo>
                    <a:pt x="176686" y="328100"/>
                  </a:lnTo>
                  <a:cubicBezTo>
                    <a:pt x="181616" y="328100"/>
                    <a:pt x="185610" y="324105"/>
                    <a:pt x="185610" y="319177"/>
                  </a:cubicBezTo>
                  <a:cubicBezTo>
                    <a:pt x="185610" y="314248"/>
                    <a:pt x="181616" y="310253"/>
                    <a:pt x="176686" y="310253"/>
                  </a:cubicBezTo>
                  <a:lnTo>
                    <a:pt x="152928" y="310253"/>
                  </a:lnTo>
                  <a:cubicBezTo>
                    <a:pt x="142533" y="302216"/>
                    <a:pt x="136400" y="289822"/>
                    <a:pt x="136400" y="276601"/>
                  </a:cubicBezTo>
                  <a:cubicBezTo>
                    <a:pt x="136400" y="261201"/>
                    <a:pt x="144598" y="247241"/>
                    <a:pt x="157902" y="239667"/>
                  </a:cubicBezTo>
                  <a:lnTo>
                    <a:pt x="179692" y="239667"/>
                  </a:lnTo>
                  <a:lnTo>
                    <a:pt x="179692" y="271381"/>
                  </a:lnTo>
                  <a:cubicBezTo>
                    <a:pt x="179692" y="276309"/>
                    <a:pt x="183686" y="280305"/>
                    <a:pt x="188615" y="280305"/>
                  </a:cubicBezTo>
                  <a:cubicBezTo>
                    <a:pt x="193545" y="280305"/>
                    <a:pt x="197539" y="276309"/>
                    <a:pt x="197539" y="271381"/>
                  </a:cubicBezTo>
                  <a:lnTo>
                    <a:pt x="197539" y="239667"/>
                  </a:lnTo>
                  <a:lnTo>
                    <a:pt x="221423" y="239667"/>
                  </a:lnTo>
                  <a:cubicBezTo>
                    <a:pt x="226352" y="239667"/>
                    <a:pt x="230346" y="235672"/>
                    <a:pt x="230346" y="230744"/>
                  </a:cubicBezTo>
                  <a:cubicBezTo>
                    <a:pt x="230346" y="225815"/>
                    <a:pt x="226352" y="221820"/>
                    <a:pt x="221423" y="221820"/>
                  </a:cubicBezTo>
                  <a:lnTo>
                    <a:pt x="160688" y="221820"/>
                  </a:lnTo>
                  <a:cubicBezTo>
                    <a:pt x="157487" y="215750"/>
                    <a:pt x="155786" y="209001"/>
                    <a:pt x="155786" y="202040"/>
                  </a:cubicBezTo>
                  <a:cubicBezTo>
                    <a:pt x="155786" y="178594"/>
                    <a:pt x="174861" y="159517"/>
                    <a:pt x="198308" y="159517"/>
                  </a:cubicBezTo>
                  <a:cubicBezTo>
                    <a:pt x="200915" y="159517"/>
                    <a:pt x="203504" y="159764"/>
                    <a:pt x="206056" y="160238"/>
                  </a:cubicBezTo>
                  <a:lnTo>
                    <a:pt x="206056" y="190857"/>
                  </a:lnTo>
                  <a:cubicBezTo>
                    <a:pt x="206056" y="195785"/>
                    <a:pt x="210050" y="199781"/>
                    <a:pt x="214980" y="199781"/>
                  </a:cubicBezTo>
                  <a:cubicBezTo>
                    <a:pt x="219909" y="199781"/>
                    <a:pt x="223903" y="195785"/>
                    <a:pt x="223903" y="190857"/>
                  </a:cubicBezTo>
                  <a:lnTo>
                    <a:pt x="223903" y="181887"/>
                  </a:lnTo>
                  <a:lnTo>
                    <a:pt x="272124" y="181887"/>
                  </a:lnTo>
                  <a:cubicBezTo>
                    <a:pt x="277053" y="181887"/>
                    <a:pt x="281047" y="177891"/>
                    <a:pt x="281047" y="172963"/>
                  </a:cubicBezTo>
                  <a:cubicBezTo>
                    <a:pt x="281047" y="168035"/>
                    <a:pt x="277053" y="164039"/>
                    <a:pt x="272124" y="164039"/>
                  </a:cubicBezTo>
                  <a:lnTo>
                    <a:pt x="223903" y="164039"/>
                  </a:lnTo>
                  <a:lnTo>
                    <a:pt x="223903" y="154865"/>
                  </a:lnTo>
                  <a:cubicBezTo>
                    <a:pt x="229955" y="137972"/>
                    <a:pt x="245869" y="126711"/>
                    <a:pt x="263922" y="126711"/>
                  </a:cubicBezTo>
                  <a:cubicBezTo>
                    <a:pt x="269926" y="126711"/>
                    <a:pt x="275747" y="127950"/>
                    <a:pt x="281221" y="130392"/>
                  </a:cubicBezTo>
                  <a:cubicBezTo>
                    <a:pt x="284933" y="132047"/>
                    <a:pt x="289292" y="130987"/>
                    <a:pt x="291828" y="127813"/>
                  </a:cubicBezTo>
                  <a:cubicBezTo>
                    <a:pt x="298058" y="120015"/>
                    <a:pt x="306630" y="114778"/>
                    <a:pt x="316139" y="112749"/>
                  </a:cubicBezTo>
                  <a:lnTo>
                    <a:pt x="316139" y="148606"/>
                  </a:lnTo>
                  <a:cubicBezTo>
                    <a:pt x="316139" y="153534"/>
                    <a:pt x="320133" y="157530"/>
                    <a:pt x="325063" y="157530"/>
                  </a:cubicBezTo>
                  <a:cubicBezTo>
                    <a:pt x="329992" y="157530"/>
                    <a:pt x="333986" y="153534"/>
                    <a:pt x="333986" y="148606"/>
                  </a:cubicBezTo>
                  <a:lnTo>
                    <a:pt x="333986" y="112726"/>
                  </a:lnTo>
                  <a:cubicBezTo>
                    <a:pt x="348928" y="115876"/>
                    <a:pt x="361160" y="126828"/>
                    <a:pt x="365751" y="141938"/>
                  </a:cubicBezTo>
                  <a:cubicBezTo>
                    <a:pt x="366595" y="144715"/>
                    <a:pt x="368737" y="146908"/>
                    <a:pt x="371491" y="147817"/>
                  </a:cubicBezTo>
                  <a:cubicBezTo>
                    <a:pt x="373620" y="148521"/>
                    <a:pt x="375732" y="149280"/>
                    <a:pt x="377828" y="150072"/>
                  </a:cubicBezTo>
                  <a:lnTo>
                    <a:pt x="319129" y="208770"/>
                  </a:lnTo>
                  <a:lnTo>
                    <a:pt x="269140" y="208770"/>
                  </a:lnTo>
                  <a:cubicBezTo>
                    <a:pt x="264210" y="208770"/>
                    <a:pt x="260216" y="212765"/>
                    <a:pt x="260216" y="217694"/>
                  </a:cubicBezTo>
                  <a:cubicBezTo>
                    <a:pt x="260216" y="222622"/>
                    <a:pt x="264210" y="226617"/>
                    <a:pt x="269140" y="226617"/>
                  </a:cubicBezTo>
                  <a:lnTo>
                    <a:pt x="301282" y="226617"/>
                  </a:lnTo>
                  <a:lnTo>
                    <a:pt x="265542" y="262359"/>
                  </a:lnTo>
                  <a:cubicBezTo>
                    <a:pt x="262057" y="265844"/>
                    <a:pt x="262057" y="271494"/>
                    <a:pt x="265542" y="274978"/>
                  </a:cubicBezTo>
                  <a:cubicBezTo>
                    <a:pt x="269028" y="278463"/>
                    <a:pt x="274677" y="278463"/>
                    <a:pt x="278162" y="274978"/>
                  </a:cubicBezTo>
                  <a:lnTo>
                    <a:pt x="407617" y="145523"/>
                  </a:lnTo>
                  <a:cubicBezTo>
                    <a:pt x="431900" y="159770"/>
                    <a:pt x="452822" y="179751"/>
                    <a:pt x="468167" y="203365"/>
                  </a:cubicBezTo>
                  <a:cubicBezTo>
                    <a:pt x="485121" y="229455"/>
                    <a:pt x="495080" y="259686"/>
                    <a:pt x="496967" y="290702"/>
                  </a:cubicBezTo>
                  <a:lnTo>
                    <a:pt x="496967" y="335141"/>
                  </a:lnTo>
                  <a:cubicBezTo>
                    <a:pt x="496967" y="336677"/>
                    <a:pt x="497363" y="338187"/>
                    <a:pt x="498119" y="339525"/>
                  </a:cubicBezTo>
                  <a:lnTo>
                    <a:pt x="539693" y="413222"/>
                  </a:lnTo>
                  <a:cubicBezTo>
                    <a:pt x="541298" y="416067"/>
                    <a:pt x="541514" y="418244"/>
                    <a:pt x="541035" y="4190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29"/>
            <p:cNvSpPr/>
            <p:nvPr/>
          </p:nvSpPr>
          <p:spPr>
            <a:xfrm>
              <a:off x="5516374" y="5691619"/>
              <a:ext cx="71162" cy="71162"/>
            </a:xfrm>
            <a:custGeom>
              <a:avLst/>
              <a:gdLst/>
              <a:ahLst/>
              <a:cxnLst/>
              <a:rect l="l" t="t" r="r" b="b"/>
              <a:pathLst>
                <a:path w="71162" h="71162" extrusionOk="0">
                  <a:moveTo>
                    <a:pt x="35582" y="0"/>
                  </a:moveTo>
                  <a:cubicBezTo>
                    <a:pt x="15962" y="0"/>
                    <a:pt x="0" y="15962"/>
                    <a:pt x="0" y="35582"/>
                  </a:cubicBezTo>
                  <a:cubicBezTo>
                    <a:pt x="0" y="55201"/>
                    <a:pt x="15962" y="71163"/>
                    <a:pt x="35582" y="71163"/>
                  </a:cubicBezTo>
                  <a:cubicBezTo>
                    <a:pt x="55201" y="71164"/>
                    <a:pt x="71163" y="55201"/>
                    <a:pt x="71163" y="35582"/>
                  </a:cubicBezTo>
                  <a:cubicBezTo>
                    <a:pt x="71163" y="15962"/>
                    <a:pt x="55201" y="0"/>
                    <a:pt x="35582" y="0"/>
                  </a:cubicBezTo>
                  <a:close/>
                  <a:moveTo>
                    <a:pt x="35582" y="53315"/>
                  </a:moveTo>
                  <a:cubicBezTo>
                    <a:pt x="25803" y="53316"/>
                    <a:pt x="17847" y="45360"/>
                    <a:pt x="17847" y="35582"/>
                  </a:cubicBezTo>
                  <a:cubicBezTo>
                    <a:pt x="17847" y="25803"/>
                    <a:pt x="25804" y="17847"/>
                    <a:pt x="35582" y="17847"/>
                  </a:cubicBezTo>
                  <a:cubicBezTo>
                    <a:pt x="45361" y="17847"/>
                    <a:pt x="53315" y="25803"/>
                    <a:pt x="53315" y="35582"/>
                  </a:cubicBezTo>
                  <a:cubicBezTo>
                    <a:pt x="53315" y="45360"/>
                    <a:pt x="45360" y="53315"/>
                    <a:pt x="35582" y="533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29"/>
            <p:cNvSpPr/>
            <p:nvPr/>
          </p:nvSpPr>
          <p:spPr>
            <a:xfrm>
              <a:off x="5319348" y="5499562"/>
              <a:ext cx="84388" cy="64075"/>
            </a:xfrm>
            <a:custGeom>
              <a:avLst/>
              <a:gdLst/>
              <a:ahLst/>
              <a:cxnLst/>
              <a:rect l="l" t="t" r="r" b="b"/>
              <a:pathLst>
                <a:path w="84388" h="64075" extrusionOk="0">
                  <a:moveTo>
                    <a:pt x="75465" y="23115"/>
                  </a:moveTo>
                  <a:lnTo>
                    <a:pt x="62800" y="23115"/>
                  </a:lnTo>
                  <a:cubicBezTo>
                    <a:pt x="58925" y="9779"/>
                    <a:pt x="46606" y="0"/>
                    <a:pt x="32037" y="0"/>
                  </a:cubicBezTo>
                  <a:cubicBezTo>
                    <a:pt x="14372" y="0"/>
                    <a:pt x="0" y="14372"/>
                    <a:pt x="0" y="32039"/>
                  </a:cubicBezTo>
                  <a:cubicBezTo>
                    <a:pt x="0" y="49704"/>
                    <a:pt x="14372" y="64076"/>
                    <a:pt x="32037" y="64076"/>
                  </a:cubicBezTo>
                  <a:cubicBezTo>
                    <a:pt x="46606" y="64075"/>
                    <a:pt x="58925" y="54297"/>
                    <a:pt x="62800" y="40962"/>
                  </a:cubicBezTo>
                  <a:lnTo>
                    <a:pt x="75465" y="40962"/>
                  </a:lnTo>
                  <a:cubicBezTo>
                    <a:pt x="80394" y="40962"/>
                    <a:pt x="84389" y="36967"/>
                    <a:pt x="84389" y="32039"/>
                  </a:cubicBezTo>
                  <a:cubicBezTo>
                    <a:pt x="84389" y="27110"/>
                    <a:pt x="80394" y="23115"/>
                    <a:pt x="75465" y="23115"/>
                  </a:cubicBezTo>
                  <a:close/>
                  <a:moveTo>
                    <a:pt x="32037" y="46227"/>
                  </a:moveTo>
                  <a:cubicBezTo>
                    <a:pt x="24213" y="46227"/>
                    <a:pt x="17847" y="39862"/>
                    <a:pt x="17847" y="32037"/>
                  </a:cubicBezTo>
                  <a:cubicBezTo>
                    <a:pt x="17847" y="24212"/>
                    <a:pt x="24213" y="17846"/>
                    <a:pt x="32037" y="17846"/>
                  </a:cubicBezTo>
                  <a:cubicBezTo>
                    <a:pt x="39862" y="17846"/>
                    <a:pt x="46227" y="24212"/>
                    <a:pt x="46227" y="32037"/>
                  </a:cubicBezTo>
                  <a:cubicBezTo>
                    <a:pt x="46227" y="39862"/>
                    <a:pt x="39862" y="46227"/>
                    <a:pt x="32037" y="462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29"/>
            <p:cNvSpPr/>
            <p:nvPr/>
          </p:nvSpPr>
          <p:spPr>
            <a:xfrm>
              <a:off x="5728650" y="5619015"/>
              <a:ext cx="102114" cy="53637"/>
            </a:xfrm>
            <a:custGeom>
              <a:avLst/>
              <a:gdLst/>
              <a:ahLst/>
              <a:cxnLst/>
              <a:rect l="l" t="t" r="r" b="b"/>
              <a:pathLst>
                <a:path w="102114" h="53637" extrusionOk="0">
                  <a:moveTo>
                    <a:pt x="87242" y="0"/>
                  </a:moveTo>
                  <a:lnTo>
                    <a:pt x="14873" y="0"/>
                  </a:lnTo>
                  <a:cubicBezTo>
                    <a:pt x="6671" y="0"/>
                    <a:pt x="0" y="6671"/>
                    <a:pt x="0" y="14873"/>
                  </a:cubicBezTo>
                  <a:lnTo>
                    <a:pt x="0" y="38765"/>
                  </a:lnTo>
                  <a:cubicBezTo>
                    <a:pt x="0" y="46966"/>
                    <a:pt x="6671" y="53638"/>
                    <a:pt x="14873" y="53638"/>
                  </a:cubicBezTo>
                  <a:lnTo>
                    <a:pt x="87242" y="53638"/>
                  </a:lnTo>
                  <a:cubicBezTo>
                    <a:pt x="95442" y="53638"/>
                    <a:pt x="102115" y="46966"/>
                    <a:pt x="102115" y="38765"/>
                  </a:cubicBezTo>
                  <a:lnTo>
                    <a:pt x="102115" y="14873"/>
                  </a:lnTo>
                  <a:cubicBezTo>
                    <a:pt x="102115" y="6673"/>
                    <a:pt x="95443" y="0"/>
                    <a:pt x="87242" y="0"/>
                  </a:cubicBezTo>
                  <a:close/>
                  <a:moveTo>
                    <a:pt x="84267" y="35791"/>
                  </a:moveTo>
                  <a:lnTo>
                    <a:pt x="17847" y="35791"/>
                  </a:lnTo>
                  <a:lnTo>
                    <a:pt x="17847" y="17849"/>
                  </a:lnTo>
                  <a:lnTo>
                    <a:pt x="84267" y="17849"/>
                  </a:lnTo>
                  <a:lnTo>
                    <a:pt x="84267" y="3579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9" name="Google Shape;1399;p29"/>
          <p:cNvGrpSpPr/>
          <p:nvPr/>
        </p:nvGrpSpPr>
        <p:grpSpPr>
          <a:xfrm>
            <a:off x="3242336" y="1818974"/>
            <a:ext cx="491252" cy="460189"/>
            <a:chOff x="6272476" y="4149316"/>
            <a:chExt cx="609192" cy="570671"/>
          </a:xfrm>
        </p:grpSpPr>
        <p:sp>
          <p:nvSpPr>
            <p:cNvPr id="1400" name="Google Shape;1400;p29"/>
            <p:cNvSpPr/>
            <p:nvPr/>
          </p:nvSpPr>
          <p:spPr>
            <a:xfrm>
              <a:off x="6805193" y="4400741"/>
              <a:ext cx="76475" cy="75393"/>
            </a:xfrm>
            <a:custGeom>
              <a:avLst/>
              <a:gdLst/>
              <a:ahLst/>
              <a:cxnLst/>
              <a:rect l="l" t="t" r="r" b="b"/>
              <a:pathLst>
                <a:path w="76475" h="75393" extrusionOk="0">
                  <a:moveTo>
                    <a:pt x="61602" y="13209"/>
                  </a:moveTo>
                  <a:lnTo>
                    <a:pt x="29391" y="13209"/>
                  </a:lnTo>
                  <a:cubicBezTo>
                    <a:pt x="28274" y="13209"/>
                    <a:pt x="27187" y="13344"/>
                    <a:pt x="26142" y="13578"/>
                  </a:cubicBezTo>
                  <a:lnTo>
                    <a:pt x="15251" y="2630"/>
                  </a:lnTo>
                  <a:cubicBezTo>
                    <a:pt x="11773" y="-864"/>
                    <a:pt x="6124" y="-879"/>
                    <a:pt x="2629" y="2598"/>
                  </a:cubicBezTo>
                  <a:cubicBezTo>
                    <a:pt x="-864" y="6074"/>
                    <a:pt x="-878" y="11724"/>
                    <a:pt x="2597" y="15218"/>
                  </a:cubicBezTo>
                  <a:lnTo>
                    <a:pt x="14561" y="27243"/>
                  </a:lnTo>
                  <a:cubicBezTo>
                    <a:pt x="14546" y="27523"/>
                    <a:pt x="14519" y="27799"/>
                    <a:pt x="14519" y="28082"/>
                  </a:cubicBezTo>
                  <a:lnTo>
                    <a:pt x="14519" y="60520"/>
                  </a:lnTo>
                  <a:cubicBezTo>
                    <a:pt x="14519" y="68722"/>
                    <a:pt x="21191" y="75393"/>
                    <a:pt x="29392" y="75393"/>
                  </a:cubicBezTo>
                  <a:lnTo>
                    <a:pt x="61602" y="75393"/>
                  </a:lnTo>
                  <a:cubicBezTo>
                    <a:pt x="69804" y="75393"/>
                    <a:pt x="76475" y="68722"/>
                    <a:pt x="76475" y="60520"/>
                  </a:cubicBezTo>
                  <a:lnTo>
                    <a:pt x="76475" y="28082"/>
                  </a:lnTo>
                  <a:cubicBezTo>
                    <a:pt x="76475" y="19882"/>
                    <a:pt x="69804" y="13209"/>
                    <a:pt x="61602" y="13209"/>
                  </a:cubicBezTo>
                  <a:close/>
                  <a:moveTo>
                    <a:pt x="58628" y="57546"/>
                  </a:moveTo>
                  <a:lnTo>
                    <a:pt x="32366" y="57546"/>
                  </a:lnTo>
                  <a:lnTo>
                    <a:pt x="32366" y="31057"/>
                  </a:lnTo>
                  <a:lnTo>
                    <a:pt x="58628" y="31057"/>
                  </a:lnTo>
                  <a:lnTo>
                    <a:pt x="58628" y="575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29"/>
            <p:cNvSpPr/>
            <p:nvPr/>
          </p:nvSpPr>
          <p:spPr>
            <a:xfrm>
              <a:off x="6272476" y="4149316"/>
              <a:ext cx="572665" cy="570671"/>
            </a:xfrm>
            <a:custGeom>
              <a:avLst/>
              <a:gdLst/>
              <a:ahLst/>
              <a:cxnLst/>
              <a:rect l="l" t="t" r="r" b="b"/>
              <a:pathLst>
                <a:path w="572665" h="570671" extrusionOk="0">
                  <a:moveTo>
                    <a:pt x="557792" y="508485"/>
                  </a:moveTo>
                  <a:lnTo>
                    <a:pt x="525581" y="508485"/>
                  </a:lnTo>
                  <a:cubicBezTo>
                    <a:pt x="524464" y="508485"/>
                    <a:pt x="523378" y="508619"/>
                    <a:pt x="522331" y="508853"/>
                  </a:cubicBezTo>
                  <a:lnTo>
                    <a:pt x="488111" y="474458"/>
                  </a:lnTo>
                  <a:cubicBezTo>
                    <a:pt x="484100" y="470427"/>
                    <a:pt x="477327" y="467612"/>
                    <a:pt x="471640" y="467612"/>
                  </a:cubicBezTo>
                  <a:lnTo>
                    <a:pt x="441171" y="467612"/>
                  </a:lnTo>
                  <a:lnTo>
                    <a:pt x="441171" y="415490"/>
                  </a:lnTo>
                  <a:lnTo>
                    <a:pt x="505884" y="415490"/>
                  </a:lnTo>
                  <a:lnTo>
                    <a:pt x="505884" y="422786"/>
                  </a:lnTo>
                  <a:cubicBezTo>
                    <a:pt x="505884" y="430986"/>
                    <a:pt x="512555" y="437659"/>
                    <a:pt x="520757" y="437659"/>
                  </a:cubicBezTo>
                  <a:lnTo>
                    <a:pt x="552968" y="437659"/>
                  </a:lnTo>
                  <a:cubicBezTo>
                    <a:pt x="561169" y="437659"/>
                    <a:pt x="567840" y="430986"/>
                    <a:pt x="567840" y="422786"/>
                  </a:cubicBezTo>
                  <a:lnTo>
                    <a:pt x="567840" y="390348"/>
                  </a:lnTo>
                  <a:cubicBezTo>
                    <a:pt x="567840" y="382146"/>
                    <a:pt x="561169" y="375475"/>
                    <a:pt x="552968" y="375475"/>
                  </a:cubicBezTo>
                  <a:lnTo>
                    <a:pt x="520757" y="375475"/>
                  </a:lnTo>
                  <a:cubicBezTo>
                    <a:pt x="512555" y="375475"/>
                    <a:pt x="505884" y="382146"/>
                    <a:pt x="505884" y="390348"/>
                  </a:cubicBezTo>
                  <a:lnTo>
                    <a:pt x="505884" y="397642"/>
                  </a:lnTo>
                  <a:lnTo>
                    <a:pt x="441171" y="397642"/>
                  </a:lnTo>
                  <a:lnTo>
                    <a:pt x="441171" y="385280"/>
                  </a:lnTo>
                  <a:cubicBezTo>
                    <a:pt x="441171" y="380352"/>
                    <a:pt x="437177" y="376356"/>
                    <a:pt x="432247" y="376356"/>
                  </a:cubicBezTo>
                  <a:cubicBezTo>
                    <a:pt x="427318" y="376356"/>
                    <a:pt x="423324" y="380352"/>
                    <a:pt x="423324" y="385280"/>
                  </a:cubicBezTo>
                  <a:lnTo>
                    <a:pt x="423324" y="445672"/>
                  </a:lnTo>
                  <a:lnTo>
                    <a:pt x="173152" y="445672"/>
                  </a:lnTo>
                  <a:lnTo>
                    <a:pt x="173152" y="130236"/>
                  </a:lnTo>
                  <a:lnTo>
                    <a:pt x="423323" y="130236"/>
                  </a:lnTo>
                  <a:lnTo>
                    <a:pt x="423323" y="336497"/>
                  </a:lnTo>
                  <a:cubicBezTo>
                    <a:pt x="423323" y="341425"/>
                    <a:pt x="427317" y="345421"/>
                    <a:pt x="432246" y="345421"/>
                  </a:cubicBezTo>
                  <a:cubicBezTo>
                    <a:pt x="437176" y="345421"/>
                    <a:pt x="441170" y="341425"/>
                    <a:pt x="441170" y="336497"/>
                  </a:cubicBezTo>
                  <a:lnTo>
                    <a:pt x="441170" y="322662"/>
                  </a:lnTo>
                  <a:lnTo>
                    <a:pt x="461773" y="322662"/>
                  </a:lnTo>
                  <a:lnTo>
                    <a:pt x="461773" y="329957"/>
                  </a:lnTo>
                  <a:cubicBezTo>
                    <a:pt x="461773" y="338158"/>
                    <a:pt x="468444" y="344829"/>
                    <a:pt x="476646" y="344829"/>
                  </a:cubicBezTo>
                  <a:lnTo>
                    <a:pt x="508857" y="344829"/>
                  </a:lnTo>
                  <a:cubicBezTo>
                    <a:pt x="517059" y="344829"/>
                    <a:pt x="523730" y="338158"/>
                    <a:pt x="523730" y="329957"/>
                  </a:cubicBezTo>
                  <a:lnTo>
                    <a:pt x="523730" y="297518"/>
                  </a:lnTo>
                  <a:cubicBezTo>
                    <a:pt x="523730" y="289317"/>
                    <a:pt x="517059" y="282645"/>
                    <a:pt x="508857" y="282645"/>
                  </a:cubicBezTo>
                  <a:lnTo>
                    <a:pt x="476646" y="282645"/>
                  </a:lnTo>
                  <a:cubicBezTo>
                    <a:pt x="468444" y="282645"/>
                    <a:pt x="461773" y="289317"/>
                    <a:pt x="461773" y="297518"/>
                  </a:cubicBezTo>
                  <a:lnTo>
                    <a:pt x="461773" y="304813"/>
                  </a:lnTo>
                  <a:lnTo>
                    <a:pt x="441171" y="304813"/>
                  </a:lnTo>
                  <a:lnTo>
                    <a:pt x="441171" y="221518"/>
                  </a:lnTo>
                  <a:lnTo>
                    <a:pt x="488178" y="221518"/>
                  </a:lnTo>
                  <a:cubicBezTo>
                    <a:pt x="489136" y="221537"/>
                    <a:pt x="491317" y="222443"/>
                    <a:pt x="492002" y="223105"/>
                  </a:cubicBezTo>
                  <a:lnTo>
                    <a:pt x="499804" y="230946"/>
                  </a:lnTo>
                  <a:cubicBezTo>
                    <a:pt x="501547" y="232699"/>
                    <a:pt x="503838" y="233576"/>
                    <a:pt x="506129" y="233576"/>
                  </a:cubicBezTo>
                  <a:cubicBezTo>
                    <a:pt x="508405" y="233576"/>
                    <a:pt x="510681" y="232711"/>
                    <a:pt x="512423" y="230978"/>
                  </a:cubicBezTo>
                  <a:cubicBezTo>
                    <a:pt x="515916" y="227503"/>
                    <a:pt x="515931" y="221852"/>
                    <a:pt x="512454" y="218358"/>
                  </a:cubicBezTo>
                  <a:lnTo>
                    <a:pt x="504652" y="210515"/>
                  </a:lnTo>
                  <a:cubicBezTo>
                    <a:pt x="500641" y="206484"/>
                    <a:pt x="493868" y="203669"/>
                    <a:pt x="488181" y="203669"/>
                  </a:cubicBezTo>
                  <a:lnTo>
                    <a:pt x="441170" y="203669"/>
                  </a:lnTo>
                  <a:lnTo>
                    <a:pt x="441170" y="159168"/>
                  </a:lnTo>
                  <a:lnTo>
                    <a:pt x="500369" y="159168"/>
                  </a:lnTo>
                  <a:lnTo>
                    <a:pt x="500369" y="166463"/>
                  </a:lnTo>
                  <a:cubicBezTo>
                    <a:pt x="500369" y="174665"/>
                    <a:pt x="507040" y="181336"/>
                    <a:pt x="515242" y="181336"/>
                  </a:cubicBezTo>
                  <a:lnTo>
                    <a:pt x="547453" y="181336"/>
                  </a:lnTo>
                  <a:cubicBezTo>
                    <a:pt x="555653" y="181336"/>
                    <a:pt x="562326" y="174665"/>
                    <a:pt x="562326" y="166463"/>
                  </a:cubicBezTo>
                  <a:lnTo>
                    <a:pt x="562326" y="134025"/>
                  </a:lnTo>
                  <a:cubicBezTo>
                    <a:pt x="562326" y="125823"/>
                    <a:pt x="555653" y="119152"/>
                    <a:pt x="547453" y="119152"/>
                  </a:cubicBezTo>
                  <a:lnTo>
                    <a:pt x="515242" y="119152"/>
                  </a:lnTo>
                  <a:cubicBezTo>
                    <a:pt x="507040" y="119152"/>
                    <a:pt x="500369" y="125823"/>
                    <a:pt x="500369" y="134025"/>
                  </a:cubicBezTo>
                  <a:lnTo>
                    <a:pt x="500369" y="141320"/>
                  </a:lnTo>
                  <a:lnTo>
                    <a:pt x="441170" y="141320"/>
                  </a:lnTo>
                  <a:lnTo>
                    <a:pt x="441170" y="79282"/>
                  </a:lnTo>
                  <a:cubicBezTo>
                    <a:pt x="441170" y="67801"/>
                    <a:pt x="431829" y="58460"/>
                    <a:pt x="420348" y="58460"/>
                  </a:cubicBezTo>
                  <a:lnTo>
                    <a:pt x="176127" y="58460"/>
                  </a:lnTo>
                  <a:cubicBezTo>
                    <a:pt x="164646" y="58460"/>
                    <a:pt x="155305" y="67801"/>
                    <a:pt x="155305" y="79282"/>
                  </a:cubicBezTo>
                  <a:lnTo>
                    <a:pt x="155305" y="91444"/>
                  </a:lnTo>
                  <a:lnTo>
                    <a:pt x="105853" y="91444"/>
                  </a:lnTo>
                  <a:cubicBezTo>
                    <a:pt x="104895" y="91425"/>
                    <a:pt x="102714" y="90519"/>
                    <a:pt x="102030" y="89857"/>
                  </a:cubicBezTo>
                  <a:lnTo>
                    <a:pt x="61791" y="49410"/>
                  </a:lnTo>
                  <a:cubicBezTo>
                    <a:pt x="61890" y="48722"/>
                    <a:pt x="61958" y="48025"/>
                    <a:pt x="61958" y="47311"/>
                  </a:cubicBezTo>
                  <a:lnTo>
                    <a:pt x="61958" y="14873"/>
                  </a:lnTo>
                  <a:cubicBezTo>
                    <a:pt x="61958" y="6671"/>
                    <a:pt x="55287" y="0"/>
                    <a:pt x="47085" y="0"/>
                  </a:cubicBezTo>
                  <a:lnTo>
                    <a:pt x="14873" y="0"/>
                  </a:lnTo>
                  <a:cubicBezTo>
                    <a:pt x="6671" y="0"/>
                    <a:pt x="0" y="6671"/>
                    <a:pt x="0" y="14873"/>
                  </a:cubicBezTo>
                  <a:lnTo>
                    <a:pt x="0" y="47311"/>
                  </a:lnTo>
                  <a:cubicBezTo>
                    <a:pt x="0" y="55512"/>
                    <a:pt x="6671" y="62184"/>
                    <a:pt x="14873" y="62184"/>
                  </a:cubicBezTo>
                  <a:lnTo>
                    <a:pt x="47084" y="62184"/>
                  </a:lnTo>
                  <a:cubicBezTo>
                    <a:pt x="47791" y="62184"/>
                    <a:pt x="48481" y="62117"/>
                    <a:pt x="49161" y="62022"/>
                  </a:cubicBezTo>
                  <a:lnTo>
                    <a:pt x="89378" y="102446"/>
                  </a:lnTo>
                  <a:cubicBezTo>
                    <a:pt x="93389" y="106477"/>
                    <a:pt x="100161" y="109292"/>
                    <a:pt x="105848" y="109292"/>
                  </a:cubicBezTo>
                  <a:lnTo>
                    <a:pt x="155305" y="109292"/>
                  </a:lnTo>
                  <a:lnTo>
                    <a:pt x="155305" y="153099"/>
                  </a:lnTo>
                  <a:lnTo>
                    <a:pt x="133635" y="153099"/>
                  </a:lnTo>
                  <a:lnTo>
                    <a:pt x="133635" y="145804"/>
                  </a:lnTo>
                  <a:cubicBezTo>
                    <a:pt x="133635" y="137603"/>
                    <a:pt x="126963" y="130931"/>
                    <a:pt x="118762" y="130931"/>
                  </a:cubicBezTo>
                  <a:lnTo>
                    <a:pt x="86551" y="130931"/>
                  </a:lnTo>
                  <a:cubicBezTo>
                    <a:pt x="78349" y="130931"/>
                    <a:pt x="71678" y="137603"/>
                    <a:pt x="71678" y="145804"/>
                  </a:cubicBezTo>
                  <a:lnTo>
                    <a:pt x="71678" y="178242"/>
                  </a:lnTo>
                  <a:cubicBezTo>
                    <a:pt x="71678" y="186444"/>
                    <a:pt x="78349" y="193115"/>
                    <a:pt x="86551" y="193115"/>
                  </a:cubicBezTo>
                  <a:lnTo>
                    <a:pt x="118762" y="193115"/>
                  </a:lnTo>
                  <a:cubicBezTo>
                    <a:pt x="126963" y="193115"/>
                    <a:pt x="133635" y="186444"/>
                    <a:pt x="133635" y="178242"/>
                  </a:cubicBezTo>
                  <a:lnTo>
                    <a:pt x="133635" y="170946"/>
                  </a:lnTo>
                  <a:lnTo>
                    <a:pt x="155305" y="170946"/>
                  </a:lnTo>
                  <a:lnTo>
                    <a:pt x="155305" y="223068"/>
                  </a:lnTo>
                  <a:lnTo>
                    <a:pt x="123742" y="223068"/>
                  </a:lnTo>
                  <a:cubicBezTo>
                    <a:pt x="118813" y="223068"/>
                    <a:pt x="114819" y="227064"/>
                    <a:pt x="114819" y="231992"/>
                  </a:cubicBezTo>
                  <a:cubicBezTo>
                    <a:pt x="114819" y="236920"/>
                    <a:pt x="118813" y="240916"/>
                    <a:pt x="123742" y="240916"/>
                  </a:cubicBezTo>
                  <a:lnTo>
                    <a:pt x="155305" y="240916"/>
                  </a:lnTo>
                  <a:lnTo>
                    <a:pt x="155305" y="304814"/>
                  </a:lnTo>
                  <a:lnTo>
                    <a:pt x="133635" y="304814"/>
                  </a:lnTo>
                  <a:lnTo>
                    <a:pt x="133635" y="297519"/>
                  </a:lnTo>
                  <a:cubicBezTo>
                    <a:pt x="133635" y="289318"/>
                    <a:pt x="126963" y="282647"/>
                    <a:pt x="118762" y="282647"/>
                  </a:cubicBezTo>
                  <a:lnTo>
                    <a:pt x="86551" y="282647"/>
                  </a:lnTo>
                  <a:cubicBezTo>
                    <a:pt x="78349" y="282647"/>
                    <a:pt x="71678" y="289318"/>
                    <a:pt x="71678" y="297519"/>
                  </a:cubicBezTo>
                  <a:lnTo>
                    <a:pt x="71678" y="329958"/>
                  </a:lnTo>
                  <a:cubicBezTo>
                    <a:pt x="71678" y="338159"/>
                    <a:pt x="78349" y="344831"/>
                    <a:pt x="86551" y="344831"/>
                  </a:cubicBezTo>
                  <a:lnTo>
                    <a:pt x="118762" y="344831"/>
                  </a:lnTo>
                  <a:cubicBezTo>
                    <a:pt x="126963" y="344831"/>
                    <a:pt x="133635" y="338159"/>
                    <a:pt x="133635" y="329958"/>
                  </a:cubicBezTo>
                  <a:lnTo>
                    <a:pt x="133635" y="322663"/>
                  </a:lnTo>
                  <a:lnTo>
                    <a:pt x="155305" y="322663"/>
                  </a:lnTo>
                  <a:lnTo>
                    <a:pt x="155305" y="397645"/>
                  </a:lnTo>
                  <a:lnTo>
                    <a:pt x="92283" y="397645"/>
                  </a:lnTo>
                  <a:lnTo>
                    <a:pt x="92283" y="390350"/>
                  </a:lnTo>
                  <a:cubicBezTo>
                    <a:pt x="92283" y="382148"/>
                    <a:pt x="85612" y="375477"/>
                    <a:pt x="77410" y="375477"/>
                  </a:cubicBezTo>
                  <a:lnTo>
                    <a:pt x="45198" y="375477"/>
                  </a:lnTo>
                  <a:cubicBezTo>
                    <a:pt x="36997" y="375477"/>
                    <a:pt x="30325" y="382148"/>
                    <a:pt x="30325" y="390350"/>
                  </a:cubicBezTo>
                  <a:lnTo>
                    <a:pt x="30325" y="422788"/>
                  </a:lnTo>
                  <a:cubicBezTo>
                    <a:pt x="30325" y="430989"/>
                    <a:pt x="36997" y="437661"/>
                    <a:pt x="45198" y="437661"/>
                  </a:cubicBezTo>
                  <a:lnTo>
                    <a:pt x="77410" y="437661"/>
                  </a:lnTo>
                  <a:cubicBezTo>
                    <a:pt x="85612" y="437661"/>
                    <a:pt x="92283" y="430989"/>
                    <a:pt x="92283" y="422788"/>
                  </a:cubicBezTo>
                  <a:lnTo>
                    <a:pt x="92283" y="415492"/>
                  </a:lnTo>
                  <a:lnTo>
                    <a:pt x="155306" y="415492"/>
                  </a:lnTo>
                  <a:lnTo>
                    <a:pt x="155306" y="467614"/>
                  </a:lnTo>
                  <a:lnTo>
                    <a:pt x="107916" y="467614"/>
                  </a:lnTo>
                  <a:cubicBezTo>
                    <a:pt x="102230" y="467614"/>
                    <a:pt x="95456" y="470429"/>
                    <a:pt x="91446" y="474461"/>
                  </a:cubicBezTo>
                  <a:lnTo>
                    <a:pt x="57227" y="508856"/>
                  </a:lnTo>
                  <a:cubicBezTo>
                    <a:pt x="56179" y="508621"/>
                    <a:pt x="55094" y="508487"/>
                    <a:pt x="53977" y="508487"/>
                  </a:cubicBezTo>
                  <a:lnTo>
                    <a:pt x="21766" y="508487"/>
                  </a:lnTo>
                  <a:cubicBezTo>
                    <a:pt x="13564" y="508487"/>
                    <a:pt x="6893" y="515160"/>
                    <a:pt x="6893" y="523360"/>
                  </a:cubicBezTo>
                  <a:lnTo>
                    <a:pt x="6893" y="555798"/>
                  </a:lnTo>
                  <a:cubicBezTo>
                    <a:pt x="6893" y="564000"/>
                    <a:pt x="13564" y="570671"/>
                    <a:pt x="21766" y="570671"/>
                  </a:cubicBezTo>
                  <a:lnTo>
                    <a:pt x="53977" y="570671"/>
                  </a:lnTo>
                  <a:cubicBezTo>
                    <a:pt x="62178" y="570671"/>
                    <a:pt x="68850" y="564000"/>
                    <a:pt x="68850" y="555798"/>
                  </a:cubicBezTo>
                  <a:lnTo>
                    <a:pt x="68850" y="523360"/>
                  </a:lnTo>
                  <a:cubicBezTo>
                    <a:pt x="68850" y="523077"/>
                    <a:pt x="68823" y="522799"/>
                    <a:pt x="68808" y="522520"/>
                  </a:cubicBezTo>
                  <a:lnTo>
                    <a:pt x="104093" y="487051"/>
                  </a:lnTo>
                  <a:cubicBezTo>
                    <a:pt x="104782" y="486386"/>
                    <a:pt x="106963" y="485479"/>
                    <a:pt x="107916" y="485460"/>
                  </a:cubicBezTo>
                  <a:lnTo>
                    <a:pt x="155305" y="485460"/>
                  </a:lnTo>
                  <a:lnTo>
                    <a:pt x="155305" y="517712"/>
                  </a:lnTo>
                  <a:cubicBezTo>
                    <a:pt x="155305" y="529192"/>
                    <a:pt x="164646" y="538534"/>
                    <a:pt x="176127" y="538534"/>
                  </a:cubicBezTo>
                  <a:lnTo>
                    <a:pt x="420348" y="538534"/>
                  </a:lnTo>
                  <a:cubicBezTo>
                    <a:pt x="431829" y="538534"/>
                    <a:pt x="441170" y="529192"/>
                    <a:pt x="441170" y="517712"/>
                  </a:cubicBezTo>
                  <a:lnTo>
                    <a:pt x="441170" y="485460"/>
                  </a:lnTo>
                  <a:lnTo>
                    <a:pt x="471634" y="485460"/>
                  </a:lnTo>
                  <a:cubicBezTo>
                    <a:pt x="472592" y="485479"/>
                    <a:pt x="474773" y="486386"/>
                    <a:pt x="475457" y="487047"/>
                  </a:cubicBezTo>
                  <a:lnTo>
                    <a:pt x="510750" y="522521"/>
                  </a:lnTo>
                  <a:cubicBezTo>
                    <a:pt x="510733" y="522799"/>
                    <a:pt x="510707" y="523075"/>
                    <a:pt x="510707" y="523359"/>
                  </a:cubicBezTo>
                  <a:lnTo>
                    <a:pt x="510707" y="555797"/>
                  </a:lnTo>
                  <a:cubicBezTo>
                    <a:pt x="510707" y="563999"/>
                    <a:pt x="517379" y="570670"/>
                    <a:pt x="525580" y="570670"/>
                  </a:cubicBezTo>
                  <a:lnTo>
                    <a:pt x="557792" y="570670"/>
                  </a:lnTo>
                  <a:cubicBezTo>
                    <a:pt x="565994" y="570670"/>
                    <a:pt x="572665" y="563999"/>
                    <a:pt x="572665" y="555797"/>
                  </a:cubicBezTo>
                  <a:lnTo>
                    <a:pt x="572665" y="523359"/>
                  </a:lnTo>
                  <a:cubicBezTo>
                    <a:pt x="572665" y="515157"/>
                    <a:pt x="565993" y="508485"/>
                    <a:pt x="557792" y="508485"/>
                  </a:cubicBezTo>
                  <a:close/>
                  <a:moveTo>
                    <a:pt x="523730" y="393322"/>
                  </a:moveTo>
                  <a:lnTo>
                    <a:pt x="549992" y="393322"/>
                  </a:lnTo>
                  <a:lnTo>
                    <a:pt x="549992" y="419811"/>
                  </a:lnTo>
                  <a:lnTo>
                    <a:pt x="523730" y="419811"/>
                  </a:lnTo>
                  <a:lnTo>
                    <a:pt x="523730" y="393322"/>
                  </a:lnTo>
                  <a:close/>
                  <a:moveTo>
                    <a:pt x="479621" y="300493"/>
                  </a:moveTo>
                  <a:lnTo>
                    <a:pt x="505882" y="300493"/>
                  </a:lnTo>
                  <a:lnTo>
                    <a:pt x="505882" y="326982"/>
                  </a:lnTo>
                  <a:lnTo>
                    <a:pt x="479621" y="326982"/>
                  </a:lnTo>
                  <a:lnTo>
                    <a:pt x="479621" y="300493"/>
                  </a:lnTo>
                  <a:close/>
                  <a:moveTo>
                    <a:pt x="518216" y="137002"/>
                  </a:moveTo>
                  <a:lnTo>
                    <a:pt x="544478" y="137002"/>
                  </a:lnTo>
                  <a:lnTo>
                    <a:pt x="544478" y="163491"/>
                  </a:lnTo>
                  <a:lnTo>
                    <a:pt x="518216" y="163491"/>
                  </a:lnTo>
                  <a:lnTo>
                    <a:pt x="518216" y="137002"/>
                  </a:lnTo>
                  <a:close/>
                  <a:moveTo>
                    <a:pt x="173152" y="79282"/>
                  </a:moveTo>
                  <a:cubicBezTo>
                    <a:pt x="173152" y="77670"/>
                    <a:pt x="174515" y="76307"/>
                    <a:pt x="176127" y="76307"/>
                  </a:cubicBezTo>
                  <a:lnTo>
                    <a:pt x="420348" y="76307"/>
                  </a:lnTo>
                  <a:cubicBezTo>
                    <a:pt x="421960" y="76307"/>
                    <a:pt x="423323" y="77670"/>
                    <a:pt x="423323" y="79282"/>
                  </a:cubicBezTo>
                  <a:lnTo>
                    <a:pt x="423323" y="112389"/>
                  </a:lnTo>
                  <a:lnTo>
                    <a:pt x="173152" y="112389"/>
                  </a:lnTo>
                  <a:lnTo>
                    <a:pt x="173152" y="79282"/>
                  </a:lnTo>
                  <a:close/>
                  <a:moveTo>
                    <a:pt x="44109" y="44337"/>
                  </a:moveTo>
                  <a:lnTo>
                    <a:pt x="17847" y="44337"/>
                  </a:lnTo>
                  <a:lnTo>
                    <a:pt x="17847" y="17847"/>
                  </a:lnTo>
                  <a:lnTo>
                    <a:pt x="44109" y="17847"/>
                  </a:lnTo>
                  <a:lnTo>
                    <a:pt x="44109" y="44337"/>
                  </a:lnTo>
                  <a:close/>
                  <a:moveTo>
                    <a:pt x="115787" y="175268"/>
                  </a:moveTo>
                  <a:lnTo>
                    <a:pt x="89525" y="175268"/>
                  </a:lnTo>
                  <a:lnTo>
                    <a:pt x="89525" y="148779"/>
                  </a:lnTo>
                  <a:lnTo>
                    <a:pt x="115787" y="148779"/>
                  </a:lnTo>
                  <a:lnTo>
                    <a:pt x="115787" y="175268"/>
                  </a:lnTo>
                  <a:close/>
                  <a:moveTo>
                    <a:pt x="115787" y="326982"/>
                  </a:moveTo>
                  <a:lnTo>
                    <a:pt x="89525" y="326982"/>
                  </a:lnTo>
                  <a:lnTo>
                    <a:pt x="89525" y="300493"/>
                  </a:lnTo>
                  <a:lnTo>
                    <a:pt x="115787" y="300493"/>
                  </a:lnTo>
                  <a:lnTo>
                    <a:pt x="115787" y="326982"/>
                  </a:lnTo>
                  <a:close/>
                  <a:moveTo>
                    <a:pt x="74436" y="419813"/>
                  </a:moveTo>
                  <a:lnTo>
                    <a:pt x="48173" y="419813"/>
                  </a:lnTo>
                  <a:lnTo>
                    <a:pt x="48173" y="393323"/>
                  </a:lnTo>
                  <a:lnTo>
                    <a:pt x="74436" y="393323"/>
                  </a:lnTo>
                  <a:lnTo>
                    <a:pt x="74436" y="419813"/>
                  </a:lnTo>
                  <a:close/>
                  <a:moveTo>
                    <a:pt x="51002" y="552821"/>
                  </a:moveTo>
                  <a:lnTo>
                    <a:pt x="24740" y="552821"/>
                  </a:lnTo>
                  <a:lnTo>
                    <a:pt x="24740" y="526332"/>
                  </a:lnTo>
                  <a:lnTo>
                    <a:pt x="51002" y="526332"/>
                  </a:lnTo>
                  <a:lnTo>
                    <a:pt x="51002" y="552821"/>
                  </a:lnTo>
                  <a:close/>
                  <a:moveTo>
                    <a:pt x="268464" y="463520"/>
                  </a:moveTo>
                  <a:lnTo>
                    <a:pt x="328012" y="463520"/>
                  </a:lnTo>
                  <a:lnTo>
                    <a:pt x="328012" y="478004"/>
                  </a:lnTo>
                  <a:lnTo>
                    <a:pt x="268464" y="478004"/>
                  </a:lnTo>
                  <a:lnTo>
                    <a:pt x="268464" y="463520"/>
                  </a:lnTo>
                  <a:close/>
                  <a:moveTo>
                    <a:pt x="423324" y="517712"/>
                  </a:moveTo>
                  <a:lnTo>
                    <a:pt x="423323" y="517712"/>
                  </a:lnTo>
                  <a:cubicBezTo>
                    <a:pt x="423323" y="519324"/>
                    <a:pt x="421960" y="520686"/>
                    <a:pt x="420348" y="520686"/>
                  </a:cubicBezTo>
                  <a:lnTo>
                    <a:pt x="176127" y="520686"/>
                  </a:lnTo>
                  <a:cubicBezTo>
                    <a:pt x="174515" y="520686"/>
                    <a:pt x="173152" y="519324"/>
                    <a:pt x="173152" y="517712"/>
                  </a:cubicBezTo>
                  <a:lnTo>
                    <a:pt x="173152" y="463521"/>
                  </a:lnTo>
                  <a:lnTo>
                    <a:pt x="250616" y="463521"/>
                  </a:lnTo>
                  <a:lnTo>
                    <a:pt x="250616" y="480979"/>
                  </a:lnTo>
                  <a:cubicBezTo>
                    <a:pt x="250616" y="489181"/>
                    <a:pt x="257288" y="495852"/>
                    <a:pt x="265489" y="495852"/>
                  </a:cubicBezTo>
                  <a:lnTo>
                    <a:pt x="330987" y="495852"/>
                  </a:lnTo>
                  <a:cubicBezTo>
                    <a:pt x="339188" y="495852"/>
                    <a:pt x="345860" y="489181"/>
                    <a:pt x="345860" y="480979"/>
                  </a:cubicBezTo>
                  <a:lnTo>
                    <a:pt x="345860" y="463521"/>
                  </a:lnTo>
                  <a:lnTo>
                    <a:pt x="423324" y="463521"/>
                  </a:lnTo>
                  <a:lnTo>
                    <a:pt x="423324" y="517712"/>
                  </a:lnTo>
                  <a:close/>
                  <a:moveTo>
                    <a:pt x="554818" y="552821"/>
                  </a:moveTo>
                  <a:lnTo>
                    <a:pt x="528556" y="552821"/>
                  </a:lnTo>
                  <a:lnTo>
                    <a:pt x="528556" y="526332"/>
                  </a:lnTo>
                  <a:lnTo>
                    <a:pt x="554818" y="526332"/>
                  </a:lnTo>
                  <a:lnTo>
                    <a:pt x="554818" y="5528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29"/>
            <p:cNvSpPr/>
            <p:nvPr/>
          </p:nvSpPr>
          <p:spPr>
            <a:xfrm>
              <a:off x="6499037" y="4322691"/>
              <a:ext cx="143350" cy="160000"/>
            </a:xfrm>
            <a:custGeom>
              <a:avLst/>
              <a:gdLst/>
              <a:ahLst/>
              <a:cxnLst/>
              <a:rect l="l" t="t" r="r" b="b"/>
              <a:pathLst>
                <a:path w="143350" h="160000" extrusionOk="0">
                  <a:moveTo>
                    <a:pt x="133761" y="32880"/>
                  </a:moveTo>
                  <a:lnTo>
                    <a:pt x="81302" y="2438"/>
                  </a:lnTo>
                  <a:cubicBezTo>
                    <a:pt x="77830" y="424"/>
                    <a:pt x="74151" y="0"/>
                    <a:pt x="71677" y="0"/>
                  </a:cubicBezTo>
                  <a:cubicBezTo>
                    <a:pt x="69202" y="0"/>
                    <a:pt x="65523" y="422"/>
                    <a:pt x="62052" y="2437"/>
                  </a:cubicBezTo>
                  <a:lnTo>
                    <a:pt x="9589" y="32880"/>
                  </a:lnTo>
                  <a:cubicBezTo>
                    <a:pt x="4034" y="36105"/>
                    <a:pt x="0" y="43109"/>
                    <a:pt x="0" y="49533"/>
                  </a:cubicBezTo>
                  <a:lnTo>
                    <a:pt x="0" y="110467"/>
                  </a:lnTo>
                  <a:cubicBezTo>
                    <a:pt x="0" y="116892"/>
                    <a:pt x="4034" y="123896"/>
                    <a:pt x="9590" y="127120"/>
                  </a:cubicBezTo>
                  <a:lnTo>
                    <a:pt x="62051" y="157562"/>
                  </a:lnTo>
                  <a:cubicBezTo>
                    <a:pt x="65523" y="159576"/>
                    <a:pt x="69202" y="160000"/>
                    <a:pt x="71677" y="160000"/>
                  </a:cubicBezTo>
                  <a:cubicBezTo>
                    <a:pt x="74151" y="160000"/>
                    <a:pt x="77830" y="159578"/>
                    <a:pt x="81301" y="157563"/>
                  </a:cubicBezTo>
                  <a:lnTo>
                    <a:pt x="133762" y="127120"/>
                  </a:lnTo>
                  <a:cubicBezTo>
                    <a:pt x="139317" y="123896"/>
                    <a:pt x="143351" y="116892"/>
                    <a:pt x="143351" y="110469"/>
                  </a:cubicBezTo>
                  <a:lnTo>
                    <a:pt x="143351" y="49534"/>
                  </a:lnTo>
                  <a:cubicBezTo>
                    <a:pt x="143351" y="43110"/>
                    <a:pt x="139317" y="36107"/>
                    <a:pt x="133761" y="32880"/>
                  </a:cubicBezTo>
                  <a:close/>
                  <a:moveTo>
                    <a:pt x="18653" y="111744"/>
                  </a:moveTo>
                  <a:cubicBezTo>
                    <a:pt x="18351" y="111468"/>
                    <a:pt x="17937" y="110748"/>
                    <a:pt x="17849" y="110348"/>
                  </a:cubicBezTo>
                  <a:lnTo>
                    <a:pt x="17849" y="106605"/>
                  </a:lnTo>
                  <a:lnTo>
                    <a:pt x="40628" y="106605"/>
                  </a:lnTo>
                  <a:lnTo>
                    <a:pt x="40628" y="110469"/>
                  </a:lnTo>
                  <a:cubicBezTo>
                    <a:pt x="40628" y="115364"/>
                    <a:pt x="42472" y="121952"/>
                    <a:pt x="45014" y="126135"/>
                  </a:cubicBezTo>
                  <a:lnTo>
                    <a:pt x="45863" y="127533"/>
                  </a:lnTo>
                  <a:lnTo>
                    <a:pt x="18653" y="111744"/>
                  </a:lnTo>
                  <a:close/>
                  <a:moveTo>
                    <a:pt x="17849" y="88758"/>
                  </a:moveTo>
                  <a:lnTo>
                    <a:pt x="17849" y="68531"/>
                  </a:lnTo>
                  <a:lnTo>
                    <a:pt x="40628" y="68531"/>
                  </a:lnTo>
                  <a:lnTo>
                    <a:pt x="40628" y="88758"/>
                  </a:lnTo>
                  <a:lnTo>
                    <a:pt x="17849" y="88758"/>
                  </a:lnTo>
                  <a:close/>
                  <a:moveTo>
                    <a:pt x="45012" y="33867"/>
                  </a:moveTo>
                  <a:cubicBezTo>
                    <a:pt x="42471" y="38051"/>
                    <a:pt x="40627" y="44639"/>
                    <a:pt x="40627" y="49534"/>
                  </a:cubicBezTo>
                  <a:lnTo>
                    <a:pt x="40627" y="50683"/>
                  </a:lnTo>
                  <a:lnTo>
                    <a:pt x="17847" y="50683"/>
                  </a:lnTo>
                  <a:lnTo>
                    <a:pt x="17847" y="49652"/>
                  </a:lnTo>
                  <a:cubicBezTo>
                    <a:pt x="17936" y="49252"/>
                    <a:pt x="18350" y="48532"/>
                    <a:pt x="18652" y="48255"/>
                  </a:cubicBezTo>
                  <a:lnTo>
                    <a:pt x="45863" y="32463"/>
                  </a:lnTo>
                  <a:lnTo>
                    <a:pt x="45012" y="33867"/>
                  </a:lnTo>
                  <a:close/>
                  <a:moveTo>
                    <a:pt x="83085" y="116867"/>
                  </a:moveTo>
                  <a:lnTo>
                    <a:pt x="71675" y="135647"/>
                  </a:lnTo>
                  <a:lnTo>
                    <a:pt x="60266" y="116867"/>
                  </a:lnTo>
                  <a:cubicBezTo>
                    <a:pt x="59412" y="115462"/>
                    <a:pt x="58474" y="112112"/>
                    <a:pt x="58474" y="110467"/>
                  </a:cubicBezTo>
                  <a:lnTo>
                    <a:pt x="58474" y="106605"/>
                  </a:lnTo>
                  <a:lnTo>
                    <a:pt x="84875" y="106605"/>
                  </a:lnTo>
                  <a:lnTo>
                    <a:pt x="84875" y="110469"/>
                  </a:lnTo>
                  <a:lnTo>
                    <a:pt x="84877" y="110469"/>
                  </a:lnTo>
                  <a:cubicBezTo>
                    <a:pt x="84877" y="112113"/>
                    <a:pt x="83939" y="115464"/>
                    <a:pt x="83085" y="116867"/>
                  </a:cubicBezTo>
                  <a:close/>
                  <a:moveTo>
                    <a:pt x="84877" y="88758"/>
                  </a:moveTo>
                  <a:lnTo>
                    <a:pt x="58475" y="88758"/>
                  </a:lnTo>
                  <a:lnTo>
                    <a:pt x="58475" y="68531"/>
                  </a:lnTo>
                  <a:lnTo>
                    <a:pt x="84877" y="68531"/>
                  </a:lnTo>
                  <a:lnTo>
                    <a:pt x="84877" y="88758"/>
                  </a:lnTo>
                  <a:close/>
                  <a:moveTo>
                    <a:pt x="84878" y="50683"/>
                  </a:moveTo>
                  <a:lnTo>
                    <a:pt x="84877" y="50683"/>
                  </a:lnTo>
                  <a:lnTo>
                    <a:pt x="58475" y="50683"/>
                  </a:lnTo>
                  <a:lnTo>
                    <a:pt x="58475" y="49534"/>
                  </a:lnTo>
                  <a:cubicBezTo>
                    <a:pt x="58475" y="47889"/>
                    <a:pt x="59413" y="44539"/>
                    <a:pt x="60267" y="43135"/>
                  </a:cubicBezTo>
                  <a:lnTo>
                    <a:pt x="71677" y="24356"/>
                  </a:lnTo>
                  <a:lnTo>
                    <a:pt x="83086" y="43135"/>
                  </a:lnTo>
                  <a:cubicBezTo>
                    <a:pt x="83940" y="44540"/>
                    <a:pt x="84878" y="47891"/>
                    <a:pt x="84878" y="49535"/>
                  </a:cubicBezTo>
                  <a:lnTo>
                    <a:pt x="84878" y="50683"/>
                  </a:lnTo>
                  <a:close/>
                  <a:moveTo>
                    <a:pt x="125503" y="110350"/>
                  </a:moveTo>
                  <a:cubicBezTo>
                    <a:pt x="125415" y="110749"/>
                    <a:pt x="125001" y="111469"/>
                    <a:pt x="124699" y="111746"/>
                  </a:cubicBezTo>
                  <a:lnTo>
                    <a:pt x="97489" y="127538"/>
                  </a:lnTo>
                  <a:lnTo>
                    <a:pt x="98339" y="126136"/>
                  </a:lnTo>
                  <a:cubicBezTo>
                    <a:pt x="100881" y="121953"/>
                    <a:pt x="102724" y="115365"/>
                    <a:pt x="102724" y="110470"/>
                  </a:cubicBezTo>
                  <a:lnTo>
                    <a:pt x="102724" y="106605"/>
                  </a:lnTo>
                  <a:lnTo>
                    <a:pt x="125503" y="106605"/>
                  </a:lnTo>
                  <a:lnTo>
                    <a:pt x="125503" y="110350"/>
                  </a:lnTo>
                  <a:close/>
                  <a:moveTo>
                    <a:pt x="125503" y="88758"/>
                  </a:moveTo>
                  <a:lnTo>
                    <a:pt x="102724" y="88758"/>
                  </a:lnTo>
                  <a:lnTo>
                    <a:pt x="102724" y="68531"/>
                  </a:lnTo>
                  <a:lnTo>
                    <a:pt x="125503" y="68531"/>
                  </a:lnTo>
                  <a:lnTo>
                    <a:pt x="125503" y="88758"/>
                  </a:lnTo>
                  <a:close/>
                  <a:moveTo>
                    <a:pt x="125503" y="50683"/>
                  </a:moveTo>
                  <a:lnTo>
                    <a:pt x="102724" y="50683"/>
                  </a:lnTo>
                  <a:lnTo>
                    <a:pt x="102724" y="49534"/>
                  </a:lnTo>
                  <a:cubicBezTo>
                    <a:pt x="102724" y="44639"/>
                    <a:pt x="100880" y="38051"/>
                    <a:pt x="98339" y="33867"/>
                  </a:cubicBezTo>
                  <a:lnTo>
                    <a:pt x="97488" y="32466"/>
                  </a:lnTo>
                  <a:lnTo>
                    <a:pt x="124699" y="48257"/>
                  </a:lnTo>
                  <a:cubicBezTo>
                    <a:pt x="125001" y="48534"/>
                    <a:pt x="125415" y="49253"/>
                    <a:pt x="125503" y="49654"/>
                  </a:cubicBezTo>
                  <a:lnTo>
                    <a:pt x="125503" y="506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29"/>
            <p:cNvSpPr/>
            <p:nvPr/>
          </p:nvSpPr>
          <p:spPr>
            <a:xfrm>
              <a:off x="6516301" y="4519250"/>
              <a:ext cx="108824" cy="17847"/>
            </a:xfrm>
            <a:custGeom>
              <a:avLst/>
              <a:gdLst/>
              <a:ahLst/>
              <a:cxnLst/>
              <a:rect l="l" t="t" r="r" b="b"/>
              <a:pathLst>
                <a:path w="108824" h="17847" extrusionOk="0">
                  <a:moveTo>
                    <a:pt x="99901" y="0"/>
                  </a:moveTo>
                  <a:lnTo>
                    <a:pt x="8924" y="0"/>
                  </a:lnTo>
                  <a:cubicBezTo>
                    <a:pt x="3994" y="0"/>
                    <a:pt x="0" y="3995"/>
                    <a:pt x="0" y="8924"/>
                  </a:cubicBezTo>
                  <a:cubicBezTo>
                    <a:pt x="0" y="13852"/>
                    <a:pt x="3994" y="17847"/>
                    <a:pt x="8924" y="17847"/>
                  </a:cubicBezTo>
                  <a:lnTo>
                    <a:pt x="99901" y="17847"/>
                  </a:lnTo>
                  <a:cubicBezTo>
                    <a:pt x="104830" y="17847"/>
                    <a:pt x="108824" y="13852"/>
                    <a:pt x="108824" y="8924"/>
                  </a:cubicBezTo>
                  <a:cubicBezTo>
                    <a:pt x="108824" y="3995"/>
                    <a:pt x="104830" y="0"/>
                    <a:pt x="999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29"/>
            <p:cNvSpPr/>
            <p:nvPr/>
          </p:nvSpPr>
          <p:spPr>
            <a:xfrm>
              <a:off x="6272476" y="4350217"/>
              <a:ext cx="85072" cy="62184"/>
            </a:xfrm>
            <a:custGeom>
              <a:avLst/>
              <a:gdLst/>
              <a:ahLst/>
              <a:cxnLst/>
              <a:rect l="l" t="t" r="r" b="b"/>
              <a:pathLst>
                <a:path w="85072" h="62184" extrusionOk="0">
                  <a:moveTo>
                    <a:pt x="76149" y="22168"/>
                  </a:moveTo>
                  <a:lnTo>
                    <a:pt x="61957" y="22168"/>
                  </a:lnTo>
                  <a:lnTo>
                    <a:pt x="61957" y="14873"/>
                  </a:lnTo>
                  <a:cubicBezTo>
                    <a:pt x="61957" y="6671"/>
                    <a:pt x="55285" y="0"/>
                    <a:pt x="47084" y="0"/>
                  </a:cubicBezTo>
                  <a:lnTo>
                    <a:pt x="14873" y="0"/>
                  </a:lnTo>
                  <a:cubicBezTo>
                    <a:pt x="6671" y="0"/>
                    <a:pt x="0" y="6671"/>
                    <a:pt x="0" y="14873"/>
                  </a:cubicBezTo>
                  <a:lnTo>
                    <a:pt x="0" y="47311"/>
                  </a:lnTo>
                  <a:cubicBezTo>
                    <a:pt x="0" y="55513"/>
                    <a:pt x="6671" y="62184"/>
                    <a:pt x="14873" y="62184"/>
                  </a:cubicBezTo>
                  <a:lnTo>
                    <a:pt x="47084" y="62184"/>
                  </a:lnTo>
                  <a:lnTo>
                    <a:pt x="47084" y="62183"/>
                  </a:lnTo>
                  <a:cubicBezTo>
                    <a:pt x="55285" y="62183"/>
                    <a:pt x="61957" y="55512"/>
                    <a:pt x="61957" y="47310"/>
                  </a:cubicBezTo>
                  <a:lnTo>
                    <a:pt x="61957" y="40015"/>
                  </a:lnTo>
                  <a:lnTo>
                    <a:pt x="76149" y="40015"/>
                  </a:lnTo>
                  <a:cubicBezTo>
                    <a:pt x="81079" y="40015"/>
                    <a:pt x="85073" y="36020"/>
                    <a:pt x="85073" y="31091"/>
                  </a:cubicBezTo>
                  <a:cubicBezTo>
                    <a:pt x="85073" y="26163"/>
                    <a:pt x="81079" y="22168"/>
                    <a:pt x="76149" y="22168"/>
                  </a:cubicBezTo>
                  <a:close/>
                  <a:moveTo>
                    <a:pt x="44109" y="44337"/>
                  </a:moveTo>
                  <a:lnTo>
                    <a:pt x="17847" y="44337"/>
                  </a:lnTo>
                  <a:lnTo>
                    <a:pt x="17847" y="17847"/>
                  </a:lnTo>
                  <a:lnTo>
                    <a:pt x="44109" y="17847"/>
                  </a:lnTo>
                  <a:lnTo>
                    <a:pt x="44109" y="443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1405" name="Google Shape;1405;p29"/>
          <p:cNvCxnSpPr>
            <a:stCxn id="1344" idx="3"/>
            <a:endCxn id="1333" idx="2"/>
          </p:cNvCxnSpPr>
          <p:nvPr/>
        </p:nvCxnSpPr>
        <p:spPr>
          <a:xfrm rot="10800000">
            <a:off x="5656029" y="2860194"/>
            <a:ext cx="0" cy="287400"/>
          </a:xfrm>
          <a:prstGeom prst="straightConnector1">
            <a:avLst/>
          </a:prstGeom>
          <a:noFill/>
          <a:ln w="9525" cap="flat" cmpd="sng">
            <a:solidFill>
              <a:schemeClr val="dk1"/>
            </a:solidFill>
            <a:prstDash val="solid"/>
            <a:round/>
            <a:headEnd type="none" w="med" len="med"/>
            <a:tailEnd type="diamond" w="med" len="med"/>
          </a:ln>
        </p:spPr>
      </p:cxnSp>
      <p:cxnSp>
        <p:nvCxnSpPr>
          <p:cNvPr id="1406" name="Google Shape;1406;p29"/>
          <p:cNvCxnSpPr>
            <a:stCxn id="1346" idx="0"/>
            <a:endCxn id="1334" idx="0"/>
          </p:cNvCxnSpPr>
          <p:nvPr/>
        </p:nvCxnSpPr>
        <p:spPr>
          <a:xfrm>
            <a:off x="7824096" y="2447319"/>
            <a:ext cx="0" cy="281700"/>
          </a:xfrm>
          <a:prstGeom prst="straightConnector1">
            <a:avLst/>
          </a:prstGeom>
          <a:noFill/>
          <a:ln w="9525" cap="flat" cmpd="sng">
            <a:solidFill>
              <a:schemeClr val="dk1"/>
            </a:solidFill>
            <a:prstDash val="solid"/>
            <a:round/>
            <a:headEnd type="none" w="med" len="med"/>
            <a:tailEnd type="diamond"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10">
          <a:extLst>
            <a:ext uri="{FF2B5EF4-FFF2-40B4-BE49-F238E27FC236}">
              <a16:creationId xmlns:a16="http://schemas.microsoft.com/office/drawing/2014/main" id="{BC8BFD02-7D62-3FCF-4FDE-83A3344D19D2}"/>
            </a:ext>
          </a:extLst>
        </p:cNvPr>
        <p:cNvGrpSpPr/>
        <p:nvPr/>
      </p:nvGrpSpPr>
      <p:grpSpPr>
        <a:xfrm>
          <a:off x="0" y="0"/>
          <a:ext cx="0" cy="0"/>
          <a:chOff x="0" y="0"/>
          <a:chExt cx="0" cy="0"/>
        </a:xfrm>
      </p:grpSpPr>
      <p:sp>
        <p:nvSpPr>
          <p:cNvPr id="1411" name="Google Shape;1411;p30">
            <a:extLst>
              <a:ext uri="{FF2B5EF4-FFF2-40B4-BE49-F238E27FC236}">
                <a16:creationId xmlns:a16="http://schemas.microsoft.com/office/drawing/2014/main" id="{6AFFF41D-F4BB-4FD0-7F23-70186A374348}"/>
              </a:ext>
            </a:extLst>
          </p:cNvPr>
          <p:cNvSpPr txBox="1">
            <a:spLocks noGrp="1"/>
          </p:cNvSpPr>
          <p:nvPr>
            <p:ph type="title"/>
          </p:nvPr>
        </p:nvSpPr>
        <p:spPr>
          <a:xfrm>
            <a:off x="905100" y="230313"/>
            <a:ext cx="8238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AI Tech Infographics</a:t>
            </a:r>
            <a:endParaRPr/>
          </a:p>
        </p:txBody>
      </p:sp>
      <p:sp>
        <p:nvSpPr>
          <p:cNvPr id="1412" name="Google Shape;1412;p30">
            <a:extLst>
              <a:ext uri="{FF2B5EF4-FFF2-40B4-BE49-F238E27FC236}">
                <a16:creationId xmlns:a16="http://schemas.microsoft.com/office/drawing/2014/main" id="{BC6AABC1-FD71-7E7A-740D-5CEE56D47F2D}"/>
              </a:ext>
            </a:extLst>
          </p:cNvPr>
          <p:cNvSpPr txBox="1"/>
          <p:nvPr/>
        </p:nvSpPr>
        <p:spPr>
          <a:xfrm>
            <a:off x="3072000" y="4841650"/>
            <a:ext cx="3000000" cy="16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chemeClr val="dk1"/>
                </a:solidFill>
                <a:latin typeface="Montserrat"/>
                <a:ea typeface="Montserrat"/>
                <a:cs typeface="Montserrat"/>
                <a:sym typeface="Montserrat"/>
              </a:rPr>
              <a:t>This template has been created by </a:t>
            </a:r>
            <a:r>
              <a:rPr lang="en" sz="800" b="1" u="sng" dirty="0">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endParaRPr sz="800" b="1" dirty="0">
              <a:solidFill>
                <a:schemeClr val="dk1"/>
              </a:solidFill>
              <a:latin typeface="Montserrat"/>
              <a:ea typeface="Montserrat"/>
              <a:cs typeface="Montserrat"/>
              <a:sym typeface="Montserrat"/>
            </a:endParaRPr>
          </a:p>
        </p:txBody>
      </p:sp>
      <p:graphicFrame>
        <p:nvGraphicFramePr>
          <p:cNvPr id="1413" name="Google Shape;1413;p30">
            <a:extLst>
              <a:ext uri="{FF2B5EF4-FFF2-40B4-BE49-F238E27FC236}">
                <a16:creationId xmlns:a16="http://schemas.microsoft.com/office/drawing/2014/main" id="{A4CA9185-C5F8-81EA-C00E-8FDFDB8B7C23}"/>
              </a:ext>
            </a:extLst>
          </p:cNvPr>
          <p:cNvGraphicFramePr/>
          <p:nvPr/>
        </p:nvGraphicFramePr>
        <p:xfrm>
          <a:off x="866950" y="1859025"/>
          <a:ext cx="2916925" cy="2653500"/>
        </p:xfrm>
        <a:graphic>
          <a:graphicData uri="http://schemas.openxmlformats.org/drawingml/2006/table">
            <a:tbl>
              <a:tblPr>
                <a:noFill/>
                <a:tableStyleId>{759ECA27-FAD7-4A7A-8496-E65C0580F1EF}</a:tableStyleId>
              </a:tblPr>
              <a:tblGrid>
                <a:gridCol w="1981625">
                  <a:extLst>
                    <a:ext uri="{9D8B030D-6E8A-4147-A177-3AD203B41FA5}">
                      <a16:colId xmlns:a16="http://schemas.microsoft.com/office/drawing/2014/main" val="20000"/>
                    </a:ext>
                  </a:extLst>
                </a:gridCol>
                <a:gridCol w="935300">
                  <a:extLst>
                    <a:ext uri="{9D8B030D-6E8A-4147-A177-3AD203B41FA5}">
                      <a16:colId xmlns:a16="http://schemas.microsoft.com/office/drawing/2014/main" val="20001"/>
                    </a:ext>
                  </a:extLst>
                </a:gridCol>
              </a:tblGrid>
              <a:tr h="442250">
                <a:tc gridSpan="2">
                  <a:txBody>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Checklist 1</a:t>
                      </a:r>
                      <a:endParaRPr sz="1600" dirty="0">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hMerge="1">
                  <a:txBody>
                    <a:bodyPr/>
                    <a:lstStyle/>
                    <a:p>
                      <a:endParaRPr lang="en-US"/>
                    </a:p>
                  </a:txBody>
                  <a:tcPr/>
                </a:tc>
                <a:extLst>
                  <a:ext uri="{0D108BD9-81ED-4DB2-BD59-A6C34878D82A}">
                    <a16:rowId xmlns:a16="http://schemas.microsoft.com/office/drawing/2014/main" val="10000"/>
                  </a:ext>
                </a:extLst>
              </a:tr>
              <a:tr h="442250">
                <a:tc>
                  <a:txBody>
                    <a:bodyPr/>
                    <a:lstStyle/>
                    <a:p>
                      <a:pPr marL="457200" lvl="0" indent="-304800" algn="l" rtl="0">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Mercury is small</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50">
                          <a:solidFill>
                            <a:schemeClr val="dk1"/>
                          </a:solidFill>
                          <a:latin typeface="Montserrat Medium"/>
                          <a:ea typeface="Montserrat Medium"/>
                          <a:cs typeface="Montserrat Medium"/>
                          <a:sym typeface="Montserrat Medium"/>
                        </a:rPr>
                        <a:t>✓</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442250">
                <a:tc>
                  <a:txBody>
                    <a:bodyPr/>
                    <a:lstStyle/>
                    <a:p>
                      <a:pPr marL="457200" lvl="0" indent="-304800" algn="l" rtl="0">
                        <a:spcBef>
                          <a:spcPts val="0"/>
                        </a:spcBef>
                        <a:spcAft>
                          <a:spcPts val="0"/>
                        </a:spcAft>
                        <a:buClr>
                          <a:schemeClr val="dk1"/>
                        </a:buClr>
                        <a:buSzPts val="1200"/>
                        <a:buFont typeface="Montserrat Medium"/>
                        <a:buChar char="●"/>
                      </a:pPr>
                      <a:r>
                        <a:rPr lang="en" sz="1200" dirty="0">
                          <a:solidFill>
                            <a:schemeClr val="dk1"/>
                          </a:solidFill>
                          <a:latin typeface="Montserrat Medium"/>
                          <a:ea typeface="Montserrat Medium"/>
                          <a:cs typeface="Montserrat Medium"/>
                          <a:sym typeface="Montserrat Medium"/>
                        </a:rPr>
                        <a:t>Venus is very hot</a:t>
                      </a:r>
                      <a:endParaRPr sz="1200" dirty="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50">
                          <a:solidFill>
                            <a:schemeClr val="dk1"/>
                          </a:solidFill>
                          <a:latin typeface="Montserrat Medium"/>
                          <a:ea typeface="Montserrat Medium"/>
                          <a:cs typeface="Montserrat Medium"/>
                          <a:sym typeface="Montserrat Medium"/>
                        </a:rPr>
                        <a:t>✓</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442250">
                <a:tc>
                  <a:txBody>
                    <a:bodyPr/>
                    <a:lstStyle/>
                    <a:p>
                      <a:pPr marL="457200" lvl="0" indent="-304800" algn="l" rtl="0">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Earth has life</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42250">
                <a:tc>
                  <a:txBody>
                    <a:bodyPr/>
                    <a:lstStyle/>
                    <a:p>
                      <a:pPr marL="457200" lvl="0" indent="-304800" algn="l" rtl="0">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Mars is very cold</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50">
                          <a:solidFill>
                            <a:schemeClr val="dk1"/>
                          </a:solidFill>
                          <a:latin typeface="Montserrat Medium"/>
                          <a:ea typeface="Montserrat Medium"/>
                          <a:cs typeface="Montserrat Medium"/>
                          <a:sym typeface="Montserrat Medium"/>
                        </a:rPr>
                        <a:t>✓</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r h="442250">
                <a:tc>
                  <a:txBody>
                    <a:bodyPr/>
                    <a:lstStyle/>
                    <a:p>
                      <a:pPr marL="457200" lvl="0" indent="-304800" algn="l" rtl="0">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Jupiter is big</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dirty="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graphicFrame>
        <p:nvGraphicFramePr>
          <p:cNvPr id="1414" name="Google Shape;1414;p30">
            <a:extLst>
              <a:ext uri="{FF2B5EF4-FFF2-40B4-BE49-F238E27FC236}">
                <a16:creationId xmlns:a16="http://schemas.microsoft.com/office/drawing/2014/main" id="{8452840D-959E-80F8-86CC-48B646ADCE63}"/>
              </a:ext>
            </a:extLst>
          </p:cNvPr>
          <p:cNvGraphicFramePr/>
          <p:nvPr/>
        </p:nvGraphicFramePr>
        <p:xfrm>
          <a:off x="5364538" y="1264725"/>
          <a:ext cx="2912500" cy="2653500"/>
        </p:xfrm>
        <a:graphic>
          <a:graphicData uri="http://schemas.openxmlformats.org/drawingml/2006/table">
            <a:tbl>
              <a:tblPr>
                <a:noFill/>
                <a:tableStyleId>{759ECA27-FAD7-4A7A-8496-E65C0580F1EF}</a:tableStyleId>
              </a:tblPr>
              <a:tblGrid>
                <a:gridCol w="1978600">
                  <a:extLst>
                    <a:ext uri="{9D8B030D-6E8A-4147-A177-3AD203B41FA5}">
                      <a16:colId xmlns:a16="http://schemas.microsoft.com/office/drawing/2014/main" val="20000"/>
                    </a:ext>
                  </a:extLst>
                </a:gridCol>
                <a:gridCol w="933900">
                  <a:extLst>
                    <a:ext uri="{9D8B030D-6E8A-4147-A177-3AD203B41FA5}">
                      <a16:colId xmlns:a16="http://schemas.microsoft.com/office/drawing/2014/main" val="20001"/>
                    </a:ext>
                  </a:extLst>
                </a:gridCol>
              </a:tblGrid>
              <a:tr h="442250">
                <a:tc gridSpan="2">
                  <a:txBody>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Checklist 2</a:t>
                      </a:r>
                      <a:endParaRPr sz="1600" dirty="0">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hMerge="1">
                  <a:txBody>
                    <a:bodyPr/>
                    <a:lstStyle/>
                    <a:p>
                      <a:endParaRPr lang="en-US"/>
                    </a:p>
                  </a:txBody>
                  <a:tcPr/>
                </a:tc>
                <a:extLst>
                  <a:ext uri="{0D108BD9-81ED-4DB2-BD59-A6C34878D82A}">
                    <a16:rowId xmlns:a16="http://schemas.microsoft.com/office/drawing/2014/main" val="10000"/>
                  </a:ext>
                </a:extLst>
              </a:tr>
              <a:tr h="442250">
                <a:tc>
                  <a:txBody>
                    <a:bodyPr/>
                    <a:lstStyle/>
                    <a:p>
                      <a:pPr marL="457200" lvl="0" indent="-304800" algn="l" rtl="0">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Saturn has rings</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50">
                          <a:solidFill>
                            <a:schemeClr val="dk1"/>
                          </a:solidFill>
                          <a:latin typeface="Montserrat Medium"/>
                          <a:ea typeface="Montserrat Medium"/>
                          <a:cs typeface="Montserrat Medium"/>
                          <a:sym typeface="Montserrat Medium"/>
                        </a:rPr>
                        <a:t>✓</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442250">
                <a:tc>
                  <a:txBody>
                    <a:bodyPr/>
                    <a:lstStyle/>
                    <a:p>
                      <a:pPr marL="457200" lvl="0" indent="-304800" algn="l" rtl="0">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We live on earth</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42250">
                <a:tc>
                  <a:txBody>
                    <a:bodyPr/>
                    <a:lstStyle/>
                    <a:p>
                      <a:pPr marL="457200" lvl="0" indent="-304800" algn="l" rtl="0">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Mars is red </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50">
                          <a:solidFill>
                            <a:schemeClr val="dk1"/>
                          </a:solidFill>
                          <a:latin typeface="Montserrat Medium"/>
                          <a:ea typeface="Montserrat Medium"/>
                          <a:cs typeface="Montserrat Medium"/>
                          <a:sym typeface="Montserrat Medium"/>
                        </a:rPr>
                        <a:t>✓</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442250">
                <a:tc>
                  <a:txBody>
                    <a:bodyPr/>
                    <a:lstStyle/>
                    <a:p>
                      <a:pPr marL="457200" lvl="0" indent="-304800" algn="l" rtl="0">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Neptune is big</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442250">
                <a:tc>
                  <a:txBody>
                    <a:bodyPr/>
                    <a:lstStyle/>
                    <a:p>
                      <a:pPr marL="457200" lvl="0" indent="-304800" algn="l" rtl="0">
                        <a:spcBef>
                          <a:spcPts val="0"/>
                        </a:spcBef>
                        <a:spcAft>
                          <a:spcPts val="0"/>
                        </a:spcAft>
                        <a:buClr>
                          <a:schemeClr val="dk1"/>
                        </a:buClr>
                        <a:buSzPts val="1200"/>
                        <a:buFont typeface="Montserrat Medium"/>
                        <a:buChar char="●"/>
                      </a:pPr>
                      <a:r>
                        <a:rPr lang="en" sz="1200" dirty="0">
                          <a:solidFill>
                            <a:schemeClr val="dk1"/>
                          </a:solidFill>
                          <a:latin typeface="Montserrat Medium"/>
                          <a:ea typeface="Montserrat Medium"/>
                          <a:cs typeface="Montserrat Medium"/>
                          <a:sym typeface="Montserrat Medium"/>
                        </a:rPr>
                        <a:t>Pluto is dwarf</a:t>
                      </a:r>
                      <a:endParaRPr sz="1200" dirty="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50" dirty="0">
                          <a:solidFill>
                            <a:schemeClr val="dk1"/>
                          </a:solidFill>
                          <a:latin typeface="Montserrat Medium"/>
                          <a:ea typeface="Montserrat Medium"/>
                          <a:cs typeface="Montserrat Medium"/>
                          <a:sym typeface="Montserrat Medium"/>
                        </a:rPr>
                        <a:t>✓</a:t>
                      </a:r>
                      <a:endParaRPr sz="1200" dirty="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5"/>
                  </a:ext>
                </a:extLst>
              </a:tr>
            </a:tbl>
          </a:graphicData>
        </a:graphic>
      </p:graphicFrame>
      <p:sp>
        <p:nvSpPr>
          <p:cNvPr id="1415" name="Google Shape;1415;p30">
            <a:extLst>
              <a:ext uri="{FF2B5EF4-FFF2-40B4-BE49-F238E27FC236}">
                <a16:creationId xmlns:a16="http://schemas.microsoft.com/office/drawing/2014/main" id="{ECA73C82-61B2-1AEE-27AE-1FDE6A81E53F}"/>
              </a:ext>
            </a:extLst>
          </p:cNvPr>
          <p:cNvSpPr/>
          <p:nvPr/>
        </p:nvSpPr>
        <p:spPr>
          <a:xfrm rot="5400000">
            <a:off x="4175963" y="2513925"/>
            <a:ext cx="796500" cy="7494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grpSp>
        <p:nvGrpSpPr>
          <p:cNvPr id="1416" name="Google Shape;1416;p30">
            <a:extLst>
              <a:ext uri="{FF2B5EF4-FFF2-40B4-BE49-F238E27FC236}">
                <a16:creationId xmlns:a16="http://schemas.microsoft.com/office/drawing/2014/main" id="{7F7769BA-B897-CAB1-81AD-111C376DE222}"/>
              </a:ext>
            </a:extLst>
          </p:cNvPr>
          <p:cNvGrpSpPr/>
          <p:nvPr/>
        </p:nvGrpSpPr>
        <p:grpSpPr>
          <a:xfrm>
            <a:off x="4345625" y="2660025"/>
            <a:ext cx="457176" cy="457199"/>
            <a:chOff x="4348402" y="3107782"/>
            <a:chExt cx="608756" cy="609193"/>
          </a:xfrm>
        </p:grpSpPr>
        <p:sp>
          <p:nvSpPr>
            <p:cNvPr id="1417" name="Google Shape;1417;p30">
              <a:extLst>
                <a:ext uri="{FF2B5EF4-FFF2-40B4-BE49-F238E27FC236}">
                  <a16:creationId xmlns:a16="http://schemas.microsoft.com/office/drawing/2014/main" id="{3618B3DE-C556-7414-2A84-A64580173907}"/>
                </a:ext>
              </a:extLst>
            </p:cNvPr>
            <p:cNvSpPr/>
            <p:nvPr/>
          </p:nvSpPr>
          <p:spPr>
            <a:xfrm>
              <a:off x="4410046" y="3196511"/>
              <a:ext cx="458790" cy="458788"/>
            </a:xfrm>
            <a:custGeom>
              <a:avLst/>
              <a:gdLst/>
              <a:ahLst/>
              <a:cxnLst/>
              <a:rect l="l" t="t" r="r" b="b"/>
              <a:pathLst>
                <a:path w="458790" h="458788" extrusionOk="0">
                  <a:moveTo>
                    <a:pt x="229394" y="0"/>
                  </a:moveTo>
                  <a:cubicBezTo>
                    <a:pt x="102906" y="0"/>
                    <a:pt x="0" y="102906"/>
                    <a:pt x="0" y="229394"/>
                  </a:cubicBezTo>
                  <a:cubicBezTo>
                    <a:pt x="0" y="355883"/>
                    <a:pt x="102906" y="458789"/>
                    <a:pt x="229394" y="458789"/>
                  </a:cubicBezTo>
                  <a:cubicBezTo>
                    <a:pt x="355884" y="458789"/>
                    <a:pt x="458790" y="355883"/>
                    <a:pt x="458790" y="229394"/>
                  </a:cubicBezTo>
                  <a:cubicBezTo>
                    <a:pt x="458790" y="102906"/>
                    <a:pt x="355884" y="0"/>
                    <a:pt x="229394" y="0"/>
                  </a:cubicBezTo>
                  <a:close/>
                  <a:moveTo>
                    <a:pt x="440740" y="220472"/>
                  </a:moveTo>
                  <a:lnTo>
                    <a:pt x="393146" y="220472"/>
                  </a:lnTo>
                  <a:cubicBezTo>
                    <a:pt x="392296" y="189084"/>
                    <a:pt x="386972" y="158791"/>
                    <a:pt x="377602" y="131073"/>
                  </a:cubicBezTo>
                  <a:cubicBezTo>
                    <a:pt x="388716" y="126690"/>
                    <a:pt x="398963" y="121791"/>
                    <a:pt x="408172" y="116425"/>
                  </a:cubicBezTo>
                  <a:cubicBezTo>
                    <a:pt x="427421" y="146775"/>
                    <a:pt x="439150" y="182334"/>
                    <a:pt x="440740" y="220472"/>
                  </a:cubicBezTo>
                  <a:close/>
                  <a:moveTo>
                    <a:pt x="397960" y="101730"/>
                  </a:moveTo>
                  <a:cubicBezTo>
                    <a:pt x="389907" y="106347"/>
                    <a:pt x="380993" y="110585"/>
                    <a:pt x="371351" y="114412"/>
                  </a:cubicBezTo>
                  <a:cubicBezTo>
                    <a:pt x="364489" y="97828"/>
                    <a:pt x="356101" y="82354"/>
                    <a:pt x="346269" y="68366"/>
                  </a:cubicBezTo>
                  <a:cubicBezTo>
                    <a:pt x="338339" y="57083"/>
                    <a:pt x="329711" y="47116"/>
                    <a:pt x="320530" y="38506"/>
                  </a:cubicBezTo>
                  <a:cubicBezTo>
                    <a:pt x="351112" y="53168"/>
                    <a:pt x="377641" y="74968"/>
                    <a:pt x="397960" y="101730"/>
                  </a:cubicBezTo>
                  <a:close/>
                  <a:moveTo>
                    <a:pt x="318366" y="220472"/>
                  </a:moveTo>
                  <a:cubicBezTo>
                    <a:pt x="318014" y="195706"/>
                    <a:pt x="316206" y="171625"/>
                    <a:pt x="313043" y="148983"/>
                  </a:cubicBezTo>
                  <a:cubicBezTo>
                    <a:pt x="329915" y="145911"/>
                    <a:pt x="345943" y="141922"/>
                    <a:pt x="360780" y="137099"/>
                  </a:cubicBezTo>
                  <a:cubicBezTo>
                    <a:pt x="369313" y="162483"/>
                    <a:pt x="374435" y="190692"/>
                    <a:pt x="375291" y="220472"/>
                  </a:cubicBezTo>
                  <a:lnTo>
                    <a:pt x="318366" y="220472"/>
                  </a:lnTo>
                  <a:close/>
                  <a:moveTo>
                    <a:pt x="375291" y="238319"/>
                  </a:moveTo>
                  <a:cubicBezTo>
                    <a:pt x="374426" y="268334"/>
                    <a:pt x="369223" y="296750"/>
                    <a:pt x="360572" y="322289"/>
                  </a:cubicBezTo>
                  <a:cubicBezTo>
                    <a:pt x="345766" y="317488"/>
                    <a:pt x="329776" y="313517"/>
                    <a:pt x="312952" y="310456"/>
                  </a:cubicBezTo>
                  <a:cubicBezTo>
                    <a:pt x="316176" y="287608"/>
                    <a:pt x="318018" y="263365"/>
                    <a:pt x="318368" y="238319"/>
                  </a:cubicBezTo>
                  <a:lnTo>
                    <a:pt x="375291" y="238319"/>
                  </a:lnTo>
                  <a:close/>
                  <a:moveTo>
                    <a:pt x="354522" y="120429"/>
                  </a:moveTo>
                  <a:cubicBezTo>
                    <a:pt x="340786" y="124860"/>
                    <a:pt x="325929" y="128542"/>
                    <a:pt x="310261" y="131400"/>
                  </a:cubicBezTo>
                  <a:cubicBezTo>
                    <a:pt x="306317" y="109119"/>
                    <a:pt x="301004" y="88533"/>
                    <a:pt x="294433" y="70450"/>
                  </a:cubicBezTo>
                  <a:cubicBezTo>
                    <a:pt x="288077" y="52959"/>
                    <a:pt x="280742" y="38509"/>
                    <a:pt x="272676" y="27332"/>
                  </a:cubicBezTo>
                  <a:cubicBezTo>
                    <a:pt x="307161" y="42865"/>
                    <a:pt x="336204" y="76455"/>
                    <a:pt x="354522" y="120429"/>
                  </a:cubicBezTo>
                  <a:close/>
                  <a:moveTo>
                    <a:pt x="263834" y="238319"/>
                  </a:moveTo>
                  <a:lnTo>
                    <a:pt x="300519" y="238319"/>
                  </a:lnTo>
                  <a:lnTo>
                    <a:pt x="300519" y="238319"/>
                  </a:lnTo>
                  <a:cubicBezTo>
                    <a:pt x="300160" y="262145"/>
                    <a:pt x="298358" y="285576"/>
                    <a:pt x="295267" y="307616"/>
                  </a:cubicBezTo>
                  <a:cubicBezTo>
                    <a:pt x="276932" y="305059"/>
                    <a:pt x="257809" y="303555"/>
                    <a:pt x="238318" y="303203"/>
                  </a:cubicBezTo>
                  <a:lnTo>
                    <a:pt x="238318" y="263835"/>
                  </a:lnTo>
                  <a:cubicBezTo>
                    <a:pt x="250777" y="260605"/>
                    <a:pt x="260604" y="250777"/>
                    <a:pt x="263834" y="238319"/>
                  </a:cubicBezTo>
                  <a:close/>
                  <a:moveTo>
                    <a:pt x="238318" y="194955"/>
                  </a:moveTo>
                  <a:lnTo>
                    <a:pt x="238318" y="156251"/>
                  </a:lnTo>
                  <a:cubicBezTo>
                    <a:pt x="257872" y="155898"/>
                    <a:pt x="277048" y="154386"/>
                    <a:pt x="295430" y="151816"/>
                  </a:cubicBezTo>
                  <a:cubicBezTo>
                    <a:pt x="298442" y="173520"/>
                    <a:pt x="300170" y="196643"/>
                    <a:pt x="300517" y="220472"/>
                  </a:cubicBezTo>
                  <a:lnTo>
                    <a:pt x="263834" y="220472"/>
                  </a:lnTo>
                  <a:cubicBezTo>
                    <a:pt x="260604" y="208013"/>
                    <a:pt x="250776" y="198185"/>
                    <a:pt x="238318" y="194955"/>
                  </a:cubicBezTo>
                  <a:close/>
                  <a:moveTo>
                    <a:pt x="220471" y="19764"/>
                  </a:moveTo>
                  <a:lnTo>
                    <a:pt x="220471" y="51671"/>
                  </a:lnTo>
                  <a:cubicBezTo>
                    <a:pt x="220471" y="56599"/>
                    <a:pt x="224465" y="60594"/>
                    <a:pt x="229394" y="60594"/>
                  </a:cubicBezTo>
                  <a:cubicBezTo>
                    <a:pt x="234324" y="60594"/>
                    <a:pt x="238318" y="56599"/>
                    <a:pt x="238318" y="51671"/>
                  </a:cubicBezTo>
                  <a:lnTo>
                    <a:pt x="238318" y="19764"/>
                  </a:lnTo>
                  <a:cubicBezTo>
                    <a:pt x="252490" y="25761"/>
                    <a:pt x="266453" y="45712"/>
                    <a:pt x="277659" y="76547"/>
                  </a:cubicBezTo>
                  <a:cubicBezTo>
                    <a:pt x="283864" y="93622"/>
                    <a:pt x="288893" y="113097"/>
                    <a:pt x="292648" y="134221"/>
                  </a:cubicBezTo>
                  <a:cubicBezTo>
                    <a:pt x="275201" y="136633"/>
                    <a:pt x="256958" y="138055"/>
                    <a:pt x="238318" y="138401"/>
                  </a:cubicBezTo>
                  <a:lnTo>
                    <a:pt x="238318" y="105213"/>
                  </a:lnTo>
                  <a:cubicBezTo>
                    <a:pt x="238318" y="100285"/>
                    <a:pt x="234324" y="96289"/>
                    <a:pt x="229394" y="96289"/>
                  </a:cubicBezTo>
                  <a:cubicBezTo>
                    <a:pt x="224465" y="96289"/>
                    <a:pt x="220471" y="100285"/>
                    <a:pt x="220471" y="105213"/>
                  </a:cubicBezTo>
                  <a:lnTo>
                    <a:pt x="220471" y="138401"/>
                  </a:lnTo>
                  <a:cubicBezTo>
                    <a:pt x="209553" y="138198"/>
                    <a:pt x="198778" y="137615"/>
                    <a:pt x="188212" y="136691"/>
                  </a:cubicBezTo>
                  <a:cubicBezTo>
                    <a:pt x="187728" y="124660"/>
                    <a:pt x="181242" y="114154"/>
                    <a:pt x="171671" y="108083"/>
                  </a:cubicBezTo>
                  <a:cubicBezTo>
                    <a:pt x="174430" y="96883"/>
                    <a:pt x="177585" y="86314"/>
                    <a:pt x="181133" y="76547"/>
                  </a:cubicBezTo>
                  <a:cubicBezTo>
                    <a:pt x="192336" y="45711"/>
                    <a:pt x="206299" y="25761"/>
                    <a:pt x="220471" y="19764"/>
                  </a:cubicBezTo>
                  <a:close/>
                  <a:moveTo>
                    <a:pt x="93722" y="293962"/>
                  </a:moveTo>
                  <a:cubicBezTo>
                    <a:pt x="92594" y="293962"/>
                    <a:pt x="91479" y="294020"/>
                    <a:pt x="90378" y="294124"/>
                  </a:cubicBezTo>
                  <a:cubicBezTo>
                    <a:pt x="86439" y="276415"/>
                    <a:pt x="84059" y="257704"/>
                    <a:pt x="83501" y="238319"/>
                  </a:cubicBezTo>
                  <a:lnTo>
                    <a:pt x="140425" y="238319"/>
                  </a:lnTo>
                  <a:lnTo>
                    <a:pt x="140425" y="238319"/>
                  </a:lnTo>
                  <a:cubicBezTo>
                    <a:pt x="140781" y="263326"/>
                    <a:pt x="142627" y="287630"/>
                    <a:pt x="145845" y="310465"/>
                  </a:cubicBezTo>
                  <a:cubicBezTo>
                    <a:pt x="139084" y="311695"/>
                    <a:pt x="132461" y="313072"/>
                    <a:pt x="125991" y="314591"/>
                  </a:cubicBezTo>
                  <a:cubicBezTo>
                    <a:pt x="120333" y="302423"/>
                    <a:pt x="108001" y="293962"/>
                    <a:pt x="93722" y="293962"/>
                  </a:cubicBezTo>
                  <a:close/>
                  <a:moveTo>
                    <a:pt x="111448" y="329535"/>
                  </a:moveTo>
                  <a:cubicBezTo>
                    <a:pt x="111448" y="339310"/>
                    <a:pt x="103496" y="347263"/>
                    <a:pt x="93722" y="347263"/>
                  </a:cubicBezTo>
                  <a:cubicBezTo>
                    <a:pt x="83947" y="347263"/>
                    <a:pt x="75996" y="339310"/>
                    <a:pt x="75996" y="329535"/>
                  </a:cubicBezTo>
                  <a:cubicBezTo>
                    <a:pt x="75994" y="319761"/>
                    <a:pt x="83947" y="311809"/>
                    <a:pt x="93722" y="311809"/>
                  </a:cubicBezTo>
                  <a:cubicBezTo>
                    <a:pt x="103496" y="311809"/>
                    <a:pt x="111448" y="319762"/>
                    <a:pt x="111448" y="329535"/>
                  </a:cubicBezTo>
                  <a:close/>
                  <a:moveTo>
                    <a:pt x="83500" y="220471"/>
                  </a:moveTo>
                  <a:cubicBezTo>
                    <a:pt x="84358" y="190692"/>
                    <a:pt x="89478" y="162482"/>
                    <a:pt x="98010" y="137098"/>
                  </a:cubicBezTo>
                  <a:cubicBezTo>
                    <a:pt x="104267" y="139133"/>
                    <a:pt x="110752" y="141004"/>
                    <a:pt x="117406" y="142736"/>
                  </a:cubicBezTo>
                  <a:cubicBezTo>
                    <a:pt x="119252" y="156958"/>
                    <a:pt x="129520" y="168564"/>
                    <a:pt x="143035" y="172374"/>
                  </a:cubicBezTo>
                  <a:cubicBezTo>
                    <a:pt x="141549" y="187963"/>
                    <a:pt x="140657" y="204057"/>
                    <a:pt x="140425" y="220471"/>
                  </a:cubicBezTo>
                  <a:lnTo>
                    <a:pt x="83500" y="220471"/>
                  </a:lnTo>
                  <a:close/>
                  <a:moveTo>
                    <a:pt x="134947" y="138137"/>
                  </a:moveTo>
                  <a:cubicBezTo>
                    <a:pt x="134947" y="128362"/>
                    <a:pt x="142900" y="120411"/>
                    <a:pt x="152673" y="120411"/>
                  </a:cubicBezTo>
                  <a:cubicBezTo>
                    <a:pt x="162449" y="120411"/>
                    <a:pt x="170400" y="128362"/>
                    <a:pt x="170400" y="138137"/>
                  </a:cubicBezTo>
                  <a:cubicBezTo>
                    <a:pt x="170402" y="147913"/>
                    <a:pt x="162449" y="155864"/>
                    <a:pt x="152673" y="155864"/>
                  </a:cubicBezTo>
                  <a:cubicBezTo>
                    <a:pt x="142899" y="155864"/>
                    <a:pt x="134947" y="147911"/>
                    <a:pt x="134947" y="138137"/>
                  </a:cubicBezTo>
                  <a:close/>
                  <a:moveTo>
                    <a:pt x="160925" y="172735"/>
                  </a:moveTo>
                  <a:cubicBezTo>
                    <a:pt x="171167" y="170293"/>
                    <a:pt x="179702" y="163411"/>
                    <a:pt x="184380" y="154240"/>
                  </a:cubicBezTo>
                  <a:cubicBezTo>
                    <a:pt x="196197" y="155343"/>
                    <a:pt x="208256" y="156028"/>
                    <a:pt x="220471" y="156250"/>
                  </a:cubicBezTo>
                  <a:lnTo>
                    <a:pt x="220471" y="194955"/>
                  </a:lnTo>
                  <a:cubicBezTo>
                    <a:pt x="208013" y="198185"/>
                    <a:pt x="198185" y="208013"/>
                    <a:pt x="194956" y="220471"/>
                  </a:cubicBezTo>
                  <a:lnTo>
                    <a:pt x="158272" y="220471"/>
                  </a:lnTo>
                  <a:cubicBezTo>
                    <a:pt x="158510" y="204144"/>
                    <a:pt x="159417" y="188167"/>
                    <a:pt x="160925" y="172735"/>
                  </a:cubicBezTo>
                  <a:close/>
                  <a:moveTo>
                    <a:pt x="186114" y="27332"/>
                  </a:moveTo>
                  <a:cubicBezTo>
                    <a:pt x="178049" y="38509"/>
                    <a:pt x="170713" y="52961"/>
                    <a:pt x="164357" y="70451"/>
                  </a:cubicBezTo>
                  <a:cubicBezTo>
                    <a:pt x="160725" y="80446"/>
                    <a:pt x="157494" y="91229"/>
                    <a:pt x="154654" y="102623"/>
                  </a:cubicBezTo>
                  <a:cubicBezTo>
                    <a:pt x="153999" y="102587"/>
                    <a:pt x="153339" y="102565"/>
                    <a:pt x="152674" y="102565"/>
                  </a:cubicBezTo>
                  <a:cubicBezTo>
                    <a:pt x="137725" y="102565"/>
                    <a:pt x="124908" y="111838"/>
                    <a:pt x="119653" y="124931"/>
                  </a:cubicBezTo>
                  <a:cubicBezTo>
                    <a:pt x="114391" y="123528"/>
                    <a:pt x="109247" y="122035"/>
                    <a:pt x="104268" y="120430"/>
                  </a:cubicBezTo>
                  <a:cubicBezTo>
                    <a:pt x="122586" y="76454"/>
                    <a:pt x="151631" y="42865"/>
                    <a:pt x="186114" y="27332"/>
                  </a:cubicBezTo>
                  <a:close/>
                  <a:moveTo>
                    <a:pt x="138263" y="38506"/>
                  </a:moveTo>
                  <a:cubicBezTo>
                    <a:pt x="129080" y="47116"/>
                    <a:pt x="120452" y="57083"/>
                    <a:pt x="112522" y="68368"/>
                  </a:cubicBezTo>
                  <a:cubicBezTo>
                    <a:pt x="102691" y="82355"/>
                    <a:pt x="94301" y="97828"/>
                    <a:pt x="87441" y="114413"/>
                  </a:cubicBezTo>
                  <a:cubicBezTo>
                    <a:pt x="77798" y="110586"/>
                    <a:pt x="68880" y="106347"/>
                    <a:pt x="60829" y="101730"/>
                  </a:cubicBezTo>
                  <a:cubicBezTo>
                    <a:pt x="81149" y="74966"/>
                    <a:pt x="107680" y="53165"/>
                    <a:pt x="138263" y="38506"/>
                  </a:cubicBezTo>
                  <a:close/>
                  <a:moveTo>
                    <a:pt x="50615" y="116425"/>
                  </a:moveTo>
                  <a:cubicBezTo>
                    <a:pt x="59826" y="121791"/>
                    <a:pt x="70074" y="126690"/>
                    <a:pt x="81188" y="131073"/>
                  </a:cubicBezTo>
                  <a:cubicBezTo>
                    <a:pt x="71817" y="158791"/>
                    <a:pt x="66494" y="189084"/>
                    <a:pt x="65645" y="220472"/>
                  </a:cubicBezTo>
                  <a:lnTo>
                    <a:pt x="18049" y="220472"/>
                  </a:lnTo>
                  <a:cubicBezTo>
                    <a:pt x="19641" y="182334"/>
                    <a:pt x="31369" y="146775"/>
                    <a:pt x="50615" y="116425"/>
                  </a:cubicBezTo>
                  <a:close/>
                  <a:moveTo>
                    <a:pt x="50916" y="342846"/>
                  </a:moveTo>
                  <a:cubicBezTo>
                    <a:pt x="31489" y="312391"/>
                    <a:pt x="19649" y="276657"/>
                    <a:pt x="18049" y="238319"/>
                  </a:cubicBezTo>
                  <a:lnTo>
                    <a:pt x="65645" y="238319"/>
                  </a:lnTo>
                  <a:cubicBezTo>
                    <a:pt x="66222" y="259648"/>
                    <a:pt x="68883" y="280466"/>
                    <a:pt x="73459" y="300320"/>
                  </a:cubicBezTo>
                  <a:cubicBezTo>
                    <a:pt x="64214" y="306751"/>
                    <a:pt x="58147" y="317446"/>
                    <a:pt x="58147" y="329535"/>
                  </a:cubicBezTo>
                  <a:cubicBezTo>
                    <a:pt x="58147" y="332559"/>
                    <a:pt x="58528" y="335494"/>
                    <a:pt x="59242" y="338297"/>
                  </a:cubicBezTo>
                  <a:cubicBezTo>
                    <a:pt x="56382" y="339774"/>
                    <a:pt x="53605" y="341290"/>
                    <a:pt x="50916" y="342846"/>
                  </a:cubicBezTo>
                  <a:close/>
                  <a:moveTo>
                    <a:pt x="61189" y="357530"/>
                  </a:moveTo>
                  <a:cubicBezTo>
                    <a:pt x="63353" y="356299"/>
                    <a:pt x="65568" y="355092"/>
                    <a:pt x="67852" y="353916"/>
                  </a:cubicBezTo>
                  <a:cubicBezTo>
                    <a:pt x="74343" y="360799"/>
                    <a:pt x="83537" y="365110"/>
                    <a:pt x="93722" y="365110"/>
                  </a:cubicBezTo>
                  <a:cubicBezTo>
                    <a:pt x="94843" y="365110"/>
                    <a:pt x="95950" y="365052"/>
                    <a:pt x="97046" y="364949"/>
                  </a:cubicBezTo>
                  <a:cubicBezTo>
                    <a:pt x="101721" y="373881"/>
                    <a:pt x="106884" y="382398"/>
                    <a:pt x="112523" y="390423"/>
                  </a:cubicBezTo>
                  <a:cubicBezTo>
                    <a:pt x="120454" y="401707"/>
                    <a:pt x="129081" y="411674"/>
                    <a:pt x="138264" y="420284"/>
                  </a:cubicBezTo>
                  <a:cubicBezTo>
                    <a:pt x="107859" y="405711"/>
                    <a:pt x="81463" y="384078"/>
                    <a:pt x="61189" y="357530"/>
                  </a:cubicBezTo>
                  <a:close/>
                  <a:moveTo>
                    <a:pt x="113951" y="358774"/>
                  </a:moveTo>
                  <a:cubicBezTo>
                    <a:pt x="122550" y="352806"/>
                    <a:pt x="128397" y="343151"/>
                    <a:pt x="129192" y="332114"/>
                  </a:cubicBezTo>
                  <a:cubicBezTo>
                    <a:pt x="135517" y="330615"/>
                    <a:pt x="142009" y="329257"/>
                    <a:pt x="148648" y="328047"/>
                  </a:cubicBezTo>
                  <a:cubicBezTo>
                    <a:pt x="152578" y="350077"/>
                    <a:pt x="157851" y="370433"/>
                    <a:pt x="164358" y="388339"/>
                  </a:cubicBezTo>
                  <a:cubicBezTo>
                    <a:pt x="170714" y="405830"/>
                    <a:pt x="178050" y="420281"/>
                    <a:pt x="186116" y="431457"/>
                  </a:cubicBezTo>
                  <a:cubicBezTo>
                    <a:pt x="157187" y="418430"/>
                    <a:pt x="132097" y="392686"/>
                    <a:pt x="113951" y="358774"/>
                  </a:cubicBezTo>
                  <a:close/>
                  <a:moveTo>
                    <a:pt x="181131" y="382244"/>
                  </a:moveTo>
                  <a:cubicBezTo>
                    <a:pt x="174990" y="365343"/>
                    <a:pt x="169996" y="346098"/>
                    <a:pt x="166255" y="325223"/>
                  </a:cubicBezTo>
                  <a:cubicBezTo>
                    <a:pt x="183671" y="322818"/>
                    <a:pt x="201874" y="321398"/>
                    <a:pt x="220470" y="321052"/>
                  </a:cubicBezTo>
                  <a:lnTo>
                    <a:pt x="220470" y="439026"/>
                  </a:lnTo>
                  <a:cubicBezTo>
                    <a:pt x="206298" y="433028"/>
                    <a:pt x="192336" y="413077"/>
                    <a:pt x="181131" y="382244"/>
                  </a:cubicBezTo>
                  <a:close/>
                  <a:moveTo>
                    <a:pt x="220471" y="303201"/>
                  </a:moveTo>
                  <a:cubicBezTo>
                    <a:pt x="200955" y="303555"/>
                    <a:pt x="181810" y="305062"/>
                    <a:pt x="163455" y="307626"/>
                  </a:cubicBezTo>
                  <a:cubicBezTo>
                    <a:pt x="160388" y="285732"/>
                    <a:pt x="158623" y="262386"/>
                    <a:pt x="158272" y="238318"/>
                  </a:cubicBezTo>
                  <a:lnTo>
                    <a:pt x="194956" y="238318"/>
                  </a:lnTo>
                  <a:cubicBezTo>
                    <a:pt x="198186" y="250776"/>
                    <a:pt x="208014" y="260604"/>
                    <a:pt x="220471" y="263834"/>
                  </a:cubicBezTo>
                  <a:lnTo>
                    <a:pt x="220471" y="303201"/>
                  </a:lnTo>
                  <a:close/>
                  <a:moveTo>
                    <a:pt x="211668" y="229396"/>
                  </a:moveTo>
                  <a:cubicBezTo>
                    <a:pt x="211668" y="219621"/>
                    <a:pt x="219620" y="211668"/>
                    <a:pt x="229394" y="211668"/>
                  </a:cubicBezTo>
                  <a:cubicBezTo>
                    <a:pt x="239169" y="211668"/>
                    <a:pt x="247121" y="219621"/>
                    <a:pt x="247121" y="229396"/>
                  </a:cubicBezTo>
                  <a:cubicBezTo>
                    <a:pt x="247121" y="239170"/>
                    <a:pt x="239168" y="247122"/>
                    <a:pt x="229394" y="247122"/>
                  </a:cubicBezTo>
                  <a:cubicBezTo>
                    <a:pt x="219620" y="247122"/>
                    <a:pt x="211668" y="239170"/>
                    <a:pt x="211668" y="229396"/>
                  </a:cubicBezTo>
                  <a:close/>
                  <a:moveTo>
                    <a:pt x="272778" y="431413"/>
                  </a:moveTo>
                  <a:cubicBezTo>
                    <a:pt x="275655" y="427408"/>
                    <a:pt x="278531" y="422857"/>
                    <a:pt x="281377" y="417673"/>
                  </a:cubicBezTo>
                  <a:cubicBezTo>
                    <a:pt x="283748" y="413353"/>
                    <a:pt x="282169" y="407929"/>
                    <a:pt x="277849" y="405556"/>
                  </a:cubicBezTo>
                  <a:cubicBezTo>
                    <a:pt x="273529" y="403183"/>
                    <a:pt x="268104" y="404762"/>
                    <a:pt x="265732" y="409084"/>
                  </a:cubicBezTo>
                  <a:cubicBezTo>
                    <a:pt x="260430" y="418739"/>
                    <a:pt x="250600" y="433704"/>
                    <a:pt x="238318" y="439002"/>
                  </a:cubicBezTo>
                  <a:lnTo>
                    <a:pt x="238318" y="321052"/>
                  </a:lnTo>
                  <a:cubicBezTo>
                    <a:pt x="256888" y="321397"/>
                    <a:pt x="275071" y="322812"/>
                    <a:pt x="292466" y="325209"/>
                  </a:cubicBezTo>
                  <a:cubicBezTo>
                    <a:pt x="289983" y="339116"/>
                    <a:pt x="286968" y="352316"/>
                    <a:pt x="283432" y="364487"/>
                  </a:cubicBezTo>
                  <a:cubicBezTo>
                    <a:pt x="282058" y="369220"/>
                    <a:pt x="284779" y="374171"/>
                    <a:pt x="289511" y="375546"/>
                  </a:cubicBezTo>
                  <a:cubicBezTo>
                    <a:pt x="294245" y="376922"/>
                    <a:pt x="299195" y="374200"/>
                    <a:pt x="300570" y="369467"/>
                  </a:cubicBezTo>
                  <a:cubicBezTo>
                    <a:pt x="304349" y="356461"/>
                    <a:pt x="307537" y="342581"/>
                    <a:pt x="310140" y="328034"/>
                  </a:cubicBezTo>
                  <a:cubicBezTo>
                    <a:pt x="325756" y="330879"/>
                    <a:pt x="340570" y="334542"/>
                    <a:pt x="354273" y="338947"/>
                  </a:cubicBezTo>
                  <a:cubicBezTo>
                    <a:pt x="335962" y="382591"/>
                    <a:pt x="307065" y="415930"/>
                    <a:pt x="272778" y="431413"/>
                  </a:cubicBezTo>
                  <a:close/>
                  <a:moveTo>
                    <a:pt x="320528" y="420284"/>
                  </a:moveTo>
                  <a:cubicBezTo>
                    <a:pt x="329710" y="411675"/>
                    <a:pt x="338338" y="401707"/>
                    <a:pt x="346269" y="390423"/>
                  </a:cubicBezTo>
                  <a:cubicBezTo>
                    <a:pt x="355988" y="376596"/>
                    <a:pt x="364299" y="361318"/>
                    <a:pt x="371115" y="344948"/>
                  </a:cubicBezTo>
                  <a:cubicBezTo>
                    <a:pt x="380709" y="348743"/>
                    <a:pt x="389584" y="352944"/>
                    <a:pt x="397609" y="357519"/>
                  </a:cubicBezTo>
                  <a:cubicBezTo>
                    <a:pt x="377334" y="384072"/>
                    <a:pt x="350934" y="405708"/>
                    <a:pt x="320528" y="420284"/>
                  </a:cubicBezTo>
                  <a:close/>
                  <a:moveTo>
                    <a:pt x="407871" y="342851"/>
                  </a:moveTo>
                  <a:cubicBezTo>
                    <a:pt x="398684" y="337521"/>
                    <a:pt x="388470" y="332656"/>
                    <a:pt x="377397" y="328300"/>
                  </a:cubicBezTo>
                  <a:cubicBezTo>
                    <a:pt x="386890" y="300423"/>
                    <a:pt x="392291" y="269927"/>
                    <a:pt x="393146" y="238319"/>
                  </a:cubicBezTo>
                  <a:lnTo>
                    <a:pt x="440740" y="238319"/>
                  </a:lnTo>
                  <a:cubicBezTo>
                    <a:pt x="439141" y="276658"/>
                    <a:pt x="427299" y="312395"/>
                    <a:pt x="407871" y="342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30">
              <a:extLst>
                <a:ext uri="{FF2B5EF4-FFF2-40B4-BE49-F238E27FC236}">
                  <a16:creationId xmlns:a16="http://schemas.microsoft.com/office/drawing/2014/main" id="{57C2C36C-EE70-DD8F-195C-DB39C0314638}"/>
                </a:ext>
              </a:extLst>
            </p:cNvPr>
            <p:cNvSpPr/>
            <p:nvPr/>
          </p:nvSpPr>
          <p:spPr>
            <a:xfrm>
              <a:off x="4350845" y="3454485"/>
              <a:ext cx="20084" cy="31943"/>
            </a:xfrm>
            <a:custGeom>
              <a:avLst/>
              <a:gdLst/>
              <a:ahLst/>
              <a:cxnLst/>
              <a:rect l="l" t="t" r="r" b="b"/>
              <a:pathLst>
                <a:path w="20084" h="31943" extrusionOk="0">
                  <a:moveTo>
                    <a:pt x="19934" y="21397"/>
                  </a:moveTo>
                  <a:cubicBezTo>
                    <a:pt x="19103" y="16896"/>
                    <a:pt x="18373" y="12304"/>
                    <a:pt x="17770" y="7750"/>
                  </a:cubicBezTo>
                  <a:cubicBezTo>
                    <a:pt x="17123" y="2864"/>
                    <a:pt x="12638" y="-566"/>
                    <a:pt x="7749" y="78"/>
                  </a:cubicBezTo>
                  <a:cubicBezTo>
                    <a:pt x="2865" y="726"/>
                    <a:pt x="-570" y="5212"/>
                    <a:pt x="79" y="10097"/>
                  </a:cubicBezTo>
                  <a:cubicBezTo>
                    <a:pt x="722" y="14951"/>
                    <a:pt x="1498" y="19843"/>
                    <a:pt x="2384" y="24639"/>
                  </a:cubicBezTo>
                  <a:cubicBezTo>
                    <a:pt x="3179" y="28938"/>
                    <a:pt x="6930" y="31944"/>
                    <a:pt x="11149" y="31944"/>
                  </a:cubicBezTo>
                  <a:cubicBezTo>
                    <a:pt x="11687" y="31944"/>
                    <a:pt x="12233" y="31895"/>
                    <a:pt x="12781" y="31794"/>
                  </a:cubicBezTo>
                  <a:cubicBezTo>
                    <a:pt x="17629" y="30898"/>
                    <a:pt x="20830" y="26242"/>
                    <a:pt x="19934" y="213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30">
              <a:extLst>
                <a:ext uri="{FF2B5EF4-FFF2-40B4-BE49-F238E27FC236}">
                  <a16:creationId xmlns:a16="http://schemas.microsoft.com/office/drawing/2014/main" id="{DEE078B1-79AB-4131-2075-3DEDD77AE423}"/>
                </a:ext>
              </a:extLst>
            </p:cNvPr>
            <p:cNvSpPr/>
            <p:nvPr/>
          </p:nvSpPr>
          <p:spPr>
            <a:xfrm>
              <a:off x="4363649" y="3508803"/>
              <a:ext cx="22837" cy="31225"/>
            </a:xfrm>
            <a:custGeom>
              <a:avLst/>
              <a:gdLst/>
              <a:ahLst/>
              <a:cxnLst/>
              <a:rect l="l" t="t" r="r" b="b"/>
              <a:pathLst>
                <a:path w="22837" h="31225" extrusionOk="0">
                  <a:moveTo>
                    <a:pt x="22191" y="18972"/>
                  </a:moveTo>
                  <a:cubicBezTo>
                    <a:pt x="20482" y="14721"/>
                    <a:pt x="18858" y="10365"/>
                    <a:pt x="17364" y="6023"/>
                  </a:cubicBezTo>
                  <a:cubicBezTo>
                    <a:pt x="15761" y="1364"/>
                    <a:pt x="10686" y="-1117"/>
                    <a:pt x="6022" y="489"/>
                  </a:cubicBezTo>
                  <a:cubicBezTo>
                    <a:pt x="1362" y="2093"/>
                    <a:pt x="-1116" y="7171"/>
                    <a:pt x="488" y="11831"/>
                  </a:cubicBezTo>
                  <a:cubicBezTo>
                    <a:pt x="2080" y="16458"/>
                    <a:pt x="3811" y="21100"/>
                    <a:pt x="5632" y="25629"/>
                  </a:cubicBezTo>
                  <a:cubicBezTo>
                    <a:pt x="7032" y="29110"/>
                    <a:pt x="10378" y="31226"/>
                    <a:pt x="13915" y="31226"/>
                  </a:cubicBezTo>
                  <a:cubicBezTo>
                    <a:pt x="15023" y="31226"/>
                    <a:pt x="16150" y="31018"/>
                    <a:pt x="17241" y="30580"/>
                  </a:cubicBezTo>
                  <a:cubicBezTo>
                    <a:pt x="21815" y="28742"/>
                    <a:pt x="24030" y="23543"/>
                    <a:pt x="22191" y="189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30">
              <a:extLst>
                <a:ext uri="{FF2B5EF4-FFF2-40B4-BE49-F238E27FC236}">
                  <a16:creationId xmlns:a16="http://schemas.microsoft.com/office/drawing/2014/main" id="{2C365BA8-BA74-76D0-5C5C-C971063210AD}"/>
                </a:ext>
              </a:extLst>
            </p:cNvPr>
            <p:cNvSpPr/>
            <p:nvPr/>
          </p:nvSpPr>
          <p:spPr>
            <a:xfrm>
              <a:off x="4371751" y="3291388"/>
              <a:ext cx="23894" cy="30807"/>
            </a:xfrm>
            <a:custGeom>
              <a:avLst/>
              <a:gdLst/>
              <a:ahLst/>
              <a:cxnLst/>
              <a:rect l="l" t="t" r="r" b="b"/>
              <a:pathLst>
                <a:path w="23894" h="30807" extrusionOk="0">
                  <a:moveTo>
                    <a:pt x="18945" y="936"/>
                  </a:moveTo>
                  <a:cubicBezTo>
                    <a:pt x="14536" y="-1259"/>
                    <a:pt x="9176" y="537"/>
                    <a:pt x="6979" y="4950"/>
                  </a:cubicBezTo>
                  <a:cubicBezTo>
                    <a:pt x="4795" y="9341"/>
                    <a:pt x="2696" y="13839"/>
                    <a:pt x="746" y="18316"/>
                  </a:cubicBezTo>
                  <a:cubicBezTo>
                    <a:pt x="-1224" y="22834"/>
                    <a:pt x="842" y="28093"/>
                    <a:pt x="5361" y="30062"/>
                  </a:cubicBezTo>
                  <a:cubicBezTo>
                    <a:pt x="6522" y="30568"/>
                    <a:pt x="7731" y="30807"/>
                    <a:pt x="8921" y="30807"/>
                  </a:cubicBezTo>
                  <a:cubicBezTo>
                    <a:pt x="12363" y="30807"/>
                    <a:pt x="15642" y="28803"/>
                    <a:pt x="17106" y="25447"/>
                  </a:cubicBezTo>
                  <a:cubicBezTo>
                    <a:pt x="18938" y="21245"/>
                    <a:pt x="20907" y="17024"/>
                    <a:pt x="22959" y="12901"/>
                  </a:cubicBezTo>
                  <a:cubicBezTo>
                    <a:pt x="25154" y="8490"/>
                    <a:pt x="23357" y="3133"/>
                    <a:pt x="18945" y="9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30">
              <a:extLst>
                <a:ext uri="{FF2B5EF4-FFF2-40B4-BE49-F238E27FC236}">
                  <a16:creationId xmlns:a16="http://schemas.microsoft.com/office/drawing/2014/main" id="{29C17D4F-64B6-4CD2-6189-5674553F6F44}"/>
                </a:ext>
              </a:extLst>
            </p:cNvPr>
            <p:cNvSpPr/>
            <p:nvPr/>
          </p:nvSpPr>
          <p:spPr>
            <a:xfrm>
              <a:off x="4479264" y="3171415"/>
              <a:ext cx="30067" cy="25196"/>
            </a:xfrm>
            <a:custGeom>
              <a:avLst/>
              <a:gdLst/>
              <a:ahLst/>
              <a:cxnLst/>
              <a:rect l="l" t="t" r="r" b="b"/>
              <a:pathLst>
                <a:path w="30067" h="25196" extrusionOk="0">
                  <a:moveTo>
                    <a:pt x="28903" y="4520"/>
                  </a:moveTo>
                  <a:cubicBezTo>
                    <a:pt x="26470" y="232"/>
                    <a:pt x="21023" y="-1267"/>
                    <a:pt x="16737" y="1164"/>
                  </a:cubicBezTo>
                  <a:cubicBezTo>
                    <a:pt x="12492" y="3573"/>
                    <a:pt x="8251" y="6123"/>
                    <a:pt x="4135" y="8743"/>
                  </a:cubicBezTo>
                  <a:cubicBezTo>
                    <a:pt x="-23" y="11388"/>
                    <a:pt x="-1250" y="16904"/>
                    <a:pt x="1395" y="21063"/>
                  </a:cubicBezTo>
                  <a:cubicBezTo>
                    <a:pt x="3098" y="23735"/>
                    <a:pt x="5984" y="25196"/>
                    <a:pt x="8935" y="25196"/>
                  </a:cubicBezTo>
                  <a:cubicBezTo>
                    <a:pt x="10574" y="25196"/>
                    <a:pt x="12232" y="24745"/>
                    <a:pt x="13716" y="23800"/>
                  </a:cubicBezTo>
                  <a:cubicBezTo>
                    <a:pt x="17582" y="21342"/>
                    <a:pt x="21562" y="18947"/>
                    <a:pt x="25548" y="16686"/>
                  </a:cubicBezTo>
                  <a:cubicBezTo>
                    <a:pt x="29833" y="14253"/>
                    <a:pt x="31336" y="8806"/>
                    <a:pt x="28903" y="45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30">
              <a:extLst>
                <a:ext uri="{FF2B5EF4-FFF2-40B4-BE49-F238E27FC236}">
                  <a16:creationId xmlns:a16="http://schemas.microsoft.com/office/drawing/2014/main" id="{AB2D1F3A-91A4-1320-61F6-5059DDC5FE6E}"/>
                </a:ext>
              </a:extLst>
            </p:cNvPr>
            <p:cNvSpPr/>
            <p:nvPr/>
          </p:nvSpPr>
          <p:spPr>
            <a:xfrm>
              <a:off x="4386954" y="3559489"/>
              <a:ext cx="25370" cy="29963"/>
            </a:xfrm>
            <a:custGeom>
              <a:avLst/>
              <a:gdLst/>
              <a:ahLst/>
              <a:cxnLst/>
              <a:rect l="l" t="t" r="r" b="b"/>
              <a:pathLst>
                <a:path w="25370" h="29963" extrusionOk="0">
                  <a:moveTo>
                    <a:pt x="23906" y="16143"/>
                  </a:moveTo>
                  <a:cubicBezTo>
                    <a:pt x="21395" y="12316"/>
                    <a:pt x="18945" y="8370"/>
                    <a:pt x="16624" y="4411"/>
                  </a:cubicBezTo>
                  <a:cubicBezTo>
                    <a:pt x="14130" y="159"/>
                    <a:pt x="8663" y="-1266"/>
                    <a:pt x="4410" y="1228"/>
                  </a:cubicBezTo>
                  <a:cubicBezTo>
                    <a:pt x="160" y="3722"/>
                    <a:pt x="-1266" y="9189"/>
                    <a:pt x="1228" y="13441"/>
                  </a:cubicBezTo>
                  <a:cubicBezTo>
                    <a:pt x="3701" y="17656"/>
                    <a:pt x="6311" y="21860"/>
                    <a:pt x="8985" y="25935"/>
                  </a:cubicBezTo>
                  <a:cubicBezTo>
                    <a:pt x="10699" y="28546"/>
                    <a:pt x="13548" y="29964"/>
                    <a:pt x="16454" y="29964"/>
                  </a:cubicBezTo>
                  <a:cubicBezTo>
                    <a:pt x="18134" y="29964"/>
                    <a:pt x="19833" y="29490"/>
                    <a:pt x="21342" y="28499"/>
                  </a:cubicBezTo>
                  <a:cubicBezTo>
                    <a:pt x="25462" y="25796"/>
                    <a:pt x="26610" y="20263"/>
                    <a:pt x="23906" y="16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30">
              <a:extLst>
                <a:ext uri="{FF2B5EF4-FFF2-40B4-BE49-F238E27FC236}">
                  <a16:creationId xmlns:a16="http://schemas.microsoft.com/office/drawing/2014/main" id="{93964D3B-CCD9-7C51-27DA-30D6343D9804}"/>
                </a:ext>
              </a:extLst>
            </p:cNvPr>
            <p:cNvSpPr/>
            <p:nvPr/>
          </p:nvSpPr>
          <p:spPr>
            <a:xfrm>
              <a:off x="4348402" y="3398703"/>
              <a:ext cx="18401" cy="32105"/>
            </a:xfrm>
            <a:custGeom>
              <a:avLst/>
              <a:gdLst/>
              <a:ahLst/>
              <a:cxnLst/>
              <a:rect l="l" t="t" r="r" b="b"/>
              <a:pathLst>
                <a:path w="18401" h="32105" extrusionOk="0">
                  <a:moveTo>
                    <a:pt x="10047" y="17"/>
                  </a:moveTo>
                  <a:cubicBezTo>
                    <a:pt x="5124" y="-285"/>
                    <a:pt x="887" y="3434"/>
                    <a:pt x="572" y="8353"/>
                  </a:cubicBezTo>
                  <a:cubicBezTo>
                    <a:pt x="260" y="13224"/>
                    <a:pt x="68" y="18172"/>
                    <a:pt x="1" y="23058"/>
                  </a:cubicBezTo>
                  <a:cubicBezTo>
                    <a:pt x="-68" y="27987"/>
                    <a:pt x="3871" y="32037"/>
                    <a:pt x="8800" y="32105"/>
                  </a:cubicBezTo>
                  <a:cubicBezTo>
                    <a:pt x="8841" y="32106"/>
                    <a:pt x="8883" y="32106"/>
                    <a:pt x="8926" y="32106"/>
                  </a:cubicBezTo>
                  <a:cubicBezTo>
                    <a:pt x="13797" y="32106"/>
                    <a:pt x="17778" y="28191"/>
                    <a:pt x="17846" y="23306"/>
                  </a:cubicBezTo>
                  <a:cubicBezTo>
                    <a:pt x="17910" y="18715"/>
                    <a:pt x="18090" y="14067"/>
                    <a:pt x="18383" y="9493"/>
                  </a:cubicBezTo>
                  <a:cubicBezTo>
                    <a:pt x="18698" y="4574"/>
                    <a:pt x="14965" y="332"/>
                    <a:pt x="10047" y="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30">
              <a:extLst>
                <a:ext uri="{FF2B5EF4-FFF2-40B4-BE49-F238E27FC236}">
                  <a16:creationId xmlns:a16="http://schemas.microsoft.com/office/drawing/2014/main" id="{307929FD-9121-4E27-8275-29AB9AFC9D00}"/>
                </a:ext>
              </a:extLst>
            </p:cNvPr>
            <p:cNvSpPr/>
            <p:nvPr/>
          </p:nvSpPr>
          <p:spPr>
            <a:xfrm>
              <a:off x="4354652" y="3343627"/>
              <a:ext cx="21198" cy="31724"/>
            </a:xfrm>
            <a:custGeom>
              <a:avLst/>
              <a:gdLst/>
              <a:ahLst/>
              <a:cxnLst/>
              <a:rect l="l" t="t" r="r" b="b"/>
              <a:pathLst>
                <a:path w="21198" h="31724" extrusionOk="0">
                  <a:moveTo>
                    <a:pt x="14584" y="306"/>
                  </a:moveTo>
                  <a:cubicBezTo>
                    <a:pt x="9829" y="-967"/>
                    <a:pt x="4930" y="1852"/>
                    <a:pt x="3654" y="6613"/>
                  </a:cubicBezTo>
                  <a:cubicBezTo>
                    <a:pt x="2384" y="11348"/>
                    <a:pt x="1222" y="16165"/>
                    <a:pt x="201" y="20927"/>
                  </a:cubicBezTo>
                  <a:cubicBezTo>
                    <a:pt x="-834" y="25745"/>
                    <a:pt x="2234" y="30490"/>
                    <a:pt x="7053" y="31524"/>
                  </a:cubicBezTo>
                  <a:cubicBezTo>
                    <a:pt x="7684" y="31660"/>
                    <a:pt x="8313" y="31724"/>
                    <a:pt x="8934" y="31724"/>
                  </a:cubicBezTo>
                  <a:cubicBezTo>
                    <a:pt x="13051" y="31724"/>
                    <a:pt x="16751" y="28858"/>
                    <a:pt x="17650" y="24671"/>
                  </a:cubicBezTo>
                  <a:cubicBezTo>
                    <a:pt x="18609" y="20202"/>
                    <a:pt x="19700" y="15682"/>
                    <a:pt x="20892" y="11237"/>
                  </a:cubicBezTo>
                  <a:cubicBezTo>
                    <a:pt x="22169" y="6476"/>
                    <a:pt x="19344" y="1582"/>
                    <a:pt x="14584" y="3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30">
              <a:extLst>
                <a:ext uri="{FF2B5EF4-FFF2-40B4-BE49-F238E27FC236}">
                  <a16:creationId xmlns:a16="http://schemas.microsoft.com/office/drawing/2014/main" id="{90628F7E-54C1-6D19-D9AA-4376C21104F4}"/>
                </a:ext>
              </a:extLst>
            </p:cNvPr>
            <p:cNvSpPr/>
            <p:nvPr/>
          </p:nvSpPr>
          <p:spPr>
            <a:xfrm>
              <a:off x="4561053" y="3690509"/>
              <a:ext cx="31771" cy="21001"/>
            </a:xfrm>
            <a:custGeom>
              <a:avLst/>
              <a:gdLst/>
              <a:ahLst/>
              <a:cxnLst/>
              <a:rect l="l" t="t" r="r" b="b"/>
              <a:pathLst>
                <a:path w="31771" h="21001" extrusionOk="0">
                  <a:moveTo>
                    <a:pt x="24592" y="3326"/>
                  </a:moveTo>
                  <a:cubicBezTo>
                    <a:pt x="20098" y="2429"/>
                    <a:pt x="15563" y="1403"/>
                    <a:pt x="11116" y="276"/>
                  </a:cubicBezTo>
                  <a:cubicBezTo>
                    <a:pt x="6335" y="-937"/>
                    <a:pt x="1484" y="1960"/>
                    <a:pt x="275" y="6737"/>
                  </a:cubicBezTo>
                  <a:cubicBezTo>
                    <a:pt x="-935" y="11515"/>
                    <a:pt x="1958" y="16369"/>
                    <a:pt x="6736" y="17578"/>
                  </a:cubicBezTo>
                  <a:cubicBezTo>
                    <a:pt x="11476" y="18778"/>
                    <a:pt x="16309" y="19872"/>
                    <a:pt x="21100" y="20827"/>
                  </a:cubicBezTo>
                  <a:cubicBezTo>
                    <a:pt x="21689" y="20945"/>
                    <a:pt x="22276" y="21002"/>
                    <a:pt x="22856" y="21002"/>
                  </a:cubicBezTo>
                  <a:cubicBezTo>
                    <a:pt x="27024" y="21002"/>
                    <a:pt x="30750" y="18067"/>
                    <a:pt x="31598" y="13824"/>
                  </a:cubicBezTo>
                  <a:cubicBezTo>
                    <a:pt x="32561" y="8991"/>
                    <a:pt x="29426" y="4291"/>
                    <a:pt x="24592" y="33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30">
              <a:extLst>
                <a:ext uri="{FF2B5EF4-FFF2-40B4-BE49-F238E27FC236}">
                  <a16:creationId xmlns:a16="http://schemas.microsoft.com/office/drawing/2014/main" id="{9CB87172-FE6B-F2C1-ECF9-DEBA800F61A0}"/>
                </a:ext>
              </a:extLst>
            </p:cNvPr>
            <p:cNvSpPr/>
            <p:nvPr/>
          </p:nvSpPr>
          <p:spPr>
            <a:xfrm>
              <a:off x="4399044" y="3244116"/>
              <a:ext cx="26319" cy="29346"/>
            </a:xfrm>
            <a:custGeom>
              <a:avLst/>
              <a:gdLst/>
              <a:ahLst/>
              <a:cxnLst/>
              <a:rect l="l" t="t" r="r" b="b"/>
              <a:pathLst>
                <a:path w="26319" h="29346" extrusionOk="0">
                  <a:moveTo>
                    <a:pt x="22867" y="1874"/>
                  </a:moveTo>
                  <a:cubicBezTo>
                    <a:pt x="18978" y="-1146"/>
                    <a:pt x="13369" y="-442"/>
                    <a:pt x="10345" y="3452"/>
                  </a:cubicBezTo>
                  <a:cubicBezTo>
                    <a:pt x="7345" y="7319"/>
                    <a:pt x="4404" y="11310"/>
                    <a:pt x="1608" y="15313"/>
                  </a:cubicBezTo>
                  <a:cubicBezTo>
                    <a:pt x="-1214" y="19353"/>
                    <a:pt x="-225" y="24915"/>
                    <a:pt x="3816" y="27738"/>
                  </a:cubicBezTo>
                  <a:cubicBezTo>
                    <a:pt x="5372" y="28825"/>
                    <a:pt x="7153" y="29346"/>
                    <a:pt x="8916" y="29346"/>
                  </a:cubicBezTo>
                  <a:cubicBezTo>
                    <a:pt x="11733" y="29346"/>
                    <a:pt x="14505" y="28016"/>
                    <a:pt x="16240" y="25532"/>
                  </a:cubicBezTo>
                  <a:cubicBezTo>
                    <a:pt x="18866" y="21773"/>
                    <a:pt x="21625" y="18026"/>
                    <a:pt x="24445" y="14395"/>
                  </a:cubicBezTo>
                  <a:cubicBezTo>
                    <a:pt x="27467" y="10502"/>
                    <a:pt x="26760" y="4896"/>
                    <a:pt x="22867" y="18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30">
              <a:extLst>
                <a:ext uri="{FF2B5EF4-FFF2-40B4-BE49-F238E27FC236}">
                  <a16:creationId xmlns:a16="http://schemas.microsoft.com/office/drawing/2014/main" id="{05F972CC-292B-D021-250F-F5B00F5BFE85}"/>
                </a:ext>
              </a:extLst>
            </p:cNvPr>
            <p:cNvSpPr/>
            <p:nvPr/>
          </p:nvSpPr>
          <p:spPr>
            <a:xfrm>
              <a:off x="4529049" y="3148837"/>
              <a:ext cx="31296" cy="22644"/>
            </a:xfrm>
            <a:custGeom>
              <a:avLst/>
              <a:gdLst/>
              <a:ahLst/>
              <a:cxnLst/>
              <a:rect l="l" t="t" r="r" b="b"/>
              <a:pathLst>
                <a:path w="31296" h="22644" extrusionOk="0">
                  <a:moveTo>
                    <a:pt x="30850" y="6145"/>
                  </a:moveTo>
                  <a:cubicBezTo>
                    <a:pt x="29313" y="1462"/>
                    <a:pt x="24273" y="-1089"/>
                    <a:pt x="19588" y="447"/>
                  </a:cubicBezTo>
                  <a:cubicBezTo>
                    <a:pt x="14943" y="1971"/>
                    <a:pt x="10275" y="3634"/>
                    <a:pt x="5716" y="5393"/>
                  </a:cubicBezTo>
                  <a:cubicBezTo>
                    <a:pt x="1117" y="7166"/>
                    <a:pt x="-1173" y="12332"/>
                    <a:pt x="600" y="16930"/>
                  </a:cubicBezTo>
                  <a:cubicBezTo>
                    <a:pt x="1967" y="20472"/>
                    <a:pt x="5346" y="22644"/>
                    <a:pt x="8930" y="22644"/>
                  </a:cubicBezTo>
                  <a:cubicBezTo>
                    <a:pt x="9996" y="22644"/>
                    <a:pt x="11082" y="22452"/>
                    <a:pt x="12138" y="22045"/>
                  </a:cubicBezTo>
                  <a:cubicBezTo>
                    <a:pt x="16416" y="20396"/>
                    <a:pt x="20794" y="18835"/>
                    <a:pt x="25152" y="17406"/>
                  </a:cubicBezTo>
                  <a:cubicBezTo>
                    <a:pt x="29835" y="15869"/>
                    <a:pt x="32385" y="10828"/>
                    <a:pt x="30850" y="61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30">
              <a:extLst>
                <a:ext uri="{FF2B5EF4-FFF2-40B4-BE49-F238E27FC236}">
                  <a16:creationId xmlns:a16="http://schemas.microsoft.com/office/drawing/2014/main" id="{8D2A9714-29D0-B829-106D-27FB7DD4426D}"/>
                </a:ext>
              </a:extLst>
            </p:cNvPr>
            <p:cNvSpPr/>
            <p:nvPr/>
          </p:nvSpPr>
          <p:spPr>
            <a:xfrm>
              <a:off x="4419789" y="3604600"/>
              <a:ext cx="27606" cy="28259"/>
            </a:xfrm>
            <a:custGeom>
              <a:avLst/>
              <a:gdLst/>
              <a:ahLst/>
              <a:cxnLst/>
              <a:rect l="l" t="t" r="r" b="b"/>
              <a:pathLst>
                <a:path w="27606" h="28259" extrusionOk="0">
                  <a:moveTo>
                    <a:pt x="25039" y="13073"/>
                  </a:moveTo>
                  <a:cubicBezTo>
                    <a:pt x="21823" y="9813"/>
                    <a:pt x="18643" y="6419"/>
                    <a:pt x="15587" y="2988"/>
                  </a:cubicBezTo>
                  <a:cubicBezTo>
                    <a:pt x="12310" y="-691"/>
                    <a:pt x="6670" y="-1018"/>
                    <a:pt x="2987" y="2261"/>
                  </a:cubicBezTo>
                  <a:cubicBezTo>
                    <a:pt x="-693" y="5539"/>
                    <a:pt x="-1017" y="11181"/>
                    <a:pt x="2262" y="14860"/>
                  </a:cubicBezTo>
                  <a:cubicBezTo>
                    <a:pt x="5516" y="18513"/>
                    <a:pt x="8902" y="22126"/>
                    <a:pt x="12326" y="25600"/>
                  </a:cubicBezTo>
                  <a:cubicBezTo>
                    <a:pt x="14073" y="27372"/>
                    <a:pt x="16377" y="28260"/>
                    <a:pt x="18683" y="28260"/>
                  </a:cubicBezTo>
                  <a:cubicBezTo>
                    <a:pt x="20944" y="28260"/>
                    <a:pt x="23209" y="27405"/>
                    <a:pt x="24947" y="25692"/>
                  </a:cubicBezTo>
                  <a:cubicBezTo>
                    <a:pt x="28457" y="22232"/>
                    <a:pt x="28497" y="16583"/>
                    <a:pt x="25039" y="130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30">
              <a:extLst>
                <a:ext uri="{FF2B5EF4-FFF2-40B4-BE49-F238E27FC236}">
                  <a16:creationId xmlns:a16="http://schemas.microsoft.com/office/drawing/2014/main" id="{BBA6D0EB-712F-9C0C-B02C-B50583DEA730}"/>
                </a:ext>
              </a:extLst>
            </p:cNvPr>
            <p:cNvSpPr/>
            <p:nvPr/>
          </p:nvSpPr>
          <p:spPr>
            <a:xfrm>
              <a:off x="4451921" y="3627779"/>
              <a:ext cx="87503" cy="71148"/>
            </a:xfrm>
            <a:custGeom>
              <a:avLst/>
              <a:gdLst/>
              <a:ahLst/>
              <a:cxnLst/>
              <a:rect l="l" t="t" r="r" b="b"/>
              <a:pathLst>
                <a:path w="87503" h="71148" extrusionOk="0">
                  <a:moveTo>
                    <a:pt x="82027" y="50241"/>
                  </a:moveTo>
                  <a:cubicBezTo>
                    <a:pt x="77965" y="48538"/>
                    <a:pt x="73899" y="46710"/>
                    <a:pt x="69924" y="44811"/>
                  </a:cubicBezTo>
                  <a:cubicBezTo>
                    <a:pt x="70718" y="41864"/>
                    <a:pt x="71147" y="38769"/>
                    <a:pt x="71147" y="35575"/>
                  </a:cubicBezTo>
                  <a:cubicBezTo>
                    <a:pt x="71147" y="15959"/>
                    <a:pt x="55188" y="0"/>
                    <a:pt x="35572" y="0"/>
                  </a:cubicBezTo>
                  <a:cubicBezTo>
                    <a:pt x="15958" y="0"/>
                    <a:pt x="0" y="15959"/>
                    <a:pt x="0" y="35575"/>
                  </a:cubicBezTo>
                  <a:cubicBezTo>
                    <a:pt x="0" y="55190"/>
                    <a:pt x="15958" y="71148"/>
                    <a:pt x="35572" y="71148"/>
                  </a:cubicBezTo>
                  <a:cubicBezTo>
                    <a:pt x="45576" y="71148"/>
                    <a:pt x="54624" y="66991"/>
                    <a:pt x="61094" y="60321"/>
                  </a:cubicBezTo>
                  <a:cubicBezTo>
                    <a:pt x="61288" y="60433"/>
                    <a:pt x="61469" y="60559"/>
                    <a:pt x="61674" y="60658"/>
                  </a:cubicBezTo>
                  <a:cubicBezTo>
                    <a:pt x="66086" y="62775"/>
                    <a:pt x="70613" y="64810"/>
                    <a:pt x="75129" y="66703"/>
                  </a:cubicBezTo>
                  <a:cubicBezTo>
                    <a:pt x="76256" y="67175"/>
                    <a:pt x="77425" y="67399"/>
                    <a:pt x="78574" y="67399"/>
                  </a:cubicBezTo>
                  <a:cubicBezTo>
                    <a:pt x="82063" y="67399"/>
                    <a:pt x="85375" y="65341"/>
                    <a:pt x="86808" y="61922"/>
                  </a:cubicBezTo>
                  <a:cubicBezTo>
                    <a:pt x="88713" y="57374"/>
                    <a:pt x="86572" y="52145"/>
                    <a:pt x="82027" y="50241"/>
                  </a:cubicBezTo>
                  <a:close/>
                  <a:moveTo>
                    <a:pt x="35572" y="53301"/>
                  </a:moveTo>
                  <a:cubicBezTo>
                    <a:pt x="25798" y="53301"/>
                    <a:pt x="17847" y="45349"/>
                    <a:pt x="17847" y="35575"/>
                  </a:cubicBezTo>
                  <a:cubicBezTo>
                    <a:pt x="17847" y="25800"/>
                    <a:pt x="25799" y="17847"/>
                    <a:pt x="35572" y="17847"/>
                  </a:cubicBezTo>
                  <a:cubicBezTo>
                    <a:pt x="45348" y="17847"/>
                    <a:pt x="53300" y="25800"/>
                    <a:pt x="53300" y="35575"/>
                  </a:cubicBezTo>
                  <a:cubicBezTo>
                    <a:pt x="53300" y="45348"/>
                    <a:pt x="45348" y="53301"/>
                    <a:pt x="35572" y="53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30">
              <a:extLst>
                <a:ext uri="{FF2B5EF4-FFF2-40B4-BE49-F238E27FC236}">
                  <a16:creationId xmlns:a16="http://schemas.microsoft.com/office/drawing/2014/main" id="{918632E9-ADC6-35D7-41A1-1B39A4F775F1}"/>
                </a:ext>
              </a:extLst>
            </p:cNvPr>
            <p:cNvSpPr/>
            <p:nvPr/>
          </p:nvSpPr>
          <p:spPr>
            <a:xfrm>
              <a:off x="4435365" y="3203603"/>
              <a:ext cx="28397" cy="27457"/>
            </a:xfrm>
            <a:custGeom>
              <a:avLst/>
              <a:gdLst/>
              <a:ahLst/>
              <a:cxnLst/>
              <a:rect l="l" t="t" r="r" b="b"/>
              <a:pathLst>
                <a:path w="28397" h="27457" extrusionOk="0">
                  <a:moveTo>
                    <a:pt x="26220" y="3083"/>
                  </a:moveTo>
                  <a:cubicBezTo>
                    <a:pt x="22992" y="-644"/>
                    <a:pt x="17357" y="-1048"/>
                    <a:pt x="13633" y="2178"/>
                  </a:cubicBezTo>
                  <a:cubicBezTo>
                    <a:pt x="9941" y="5374"/>
                    <a:pt x="6281" y="8708"/>
                    <a:pt x="2752" y="12090"/>
                  </a:cubicBezTo>
                  <a:cubicBezTo>
                    <a:pt x="-808" y="15499"/>
                    <a:pt x="-930" y="21148"/>
                    <a:pt x="2479" y="24707"/>
                  </a:cubicBezTo>
                  <a:cubicBezTo>
                    <a:pt x="4232" y="26537"/>
                    <a:pt x="6577" y="27458"/>
                    <a:pt x="8924" y="27458"/>
                  </a:cubicBezTo>
                  <a:cubicBezTo>
                    <a:pt x="11144" y="27458"/>
                    <a:pt x="13366" y="26635"/>
                    <a:pt x="15097" y="24978"/>
                  </a:cubicBezTo>
                  <a:cubicBezTo>
                    <a:pt x="18411" y="21802"/>
                    <a:pt x="21850" y="18672"/>
                    <a:pt x="25314" y="15670"/>
                  </a:cubicBezTo>
                  <a:cubicBezTo>
                    <a:pt x="29041" y="12444"/>
                    <a:pt x="29445" y="6808"/>
                    <a:pt x="26220" y="30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30">
              <a:extLst>
                <a:ext uri="{FF2B5EF4-FFF2-40B4-BE49-F238E27FC236}">
                  <a16:creationId xmlns:a16="http://schemas.microsoft.com/office/drawing/2014/main" id="{F4850410-8564-5495-90BE-4ECF26E2D460}"/>
                </a:ext>
              </a:extLst>
            </p:cNvPr>
            <p:cNvSpPr/>
            <p:nvPr/>
          </p:nvSpPr>
          <p:spPr>
            <a:xfrm>
              <a:off x="4582869" y="3107782"/>
              <a:ext cx="374289" cy="609193"/>
            </a:xfrm>
            <a:custGeom>
              <a:avLst/>
              <a:gdLst/>
              <a:ahLst/>
              <a:cxnLst/>
              <a:rect l="l" t="t" r="r" b="b"/>
              <a:pathLst>
                <a:path w="374289" h="609193" extrusionOk="0">
                  <a:moveTo>
                    <a:pt x="345542" y="283214"/>
                  </a:moveTo>
                  <a:cubicBezTo>
                    <a:pt x="337879" y="218685"/>
                    <a:pt x="309047" y="158967"/>
                    <a:pt x="262389" y="112308"/>
                  </a:cubicBezTo>
                  <a:cubicBezTo>
                    <a:pt x="215747" y="65667"/>
                    <a:pt x="156057" y="36841"/>
                    <a:pt x="91555" y="29163"/>
                  </a:cubicBezTo>
                  <a:cubicBezTo>
                    <a:pt x="88527" y="12598"/>
                    <a:pt x="73998" y="0"/>
                    <a:pt x="56572" y="0"/>
                  </a:cubicBezTo>
                  <a:cubicBezTo>
                    <a:pt x="39154" y="0"/>
                    <a:pt x="24630" y="12587"/>
                    <a:pt x="21593" y="29141"/>
                  </a:cubicBezTo>
                  <a:cubicBezTo>
                    <a:pt x="16872" y="29708"/>
                    <a:pt x="12109" y="30392"/>
                    <a:pt x="7428" y="31188"/>
                  </a:cubicBezTo>
                  <a:cubicBezTo>
                    <a:pt x="2570" y="32015"/>
                    <a:pt x="-698" y="36623"/>
                    <a:pt x="128" y="41481"/>
                  </a:cubicBezTo>
                  <a:cubicBezTo>
                    <a:pt x="868" y="45833"/>
                    <a:pt x="4643" y="48910"/>
                    <a:pt x="8914" y="48910"/>
                  </a:cubicBezTo>
                  <a:cubicBezTo>
                    <a:pt x="9411" y="48910"/>
                    <a:pt x="9915" y="48869"/>
                    <a:pt x="10422" y="48783"/>
                  </a:cubicBezTo>
                  <a:cubicBezTo>
                    <a:pt x="14541" y="48082"/>
                    <a:pt x="18726" y="47483"/>
                    <a:pt x="22884" y="46972"/>
                  </a:cubicBezTo>
                  <a:cubicBezTo>
                    <a:pt x="27647" y="61012"/>
                    <a:pt x="40945" y="71148"/>
                    <a:pt x="56573" y="71148"/>
                  </a:cubicBezTo>
                  <a:cubicBezTo>
                    <a:pt x="72199" y="71148"/>
                    <a:pt x="85494" y="61017"/>
                    <a:pt x="90261" y="46982"/>
                  </a:cubicBezTo>
                  <a:cubicBezTo>
                    <a:pt x="150482" y="54340"/>
                    <a:pt x="206193" y="81351"/>
                    <a:pt x="249771" y="124927"/>
                  </a:cubicBezTo>
                  <a:cubicBezTo>
                    <a:pt x="293316" y="168473"/>
                    <a:pt x="320319" y="224133"/>
                    <a:pt x="327701" y="284304"/>
                  </a:cubicBezTo>
                  <a:cubicBezTo>
                    <a:pt x="313462" y="288954"/>
                    <a:pt x="303144" y="302352"/>
                    <a:pt x="303144" y="318124"/>
                  </a:cubicBezTo>
                  <a:cubicBezTo>
                    <a:pt x="303144" y="333894"/>
                    <a:pt x="313462" y="347292"/>
                    <a:pt x="327701" y="351942"/>
                  </a:cubicBezTo>
                  <a:cubicBezTo>
                    <a:pt x="320319" y="412112"/>
                    <a:pt x="293316" y="467775"/>
                    <a:pt x="249771" y="511320"/>
                  </a:cubicBezTo>
                  <a:cubicBezTo>
                    <a:pt x="198164" y="562925"/>
                    <a:pt x="129553" y="591346"/>
                    <a:pt x="56572" y="591346"/>
                  </a:cubicBezTo>
                  <a:cubicBezTo>
                    <a:pt x="51977" y="591346"/>
                    <a:pt x="47326" y="591230"/>
                    <a:pt x="42750" y="591002"/>
                  </a:cubicBezTo>
                  <a:cubicBezTo>
                    <a:pt x="37814" y="590759"/>
                    <a:pt x="33638" y="594550"/>
                    <a:pt x="33393" y="599471"/>
                  </a:cubicBezTo>
                  <a:cubicBezTo>
                    <a:pt x="33149" y="604393"/>
                    <a:pt x="36941" y="608583"/>
                    <a:pt x="41862" y="608828"/>
                  </a:cubicBezTo>
                  <a:cubicBezTo>
                    <a:pt x="46733" y="609070"/>
                    <a:pt x="51683" y="609193"/>
                    <a:pt x="56572" y="609193"/>
                  </a:cubicBezTo>
                  <a:cubicBezTo>
                    <a:pt x="134320" y="609193"/>
                    <a:pt x="207413" y="578917"/>
                    <a:pt x="262389" y="523940"/>
                  </a:cubicBezTo>
                  <a:cubicBezTo>
                    <a:pt x="309047" y="477281"/>
                    <a:pt x="337878" y="417564"/>
                    <a:pt x="345542" y="353033"/>
                  </a:cubicBezTo>
                  <a:cubicBezTo>
                    <a:pt x="361903" y="349840"/>
                    <a:pt x="374290" y="335405"/>
                    <a:pt x="374290" y="318125"/>
                  </a:cubicBezTo>
                  <a:cubicBezTo>
                    <a:pt x="374290" y="300844"/>
                    <a:pt x="361903" y="286408"/>
                    <a:pt x="345542" y="283214"/>
                  </a:cubicBezTo>
                  <a:close/>
                  <a:moveTo>
                    <a:pt x="56572" y="53301"/>
                  </a:moveTo>
                  <a:cubicBezTo>
                    <a:pt x="46797" y="53301"/>
                    <a:pt x="38846" y="45348"/>
                    <a:pt x="38846" y="35574"/>
                  </a:cubicBezTo>
                  <a:cubicBezTo>
                    <a:pt x="38846" y="25799"/>
                    <a:pt x="46797" y="17847"/>
                    <a:pt x="56572" y="17847"/>
                  </a:cubicBezTo>
                  <a:cubicBezTo>
                    <a:pt x="66346" y="17847"/>
                    <a:pt x="74298" y="25800"/>
                    <a:pt x="74298" y="35574"/>
                  </a:cubicBezTo>
                  <a:cubicBezTo>
                    <a:pt x="74298" y="45348"/>
                    <a:pt x="66346" y="53301"/>
                    <a:pt x="56572" y="53301"/>
                  </a:cubicBezTo>
                  <a:close/>
                  <a:moveTo>
                    <a:pt x="338716" y="335851"/>
                  </a:moveTo>
                  <a:cubicBezTo>
                    <a:pt x="328942" y="335851"/>
                    <a:pt x="320990" y="327899"/>
                    <a:pt x="320990" y="318125"/>
                  </a:cubicBezTo>
                  <a:cubicBezTo>
                    <a:pt x="320990" y="308350"/>
                    <a:pt x="328942" y="300398"/>
                    <a:pt x="338716" y="300398"/>
                  </a:cubicBezTo>
                  <a:cubicBezTo>
                    <a:pt x="348491" y="300398"/>
                    <a:pt x="356442" y="308350"/>
                    <a:pt x="356442" y="318125"/>
                  </a:cubicBezTo>
                  <a:cubicBezTo>
                    <a:pt x="356442" y="327899"/>
                    <a:pt x="348491" y="335851"/>
                    <a:pt x="338716" y="335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1432" name="Google Shape;1432;p30">
            <a:extLst>
              <a:ext uri="{FF2B5EF4-FFF2-40B4-BE49-F238E27FC236}">
                <a16:creationId xmlns:a16="http://schemas.microsoft.com/office/drawing/2014/main" id="{61D98F4C-243C-6581-8329-A1EDC0AD4784}"/>
              </a:ext>
            </a:extLst>
          </p:cNvPr>
          <p:cNvCxnSpPr>
            <a:stCxn id="1415" idx="0"/>
            <a:endCxn id="1433" idx="1"/>
          </p:cNvCxnSpPr>
          <p:nvPr/>
        </p:nvCxnSpPr>
        <p:spPr>
          <a:xfrm rot="-5400000" flipH="1">
            <a:off x="4486013" y="3375075"/>
            <a:ext cx="966600" cy="790200"/>
          </a:xfrm>
          <a:prstGeom prst="bentConnector2">
            <a:avLst/>
          </a:prstGeom>
          <a:noFill/>
          <a:ln w="9525" cap="flat" cmpd="sng">
            <a:solidFill>
              <a:schemeClr val="dk1"/>
            </a:solidFill>
            <a:prstDash val="solid"/>
            <a:round/>
            <a:headEnd type="none" w="med" len="med"/>
            <a:tailEnd type="diamond" w="med" len="med"/>
          </a:ln>
        </p:spPr>
      </p:cxnSp>
      <p:cxnSp>
        <p:nvCxnSpPr>
          <p:cNvPr id="1434" name="Google Shape;1434;p30">
            <a:extLst>
              <a:ext uri="{FF2B5EF4-FFF2-40B4-BE49-F238E27FC236}">
                <a16:creationId xmlns:a16="http://schemas.microsoft.com/office/drawing/2014/main" id="{B49FC06D-A458-40AD-B349-1043AD0774F7}"/>
              </a:ext>
            </a:extLst>
          </p:cNvPr>
          <p:cNvCxnSpPr>
            <a:cxnSpLocks/>
            <a:stCxn id="1415" idx="3"/>
            <a:endCxn id="1435" idx="3"/>
          </p:cNvCxnSpPr>
          <p:nvPr/>
        </p:nvCxnSpPr>
        <p:spPr>
          <a:xfrm rot="5400000" flipH="1">
            <a:off x="3695813" y="1611975"/>
            <a:ext cx="966600" cy="790200"/>
          </a:xfrm>
          <a:prstGeom prst="bentConnector2">
            <a:avLst/>
          </a:prstGeom>
          <a:noFill/>
          <a:ln w="9525" cap="flat" cmpd="sng">
            <a:solidFill>
              <a:schemeClr val="dk1"/>
            </a:solidFill>
            <a:prstDash val="solid"/>
            <a:round/>
            <a:headEnd type="none" w="med" len="med"/>
            <a:tailEnd type="diamond" w="med" len="med"/>
          </a:ln>
        </p:spPr>
      </p:cxnSp>
      <p:sp>
        <p:nvSpPr>
          <p:cNvPr id="1435" name="Google Shape;1435;p30">
            <a:extLst>
              <a:ext uri="{FF2B5EF4-FFF2-40B4-BE49-F238E27FC236}">
                <a16:creationId xmlns:a16="http://schemas.microsoft.com/office/drawing/2014/main" id="{3C52F79B-D56E-6314-0590-B8E84A9EF62D}"/>
              </a:ext>
            </a:extLst>
          </p:cNvPr>
          <p:cNvSpPr txBox="1"/>
          <p:nvPr/>
        </p:nvSpPr>
        <p:spPr>
          <a:xfrm>
            <a:off x="871525" y="1264725"/>
            <a:ext cx="2912400" cy="518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 dirty="0">
                <a:solidFill>
                  <a:schemeClr val="dk1"/>
                </a:solidFill>
                <a:latin typeface="Montserrat Medium"/>
                <a:ea typeface="Montserrat Medium"/>
                <a:cs typeface="Montserrat Medium"/>
                <a:sym typeface="Montserrat Medium"/>
              </a:rPr>
              <a:t>Saturn has several rings and a high number of moons, like Jupiter</a:t>
            </a:r>
            <a:endParaRPr sz="1200" dirty="0">
              <a:solidFill>
                <a:schemeClr val="dk1"/>
              </a:solidFill>
              <a:latin typeface="Montserrat Medium"/>
              <a:ea typeface="Montserrat Medium"/>
              <a:cs typeface="Montserrat Medium"/>
              <a:sym typeface="Montserrat Medium"/>
            </a:endParaRPr>
          </a:p>
        </p:txBody>
      </p:sp>
      <p:sp>
        <p:nvSpPr>
          <p:cNvPr id="1433" name="Google Shape;1433;p30">
            <a:extLst>
              <a:ext uri="{FF2B5EF4-FFF2-40B4-BE49-F238E27FC236}">
                <a16:creationId xmlns:a16="http://schemas.microsoft.com/office/drawing/2014/main" id="{404FA797-18FC-832F-80B6-339ABAA32AFF}"/>
              </a:ext>
            </a:extLst>
          </p:cNvPr>
          <p:cNvSpPr txBox="1"/>
          <p:nvPr/>
        </p:nvSpPr>
        <p:spPr>
          <a:xfrm>
            <a:off x="5364550" y="3994425"/>
            <a:ext cx="2916900" cy="51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Montserrat Medium"/>
                <a:ea typeface="Montserrat Medium"/>
                <a:cs typeface="Montserrat Medium"/>
                <a:sym typeface="Montserrat Medium"/>
              </a:rPr>
              <a:t>Earth is the only planet known to harbor life in the Solar System</a:t>
            </a:r>
            <a:endParaRPr sz="1200" dirty="0">
              <a:solidFill>
                <a:schemeClr val="dk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94030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9">
          <a:extLst>
            <a:ext uri="{FF2B5EF4-FFF2-40B4-BE49-F238E27FC236}">
              <a16:creationId xmlns:a16="http://schemas.microsoft.com/office/drawing/2014/main" id="{E93994F6-1452-1C53-D4A6-0EDC5934BF26}"/>
            </a:ext>
          </a:extLst>
        </p:cNvPr>
        <p:cNvGrpSpPr/>
        <p:nvPr/>
      </p:nvGrpSpPr>
      <p:grpSpPr>
        <a:xfrm>
          <a:off x="0" y="0"/>
          <a:ext cx="0" cy="0"/>
          <a:chOff x="0" y="0"/>
          <a:chExt cx="0" cy="0"/>
        </a:xfrm>
      </p:grpSpPr>
      <p:sp>
        <p:nvSpPr>
          <p:cNvPr id="760" name="Google Shape;760;p23">
            <a:extLst>
              <a:ext uri="{FF2B5EF4-FFF2-40B4-BE49-F238E27FC236}">
                <a16:creationId xmlns:a16="http://schemas.microsoft.com/office/drawing/2014/main" id="{CA91F9B9-3751-6F0B-5473-4F45D05E4F19}"/>
              </a:ext>
            </a:extLst>
          </p:cNvPr>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Dtasate Details </a:t>
            </a:r>
            <a:endParaRPr dirty="0"/>
          </a:p>
        </p:txBody>
      </p:sp>
      <p:grpSp>
        <p:nvGrpSpPr>
          <p:cNvPr id="762" name="Google Shape;762;p23">
            <a:extLst>
              <a:ext uri="{FF2B5EF4-FFF2-40B4-BE49-F238E27FC236}">
                <a16:creationId xmlns:a16="http://schemas.microsoft.com/office/drawing/2014/main" id="{36293464-2D7B-1278-1160-A4B1EC5E752F}"/>
              </a:ext>
            </a:extLst>
          </p:cNvPr>
          <p:cNvGrpSpPr/>
          <p:nvPr/>
        </p:nvGrpSpPr>
        <p:grpSpPr>
          <a:xfrm>
            <a:off x="3814310" y="2316970"/>
            <a:ext cx="1515381" cy="2343433"/>
            <a:chOff x="4018302" y="2724771"/>
            <a:chExt cx="1238056" cy="1914569"/>
          </a:xfrm>
        </p:grpSpPr>
        <p:grpSp>
          <p:nvGrpSpPr>
            <p:cNvPr id="763" name="Google Shape;763;p23">
              <a:extLst>
                <a:ext uri="{FF2B5EF4-FFF2-40B4-BE49-F238E27FC236}">
                  <a16:creationId xmlns:a16="http://schemas.microsoft.com/office/drawing/2014/main" id="{135173EF-BA4F-079D-3364-9BB67422B8B6}"/>
                </a:ext>
              </a:extLst>
            </p:cNvPr>
            <p:cNvGrpSpPr/>
            <p:nvPr/>
          </p:nvGrpSpPr>
          <p:grpSpPr>
            <a:xfrm>
              <a:off x="4153248" y="2724771"/>
              <a:ext cx="715851" cy="643548"/>
              <a:chOff x="7736286" y="1439290"/>
              <a:chExt cx="1487027" cy="1336834"/>
            </a:xfrm>
          </p:grpSpPr>
          <p:sp>
            <p:nvSpPr>
              <p:cNvPr id="764" name="Google Shape;764;p23">
                <a:extLst>
                  <a:ext uri="{FF2B5EF4-FFF2-40B4-BE49-F238E27FC236}">
                    <a16:creationId xmlns:a16="http://schemas.microsoft.com/office/drawing/2014/main" id="{E3369304-0852-EB62-2744-0AC8CB9F58D0}"/>
                  </a:ext>
                </a:extLst>
              </p:cNvPr>
              <p:cNvSpPr/>
              <p:nvPr/>
            </p:nvSpPr>
            <p:spPr>
              <a:xfrm>
                <a:off x="8922680" y="1571116"/>
                <a:ext cx="157975" cy="296894"/>
              </a:xfrm>
              <a:custGeom>
                <a:avLst/>
                <a:gdLst/>
                <a:ahLst/>
                <a:cxnLst/>
                <a:rect l="l" t="t" r="r" b="b"/>
                <a:pathLst>
                  <a:path w="157975" h="296894" extrusionOk="0">
                    <a:moveTo>
                      <a:pt x="157202" y="296894"/>
                    </a:moveTo>
                    <a:cubicBezTo>
                      <a:pt x="156154" y="296894"/>
                      <a:pt x="156250" y="277844"/>
                      <a:pt x="151011" y="246412"/>
                    </a:cubicBezTo>
                    <a:cubicBezTo>
                      <a:pt x="147942" y="228311"/>
                      <a:pt x="143581" y="210454"/>
                      <a:pt x="137962" y="192977"/>
                    </a:cubicBezTo>
                    <a:cubicBezTo>
                      <a:pt x="130910" y="171530"/>
                      <a:pt x="122118" y="150696"/>
                      <a:pt x="111672" y="130683"/>
                    </a:cubicBezTo>
                    <a:cubicBezTo>
                      <a:pt x="100979" y="110926"/>
                      <a:pt x="88750" y="92040"/>
                      <a:pt x="75096" y="74200"/>
                    </a:cubicBezTo>
                    <a:cubicBezTo>
                      <a:pt x="63728" y="59749"/>
                      <a:pt x="51380" y="46096"/>
                      <a:pt x="38139" y="33338"/>
                    </a:cubicBezTo>
                    <a:cubicBezTo>
                      <a:pt x="15375" y="11716"/>
                      <a:pt x="-913" y="762"/>
                      <a:pt x="40" y="0"/>
                    </a:cubicBezTo>
                    <a:cubicBezTo>
                      <a:pt x="4122" y="2044"/>
                      <a:pt x="7985" y="4501"/>
                      <a:pt x="11565" y="7334"/>
                    </a:cubicBezTo>
                    <a:cubicBezTo>
                      <a:pt x="16041" y="10289"/>
                      <a:pt x="20364" y="13468"/>
                      <a:pt x="24519" y="16859"/>
                    </a:cubicBezTo>
                    <a:cubicBezTo>
                      <a:pt x="29377" y="20860"/>
                      <a:pt x="35092" y="25146"/>
                      <a:pt x="40807" y="30671"/>
                    </a:cubicBezTo>
                    <a:cubicBezTo>
                      <a:pt x="54563" y="43164"/>
                      <a:pt x="67304" y="56732"/>
                      <a:pt x="78907" y="71247"/>
                    </a:cubicBezTo>
                    <a:cubicBezTo>
                      <a:pt x="93019" y="89175"/>
                      <a:pt x="105544" y="108297"/>
                      <a:pt x="116340" y="128397"/>
                    </a:cubicBezTo>
                    <a:cubicBezTo>
                      <a:pt x="126858" y="148595"/>
                      <a:pt x="135621" y="169659"/>
                      <a:pt x="142534" y="191357"/>
                    </a:cubicBezTo>
                    <a:cubicBezTo>
                      <a:pt x="148061" y="209101"/>
                      <a:pt x="152170" y="227255"/>
                      <a:pt x="154821" y="245650"/>
                    </a:cubicBezTo>
                    <a:cubicBezTo>
                      <a:pt x="156154" y="253460"/>
                      <a:pt x="156535" y="260604"/>
                      <a:pt x="157107" y="266891"/>
                    </a:cubicBezTo>
                    <a:cubicBezTo>
                      <a:pt x="157651" y="272239"/>
                      <a:pt x="157905" y="277612"/>
                      <a:pt x="157869" y="282988"/>
                    </a:cubicBezTo>
                    <a:cubicBezTo>
                      <a:pt x="158132" y="287634"/>
                      <a:pt x="157909" y="292295"/>
                      <a:pt x="157202" y="29689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23">
                <a:extLst>
                  <a:ext uri="{FF2B5EF4-FFF2-40B4-BE49-F238E27FC236}">
                    <a16:creationId xmlns:a16="http://schemas.microsoft.com/office/drawing/2014/main" id="{F49D1053-834F-8094-8BC5-1BCFB64022F4}"/>
                  </a:ext>
                </a:extLst>
              </p:cNvPr>
              <p:cNvSpPr/>
              <p:nvPr/>
            </p:nvSpPr>
            <p:spPr>
              <a:xfrm>
                <a:off x="8975679" y="1439290"/>
                <a:ext cx="247634" cy="494347"/>
              </a:xfrm>
              <a:custGeom>
                <a:avLst/>
                <a:gdLst/>
                <a:ahLst/>
                <a:cxnLst/>
                <a:rect l="l" t="t" r="r" b="b"/>
                <a:pathLst>
                  <a:path w="247634" h="494347" extrusionOk="0">
                    <a:moveTo>
                      <a:pt x="243078" y="494347"/>
                    </a:moveTo>
                    <a:cubicBezTo>
                      <a:pt x="242826" y="492387"/>
                      <a:pt x="242826" y="490402"/>
                      <a:pt x="243078" y="488442"/>
                    </a:cubicBezTo>
                    <a:cubicBezTo>
                      <a:pt x="243078" y="484061"/>
                      <a:pt x="243745" y="478917"/>
                      <a:pt x="244221" y="471488"/>
                    </a:cubicBezTo>
                    <a:cubicBezTo>
                      <a:pt x="244221" y="467773"/>
                      <a:pt x="244792" y="463772"/>
                      <a:pt x="245078" y="459296"/>
                    </a:cubicBezTo>
                    <a:cubicBezTo>
                      <a:pt x="245364" y="454819"/>
                      <a:pt x="245078" y="449771"/>
                      <a:pt x="245078" y="444818"/>
                    </a:cubicBezTo>
                    <a:cubicBezTo>
                      <a:pt x="245078" y="434340"/>
                      <a:pt x="245554" y="422434"/>
                      <a:pt x="244126" y="409385"/>
                    </a:cubicBezTo>
                    <a:cubicBezTo>
                      <a:pt x="243649" y="402812"/>
                      <a:pt x="243173" y="395954"/>
                      <a:pt x="242602" y="388906"/>
                    </a:cubicBezTo>
                    <a:cubicBezTo>
                      <a:pt x="242030" y="381857"/>
                      <a:pt x="240601" y="374428"/>
                      <a:pt x="239649" y="366713"/>
                    </a:cubicBezTo>
                    <a:cubicBezTo>
                      <a:pt x="237934" y="351377"/>
                      <a:pt x="233934" y="335375"/>
                      <a:pt x="230124" y="318421"/>
                    </a:cubicBezTo>
                    <a:cubicBezTo>
                      <a:pt x="220922" y="282014"/>
                      <a:pt x="208161" y="246601"/>
                      <a:pt x="192024" y="212693"/>
                    </a:cubicBezTo>
                    <a:cubicBezTo>
                      <a:pt x="175095" y="179045"/>
                      <a:pt x="154901" y="147141"/>
                      <a:pt x="131731" y="117443"/>
                    </a:cubicBezTo>
                    <a:cubicBezTo>
                      <a:pt x="120491" y="104203"/>
                      <a:pt x="110204" y="91345"/>
                      <a:pt x="99155" y="80582"/>
                    </a:cubicBezTo>
                    <a:cubicBezTo>
                      <a:pt x="93631" y="75152"/>
                      <a:pt x="88773" y="69532"/>
                      <a:pt x="83439" y="64675"/>
                    </a:cubicBezTo>
                    <a:lnTo>
                      <a:pt x="68008" y="51054"/>
                    </a:lnTo>
                    <a:cubicBezTo>
                      <a:pt x="59259" y="43122"/>
                      <a:pt x="50102" y="35651"/>
                      <a:pt x="40576" y="28670"/>
                    </a:cubicBezTo>
                    <a:cubicBezTo>
                      <a:pt x="36385" y="25527"/>
                      <a:pt x="32671" y="22479"/>
                      <a:pt x="28956" y="19907"/>
                    </a:cubicBezTo>
                    <a:lnTo>
                      <a:pt x="18764" y="13145"/>
                    </a:lnTo>
                    <a:lnTo>
                      <a:pt x="4763" y="3620"/>
                    </a:lnTo>
                    <a:cubicBezTo>
                      <a:pt x="3068" y="2560"/>
                      <a:pt x="1474" y="1349"/>
                      <a:pt x="0" y="0"/>
                    </a:cubicBezTo>
                    <a:cubicBezTo>
                      <a:pt x="1869" y="667"/>
                      <a:pt x="3633" y="1597"/>
                      <a:pt x="5239" y="2762"/>
                    </a:cubicBezTo>
                    <a:lnTo>
                      <a:pt x="19812" y="11430"/>
                    </a:lnTo>
                    <a:lnTo>
                      <a:pt x="30289" y="17812"/>
                    </a:lnTo>
                    <a:cubicBezTo>
                      <a:pt x="34099" y="20288"/>
                      <a:pt x="37909" y="23336"/>
                      <a:pt x="42196" y="26384"/>
                    </a:cubicBezTo>
                    <a:cubicBezTo>
                      <a:pt x="51973" y="33143"/>
                      <a:pt x="61355" y="40458"/>
                      <a:pt x="70295" y="48292"/>
                    </a:cubicBezTo>
                    <a:lnTo>
                      <a:pt x="85630" y="62484"/>
                    </a:lnTo>
                    <a:cubicBezTo>
                      <a:pt x="91059" y="67247"/>
                      <a:pt x="96107" y="72866"/>
                      <a:pt x="101632" y="78296"/>
                    </a:cubicBezTo>
                    <a:cubicBezTo>
                      <a:pt x="113345" y="89997"/>
                      <a:pt x="124441" y="102301"/>
                      <a:pt x="134874" y="115157"/>
                    </a:cubicBezTo>
                    <a:cubicBezTo>
                      <a:pt x="158491" y="144900"/>
                      <a:pt x="179013" y="176975"/>
                      <a:pt x="196119" y="210884"/>
                    </a:cubicBezTo>
                    <a:cubicBezTo>
                      <a:pt x="212439" y="245111"/>
                      <a:pt x="225206" y="280922"/>
                      <a:pt x="234219" y="317754"/>
                    </a:cubicBezTo>
                    <a:cubicBezTo>
                      <a:pt x="238048" y="333849"/>
                      <a:pt x="241068" y="350125"/>
                      <a:pt x="243268" y="366522"/>
                    </a:cubicBezTo>
                    <a:cubicBezTo>
                      <a:pt x="244126" y="374237"/>
                      <a:pt x="245459" y="381667"/>
                      <a:pt x="245935" y="388906"/>
                    </a:cubicBezTo>
                    <a:cubicBezTo>
                      <a:pt x="246412" y="396145"/>
                      <a:pt x="246793" y="403003"/>
                      <a:pt x="247174" y="409575"/>
                    </a:cubicBezTo>
                    <a:cubicBezTo>
                      <a:pt x="247787" y="421442"/>
                      <a:pt x="247787" y="433332"/>
                      <a:pt x="247174" y="445199"/>
                    </a:cubicBezTo>
                    <a:cubicBezTo>
                      <a:pt x="247174" y="450437"/>
                      <a:pt x="247174" y="455390"/>
                      <a:pt x="246697" y="459867"/>
                    </a:cubicBezTo>
                    <a:cubicBezTo>
                      <a:pt x="246221" y="464344"/>
                      <a:pt x="245745" y="468344"/>
                      <a:pt x="245364" y="472059"/>
                    </a:cubicBezTo>
                    <a:cubicBezTo>
                      <a:pt x="244507" y="479012"/>
                      <a:pt x="243840" y="484537"/>
                      <a:pt x="243364" y="488918"/>
                    </a:cubicBezTo>
                    <a:cubicBezTo>
                      <a:pt x="243512" y="490733"/>
                      <a:pt x="243416" y="492559"/>
                      <a:pt x="243078" y="49434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23">
                <a:extLst>
                  <a:ext uri="{FF2B5EF4-FFF2-40B4-BE49-F238E27FC236}">
                    <a16:creationId xmlns:a16="http://schemas.microsoft.com/office/drawing/2014/main" id="{88D92250-C7F3-1A3C-32B5-5E6F3CD09196}"/>
                  </a:ext>
                </a:extLst>
              </p:cNvPr>
              <p:cNvSpPr/>
              <p:nvPr/>
            </p:nvSpPr>
            <p:spPr>
              <a:xfrm>
                <a:off x="7889352" y="2417032"/>
                <a:ext cx="255667" cy="217455"/>
              </a:xfrm>
              <a:custGeom>
                <a:avLst/>
                <a:gdLst/>
                <a:ahLst/>
                <a:cxnLst/>
                <a:rect l="l" t="t" r="r" b="b"/>
                <a:pathLst>
                  <a:path w="255667" h="217455" extrusionOk="0">
                    <a:moveTo>
                      <a:pt x="0" y="0"/>
                    </a:moveTo>
                    <a:cubicBezTo>
                      <a:pt x="953" y="0"/>
                      <a:pt x="8192" y="17812"/>
                      <a:pt x="24384" y="44672"/>
                    </a:cubicBezTo>
                    <a:cubicBezTo>
                      <a:pt x="33969" y="60371"/>
                      <a:pt x="44664" y="75363"/>
                      <a:pt x="56388" y="89535"/>
                    </a:cubicBezTo>
                    <a:cubicBezTo>
                      <a:pt x="85059" y="124273"/>
                      <a:pt x="119662" y="153652"/>
                      <a:pt x="158591" y="176308"/>
                    </a:cubicBezTo>
                    <a:cubicBezTo>
                      <a:pt x="174444" y="185619"/>
                      <a:pt x="190968" y="193737"/>
                      <a:pt x="208026" y="200597"/>
                    </a:cubicBezTo>
                    <a:cubicBezTo>
                      <a:pt x="236601" y="212312"/>
                      <a:pt x="256318" y="216408"/>
                      <a:pt x="255651" y="217456"/>
                    </a:cubicBezTo>
                    <a:cubicBezTo>
                      <a:pt x="251074" y="217013"/>
                      <a:pt x="246546" y="216152"/>
                      <a:pt x="242126" y="214884"/>
                    </a:cubicBezTo>
                    <a:cubicBezTo>
                      <a:pt x="236877" y="213775"/>
                      <a:pt x="231694" y="212376"/>
                      <a:pt x="226600" y="210693"/>
                    </a:cubicBezTo>
                    <a:cubicBezTo>
                      <a:pt x="220599" y="208788"/>
                      <a:pt x="213646" y="206883"/>
                      <a:pt x="206312" y="203835"/>
                    </a:cubicBezTo>
                    <a:cubicBezTo>
                      <a:pt x="188915" y="197349"/>
                      <a:pt x="172066" y="189482"/>
                      <a:pt x="155924" y="180308"/>
                    </a:cubicBezTo>
                    <a:cubicBezTo>
                      <a:pt x="136212" y="168867"/>
                      <a:pt x="117507" y="155770"/>
                      <a:pt x="100013" y="141161"/>
                    </a:cubicBezTo>
                    <a:cubicBezTo>
                      <a:pt x="82751" y="126319"/>
                      <a:pt x="66816" y="110001"/>
                      <a:pt x="52388" y="92393"/>
                    </a:cubicBezTo>
                    <a:cubicBezTo>
                      <a:pt x="40705" y="77950"/>
                      <a:pt x="30194" y="62598"/>
                      <a:pt x="20955" y="46482"/>
                    </a:cubicBezTo>
                    <a:cubicBezTo>
                      <a:pt x="16764" y="39719"/>
                      <a:pt x="13811" y="33242"/>
                      <a:pt x="10954" y="27432"/>
                    </a:cubicBezTo>
                    <a:cubicBezTo>
                      <a:pt x="8465" y="22668"/>
                      <a:pt x="6239" y="17771"/>
                      <a:pt x="4286" y="12764"/>
                    </a:cubicBezTo>
                    <a:cubicBezTo>
                      <a:pt x="2489" y="8642"/>
                      <a:pt x="1055" y="4371"/>
                      <a:pt x="0"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23">
                <a:extLst>
                  <a:ext uri="{FF2B5EF4-FFF2-40B4-BE49-F238E27FC236}">
                    <a16:creationId xmlns:a16="http://schemas.microsoft.com/office/drawing/2014/main" id="{B0183530-E219-4C6A-8EA3-8FB383CD9FA4}"/>
                  </a:ext>
                </a:extLst>
              </p:cNvPr>
              <p:cNvSpPr/>
              <p:nvPr/>
            </p:nvSpPr>
            <p:spPr>
              <a:xfrm>
                <a:off x="7736286" y="2407316"/>
                <a:ext cx="408812" cy="368808"/>
              </a:xfrm>
              <a:custGeom>
                <a:avLst/>
                <a:gdLst/>
                <a:ahLst/>
                <a:cxnLst/>
                <a:rect l="l" t="t" r="r" b="b"/>
                <a:pathLst>
                  <a:path w="408812" h="368808" extrusionOk="0">
                    <a:moveTo>
                      <a:pt x="0" y="0"/>
                    </a:moveTo>
                    <a:cubicBezTo>
                      <a:pt x="828" y="1790"/>
                      <a:pt x="1528" y="3636"/>
                      <a:pt x="2096" y="5525"/>
                    </a:cubicBezTo>
                    <a:cubicBezTo>
                      <a:pt x="3524" y="9716"/>
                      <a:pt x="5239" y="15050"/>
                      <a:pt x="7429" y="21622"/>
                    </a:cubicBezTo>
                    <a:cubicBezTo>
                      <a:pt x="8477" y="25241"/>
                      <a:pt x="9716" y="29147"/>
                      <a:pt x="11049" y="33338"/>
                    </a:cubicBezTo>
                    <a:cubicBezTo>
                      <a:pt x="12383" y="37529"/>
                      <a:pt x="14478" y="42005"/>
                      <a:pt x="16383" y="46863"/>
                    </a:cubicBezTo>
                    <a:cubicBezTo>
                      <a:pt x="20383" y="56388"/>
                      <a:pt x="24193" y="67723"/>
                      <a:pt x="30289" y="79439"/>
                    </a:cubicBezTo>
                    <a:lnTo>
                      <a:pt x="39814" y="97917"/>
                    </a:lnTo>
                    <a:cubicBezTo>
                      <a:pt x="42958" y="104394"/>
                      <a:pt x="46958" y="110681"/>
                      <a:pt x="50768" y="116967"/>
                    </a:cubicBezTo>
                    <a:cubicBezTo>
                      <a:pt x="58007" y="130588"/>
                      <a:pt x="67628" y="144018"/>
                      <a:pt x="77248" y="158401"/>
                    </a:cubicBezTo>
                    <a:cubicBezTo>
                      <a:pt x="121152" y="219802"/>
                      <a:pt x="177820" y="270979"/>
                      <a:pt x="243364" y="308420"/>
                    </a:cubicBezTo>
                    <a:cubicBezTo>
                      <a:pt x="257618" y="316551"/>
                      <a:pt x="272274" y="323958"/>
                      <a:pt x="287274" y="330613"/>
                    </a:cubicBezTo>
                    <a:cubicBezTo>
                      <a:pt x="294418" y="333756"/>
                      <a:pt x="301085" y="337090"/>
                      <a:pt x="307753" y="339566"/>
                    </a:cubicBezTo>
                    <a:lnTo>
                      <a:pt x="326803" y="346615"/>
                    </a:lnTo>
                    <a:cubicBezTo>
                      <a:pt x="337878" y="350738"/>
                      <a:pt x="349165" y="354267"/>
                      <a:pt x="360617" y="357188"/>
                    </a:cubicBezTo>
                    <a:cubicBezTo>
                      <a:pt x="365665" y="358616"/>
                      <a:pt x="370142" y="360045"/>
                      <a:pt x="374618" y="361093"/>
                    </a:cubicBezTo>
                    <a:lnTo>
                      <a:pt x="386620" y="363569"/>
                    </a:lnTo>
                    <a:lnTo>
                      <a:pt x="403098" y="367189"/>
                    </a:lnTo>
                    <a:cubicBezTo>
                      <a:pt x="405070" y="367456"/>
                      <a:pt x="406994" y="368001"/>
                      <a:pt x="408813" y="368808"/>
                    </a:cubicBezTo>
                    <a:cubicBezTo>
                      <a:pt x="406862" y="368809"/>
                      <a:pt x="404916" y="368618"/>
                      <a:pt x="403003" y="368237"/>
                    </a:cubicBezTo>
                    <a:lnTo>
                      <a:pt x="386239" y="365474"/>
                    </a:lnTo>
                    <a:lnTo>
                      <a:pt x="374047" y="363379"/>
                    </a:lnTo>
                    <a:cubicBezTo>
                      <a:pt x="369665" y="362522"/>
                      <a:pt x="364522" y="361188"/>
                      <a:pt x="359855" y="359855"/>
                    </a:cubicBezTo>
                    <a:cubicBezTo>
                      <a:pt x="348293" y="357299"/>
                      <a:pt x="336878" y="354120"/>
                      <a:pt x="325660" y="350330"/>
                    </a:cubicBezTo>
                    <a:lnTo>
                      <a:pt x="306038" y="343567"/>
                    </a:lnTo>
                    <a:cubicBezTo>
                      <a:pt x="299275" y="341090"/>
                      <a:pt x="292513" y="337757"/>
                      <a:pt x="285369" y="334804"/>
                    </a:cubicBezTo>
                    <a:cubicBezTo>
                      <a:pt x="270172" y="328242"/>
                      <a:pt x="255325" y="320898"/>
                      <a:pt x="240887" y="312801"/>
                    </a:cubicBezTo>
                    <a:cubicBezTo>
                      <a:pt x="174218" y="275499"/>
                      <a:pt x="116768" y="223713"/>
                      <a:pt x="72771" y="161258"/>
                    </a:cubicBezTo>
                    <a:cubicBezTo>
                      <a:pt x="63246" y="146685"/>
                      <a:pt x="53721" y="132683"/>
                      <a:pt x="46387" y="119253"/>
                    </a:cubicBezTo>
                    <a:cubicBezTo>
                      <a:pt x="42672" y="112395"/>
                      <a:pt x="38671" y="106013"/>
                      <a:pt x="35624" y="99536"/>
                    </a:cubicBezTo>
                    <a:lnTo>
                      <a:pt x="26860" y="80486"/>
                    </a:lnTo>
                    <a:cubicBezTo>
                      <a:pt x="21781" y="69736"/>
                      <a:pt x="17329" y="58700"/>
                      <a:pt x="13525" y="47435"/>
                    </a:cubicBezTo>
                    <a:cubicBezTo>
                      <a:pt x="11716" y="42482"/>
                      <a:pt x="9906" y="37910"/>
                      <a:pt x="8572" y="33719"/>
                    </a:cubicBezTo>
                    <a:cubicBezTo>
                      <a:pt x="7239" y="29528"/>
                      <a:pt x="6287" y="25432"/>
                      <a:pt x="5239" y="21812"/>
                    </a:cubicBezTo>
                    <a:cubicBezTo>
                      <a:pt x="3429" y="15145"/>
                      <a:pt x="2000" y="9716"/>
                      <a:pt x="857" y="5429"/>
                    </a:cubicBezTo>
                    <a:cubicBezTo>
                      <a:pt x="340" y="3664"/>
                      <a:pt x="51" y="1839"/>
                      <a:pt x="0"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8" name="Google Shape;768;p23">
              <a:extLst>
                <a:ext uri="{FF2B5EF4-FFF2-40B4-BE49-F238E27FC236}">
                  <a16:creationId xmlns:a16="http://schemas.microsoft.com/office/drawing/2014/main" id="{F22D89A6-FB6E-69A8-3989-AD37DA5F01CC}"/>
                </a:ext>
              </a:extLst>
            </p:cNvPr>
            <p:cNvSpPr/>
            <p:nvPr/>
          </p:nvSpPr>
          <p:spPr>
            <a:xfrm>
              <a:off x="4044118" y="4562105"/>
              <a:ext cx="73681" cy="37391"/>
            </a:xfrm>
            <a:custGeom>
              <a:avLst/>
              <a:gdLst/>
              <a:ahLst/>
              <a:cxnLst/>
              <a:rect l="l" t="t" r="r" b="b"/>
              <a:pathLst>
                <a:path w="153161" h="77724" extrusionOk="0">
                  <a:moveTo>
                    <a:pt x="0" y="0"/>
                  </a:moveTo>
                  <a:lnTo>
                    <a:pt x="153162" y="0"/>
                  </a:lnTo>
                  <a:lnTo>
                    <a:pt x="153162" y="77724"/>
                  </a:lnTo>
                  <a:lnTo>
                    <a:pt x="0" y="777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23">
              <a:extLst>
                <a:ext uri="{FF2B5EF4-FFF2-40B4-BE49-F238E27FC236}">
                  <a16:creationId xmlns:a16="http://schemas.microsoft.com/office/drawing/2014/main" id="{EFDF19A2-1692-A1AC-F885-5049B9334583}"/>
                </a:ext>
              </a:extLst>
            </p:cNvPr>
            <p:cNvSpPr/>
            <p:nvPr/>
          </p:nvSpPr>
          <p:spPr>
            <a:xfrm>
              <a:off x="4661575" y="4562105"/>
              <a:ext cx="73681" cy="37391"/>
            </a:xfrm>
            <a:custGeom>
              <a:avLst/>
              <a:gdLst/>
              <a:ahLst/>
              <a:cxnLst/>
              <a:rect l="l" t="t" r="r" b="b"/>
              <a:pathLst>
                <a:path w="153161" h="77724" extrusionOk="0">
                  <a:moveTo>
                    <a:pt x="0" y="0"/>
                  </a:moveTo>
                  <a:lnTo>
                    <a:pt x="153162" y="0"/>
                  </a:lnTo>
                  <a:lnTo>
                    <a:pt x="153162" y="77724"/>
                  </a:lnTo>
                  <a:lnTo>
                    <a:pt x="0" y="777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23">
              <a:extLst>
                <a:ext uri="{FF2B5EF4-FFF2-40B4-BE49-F238E27FC236}">
                  <a16:creationId xmlns:a16="http://schemas.microsoft.com/office/drawing/2014/main" id="{3EE108D1-3879-30EA-7D76-85525E9DFEF1}"/>
                </a:ext>
              </a:extLst>
            </p:cNvPr>
            <p:cNvSpPr/>
            <p:nvPr/>
          </p:nvSpPr>
          <p:spPr>
            <a:xfrm>
              <a:off x="4098248" y="4282309"/>
              <a:ext cx="107589" cy="296647"/>
            </a:xfrm>
            <a:custGeom>
              <a:avLst/>
              <a:gdLst/>
              <a:ahLst/>
              <a:cxnLst/>
              <a:rect l="l" t="t" r="r" b="b"/>
              <a:pathLst>
                <a:path w="223645" h="616638" extrusionOk="0">
                  <a:moveTo>
                    <a:pt x="158446" y="381"/>
                  </a:moveTo>
                  <a:cubicBezTo>
                    <a:pt x="115048" y="1864"/>
                    <a:pt x="74413" y="22043"/>
                    <a:pt x="47003" y="55721"/>
                  </a:cubicBezTo>
                  <a:cubicBezTo>
                    <a:pt x="16376" y="93390"/>
                    <a:pt x="-222" y="140524"/>
                    <a:pt x="45" y="189071"/>
                  </a:cubicBezTo>
                  <a:cubicBezTo>
                    <a:pt x="-908" y="243650"/>
                    <a:pt x="13380" y="297656"/>
                    <a:pt x="32335" y="348329"/>
                  </a:cubicBezTo>
                  <a:cubicBezTo>
                    <a:pt x="70554" y="450376"/>
                    <a:pt x="132601" y="541814"/>
                    <a:pt x="213310" y="615029"/>
                  </a:cubicBezTo>
                  <a:cubicBezTo>
                    <a:pt x="219025" y="620173"/>
                    <a:pt x="227407" y="611791"/>
                    <a:pt x="221787" y="606647"/>
                  </a:cubicBezTo>
                  <a:cubicBezTo>
                    <a:pt x="151070" y="542393"/>
                    <a:pt x="94750" y="463903"/>
                    <a:pt x="56528" y="376333"/>
                  </a:cubicBezTo>
                  <a:cubicBezTo>
                    <a:pt x="18428" y="288703"/>
                    <a:pt x="-14243" y="172879"/>
                    <a:pt x="40145" y="84963"/>
                  </a:cubicBezTo>
                  <a:cubicBezTo>
                    <a:pt x="65672" y="43720"/>
                    <a:pt x="108820" y="12287"/>
                    <a:pt x="158541" y="11906"/>
                  </a:cubicBezTo>
                  <a:cubicBezTo>
                    <a:pt x="161829" y="11489"/>
                    <a:pt x="164156" y="8486"/>
                    <a:pt x="163740" y="5199"/>
                  </a:cubicBezTo>
                  <a:cubicBezTo>
                    <a:pt x="163395" y="2483"/>
                    <a:pt x="161257" y="344"/>
                    <a:pt x="15854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23">
              <a:extLst>
                <a:ext uri="{FF2B5EF4-FFF2-40B4-BE49-F238E27FC236}">
                  <a16:creationId xmlns:a16="http://schemas.microsoft.com/office/drawing/2014/main" id="{3A745C1F-526E-26CE-ECFC-A75E93A548D1}"/>
                </a:ext>
              </a:extLst>
            </p:cNvPr>
            <p:cNvSpPr/>
            <p:nvPr/>
          </p:nvSpPr>
          <p:spPr>
            <a:xfrm>
              <a:off x="4210381" y="4384058"/>
              <a:ext cx="366942" cy="189428"/>
            </a:xfrm>
            <a:custGeom>
              <a:avLst/>
              <a:gdLst/>
              <a:ahLst/>
              <a:cxnLst/>
              <a:rect l="l" t="t" r="r" b="b"/>
              <a:pathLst>
                <a:path w="762761" h="393763" extrusionOk="0">
                  <a:moveTo>
                    <a:pt x="719042" y="234696"/>
                  </a:moveTo>
                  <a:lnTo>
                    <a:pt x="762762" y="54959"/>
                  </a:lnTo>
                  <a:lnTo>
                    <a:pt x="0" y="0"/>
                  </a:lnTo>
                  <a:lnTo>
                    <a:pt x="38100" y="251365"/>
                  </a:lnTo>
                  <a:lnTo>
                    <a:pt x="338518" y="393763"/>
                  </a:lnTo>
                  <a:lnTo>
                    <a:pt x="719042" y="23469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23">
              <a:extLst>
                <a:ext uri="{FF2B5EF4-FFF2-40B4-BE49-F238E27FC236}">
                  <a16:creationId xmlns:a16="http://schemas.microsoft.com/office/drawing/2014/main" id="{48408D5A-840F-FF03-D74C-8B86153E0AB9}"/>
                </a:ext>
              </a:extLst>
            </p:cNvPr>
            <p:cNvSpPr/>
            <p:nvPr/>
          </p:nvSpPr>
          <p:spPr>
            <a:xfrm>
              <a:off x="4468167" y="4022735"/>
              <a:ext cx="218617" cy="270487"/>
            </a:xfrm>
            <a:custGeom>
              <a:avLst/>
              <a:gdLst/>
              <a:ahLst/>
              <a:cxnLst/>
              <a:rect l="l" t="t" r="r" b="b"/>
              <a:pathLst>
                <a:path w="454437" h="562260" extrusionOk="0">
                  <a:moveTo>
                    <a:pt x="138113" y="0"/>
                  </a:moveTo>
                  <a:lnTo>
                    <a:pt x="0" y="50197"/>
                  </a:lnTo>
                  <a:lnTo>
                    <a:pt x="305753" y="562261"/>
                  </a:lnTo>
                  <a:lnTo>
                    <a:pt x="454438" y="428530"/>
                  </a:lnTo>
                  <a:lnTo>
                    <a:pt x="413671" y="174307"/>
                  </a:lnTo>
                  <a:lnTo>
                    <a:pt x="13811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23">
              <a:extLst>
                <a:ext uri="{FF2B5EF4-FFF2-40B4-BE49-F238E27FC236}">
                  <a16:creationId xmlns:a16="http://schemas.microsoft.com/office/drawing/2014/main" id="{8FD316D1-09E4-F8FA-D511-AF17F324ABE0}"/>
                </a:ext>
              </a:extLst>
            </p:cNvPr>
            <p:cNvSpPr/>
            <p:nvPr/>
          </p:nvSpPr>
          <p:spPr>
            <a:xfrm rot="-4897369">
              <a:off x="4151770" y="4012030"/>
              <a:ext cx="489810" cy="489810"/>
            </a:xfrm>
            <a:custGeom>
              <a:avLst/>
              <a:gdLst/>
              <a:ahLst/>
              <a:cxnLst/>
              <a:rect l="l" t="t" r="r" b="b"/>
              <a:pathLst>
                <a:path w="1017650" h="1017651" extrusionOk="0">
                  <a:moveTo>
                    <a:pt x="1017651" y="508825"/>
                  </a:moveTo>
                  <a:cubicBezTo>
                    <a:pt x="1017651" y="789842"/>
                    <a:pt x="789842" y="1017651"/>
                    <a:pt x="508826" y="1017651"/>
                  </a:cubicBezTo>
                  <a:cubicBezTo>
                    <a:pt x="227809" y="1017651"/>
                    <a:pt x="0" y="789842"/>
                    <a:pt x="0" y="508825"/>
                  </a:cubicBezTo>
                  <a:cubicBezTo>
                    <a:pt x="0" y="227809"/>
                    <a:pt x="227809" y="0"/>
                    <a:pt x="508826" y="0"/>
                  </a:cubicBezTo>
                  <a:cubicBezTo>
                    <a:pt x="789842" y="0"/>
                    <a:pt x="1017651" y="227809"/>
                    <a:pt x="1017651" y="50882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23">
              <a:extLst>
                <a:ext uri="{FF2B5EF4-FFF2-40B4-BE49-F238E27FC236}">
                  <a16:creationId xmlns:a16="http://schemas.microsoft.com/office/drawing/2014/main" id="{A802A888-03F8-F042-ABEF-7AFD03584F53}"/>
                </a:ext>
              </a:extLst>
            </p:cNvPr>
            <p:cNvSpPr/>
            <p:nvPr/>
          </p:nvSpPr>
          <p:spPr>
            <a:xfrm>
              <a:off x="4222960" y="4083916"/>
              <a:ext cx="347911" cy="347744"/>
            </a:xfrm>
            <a:custGeom>
              <a:avLst/>
              <a:gdLst/>
              <a:ahLst/>
              <a:cxnLst/>
              <a:rect l="l" t="t" r="r" b="b"/>
              <a:pathLst>
                <a:path w="723201" h="722853" extrusionOk="0">
                  <a:moveTo>
                    <a:pt x="172085" y="54838"/>
                  </a:moveTo>
                  <a:lnTo>
                    <a:pt x="167418" y="58362"/>
                  </a:lnTo>
                  <a:lnTo>
                    <a:pt x="153511" y="67887"/>
                  </a:lnTo>
                  <a:lnTo>
                    <a:pt x="143224" y="75126"/>
                  </a:lnTo>
                  <a:cubicBezTo>
                    <a:pt x="139510" y="77984"/>
                    <a:pt x="135795" y="81413"/>
                    <a:pt x="131604" y="84651"/>
                  </a:cubicBezTo>
                  <a:lnTo>
                    <a:pt x="118459" y="96653"/>
                  </a:lnTo>
                  <a:cubicBezTo>
                    <a:pt x="113470" y="101151"/>
                    <a:pt x="108732" y="105921"/>
                    <a:pt x="104267" y="110940"/>
                  </a:cubicBezTo>
                  <a:cubicBezTo>
                    <a:pt x="80037" y="135770"/>
                    <a:pt x="59709" y="164127"/>
                    <a:pt x="43974" y="195046"/>
                  </a:cubicBezTo>
                  <a:cubicBezTo>
                    <a:pt x="23004" y="235826"/>
                    <a:pt x="10069" y="280256"/>
                    <a:pt x="5874" y="325919"/>
                  </a:cubicBezTo>
                  <a:lnTo>
                    <a:pt x="4159" y="344970"/>
                  </a:lnTo>
                  <a:cubicBezTo>
                    <a:pt x="4159" y="351542"/>
                    <a:pt x="4159" y="358114"/>
                    <a:pt x="4159" y="364781"/>
                  </a:cubicBezTo>
                  <a:cubicBezTo>
                    <a:pt x="4159" y="371449"/>
                    <a:pt x="4159" y="378116"/>
                    <a:pt x="4731" y="384879"/>
                  </a:cubicBezTo>
                  <a:cubicBezTo>
                    <a:pt x="5302" y="391642"/>
                    <a:pt x="6160" y="398500"/>
                    <a:pt x="6921" y="405358"/>
                  </a:cubicBezTo>
                  <a:lnTo>
                    <a:pt x="8065" y="415836"/>
                  </a:lnTo>
                  <a:cubicBezTo>
                    <a:pt x="8827" y="419264"/>
                    <a:pt x="9493" y="422694"/>
                    <a:pt x="10255" y="426122"/>
                  </a:cubicBezTo>
                  <a:cubicBezTo>
                    <a:pt x="11684" y="433076"/>
                    <a:pt x="13113" y="440029"/>
                    <a:pt x="14541" y="447173"/>
                  </a:cubicBezTo>
                  <a:cubicBezTo>
                    <a:pt x="15970" y="454316"/>
                    <a:pt x="18828" y="460984"/>
                    <a:pt x="20828" y="468032"/>
                  </a:cubicBezTo>
                  <a:cubicBezTo>
                    <a:pt x="22826" y="475185"/>
                    <a:pt x="25244" y="482214"/>
                    <a:pt x="28067" y="489083"/>
                  </a:cubicBezTo>
                  <a:cubicBezTo>
                    <a:pt x="33462" y="503221"/>
                    <a:pt x="39827" y="516970"/>
                    <a:pt x="47117" y="530231"/>
                  </a:cubicBezTo>
                  <a:cubicBezTo>
                    <a:pt x="50927" y="536994"/>
                    <a:pt x="54356" y="543947"/>
                    <a:pt x="58642" y="550614"/>
                  </a:cubicBezTo>
                  <a:lnTo>
                    <a:pt x="72073" y="569664"/>
                  </a:lnTo>
                  <a:cubicBezTo>
                    <a:pt x="74454" y="572903"/>
                    <a:pt x="76549" y="576332"/>
                    <a:pt x="79026" y="579189"/>
                  </a:cubicBezTo>
                  <a:lnTo>
                    <a:pt x="86836" y="588714"/>
                  </a:lnTo>
                  <a:cubicBezTo>
                    <a:pt x="92170" y="594810"/>
                    <a:pt x="97219" y="601192"/>
                    <a:pt x="102838" y="607193"/>
                  </a:cubicBezTo>
                  <a:cubicBezTo>
                    <a:pt x="126407" y="631172"/>
                    <a:pt x="152943" y="652042"/>
                    <a:pt x="181800" y="669296"/>
                  </a:cubicBezTo>
                  <a:cubicBezTo>
                    <a:pt x="189230" y="673487"/>
                    <a:pt x="197041" y="677202"/>
                    <a:pt x="204756" y="681202"/>
                  </a:cubicBezTo>
                  <a:cubicBezTo>
                    <a:pt x="208661" y="683107"/>
                    <a:pt x="212471" y="685393"/>
                    <a:pt x="216567" y="686917"/>
                  </a:cubicBezTo>
                  <a:lnTo>
                    <a:pt x="228759" y="691775"/>
                  </a:lnTo>
                  <a:cubicBezTo>
                    <a:pt x="245286" y="698303"/>
                    <a:pt x="262211" y="703775"/>
                    <a:pt x="279432" y="708158"/>
                  </a:cubicBezTo>
                  <a:cubicBezTo>
                    <a:pt x="297106" y="712035"/>
                    <a:pt x="315022" y="714708"/>
                    <a:pt x="333058" y="716159"/>
                  </a:cubicBezTo>
                  <a:lnTo>
                    <a:pt x="346774" y="717397"/>
                  </a:lnTo>
                  <a:lnTo>
                    <a:pt x="374396" y="717397"/>
                  </a:lnTo>
                  <a:cubicBezTo>
                    <a:pt x="379013" y="717523"/>
                    <a:pt x="383632" y="717268"/>
                    <a:pt x="388207" y="716635"/>
                  </a:cubicBezTo>
                  <a:lnTo>
                    <a:pt x="416116" y="713778"/>
                  </a:lnTo>
                  <a:lnTo>
                    <a:pt x="443738" y="708063"/>
                  </a:lnTo>
                  <a:cubicBezTo>
                    <a:pt x="518884" y="690521"/>
                    <a:pt x="586244" y="648914"/>
                    <a:pt x="635571" y="589572"/>
                  </a:cubicBezTo>
                  <a:lnTo>
                    <a:pt x="653002" y="567378"/>
                  </a:lnTo>
                  <a:lnTo>
                    <a:pt x="668147" y="543756"/>
                  </a:lnTo>
                  <a:cubicBezTo>
                    <a:pt x="670727" y="539931"/>
                    <a:pt x="673020" y="535920"/>
                    <a:pt x="675005" y="531755"/>
                  </a:cubicBezTo>
                  <a:lnTo>
                    <a:pt x="681292" y="519372"/>
                  </a:lnTo>
                  <a:lnTo>
                    <a:pt x="687483" y="507085"/>
                  </a:lnTo>
                  <a:lnTo>
                    <a:pt x="692531" y="494322"/>
                  </a:lnTo>
                  <a:cubicBezTo>
                    <a:pt x="699333" y="477522"/>
                    <a:pt x="704967" y="460272"/>
                    <a:pt x="709390" y="442696"/>
                  </a:cubicBezTo>
                  <a:cubicBezTo>
                    <a:pt x="713264" y="425375"/>
                    <a:pt x="715938" y="407807"/>
                    <a:pt x="717391" y="390118"/>
                  </a:cubicBezTo>
                  <a:lnTo>
                    <a:pt x="718630" y="376973"/>
                  </a:lnTo>
                  <a:cubicBezTo>
                    <a:pt x="718630" y="372687"/>
                    <a:pt x="718630" y="368306"/>
                    <a:pt x="718630" y="363924"/>
                  </a:cubicBezTo>
                  <a:cubicBezTo>
                    <a:pt x="718630" y="355256"/>
                    <a:pt x="718630" y="346589"/>
                    <a:pt x="718630" y="338016"/>
                  </a:cubicBezTo>
                  <a:cubicBezTo>
                    <a:pt x="717456" y="321045"/>
                    <a:pt x="715101" y="304177"/>
                    <a:pt x="711581" y="287534"/>
                  </a:cubicBezTo>
                  <a:cubicBezTo>
                    <a:pt x="708244" y="271389"/>
                    <a:pt x="703853" y="255480"/>
                    <a:pt x="698436" y="239909"/>
                  </a:cubicBezTo>
                  <a:cubicBezTo>
                    <a:pt x="695674" y="232194"/>
                    <a:pt x="692150" y="224859"/>
                    <a:pt x="688912" y="217335"/>
                  </a:cubicBezTo>
                  <a:lnTo>
                    <a:pt x="684244" y="206286"/>
                  </a:lnTo>
                  <a:cubicBezTo>
                    <a:pt x="682530" y="202571"/>
                    <a:pt x="680434" y="199237"/>
                    <a:pt x="678625" y="195713"/>
                  </a:cubicBezTo>
                  <a:lnTo>
                    <a:pt x="667195" y="174853"/>
                  </a:lnTo>
                  <a:cubicBezTo>
                    <a:pt x="663194" y="168186"/>
                    <a:pt x="658432" y="161899"/>
                    <a:pt x="654145" y="155803"/>
                  </a:cubicBezTo>
                  <a:cubicBezTo>
                    <a:pt x="645464" y="143246"/>
                    <a:pt x="635916" y="131310"/>
                    <a:pt x="625570" y="120084"/>
                  </a:cubicBezTo>
                  <a:cubicBezTo>
                    <a:pt x="620737" y="114459"/>
                    <a:pt x="615551" y="109146"/>
                    <a:pt x="610045" y="104177"/>
                  </a:cubicBezTo>
                  <a:cubicBezTo>
                    <a:pt x="604615" y="99224"/>
                    <a:pt x="599662" y="93890"/>
                    <a:pt x="594138" y="89223"/>
                  </a:cubicBezTo>
                  <a:lnTo>
                    <a:pt x="577279" y="75983"/>
                  </a:lnTo>
                  <a:lnTo>
                    <a:pt x="568992" y="69411"/>
                  </a:lnTo>
                  <a:lnTo>
                    <a:pt x="560229" y="63696"/>
                  </a:lnTo>
                  <a:lnTo>
                    <a:pt x="542893" y="52552"/>
                  </a:lnTo>
                  <a:cubicBezTo>
                    <a:pt x="537274" y="48837"/>
                    <a:pt x="530987" y="46265"/>
                    <a:pt x="525082" y="43027"/>
                  </a:cubicBezTo>
                  <a:cubicBezTo>
                    <a:pt x="519176" y="39788"/>
                    <a:pt x="513366" y="36931"/>
                    <a:pt x="507460" y="34169"/>
                  </a:cubicBezTo>
                  <a:lnTo>
                    <a:pt x="489553" y="27025"/>
                  </a:lnTo>
                  <a:cubicBezTo>
                    <a:pt x="446750" y="10439"/>
                    <a:pt x="401151" y="2257"/>
                    <a:pt x="355251" y="2927"/>
                  </a:cubicBezTo>
                  <a:cubicBezTo>
                    <a:pt x="320556" y="3073"/>
                    <a:pt x="286088" y="8534"/>
                    <a:pt x="253048" y="19119"/>
                  </a:cubicBezTo>
                  <a:cubicBezTo>
                    <a:pt x="246595" y="20889"/>
                    <a:pt x="240236" y="22987"/>
                    <a:pt x="233998" y="25406"/>
                  </a:cubicBezTo>
                  <a:lnTo>
                    <a:pt x="217615" y="32264"/>
                  </a:lnTo>
                  <a:cubicBezTo>
                    <a:pt x="212566" y="34455"/>
                    <a:pt x="208090" y="36169"/>
                    <a:pt x="203708" y="38169"/>
                  </a:cubicBezTo>
                  <a:lnTo>
                    <a:pt x="192564" y="44170"/>
                  </a:lnTo>
                  <a:lnTo>
                    <a:pt x="177419" y="52171"/>
                  </a:lnTo>
                  <a:lnTo>
                    <a:pt x="172180" y="54838"/>
                  </a:lnTo>
                  <a:cubicBezTo>
                    <a:pt x="172180" y="54838"/>
                    <a:pt x="173895" y="53695"/>
                    <a:pt x="177229" y="51790"/>
                  </a:cubicBezTo>
                  <a:lnTo>
                    <a:pt x="192087" y="43313"/>
                  </a:lnTo>
                  <a:lnTo>
                    <a:pt x="203137" y="37122"/>
                  </a:lnTo>
                  <a:cubicBezTo>
                    <a:pt x="207232" y="35026"/>
                    <a:pt x="211995" y="33121"/>
                    <a:pt x="217043" y="30930"/>
                  </a:cubicBezTo>
                  <a:lnTo>
                    <a:pt x="233426" y="23787"/>
                  </a:lnTo>
                  <a:cubicBezTo>
                    <a:pt x="239661" y="21302"/>
                    <a:pt x="246019" y="19140"/>
                    <a:pt x="252476" y="17310"/>
                  </a:cubicBezTo>
                  <a:cubicBezTo>
                    <a:pt x="285626" y="6370"/>
                    <a:pt x="320251" y="556"/>
                    <a:pt x="355156" y="69"/>
                  </a:cubicBezTo>
                  <a:cubicBezTo>
                    <a:pt x="401474" y="-841"/>
                    <a:pt x="447531" y="7213"/>
                    <a:pt x="490792" y="23787"/>
                  </a:cubicBezTo>
                  <a:lnTo>
                    <a:pt x="508984" y="30835"/>
                  </a:lnTo>
                  <a:cubicBezTo>
                    <a:pt x="514890" y="33597"/>
                    <a:pt x="520795" y="36740"/>
                    <a:pt x="526796" y="39788"/>
                  </a:cubicBezTo>
                  <a:cubicBezTo>
                    <a:pt x="532797" y="42837"/>
                    <a:pt x="539083" y="45504"/>
                    <a:pt x="544798" y="49313"/>
                  </a:cubicBezTo>
                  <a:lnTo>
                    <a:pt x="562324" y="60553"/>
                  </a:lnTo>
                  <a:lnTo>
                    <a:pt x="571278" y="66268"/>
                  </a:lnTo>
                  <a:lnTo>
                    <a:pt x="579660" y="72840"/>
                  </a:lnTo>
                  <a:lnTo>
                    <a:pt x="596710" y="86175"/>
                  </a:lnTo>
                  <a:cubicBezTo>
                    <a:pt x="602329" y="90843"/>
                    <a:pt x="607378" y="96272"/>
                    <a:pt x="612807" y="101320"/>
                  </a:cubicBezTo>
                  <a:cubicBezTo>
                    <a:pt x="618407" y="106318"/>
                    <a:pt x="623688" y="111662"/>
                    <a:pt x="628618" y="117322"/>
                  </a:cubicBezTo>
                  <a:cubicBezTo>
                    <a:pt x="638957" y="128655"/>
                    <a:pt x="648504" y="140684"/>
                    <a:pt x="657193" y="153326"/>
                  </a:cubicBezTo>
                  <a:cubicBezTo>
                    <a:pt x="661480" y="159899"/>
                    <a:pt x="666718" y="166185"/>
                    <a:pt x="670433" y="172948"/>
                  </a:cubicBezTo>
                  <a:lnTo>
                    <a:pt x="681958" y="193903"/>
                  </a:lnTo>
                  <a:cubicBezTo>
                    <a:pt x="683863" y="197522"/>
                    <a:pt x="686054" y="200952"/>
                    <a:pt x="687673" y="204666"/>
                  </a:cubicBezTo>
                  <a:lnTo>
                    <a:pt x="692531" y="215906"/>
                  </a:lnTo>
                  <a:cubicBezTo>
                    <a:pt x="695579" y="223430"/>
                    <a:pt x="699103" y="230860"/>
                    <a:pt x="702056" y="238671"/>
                  </a:cubicBezTo>
                  <a:cubicBezTo>
                    <a:pt x="707580" y="254523"/>
                    <a:pt x="712066" y="270718"/>
                    <a:pt x="715486" y="287153"/>
                  </a:cubicBezTo>
                  <a:cubicBezTo>
                    <a:pt x="719024" y="304024"/>
                    <a:pt x="721442" y="321111"/>
                    <a:pt x="722725" y="338302"/>
                  </a:cubicBezTo>
                  <a:cubicBezTo>
                    <a:pt x="723202" y="346970"/>
                    <a:pt x="722725" y="355733"/>
                    <a:pt x="723202" y="364591"/>
                  </a:cubicBezTo>
                  <a:cubicBezTo>
                    <a:pt x="723202" y="368972"/>
                    <a:pt x="723202" y="373354"/>
                    <a:pt x="723202" y="377831"/>
                  </a:cubicBezTo>
                  <a:lnTo>
                    <a:pt x="722059" y="391071"/>
                  </a:lnTo>
                  <a:cubicBezTo>
                    <a:pt x="720566" y="409013"/>
                    <a:pt x="717861" y="426833"/>
                    <a:pt x="713962" y="444411"/>
                  </a:cubicBezTo>
                  <a:cubicBezTo>
                    <a:pt x="709450" y="462190"/>
                    <a:pt x="703787" y="479658"/>
                    <a:pt x="697008" y="496703"/>
                  </a:cubicBezTo>
                  <a:lnTo>
                    <a:pt x="691864" y="509657"/>
                  </a:lnTo>
                  <a:lnTo>
                    <a:pt x="685578" y="522135"/>
                  </a:lnTo>
                  <a:lnTo>
                    <a:pt x="679196" y="534612"/>
                  </a:lnTo>
                  <a:cubicBezTo>
                    <a:pt x="677216" y="538890"/>
                    <a:pt x="674891" y="543000"/>
                    <a:pt x="672243" y="546900"/>
                  </a:cubicBezTo>
                  <a:lnTo>
                    <a:pt x="657003" y="570807"/>
                  </a:lnTo>
                  <a:lnTo>
                    <a:pt x="639286" y="593286"/>
                  </a:lnTo>
                  <a:cubicBezTo>
                    <a:pt x="589271" y="653510"/>
                    <a:pt x="520932" y="695725"/>
                    <a:pt x="444691" y="713492"/>
                  </a:cubicBezTo>
                  <a:lnTo>
                    <a:pt x="416687" y="719207"/>
                  </a:lnTo>
                  <a:lnTo>
                    <a:pt x="388112" y="722160"/>
                  </a:lnTo>
                  <a:cubicBezTo>
                    <a:pt x="383467" y="722714"/>
                    <a:pt x="378787" y="722937"/>
                    <a:pt x="374110" y="722826"/>
                  </a:cubicBezTo>
                  <a:lnTo>
                    <a:pt x="345535" y="722826"/>
                  </a:lnTo>
                  <a:lnTo>
                    <a:pt x="331724" y="721588"/>
                  </a:lnTo>
                  <a:cubicBezTo>
                    <a:pt x="295610" y="719108"/>
                    <a:pt x="260148" y="710710"/>
                    <a:pt x="226758" y="696728"/>
                  </a:cubicBezTo>
                  <a:lnTo>
                    <a:pt x="214376" y="691870"/>
                  </a:lnTo>
                  <a:cubicBezTo>
                    <a:pt x="210185" y="690251"/>
                    <a:pt x="206375" y="687870"/>
                    <a:pt x="202470" y="685964"/>
                  </a:cubicBezTo>
                  <a:cubicBezTo>
                    <a:pt x="194659" y="681869"/>
                    <a:pt x="186658" y="678154"/>
                    <a:pt x="179133" y="673868"/>
                  </a:cubicBezTo>
                  <a:cubicBezTo>
                    <a:pt x="164334" y="665049"/>
                    <a:pt x="150141" y="655248"/>
                    <a:pt x="136652" y="644531"/>
                  </a:cubicBezTo>
                  <a:cubicBezTo>
                    <a:pt x="123540" y="634155"/>
                    <a:pt x="111101" y="622956"/>
                    <a:pt x="99409" y="611003"/>
                  </a:cubicBezTo>
                  <a:cubicBezTo>
                    <a:pt x="93790" y="605002"/>
                    <a:pt x="88646" y="598525"/>
                    <a:pt x="83312" y="591953"/>
                  </a:cubicBezTo>
                  <a:lnTo>
                    <a:pt x="75406" y="582428"/>
                  </a:lnTo>
                  <a:cubicBezTo>
                    <a:pt x="72835" y="579285"/>
                    <a:pt x="70739" y="575856"/>
                    <a:pt x="68358" y="572903"/>
                  </a:cubicBezTo>
                  <a:lnTo>
                    <a:pt x="54737" y="553853"/>
                  </a:lnTo>
                  <a:cubicBezTo>
                    <a:pt x="50451" y="547090"/>
                    <a:pt x="46927" y="540041"/>
                    <a:pt x="43116" y="533279"/>
                  </a:cubicBezTo>
                  <a:cubicBezTo>
                    <a:pt x="35824" y="519789"/>
                    <a:pt x="29460" y="505818"/>
                    <a:pt x="24066" y="491464"/>
                  </a:cubicBezTo>
                  <a:cubicBezTo>
                    <a:pt x="21200" y="484546"/>
                    <a:pt x="18782" y="477451"/>
                    <a:pt x="16828" y="470223"/>
                  </a:cubicBezTo>
                  <a:cubicBezTo>
                    <a:pt x="14732" y="463080"/>
                    <a:pt x="12256" y="456126"/>
                    <a:pt x="10541" y="449078"/>
                  </a:cubicBezTo>
                  <a:cubicBezTo>
                    <a:pt x="8827" y="442029"/>
                    <a:pt x="7683" y="434790"/>
                    <a:pt x="6255" y="427837"/>
                  </a:cubicBezTo>
                  <a:cubicBezTo>
                    <a:pt x="5493" y="424313"/>
                    <a:pt x="4826" y="420789"/>
                    <a:pt x="4064" y="417360"/>
                  </a:cubicBezTo>
                  <a:lnTo>
                    <a:pt x="2921" y="406787"/>
                  </a:lnTo>
                  <a:cubicBezTo>
                    <a:pt x="2254" y="399833"/>
                    <a:pt x="1492" y="392975"/>
                    <a:pt x="825" y="386118"/>
                  </a:cubicBezTo>
                  <a:cubicBezTo>
                    <a:pt x="159" y="379260"/>
                    <a:pt x="825" y="372497"/>
                    <a:pt x="254" y="365734"/>
                  </a:cubicBezTo>
                  <a:cubicBezTo>
                    <a:pt x="-317" y="358971"/>
                    <a:pt x="254" y="352399"/>
                    <a:pt x="254" y="345827"/>
                  </a:cubicBezTo>
                  <a:lnTo>
                    <a:pt x="1969" y="326777"/>
                  </a:lnTo>
                  <a:cubicBezTo>
                    <a:pt x="6502" y="280651"/>
                    <a:pt x="19959" y="235846"/>
                    <a:pt x="41593" y="194855"/>
                  </a:cubicBezTo>
                  <a:cubicBezTo>
                    <a:pt x="57580" y="163849"/>
                    <a:pt x="78237" y="135483"/>
                    <a:pt x="102838" y="110750"/>
                  </a:cubicBezTo>
                  <a:cubicBezTo>
                    <a:pt x="107398" y="105755"/>
                    <a:pt x="112231" y="101017"/>
                    <a:pt x="117316" y="96558"/>
                  </a:cubicBezTo>
                  <a:lnTo>
                    <a:pt x="130937" y="85032"/>
                  </a:lnTo>
                  <a:cubicBezTo>
                    <a:pt x="135223" y="81603"/>
                    <a:pt x="139033" y="78174"/>
                    <a:pt x="142748" y="75507"/>
                  </a:cubicBezTo>
                  <a:lnTo>
                    <a:pt x="153225" y="68363"/>
                  </a:lnTo>
                  <a:lnTo>
                    <a:pt x="167418" y="58838"/>
                  </a:lnTo>
                  <a:cubicBezTo>
                    <a:pt x="170371" y="55790"/>
                    <a:pt x="172085" y="54838"/>
                    <a:pt x="172085" y="548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23">
              <a:extLst>
                <a:ext uri="{FF2B5EF4-FFF2-40B4-BE49-F238E27FC236}">
                  <a16:creationId xmlns:a16="http://schemas.microsoft.com/office/drawing/2014/main" id="{2041C423-86A5-DCDB-60B2-B3405D898AAE}"/>
                </a:ext>
              </a:extLst>
            </p:cNvPr>
            <p:cNvSpPr/>
            <p:nvPr/>
          </p:nvSpPr>
          <p:spPr>
            <a:xfrm rot="-411986">
              <a:off x="4329220" y="4189127"/>
              <a:ext cx="135141" cy="135141"/>
            </a:xfrm>
            <a:custGeom>
              <a:avLst/>
              <a:gdLst/>
              <a:ahLst/>
              <a:cxnLst/>
              <a:rect l="l" t="t" r="r" b="b"/>
              <a:pathLst>
                <a:path w="280987" h="280987" extrusionOk="0">
                  <a:moveTo>
                    <a:pt x="280988" y="140494"/>
                  </a:moveTo>
                  <a:cubicBezTo>
                    <a:pt x="280988" y="218086"/>
                    <a:pt x="218086" y="280987"/>
                    <a:pt x="140494" y="280987"/>
                  </a:cubicBezTo>
                  <a:cubicBezTo>
                    <a:pt x="62901" y="280987"/>
                    <a:pt x="0" y="218086"/>
                    <a:pt x="0" y="140494"/>
                  </a:cubicBezTo>
                  <a:cubicBezTo>
                    <a:pt x="0" y="62901"/>
                    <a:pt x="62901" y="0"/>
                    <a:pt x="140494" y="0"/>
                  </a:cubicBezTo>
                  <a:cubicBezTo>
                    <a:pt x="218086" y="0"/>
                    <a:pt x="280988" y="62901"/>
                    <a:pt x="280988" y="1404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23">
              <a:extLst>
                <a:ext uri="{FF2B5EF4-FFF2-40B4-BE49-F238E27FC236}">
                  <a16:creationId xmlns:a16="http://schemas.microsoft.com/office/drawing/2014/main" id="{5BDEABFA-FA41-C8A5-1786-B7FF1CE69821}"/>
                </a:ext>
              </a:extLst>
            </p:cNvPr>
            <p:cNvSpPr/>
            <p:nvPr/>
          </p:nvSpPr>
          <p:spPr>
            <a:xfrm rot="-46611">
              <a:off x="4347973" y="4208573"/>
              <a:ext cx="97060" cy="97060"/>
            </a:xfrm>
            <a:custGeom>
              <a:avLst/>
              <a:gdLst/>
              <a:ahLst/>
              <a:cxnLst/>
              <a:rect l="l" t="t" r="r" b="b"/>
              <a:pathLst>
                <a:path w="201739" h="201739" extrusionOk="0">
                  <a:moveTo>
                    <a:pt x="201739" y="100870"/>
                  </a:moveTo>
                  <a:cubicBezTo>
                    <a:pt x="201739" y="156579"/>
                    <a:pt x="156579" y="201739"/>
                    <a:pt x="100870" y="201739"/>
                  </a:cubicBezTo>
                  <a:cubicBezTo>
                    <a:pt x="45161" y="201739"/>
                    <a:pt x="0" y="156579"/>
                    <a:pt x="0" y="100870"/>
                  </a:cubicBezTo>
                  <a:cubicBezTo>
                    <a:pt x="0" y="45161"/>
                    <a:pt x="45161" y="0"/>
                    <a:pt x="100870" y="0"/>
                  </a:cubicBezTo>
                  <a:cubicBezTo>
                    <a:pt x="156579" y="0"/>
                    <a:pt x="201739" y="45161"/>
                    <a:pt x="201739" y="1008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23">
              <a:extLst>
                <a:ext uri="{FF2B5EF4-FFF2-40B4-BE49-F238E27FC236}">
                  <a16:creationId xmlns:a16="http://schemas.microsoft.com/office/drawing/2014/main" id="{6D04DC25-1B38-B26D-489A-4317876CA1AF}"/>
                </a:ext>
              </a:extLst>
            </p:cNvPr>
            <p:cNvSpPr/>
            <p:nvPr/>
          </p:nvSpPr>
          <p:spPr>
            <a:xfrm>
              <a:off x="4181200" y="4243383"/>
              <a:ext cx="80848" cy="207482"/>
            </a:xfrm>
            <a:custGeom>
              <a:avLst/>
              <a:gdLst/>
              <a:ahLst/>
              <a:cxnLst/>
              <a:rect l="l" t="t" r="r" b="b"/>
              <a:pathLst>
                <a:path w="168058" h="431292" extrusionOk="0">
                  <a:moveTo>
                    <a:pt x="89287" y="184"/>
                  </a:moveTo>
                  <a:cubicBezTo>
                    <a:pt x="87374" y="826"/>
                    <a:pt x="85392" y="1242"/>
                    <a:pt x="83382" y="1423"/>
                  </a:cubicBezTo>
                  <a:lnTo>
                    <a:pt x="66237" y="3899"/>
                  </a:lnTo>
                  <a:lnTo>
                    <a:pt x="2991" y="12090"/>
                  </a:lnTo>
                  <a:lnTo>
                    <a:pt x="4515" y="10471"/>
                  </a:lnTo>
                  <a:cubicBezTo>
                    <a:pt x="884" y="76240"/>
                    <a:pt x="13169" y="141915"/>
                    <a:pt x="40329" y="201924"/>
                  </a:cubicBezTo>
                  <a:cubicBezTo>
                    <a:pt x="70858" y="269645"/>
                    <a:pt x="113830" y="331034"/>
                    <a:pt x="167011" y="382899"/>
                  </a:cubicBezTo>
                  <a:lnTo>
                    <a:pt x="168059" y="383947"/>
                  </a:lnTo>
                  <a:lnTo>
                    <a:pt x="167106" y="384994"/>
                  </a:lnTo>
                  <a:lnTo>
                    <a:pt x="137674" y="419380"/>
                  </a:lnTo>
                  <a:lnTo>
                    <a:pt x="129673" y="428428"/>
                  </a:lnTo>
                  <a:cubicBezTo>
                    <a:pt x="127768" y="430429"/>
                    <a:pt x="126816" y="431381"/>
                    <a:pt x="126625" y="431286"/>
                  </a:cubicBezTo>
                  <a:cubicBezTo>
                    <a:pt x="127303" y="430066"/>
                    <a:pt x="128100" y="428918"/>
                    <a:pt x="129006" y="427857"/>
                  </a:cubicBezTo>
                  <a:lnTo>
                    <a:pt x="136341" y="418332"/>
                  </a:lnTo>
                  <a:lnTo>
                    <a:pt x="164916" y="383089"/>
                  </a:lnTo>
                  <a:lnTo>
                    <a:pt x="164916" y="385185"/>
                  </a:lnTo>
                  <a:cubicBezTo>
                    <a:pt x="141178" y="363129"/>
                    <a:pt x="119527" y="338928"/>
                    <a:pt x="100241" y="312890"/>
                  </a:cubicBezTo>
                  <a:cubicBezTo>
                    <a:pt x="74558" y="279079"/>
                    <a:pt x="52917" y="242381"/>
                    <a:pt x="35757" y="203543"/>
                  </a:cubicBezTo>
                  <a:cubicBezTo>
                    <a:pt x="8260" y="142886"/>
                    <a:pt x="-3688" y="76333"/>
                    <a:pt x="990" y="9900"/>
                  </a:cubicBezTo>
                  <a:lnTo>
                    <a:pt x="990" y="8376"/>
                  </a:lnTo>
                  <a:lnTo>
                    <a:pt x="2419" y="8376"/>
                  </a:lnTo>
                  <a:lnTo>
                    <a:pt x="65760" y="1708"/>
                  </a:lnTo>
                  <a:lnTo>
                    <a:pt x="83096" y="184"/>
                  </a:lnTo>
                  <a:cubicBezTo>
                    <a:pt x="85152" y="-61"/>
                    <a:pt x="87231" y="-61"/>
                    <a:pt x="89287" y="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23">
              <a:extLst>
                <a:ext uri="{FF2B5EF4-FFF2-40B4-BE49-F238E27FC236}">
                  <a16:creationId xmlns:a16="http://schemas.microsoft.com/office/drawing/2014/main" id="{CA7F33AC-98B4-DCED-F8B1-02BF8D9F8D49}"/>
                </a:ext>
              </a:extLst>
            </p:cNvPr>
            <p:cNvSpPr/>
            <p:nvPr/>
          </p:nvSpPr>
          <p:spPr>
            <a:xfrm>
              <a:off x="4254629" y="4045263"/>
              <a:ext cx="257199" cy="61067"/>
            </a:xfrm>
            <a:custGeom>
              <a:avLst/>
              <a:gdLst/>
              <a:ahLst/>
              <a:cxnLst/>
              <a:rect l="l" t="t" r="r" b="b"/>
              <a:pathLst>
                <a:path w="534638" h="126939" extrusionOk="0">
                  <a:moveTo>
                    <a:pt x="0" y="28260"/>
                  </a:moveTo>
                  <a:cubicBezTo>
                    <a:pt x="1121" y="29430"/>
                    <a:pt x="2082" y="30743"/>
                    <a:pt x="2858" y="32166"/>
                  </a:cubicBezTo>
                  <a:lnTo>
                    <a:pt x="10573" y="43786"/>
                  </a:lnTo>
                  <a:lnTo>
                    <a:pt x="39148" y="88172"/>
                  </a:lnTo>
                  <a:lnTo>
                    <a:pt x="36957" y="88172"/>
                  </a:lnTo>
                  <a:cubicBezTo>
                    <a:pt x="67673" y="66114"/>
                    <a:pt x="100735" y="47523"/>
                    <a:pt x="135541" y="32737"/>
                  </a:cubicBezTo>
                  <a:cubicBezTo>
                    <a:pt x="157457" y="23805"/>
                    <a:pt x="179996" y="16483"/>
                    <a:pt x="202978" y="10829"/>
                  </a:cubicBezTo>
                  <a:cubicBezTo>
                    <a:pt x="228232" y="5027"/>
                    <a:pt x="253959" y="1520"/>
                    <a:pt x="279845" y="352"/>
                  </a:cubicBezTo>
                  <a:cubicBezTo>
                    <a:pt x="330690" y="-1696"/>
                    <a:pt x="381500" y="5204"/>
                    <a:pt x="429959" y="20736"/>
                  </a:cubicBezTo>
                  <a:cubicBezTo>
                    <a:pt x="466593" y="32125"/>
                    <a:pt x="501446" y="48606"/>
                    <a:pt x="533495" y="69694"/>
                  </a:cubicBezTo>
                  <a:lnTo>
                    <a:pt x="534638" y="70551"/>
                  </a:lnTo>
                  <a:lnTo>
                    <a:pt x="533876" y="71694"/>
                  </a:lnTo>
                  <a:lnTo>
                    <a:pt x="507111" y="112652"/>
                  </a:lnTo>
                  <a:lnTo>
                    <a:pt x="499872" y="123415"/>
                  </a:lnTo>
                  <a:cubicBezTo>
                    <a:pt x="499086" y="124689"/>
                    <a:pt x="498159" y="125872"/>
                    <a:pt x="497110" y="126939"/>
                  </a:cubicBezTo>
                  <a:cubicBezTo>
                    <a:pt x="497639" y="125524"/>
                    <a:pt x="498343" y="124180"/>
                    <a:pt x="499205" y="122939"/>
                  </a:cubicBezTo>
                  <a:lnTo>
                    <a:pt x="505778" y="111795"/>
                  </a:lnTo>
                  <a:cubicBezTo>
                    <a:pt x="512064" y="101698"/>
                    <a:pt x="520637" y="87696"/>
                    <a:pt x="531400" y="70170"/>
                  </a:cubicBezTo>
                  <a:lnTo>
                    <a:pt x="531400" y="72171"/>
                  </a:lnTo>
                  <a:cubicBezTo>
                    <a:pt x="499312" y="51730"/>
                    <a:pt x="464614" y="35711"/>
                    <a:pt x="428244" y="24546"/>
                  </a:cubicBezTo>
                  <a:cubicBezTo>
                    <a:pt x="355581" y="1498"/>
                    <a:pt x="278093" y="-1789"/>
                    <a:pt x="203740" y="15021"/>
                  </a:cubicBezTo>
                  <a:cubicBezTo>
                    <a:pt x="181036" y="20540"/>
                    <a:pt x="158755" y="27670"/>
                    <a:pt x="137065" y="36356"/>
                  </a:cubicBezTo>
                  <a:cubicBezTo>
                    <a:pt x="102415" y="50806"/>
                    <a:pt x="69374" y="68843"/>
                    <a:pt x="38481" y="90173"/>
                  </a:cubicBezTo>
                  <a:lnTo>
                    <a:pt x="37147" y="91125"/>
                  </a:lnTo>
                  <a:lnTo>
                    <a:pt x="36385" y="89696"/>
                  </a:lnTo>
                  <a:lnTo>
                    <a:pt x="9239" y="44548"/>
                  </a:lnTo>
                  <a:lnTo>
                    <a:pt x="2286" y="32451"/>
                  </a:lnTo>
                  <a:cubicBezTo>
                    <a:pt x="1397" y="31127"/>
                    <a:pt x="632" y="29724"/>
                    <a:pt x="0" y="282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23">
              <a:extLst>
                <a:ext uri="{FF2B5EF4-FFF2-40B4-BE49-F238E27FC236}">
                  <a16:creationId xmlns:a16="http://schemas.microsoft.com/office/drawing/2014/main" id="{57B0FE38-A6F8-6632-3BFB-4C037BA3A4FC}"/>
                </a:ext>
              </a:extLst>
            </p:cNvPr>
            <p:cNvSpPr/>
            <p:nvPr/>
          </p:nvSpPr>
          <p:spPr>
            <a:xfrm>
              <a:off x="4495633" y="4208761"/>
              <a:ext cx="138886" cy="224940"/>
            </a:xfrm>
            <a:custGeom>
              <a:avLst/>
              <a:gdLst/>
              <a:ahLst/>
              <a:cxnLst/>
              <a:rect l="l" t="t" r="r" b="b"/>
              <a:pathLst>
                <a:path w="288702" h="467582" extrusionOk="0">
                  <a:moveTo>
                    <a:pt x="288703" y="0"/>
                  </a:moveTo>
                  <a:cubicBezTo>
                    <a:pt x="287400" y="663"/>
                    <a:pt x="286026" y="1175"/>
                    <a:pt x="284607" y="1524"/>
                  </a:cubicBezTo>
                  <a:lnTo>
                    <a:pt x="272701" y="5429"/>
                  </a:lnTo>
                  <a:lnTo>
                    <a:pt x="227457" y="19145"/>
                  </a:lnTo>
                  <a:lnTo>
                    <a:pt x="228410" y="17336"/>
                  </a:lnTo>
                  <a:cubicBezTo>
                    <a:pt x="237938" y="53706"/>
                    <a:pt x="241824" y="91323"/>
                    <a:pt x="239935" y="128873"/>
                  </a:cubicBezTo>
                  <a:cubicBezTo>
                    <a:pt x="237111" y="178726"/>
                    <a:pt x="225064" y="227623"/>
                    <a:pt x="204406" y="273082"/>
                  </a:cubicBezTo>
                  <a:cubicBezTo>
                    <a:pt x="170031" y="347647"/>
                    <a:pt x="119658" y="413728"/>
                    <a:pt x="56864" y="466630"/>
                  </a:cubicBezTo>
                  <a:lnTo>
                    <a:pt x="55626" y="467583"/>
                  </a:lnTo>
                  <a:lnTo>
                    <a:pt x="54674" y="466535"/>
                  </a:lnTo>
                  <a:lnTo>
                    <a:pt x="14097" y="423767"/>
                  </a:lnTo>
                  <a:lnTo>
                    <a:pt x="3429" y="412147"/>
                  </a:lnTo>
                  <a:cubicBezTo>
                    <a:pt x="2142" y="410874"/>
                    <a:pt x="993" y="409469"/>
                    <a:pt x="0" y="407956"/>
                  </a:cubicBezTo>
                  <a:cubicBezTo>
                    <a:pt x="1486" y="409018"/>
                    <a:pt x="2859" y="410231"/>
                    <a:pt x="4096" y="411575"/>
                  </a:cubicBezTo>
                  <a:lnTo>
                    <a:pt x="15430" y="422529"/>
                  </a:lnTo>
                  <a:lnTo>
                    <a:pt x="56959" y="464249"/>
                  </a:lnTo>
                  <a:lnTo>
                    <a:pt x="54769" y="464249"/>
                  </a:lnTo>
                  <a:cubicBezTo>
                    <a:pt x="81804" y="440940"/>
                    <a:pt x="106554" y="415105"/>
                    <a:pt x="128683" y="387096"/>
                  </a:cubicBezTo>
                  <a:cubicBezTo>
                    <a:pt x="157271" y="351611"/>
                    <a:pt x="181273" y="312665"/>
                    <a:pt x="200120" y="271177"/>
                  </a:cubicBezTo>
                  <a:cubicBezTo>
                    <a:pt x="220654" y="226139"/>
                    <a:pt x="232729" y="177708"/>
                    <a:pt x="235743" y="128302"/>
                  </a:cubicBezTo>
                  <a:cubicBezTo>
                    <a:pt x="238030" y="91204"/>
                    <a:pt x="234820" y="53971"/>
                    <a:pt x="226218" y="17812"/>
                  </a:cubicBezTo>
                  <a:lnTo>
                    <a:pt x="226219" y="16383"/>
                  </a:lnTo>
                  <a:lnTo>
                    <a:pt x="227552" y="16383"/>
                  </a:lnTo>
                  <a:lnTo>
                    <a:pt x="273177" y="4001"/>
                  </a:lnTo>
                  <a:lnTo>
                    <a:pt x="285369" y="858"/>
                  </a:lnTo>
                  <a:cubicBezTo>
                    <a:pt x="286437" y="426"/>
                    <a:pt x="287558" y="137"/>
                    <a:pt x="28870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23">
              <a:extLst>
                <a:ext uri="{FF2B5EF4-FFF2-40B4-BE49-F238E27FC236}">
                  <a16:creationId xmlns:a16="http://schemas.microsoft.com/office/drawing/2014/main" id="{5E1DAA95-8BB8-F30A-593D-4E7594948CD8}"/>
                </a:ext>
              </a:extLst>
            </p:cNvPr>
            <p:cNvSpPr/>
            <p:nvPr/>
          </p:nvSpPr>
          <p:spPr>
            <a:xfrm>
              <a:off x="4189059" y="4120311"/>
              <a:ext cx="47288" cy="91552"/>
            </a:xfrm>
            <a:custGeom>
              <a:avLst/>
              <a:gdLst/>
              <a:ahLst/>
              <a:cxnLst/>
              <a:rect l="l" t="t" r="r" b="b"/>
              <a:pathLst>
                <a:path w="98298" h="190309" extrusionOk="0">
                  <a:moveTo>
                    <a:pt x="9525" y="190309"/>
                  </a:moveTo>
                  <a:lnTo>
                    <a:pt x="0" y="188881"/>
                  </a:lnTo>
                  <a:cubicBezTo>
                    <a:pt x="0" y="187738"/>
                    <a:pt x="17907" y="79343"/>
                    <a:pt x="91250" y="0"/>
                  </a:cubicBezTo>
                  <a:lnTo>
                    <a:pt x="98298" y="6382"/>
                  </a:lnTo>
                  <a:cubicBezTo>
                    <a:pt x="26956" y="83725"/>
                    <a:pt x="9716" y="189262"/>
                    <a:pt x="9525" y="1903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23">
              <a:extLst>
                <a:ext uri="{FF2B5EF4-FFF2-40B4-BE49-F238E27FC236}">
                  <a16:creationId xmlns:a16="http://schemas.microsoft.com/office/drawing/2014/main" id="{73157F43-7EB3-682F-BB79-B2AE9273657A}"/>
                </a:ext>
              </a:extLst>
            </p:cNvPr>
            <p:cNvSpPr/>
            <p:nvPr/>
          </p:nvSpPr>
          <p:spPr>
            <a:xfrm>
              <a:off x="4466459" y="4432483"/>
              <a:ext cx="20787" cy="20805"/>
            </a:xfrm>
            <a:custGeom>
              <a:avLst/>
              <a:gdLst/>
              <a:ahLst/>
              <a:cxnLst/>
              <a:rect l="l" t="t" r="r" b="b"/>
              <a:pathLst>
                <a:path w="43210" h="43247" extrusionOk="0">
                  <a:moveTo>
                    <a:pt x="3738" y="9421"/>
                  </a:moveTo>
                  <a:cubicBezTo>
                    <a:pt x="10477" y="-437"/>
                    <a:pt x="23932" y="-2965"/>
                    <a:pt x="33790" y="3775"/>
                  </a:cubicBezTo>
                  <a:cubicBezTo>
                    <a:pt x="43648" y="10514"/>
                    <a:pt x="46175" y="23969"/>
                    <a:pt x="39436" y="33827"/>
                  </a:cubicBezTo>
                  <a:cubicBezTo>
                    <a:pt x="32715" y="43658"/>
                    <a:pt x="19310" y="46203"/>
                    <a:pt x="9453" y="39520"/>
                  </a:cubicBezTo>
                  <a:cubicBezTo>
                    <a:pt x="-410" y="32769"/>
                    <a:pt x="-2964" y="19317"/>
                    <a:pt x="3738" y="94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23">
              <a:extLst>
                <a:ext uri="{FF2B5EF4-FFF2-40B4-BE49-F238E27FC236}">
                  <a16:creationId xmlns:a16="http://schemas.microsoft.com/office/drawing/2014/main" id="{07D90753-4134-0DC0-D7D4-94B5AF3CB992}"/>
                </a:ext>
              </a:extLst>
            </p:cNvPr>
            <p:cNvSpPr/>
            <p:nvPr/>
          </p:nvSpPr>
          <p:spPr>
            <a:xfrm>
              <a:off x="4431427" y="4443946"/>
              <a:ext cx="20787" cy="20805"/>
            </a:xfrm>
            <a:custGeom>
              <a:avLst/>
              <a:gdLst/>
              <a:ahLst/>
              <a:cxnLst/>
              <a:rect l="l" t="t" r="r" b="b"/>
              <a:pathLst>
                <a:path w="43210" h="43247" extrusionOk="0">
                  <a:moveTo>
                    <a:pt x="3738" y="9421"/>
                  </a:moveTo>
                  <a:cubicBezTo>
                    <a:pt x="10477" y="-437"/>
                    <a:pt x="23932" y="-2965"/>
                    <a:pt x="33790" y="3775"/>
                  </a:cubicBezTo>
                  <a:cubicBezTo>
                    <a:pt x="43648" y="10514"/>
                    <a:pt x="46175" y="23969"/>
                    <a:pt x="39436" y="33827"/>
                  </a:cubicBezTo>
                  <a:cubicBezTo>
                    <a:pt x="32715" y="43658"/>
                    <a:pt x="19310" y="46203"/>
                    <a:pt x="9453" y="39520"/>
                  </a:cubicBezTo>
                  <a:cubicBezTo>
                    <a:pt x="-410" y="32769"/>
                    <a:pt x="-2964" y="19317"/>
                    <a:pt x="3738" y="94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23">
              <a:extLst>
                <a:ext uri="{FF2B5EF4-FFF2-40B4-BE49-F238E27FC236}">
                  <a16:creationId xmlns:a16="http://schemas.microsoft.com/office/drawing/2014/main" id="{31F7A384-0FDA-B96D-1853-F0913DF51C46}"/>
                </a:ext>
              </a:extLst>
            </p:cNvPr>
            <p:cNvSpPr/>
            <p:nvPr/>
          </p:nvSpPr>
          <p:spPr>
            <a:xfrm>
              <a:off x="4393878" y="4449280"/>
              <a:ext cx="20805" cy="20805"/>
            </a:xfrm>
            <a:custGeom>
              <a:avLst/>
              <a:gdLst/>
              <a:ahLst/>
              <a:cxnLst/>
              <a:rect l="l" t="t" r="r" b="b"/>
              <a:pathLst>
                <a:path w="43247" h="43247" extrusionOk="0">
                  <a:moveTo>
                    <a:pt x="3730" y="9486"/>
                  </a:moveTo>
                  <a:cubicBezTo>
                    <a:pt x="10434" y="-396"/>
                    <a:pt x="23880" y="-2973"/>
                    <a:pt x="33762" y="3731"/>
                  </a:cubicBezTo>
                  <a:cubicBezTo>
                    <a:pt x="43644" y="10434"/>
                    <a:pt x="46221" y="23880"/>
                    <a:pt x="39517" y="33762"/>
                  </a:cubicBezTo>
                  <a:cubicBezTo>
                    <a:pt x="32814" y="43644"/>
                    <a:pt x="19368" y="46221"/>
                    <a:pt x="9486" y="39517"/>
                  </a:cubicBezTo>
                  <a:cubicBezTo>
                    <a:pt x="9472" y="39508"/>
                    <a:pt x="9459" y="39499"/>
                    <a:pt x="9446" y="39490"/>
                  </a:cubicBezTo>
                  <a:cubicBezTo>
                    <a:pt x="-406" y="32774"/>
                    <a:pt x="-2962" y="19352"/>
                    <a:pt x="3730" y="948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23">
              <a:extLst>
                <a:ext uri="{FF2B5EF4-FFF2-40B4-BE49-F238E27FC236}">
                  <a16:creationId xmlns:a16="http://schemas.microsoft.com/office/drawing/2014/main" id="{E493C2C8-E451-51DA-7B2F-50E7BCFCA543}"/>
                </a:ext>
              </a:extLst>
            </p:cNvPr>
            <p:cNvSpPr/>
            <p:nvPr/>
          </p:nvSpPr>
          <p:spPr>
            <a:xfrm>
              <a:off x="4018302" y="4599567"/>
              <a:ext cx="728478" cy="39774"/>
            </a:xfrm>
            <a:custGeom>
              <a:avLst/>
              <a:gdLst/>
              <a:ahLst/>
              <a:cxnLst/>
              <a:rect l="l" t="t" r="r" b="b"/>
              <a:pathLst>
                <a:path w="1514284" h="82677" extrusionOk="0">
                  <a:moveTo>
                    <a:pt x="0" y="0"/>
                  </a:moveTo>
                  <a:lnTo>
                    <a:pt x="1514285" y="0"/>
                  </a:lnTo>
                  <a:lnTo>
                    <a:pt x="1514285" y="82677"/>
                  </a:lnTo>
                  <a:lnTo>
                    <a:pt x="0" y="826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23">
              <a:extLst>
                <a:ext uri="{FF2B5EF4-FFF2-40B4-BE49-F238E27FC236}">
                  <a16:creationId xmlns:a16="http://schemas.microsoft.com/office/drawing/2014/main" id="{0AD10F51-1A92-7045-D81F-3F370EF62D14}"/>
                </a:ext>
              </a:extLst>
            </p:cNvPr>
            <p:cNvSpPr/>
            <p:nvPr/>
          </p:nvSpPr>
          <p:spPr>
            <a:xfrm>
              <a:off x="4140455" y="4449444"/>
              <a:ext cx="505646" cy="169862"/>
            </a:xfrm>
            <a:custGeom>
              <a:avLst/>
              <a:gdLst/>
              <a:ahLst/>
              <a:cxnLst/>
              <a:rect l="l" t="t" r="r" b="b"/>
              <a:pathLst>
                <a:path w="1051083" h="353091" extrusionOk="0">
                  <a:moveTo>
                    <a:pt x="0" y="353092"/>
                  </a:moveTo>
                  <a:lnTo>
                    <a:pt x="98203" y="0"/>
                  </a:lnTo>
                  <a:cubicBezTo>
                    <a:pt x="98203" y="0"/>
                    <a:pt x="236220" y="182404"/>
                    <a:pt x="509778" y="176593"/>
                  </a:cubicBezTo>
                  <a:cubicBezTo>
                    <a:pt x="783336" y="170783"/>
                    <a:pt x="963454" y="0"/>
                    <a:pt x="963454" y="0"/>
                  </a:cubicBezTo>
                  <a:lnTo>
                    <a:pt x="1051084" y="3530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23">
              <a:extLst>
                <a:ext uri="{FF2B5EF4-FFF2-40B4-BE49-F238E27FC236}">
                  <a16:creationId xmlns:a16="http://schemas.microsoft.com/office/drawing/2014/main" id="{48DB027C-5037-9987-8C16-E1BFF5728008}"/>
                </a:ext>
              </a:extLst>
            </p:cNvPr>
            <p:cNvSpPr/>
            <p:nvPr/>
          </p:nvSpPr>
          <p:spPr>
            <a:xfrm>
              <a:off x="4020182" y="4598375"/>
              <a:ext cx="726554" cy="2383"/>
            </a:xfrm>
            <a:custGeom>
              <a:avLst/>
              <a:gdLst/>
              <a:ahLst/>
              <a:cxnLst/>
              <a:rect l="l" t="t" r="r" b="b"/>
              <a:pathLst>
                <a:path w="1510283" h="4953" extrusionOk="0">
                  <a:moveTo>
                    <a:pt x="1510284" y="2477"/>
                  </a:moveTo>
                  <a:cubicBezTo>
                    <a:pt x="1510284" y="3810"/>
                    <a:pt x="1172147" y="4953"/>
                    <a:pt x="755142" y="4953"/>
                  </a:cubicBezTo>
                  <a:cubicBezTo>
                    <a:pt x="338138" y="4953"/>
                    <a:pt x="0" y="3810"/>
                    <a:pt x="0" y="2477"/>
                  </a:cubicBezTo>
                  <a:cubicBezTo>
                    <a:pt x="0" y="1143"/>
                    <a:pt x="338042" y="0"/>
                    <a:pt x="755142" y="0"/>
                  </a:cubicBezTo>
                  <a:cubicBezTo>
                    <a:pt x="1172242" y="0"/>
                    <a:pt x="1510284" y="1048"/>
                    <a:pt x="1510284" y="247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23">
              <a:extLst>
                <a:ext uri="{FF2B5EF4-FFF2-40B4-BE49-F238E27FC236}">
                  <a16:creationId xmlns:a16="http://schemas.microsoft.com/office/drawing/2014/main" id="{24CA6CE7-FA87-18B7-CE6D-E0EC40522EA2}"/>
                </a:ext>
              </a:extLst>
            </p:cNvPr>
            <p:cNvSpPr/>
            <p:nvPr/>
          </p:nvSpPr>
          <p:spPr>
            <a:xfrm>
              <a:off x="4186125" y="4449444"/>
              <a:ext cx="417851" cy="87251"/>
            </a:xfrm>
            <a:custGeom>
              <a:avLst/>
              <a:gdLst/>
              <a:ahLst/>
              <a:cxnLst/>
              <a:rect l="l" t="t" r="r" b="b"/>
              <a:pathLst>
                <a:path w="868584" h="181369" extrusionOk="0">
                  <a:moveTo>
                    <a:pt x="868585" y="0"/>
                  </a:moveTo>
                  <a:cubicBezTo>
                    <a:pt x="868149" y="719"/>
                    <a:pt x="867639" y="1390"/>
                    <a:pt x="867061" y="2000"/>
                  </a:cubicBezTo>
                  <a:lnTo>
                    <a:pt x="862203" y="7429"/>
                  </a:lnTo>
                  <a:cubicBezTo>
                    <a:pt x="857726" y="12097"/>
                    <a:pt x="851821" y="19621"/>
                    <a:pt x="843153" y="27813"/>
                  </a:cubicBezTo>
                  <a:cubicBezTo>
                    <a:pt x="818447" y="51930"/>
                    <a:pt x="791096" y="73179"/>
                    <a:pt x="761619" y="91154"/>
                  </a:cubicBezTo>
                  <a:cubicBezTo>
                    <a:pt x="717897" y="117789"/>
                    <a:pt x="670806" y="138451"/>
                    <a:pt x="621601" y="152590"/>
                  </a:cubicBezTo>
                  <a:cubicBezTo>
                    <a:pt x="592563" y="160920"/>
                    <a:pt x="563045" y="167473"/>
                    <a:pt x="533209" y="172212"/>
                  </a:cubicBezTo>
                  <a:cubicBezTo>
                    <a:pt x="501149" y="177042"/>
                    <a:pt x="468838" y="180031"/>
                    <a:pt x="436435" y="181165"/>
                  </a:cubicBezTo>
                  <a:cubicBezTo>
                    <a:pt x="373546" y="182813"/>
                    <a:pt x="310792" y="174487"/>
                    <a:pt x="250507" y="156496"/>
                  </a:cubicBezTo>
                  <a:cubicBezTo>
                    <a:pt x="201359" y="142071"/>
                    <a:pt x="154293" y="121323"/>
                    <a:pt x="110490" y="94774"/>
                  </a:cubicBezTo>
                  <a:cubicBezTo>
                    <a:pt x="80926" y="77056"/>
                    <a:pt x="53058" y="56649"/>
                    <a:pt x="27241" y="33814"/>
                  </a:cubicBezTo>
                  <a:cubicBezTo>
                    <a:pt x="17717" y="26003"/>
                    <a:pt x="11430" y="18955"/>
                    <a:pt x="6763" y="14764"/>
                  </a:cubicBezTo>
                  <a:lnTo>
                    <a:pt x="1619" y="9525"/>
                  </a:lnTo>
                  <a:cubicBezTo>
                    <a:pt x="1004" y="8993"/>
                    <a:pt x="460" y="8385"/>
                    <a:pt x="0" y="7715"/>
                  </a:cubicBezTo>
                  <a:cubicBezTo>
                    <a:pt x="0" y="7715"/>
                    <a:pt x="667" y="7715"/>
                    <a:pt x="1905" y="9239"/>
                  </a:cubicBezTo>
                  <a:lnTo>
                    <a:pt x="7429" y="14002"/>
                  </a:lnTo>
                  <a:cubicBezTo>
                    <a:pt x="12383" y="18097"/>
                    <a:pt x="18955" y="24860"/>
                    <a:pt x="28480" y="32480"/>
                  </a:cubicBezTo>
                  <a:cubicBezTo>
                    <a:pt x="54676" y="54615"/>
                    <a:pt x="82719" y="74468"/>
                    <a:pt x="112300" y="91821"/>
                  </a:cubicBezTo>
                  <a:cubicBezTo>
                    <a:pt x="132693" y="103850"/>
                    <a:pt x="153744" y="114726"/>
                    <a:pt x="175355" y="124397"/>
                  </a:cubicBezTo>
                  <a:cubicBezTo>
                    <a:pt x="200144" y="135262"/>
                    <a:pt x="225595" y="144552"/>
                    <a:pt x="251555" y="152210"/>
                  </a:cubicBezTo>
                  <a:cubicBezTo>
                    <a:pt x="311310" y="169712"/>
                    <a:pt x="373431" y="177778"/>
                    <a:pt x="435674" y="176118"/>
                  </a:cubicBezTo>
                  <a:cubicBezTo>
                    <a:pt x="467885" y="175020"/>
                    <a:pt x="500006" y="172062"/>
                    <a:pt x="531876" y="167260"/>
                  </a:cubicBezTo>
                  <a:cubicBezTo>
                    <a:pt x="561503" y="162662"/>
                    <a:pt x="590828" y="156301"/>
                    <a:pt x="619697" y="148210"/>
                  </a:cubicBezTo>
                  <a:cubicBezTo>
                    <a:pt x="668648" y="134391"/>
                    <a:pt x="715566" y="114183"/>
                    <a:pt x="759238" y="88107"/>
                  </a:cubicBezTo>
                  <a:cubicBezTo>
                    <a:pt x="788697" y="70515"/>
                    <a:pt x="816190" y="49823"/>
                    <a:pt x="841248" y="26385"/>
                  </a:cubicBezTo>
                  <a:cubicBezTo>
                    <a:pt x="850773" y="18479"/>
                    <a:pt x="856488" y="11144"/>
                    <a:pt x="861155" y="6763"/>
                  </a:cubicBezTo>
                  <a:lnTo>
                    <a:pt x="866394" y="1714"/>
                  </a:lnTo>
                  <a:cubicBezTo>
                    <a:pt x="867054" y="1059"/>
                    <a:pt x="867790" y="483"/>
                    <a:pt x="868585"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23">
              <a:extLst>
                <a:ext uri="{FF2B5EF4-FFF2-40B4-BE49-F238E27FC236}">
                  <a16:creationId xmlns:a16="http://schemas.microsoft.com/office/drawing/2014/main" id="{C5FF7181-0EB4-D1F6-3016-E1881678CFDD}"/>
                </a:ext>
              </a:extLst>
            </p:cNvPr>
            <p:cNvSpPr/>
            <p:nvPr/>
          </p:nvSpPr>
          <p:spPr>
            <a:xfrm>
              <a:off x="4709142" y="3784628"/>
              <a:ext cx="155287" cy="77681"/>
            </a:xfrm>
            <a:custGeom>
              <a:avLst/>
              <a:gdLst/>
              <a:ahLst/>
              <a:cxnLst/>
              <a:rect l="l" t="t" r="r" b="b"/>
              <a:pathLst>
                <a:path w="322794" h="161476" extrusionOk="0">
                  <a:moveTo>
                    <a:pt x="248949" y="1413"/>
                  </a:moveTo>
                  <a:cubicBezTo>
                    <a:pt x="216278" y="33607"/>
                    <a:pt x="167796" y="33703"/>
                    <a:pt x="125124" y="35894"/>
                  </a:cubicBezTo>
                  <a:cubicBezTo>
                    <a:pt x="85786" y="37894"/>
                    <a:pt x="37208" y="42561"/>
                    <a:pt x="10824" y="76375"/>
                  </a:cubicBezTo>
                  <a:cubicBezTo>
                    <a:pt x="-15560" y="110188"/>
                    <a:pt x="10157" y="147717"/>
                    <a:pt x="46448" y="157909"/>
                  </a:cubicBezTo>
                  <a:cubicBezTo>
                    <a:pt x="89405" y="170005"/>
                    <a:pt x="132173" y="149051"/>
                    <a:pt x="169415" y="129334"/>
                  </a:cubicBezTo>
                  <a:cubicBezTo>
                    <a:pt x="212278" y="106093"/>
                    <a:pt x="268761" y="76661"/>
                    <a:pt x="314291" y="110855"/>
                  </a:cubicBezTo>
                  <a:cubicBezTo>
                    <a:pt x="320387" y="115427"/>
                    <a:pt x="326292" y="105140"/>
                    <a:pt x="320291" y="100568"/>
                  </a:cubicBezTo>
                  <a:cubicBezTo>
                    <a:pt x="291145" y="78661"/>
                    <a:pt x="251711" y="80375"/>
                    <a:pt x="218850" y="92281"/>
                  </a:cubicBezTo>
                  <a:cubicBezTo>
                    <a:pt x="178178" y="106950"/>
                    <a:pt x="143507" y="135525"/>
                    <a:pt x="101216" y="145907"/>
                  </a:cubicBezTo>
                  <a:cubicBezTo>
                    <a:pt x="78801" y="152773"/>
                    <a:pt x="54597" y="150691"/>
                    <a:pt x="33684" y="140097"/>
                  </a:cubicBezTo>
                  <a:cubicBezTo>
                    <a:pt x="12348" y="127524"/>
                    <a:pt x="5109" y="103521"/>
                    <a:pt x="20730" y="82947"/>
                  </a:cubicBezTo>
                  <a:cubicBezTo>
                    <a:pt x="48353" y="47990"/>
                    <a:pt x="102550" y="48752"/>
                    <a:pt x="142745" y="46847"/>
                  </a:cubicBezTo>
                  <a:cubicBezTo>
                    <a:pt x="182941" y="44942"/>
                    <a:pt x="226946" y="39608"/>
                    <a:pt x="257045" y="9700"/>
                  </a:cubicBezTo>
                  <a:cubicBezTo>
                    <a:pt x="259088" y="7090"/>
                    <a:pt x="258629" y="3319"/>
                    <a:pt x="256019" y="1276"/>
                  </a:cubicBezTo>
                  <a:cubicBezTo>
                    <a:pt x="253827" y="-441"/>
                    <a:pt x="250741" y="-423"/>
                    <a:pt x="248568" y="13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23">
              <a:extLst>
                <a:ext uri="{FF2B5EF4-FFF2-40B4-BE49-F238E27FC236}">
                  <a16:creationId xmlns:a16="http://schemas.microsoft.com/office/drawing/2014/main" id="{3BACC3B3-70DE-39F7-052A-25295EF64F7A}"/>
                </a:ext>
              </a:extLst>
            </p:cNvPr>
            <p:cNvSpPr/>
            <p:nvPr/>
          </p:nvSpPr>
          <p:spPr>
            <a:xfrm>
              <a:off x="4756970" y="4031901"/>
              <a:ext cx="289909" cy="183068"/>
            </a:xfrm>
            <a:custGeom>
              <a:avLst/>
              <a:gdLst/>
              <a:ahLst/>
              <a:cxnLst/>
              <a:rect l="l" t="t" r="r" b="b"/>
              <a:pathLst>
                <a:path w="602633" h="380543" extrusionOk="0">
                  <a:moveTo>
                    <a:pt x="1864" y="319003"/>
                  </a:moveTo>
                  <a:cubicBezTo>
                    <a:pt x="82065" y="383296"/>
                    <a:pt x="191793" y="394250"/>
                    <a:pt x="288471" y="365580"/>
                  </a:cubicBezTo>
                  <a:cubicBezTo>
                    <a:pt x="389913" y="335386"/>
                    <a:pt x="470589" y="260805"/>
                    <a:pt x="526596" y="172794"/>
                  </a:cubicBezTo>
                  <a:cubicBezTo>
                    <a:pt x="558750" y="121044"/>
                    <a:pt x="584195" y="65416"/>
                    <a:pt x="602320" y="7249"/>
                  </a:cubicBezTo>
                  <a:cubicBezTo>
                    <a:pt x="604701" y="10"/>
                    <a:pt x="592795" y="-3133"/>
                    <a:pt x="590795" y="4106"/>
                  </a:cubicBezTo>
                  <a:cubicBezTo>
                    <a:pt x="559553" y="101737"/>
                    <a:pt x="510023" y="196130"/>
                    <a:pt x="434490" y="266805"/>
                  </a:cubicBezTo>
                  <a:cubicBezTo>
                    <a:pt x="361528" y="334909"/>
                    <a:pt x="264564" y="374724"/>
                    <a:pt x="163980" y="368056"/>
                  </a:cubicBezTo>
                  <a:cubicBezTo>
                    <a:pt x="108162" y="365140"/>
                    <a:pt x="54577" y="345195"/>
                    <a:pt x="10437" y="310906"/>
                  </a:cubicBezTo>
                  <a:cubicBezTo>
                    <a:pt x="4531" y="306144"/>
                    <a:pt x="-3946" y="314526"/>
                    <a:pt x="2055" y="31928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23">
              <a:extLst>
                <a:ext uri="{FF2B5EF4-FFF2-40B4-BE49-F238E27FC236}">
                  <a16:creationId xmlns:a16="http://schemas.microsoft.com/office/drawing/2014/main" id="{B31F33E2-870B-94A2-9A66-409337DA3CB9}"/>
                </a:ext>
              </a:extLst>
            </p:cNvPr>
            <p:cNvSpPr/>
            <p:nvPr/>
          </p:nvSpPr>
          <p:spPr>
            <a:xfrm>
              <a:off x="4802016" y="4009393"/>
              <a:ext cx="314627" cy="170067"/>
            </a:xfrm>
            <a:custGeom>
              <a:avLst/>
              <a:gdLst/>
              <a:ahLst/>
              <a:cxnLst/>
              <a:rect l="l" t="t" r="r" b="b"/>
              <a:pathLst>
                <a:path w="654014" h="353518" extrusionOk="0">
                  <a:moveTo>
                    <a:pt x="3254" y="280033"/>
                  </a:moveTo>
                  <a:cubicBezTo>
                    <a:pt x="98175" y="344120"/>
                    <a:pt x="214772" y="367611"/>
                    <a:pt x="327104" y="345279"/>
                  </a:cubicBezTo>
                  <a:cubicBezTo>
                    <a:pt x="494329" y="309097"/>
                    <a:pt x="623303" y="175762"/>
                    <a:pt x="653907" y="7427"/>
                  </a:cubicBezTo>
                  <a:cubicBezTo>
                    <a:pt x="655240" y="-2"/>
                    <a:pt x="643810" y="-3241"/>
                    <a:pt x="642477" y="4284"/>
                  </a:cubicBezTo>
                  <a:cubicBezTo>
                    <a:pt x="623888" y="106236"/>
                    <a:pt x="567952" y="197594"/>
                    <a:pt x="485600" y="260506"/>
                  </a:cubicBezTo>
                  <a:cubicBezTo>
                    <a:pt x="398440" y="325985"/>
                    <a:pt x="288519" y="353465"/>
                    <a:pt x="180800" y="336706"/>
                  </a:cubicBezTo>
                  <a:cubicBezTo>
                    <a:pt x="119046" y="327666"/>
                    <a:pt x="60175" y="304632"/>
                    <a:pt x="8683" y="269365"/>
                  </a:cubicBezTo>
                  <a:cubicBezTo>
                    <a:pt x="2301" y="264983"/>
                    <a:pt x="-3604" y="275270"/>
                    <a:pt x="2682" y="2796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23">
              <a:extLst>
                <a:ext uri="{FF2B5EF4-FFF2-40B4-BE49-F238E27FC236}">
                  <a16:creationId xmlns:a16="http://schemas.microsoft.com/office/drawing/2014/main" id="{45299606-8C32-32DB-D049-C0792DFEDAC4}"/>
                </a:ext>
              </a:extLst>
            </p:cNvPr>
            <p:cNvSpPr/>
            <p:nvPr/>
          </p:nvSpPr>
          <p:spPr>
            <a:xfrm>
              <a:off x="4819815" y="3613404"/>
              <a:ext cx="280430" cy="219991"/>
            </a:xfrm>
            <a:custGeom>
              <a:avLst/>
              <a:gdLst/>
              <a:ahLst/>
              <a:cxnLst/>
              <a:rect l="l" t="t" r="r" b="b"/>
              <a:pathLst>
                <a:path w="582929" h="457295" extrusionOk="0">
                  <a:moveTo>
                    <a:pt x="0" y="318230"/>
                  </a:moveTo>
                  <a:lnTo>
                    <a:pt x="52006" y="457295"/>
                  </a:lnTo>
                  <a:lnTo>
                    <a:pt x="582930" y="149638"/>
                  </a:lnTo>
                  <a:lnTo>
                    <a:pt x="444341" y="0"/>
                  </a:lnTo>
                  <a:lnTo>
                    <a:pt x="180689" y="41053"/>
                  </a:lnTo>
                  <a:lnTo>
                    <a:pt x="0" y="31823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23">
              <a:extLst>
                <a:ext uri="{FF2B5EF4-FFF2-40B4-BE49-F238E27FC236}">
                  <a16:creationId xmlns:a16="http://schemas.microsoft.com/office/drawing/2014/main" id="{3E967BFE-6818-E5CF-A213-A72B0BEB3EE4}"/>
                </a:ext>
              </a:extLst>
            </p:cNvPr>
            <p:cNvSpPr/>
            <p:nvPr/>
          </p:nvSpPr>
          <p:spPr>
            <a:xfrm>
              <a:off x="4785379" y="3802503"/>
              <a:ext cx="238412" cy="270533"/>
            </a:xfrm>
            <a:custGeom>
              <a:avLst/>
              <a:gdLst/>
              <a:ahLst/>
              <a:cxnLst/>
              <a:rect l="l" t="t" r="r" b="b"/>
              <a:pathLst>
                <a:path w="495585" h="562355" extrusionOk="0">
                  <a:moveTo>
                    <a:pt x="362712" y="562356"/>
                  </a:moveTo>
                  <a:lnTo>
                    <a:pt x="495586" y="496062"/>
                  </a:lnTo>
                  <a:lnTo>
                    <a:pt x="134398" y="0"/>
                  </a:lnTo>
                  <a:lnTo>
                    <a:pt x="0" y="153448"/>
                  </a:lnTo>
                  <a:lnTo>
                    <a:pt x="68199" y="411385"/>
                  </a:lnTo>
                  <a:lnTo>
                    <a:pt x="362712" y="56235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23">
              <a:extLst>
                <a:ext uri="{FF2B5EF4-FFF2-40B4-BE49-F238E27FC236}">
                  <a16:creationId xmlns:a16="http://schemas.microsoft.com/office/drawing/2014/main" id="{CAB2C567-15F2-C187-1A76-785231339CF3}"/>
                </a:ext>
              </a:extLst>
            </p:cNvPr>
            <p:cNvSpPr/>
            <p:nvPr/>
          </p:nvSpPr>
          <p:spPr>
            <a:xfrm rot="-491102">
              <a:off x="4837605" y="3657275"/>
              <a:ext cx="392793" cy="392793"/>
            </a:xfrm>
            <a:custGeom>
              <a:avLst/>
              <a:gdLst/>
              <a:ahLst/>
              <a:cxnLst/>
              <a:rect l="l" t="t" r="r" b="b"/>
              <a:pathLst>
                <a:path w="816483" h="816483" extrusionOk="0">
                  <a:moveTo>
                    <a:pt x="816483" y="408241"/>
                  </a:moveTo>
                  <a:cubicBezTo>
                    <a:pt x="816483" y="633707"/>
                    <a:pt x="633707" y="816483"/>
                    <a:pt x="408242" y="816483"/>
                  </a:cubicBezTo>
                  <a:cubicBezTo>
                    <a:pt x="182776" y="816483"/>
                    <a:pt x="0" y="633707"/>
                    <a:pt x="0" y="408241"/>
                  </a:cubicBezTo>
                  <a:cubicBezTo>
                    <a:pt x="0" y="182776"/>
                    <a:pt x="182776" y="0"/>
                    <a:pt x="408242" y="0"/>
                  </a:cubicBezTo>
                  <a:cubicBezTo>
                    <a:pt x="633707" y="0"/>
                    <a:pt x="816483" y="182776"/>
                    <a:pt x="816483" y="40824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23">
              <a:extLst>
                <a:ext uri="{FF2B5EF4-FFF2-40B4-BE49-F238E27FC236}">
                  <a16:creationId xmlns:a16="http://schemas.microsoft.com/office/drawing/2014/main" id="{BFC8E15F-9F7C-3F53-A3C0-AF27D31E197A}"/>
                </a:ext>
              </a:extLst>
            </p:cNvPr>
            <p:cNvSpPr/>
            <p:nvPr/>
          </p:nvSpPr>
          <p:spPr>
            <a:xfrm>
              <a:off x="4893395" y="3713507"/>
              <a:ext cx="279658" cy="279737"/>
            </a:xfrm>
            <a:custGeom>
              <a:avLst/>
              <a:gdLst/>
              <a:ahLst/>
              <a:cxnLst/>
              <a:rect l="l" t="t" r="r" b="b"/>
              <a:pathLst>
                <a:path w="581323" h="581487" extrusionOk="0">
                  <a:moveTo>
                    <a:pt x="555050" y="408898"/>
                  </a:moveTo>
                  <a:cubicBezTo>
                    <a:pt x="555050" y="408898"/>
                    <a:pt x="555526" y="407374"/>
                    <a:pt x="556574" y="404421"/>
                  </a:cubicBezTo>
                  <a:lnTo>
                    <a:pt x="561241" y="391562"/>
                  </a:lnTo>
                  <a:lnTo>
                    <a:pt x="564860" y="382037"/>
                  </a:lnTo>
                  <a:cubicBezTo>
                    <a:pt x="566004" y="378513"/>
                    <a:pt x="566861" y="374513"/>
                    <a:pt x="568004" y="370322"/>
                  </a:cubicBezTo>
                  <a:cubicBezTo>
                    <a:pt x="570930" y="360619"/>
                    <a:pt x="573158" y="350720"/>
                    <a:pt x="574671" y="340699"/>
                  </a:cubicBezTo>
                  <a:cubicBezTo>
                    <a:pt x="579480" y="313300"/>
                    <a:pt x="580155" y="285335"/>
                    <a:pt x="576672" y="257736"/>
                  </a:cubicBezTo>
                  <a:cubicBezTo>
                    <a:pt x="572210" y="221219"/>
                    <a:pt x="560832" y="185886"/>
                    <a:pt x="543144" y="153628"/>
                  </a:cubicBezTo>
                  <a:cubicBezTo>
                    <a:pt x="521744" y="114473"/>
                    <a:pt x="491472" y="80873"/>
                    <a:pt x="454752" y="55521"/>
                  </a:cubicBezTo>
                  <a:cubicBezTo>
                    <a:pt x="444728" y="48593"/>
                    <a:pt x="434224" y="42386"/>
                    <a:pt x="423319" y="36947"/>
                  </a:cubicBezTo>
                  <a:cubicBezTo>
                    <a:pt x="417795" y="34184"/>
                    <a:pt x="412365" y="31136"/>
                    <a:pt x="406555" y="28660"/>
                  </a:cubicBezTo>
                  <a:lnTo>
                    <a:pt x="388839" y="21802"/>
                  </a:lnTo>
                  <a:cubicBezTo>
                    <a:pt x="385886" y="20659"/>
                    <a:pt x="382933" y="19325"/>
                    <a:pt x="379885" y="18468"/>
                  </a:cubicBezTo>
                  <a:lnTo>
                    <a:pt x="370360" y="15896"/>
                  </a:lnTo>
                  <a:cubicBezTo>
                    <a:pt x="364073" y="14277"/>
                    <a:pt x="357882" y="12277"/>
                    <a:pt x="351310" y="10848"/>
                  </a:cubicBezTo>
                  <a:cubicBezTo>
                    <a:pt x="338291" y="8239"/>
                    <a:pt x="325120" y="6457"/>
                    <a:pt x="311876" y="5514"/>
                  </a:cubicBezTo>
                  <a:cubicBezTo>
                    <a:pt x="298302" y="4609"/>
                    <a:pt x="284683" y="4609"/>
                    <a:pt x="271109" y="5514"/>
                  </a:cubicBezTo>
                  <a:cubicBezTo>
                    <a:pt x="264251" y="5990"/>
                    <a:pt x="257393" y="7133"/>
                    <a:pt x="250440" y="7991"/>
                  </a:cubicBezTo>
                  <a:cubicBezTo>
                    <a:pt x="243495" y="8735"/>
                    <a:pt x="236617" y="10009"/>
                    <a:pt x="229866" y="11801"/>
                  </a:cubicBezTo>
                  <a:cubicBezTo>
                    <a:pt x="215963" y="14848"/>
                    <a:pt x="202280" y="18826"/>
                    <a:pt x="188909" y="23707"/>
                  </a:cubicBezTo>
                  <a:cubicBezTo>
                    <a:pt x="175452" y="29183"/>
                    <a:pt x="162374" y="35547"/>
                    <a:pt x="149761" y="42757"/>
                  </a:cubicBezTo>
                  <a:cubicBezTo>
                    <a:pt x="123735" y="57350"/>
                    <a:pt x="100225" y="76036"/>
                    <a:pt x="80134" y="98097"/>
                  </a:cubicBezTo>
                  <a:cubicBezTo>
                    <a:pt x="38262" y="143600"/>
                    <a:pt x="12378" y="201522"/>
                    <a:pt x="6410" y="263070"/>
                  </a:cubicBezTo>
                  <a:cubicBezTo>
                    <a:pt x="3329" y="292713"/>
                    <a:pt x="5067" y="322659"/>
                    <a:pt x="11554" y="351748"/>
                  </a:cubicBezTo>
                  <a:cubicBezTo>
                    <a:pt x="14644" y="365942"/>
                    <a:pt x="18685" y="379911"/>
                    <a:pt x="23650" y="393563"/>
                  </a:cubicBezTo>
                  <a:cubicBezTo>
                    <a:pt x="28924" y="406658"/>
                    <a:pt x="35065" y="419386"/>
                    <a:pt x="42034" y="431663"/>
                  </a:cubicBezTo>
                  <a:cubicBezTo>
                    <a:pt x="45208" y="437891"/>
                    <a:pt x="48837" y="443876"/>
                    <a:pt x="52892" y="449570"/>
                  </a:cubicBezTo>
                  <a:cubicBezTo>
                    <a:pt x="56892" y="455285"/>
                    <a:pt x="60702" y="461095"/>
                    <a:pt x="64893" y="466619"/>
                  </a:cubicBezTo>
                  <a:cubicBezTo>
                    <a:pt x="73301" y="477300"/>
                    <a:pt x="82435" y="487388"/>
                    <a:pt x="92230" y="496814"/>
                  </a:cubicBezTo>
                  <a:cubicBezTo>
                    <a:pt x="101759" y="506062"/>
                    <a:pt x="111877" y="514684"/>
                    <a:pt x="122519" y="522626"/>
                  </a:cubicBezTo>
                  <a:cubicBezTo>
                    <a:pt x="127854" y="526532"/>
                    <a:pt x="133473" y="529865"/>
                    <a:pt x="138902" y="533390"/>
                  </a:cubicBezTo>
                  <a:lnTo>
                    <a:pt x="146999" y="538628"/>
                  </a:lnTo>
                  <a:cubicBezTo>
                    <a:pt x="149761" y="540343"/>
                    <a:pt x="152618" y="541581"/>
                    <a:pt x="155476" y="543105"/>
                  </a:cubicBezTo>
                  <a:lnTo>
                    <a:pt x="172431" y="551773"/>
                  </a:lnTo>
                  <a:cubicBezTo>
                    <a:pt x="178050" y="554440"/>
                    <a:pt x="184051" y="556440"/>
                    <a:pt x="189766" y="558726"/>
                  </a:cubicBezTo>
                  <a:cubicBezTo>
                    <a:pt x="201085" y="563211"/>
                    <a:pt x="212701" y="566903"/>
                    <a:pt x="224532" y="569775"/>
                  </a:cubicBezTo>
                  <a:cubicBezTo>
                    <a:pt x="304625" y="588856"/>
                    <a:pt x="389054" y="572809"/>
                    <a:pt x="456561" y="525674"/>
                  </a:cubicBezTo>
                  <a:cubicBezTo>
                    <a:pt x="479484" y="509778"/>
                    <a:pt x="499875" y="490511"/>
                    <a:pt x="517045" y="468524"/>
                  </a:cubicBezTo>
                  <a:cubicBezTo>
                    <a:pt x="523538" y="460728"/>
                    <a:pt x="529429" y="452450"/>
                    <a:pt x="534666" y="443759"/>
                  </a:cubicBezTo>
                  <a:cubicBezTo>
                    <a:pt x="537048" y="440044"/>
                    <a:pt x="539429" y="436711"/>
                    <a:pt x="541334" y="433568"/>
                  </a:cubicBezTo>
                  <a:lnTo>
                    <a:pt x="546001" y="424614"/>
                  </a:lnTo>
                  <a:cubicBezTo>
                    <a:pt x="548763" y="419375"/>
                    <a:pt x="550859" y="415089"/>
                    <a:pt x="552478" y="412517"/>
                  </a:cubicBezTo>
                  <a:cubicBezTo>
                    <a:pt x="554097" y="409945"/>
                    <a:pt x="554764" y="408422"/>
                    <a:pt x="554764" y="408422"/>
                  </a:cubicBezTo>
                  <a:cubicBezTo>
                    <a:pt x="554764" y="408422"/>
                    <a:pt x="554192" y="409850"/>
                    <a:pt x="552859" y="412708"/>
                  </a:cubicBezTo>
                  <a:lnTo>
                    <a:pt x="546858" y="425090"/>
                  </a:lnTo>
                  <a:lnTo>
                    <a:pt x="542382" y="434615"/>
                  </a:lnTo>
                  <a:cubicBezTo>
                    <a:pt x="540572" y="437854"/>
                    <a:pt x="538286" y="441283"/>
                    <a:pt x="535905" y="445093"/>
                  </a:cubicBezTo>
                  <a:cubicBezTo>
                    <a:pt x="530759" y="453863"/>
                    <a:pt x="524964" y="462237"/>
                    <a:pt x="518569" y="470143"/>
                  </a:cubicBezTo>
                  <a:cubicBezTo>
                    <a:pt x="501512" y="492388"/>
                    <a:pt x="481146" y="511887"/>
                    <a:pt x="458181" y="527960"/>
                  </a:cubicBezTo>
                  <a:cubicBezTo>
                    <a:pt x="390167" y="576163"/>
                    <a:pt x="304732" y="592848"/>
                    <a:pt x="223580" y="573776"/>
                  </a:cubicBezTo>
                  <a:cubicBezTo>
                    <a:pt x="211562" y="570905"/>
                    <a:pt x="199755" y="567213"/>
                    <a:pt x="188242" y="562727"/>
                  </a:cubicBezTo>
                  <a:cubicBezTo>
                    <a:pt x="182432" y="560345"/>
                    <a:pt x="176431" y="558345"/>
                    <a:pt x="170621" y="555678"/>
                  </a:cubicBezTo>
                  <a:lnTo>
                    <a:pt x="153381" y="547010"/>
                  </a:lnTo>
                  <a:cubicBezTo>
                    <a:pt x="150523" y="545486"/>
                    <a:pt x="147570" y="544153"/>
                    <a:pt x="144808" y="542438"/>
                  </a:cubicBezTo>
                  <a:lnTo>
                    <a:pt x="136521" y="537104"/>
                  </a:lnTo>
                  <a:cubicBezTo>
                    <a:pt x="130997" y="533580"/>
                    <a:pt x="125282" y="530151"/>
                    <a:pt x="119948" y="526246"/>
                  </a:cubicBezTo>
                  <a:cubicBezTo>
                    <a:pt x="109097" y="518235"/>
                    <a:pt x="98788" y="509517"/>
                    <a:pt x="89087" y="500147"/>
                  </a:cubicBezTo>
                  <a:cubicBezTo>
                    <a:pt x="79077" y="490590"/>
                    <a:pt x="69751" y="480342"/>
                    <a:pt x="61179" y="469477"/>
                  </a:cubicBezTo>
                  <a:cubicBezTo>
                    <a:pt x="56892" y="463857"/>
                    <a:pt x="53082" y="457951"/>
                    <a:pt x="48987" y="452141"/>
                  </a:cubicBezTo>
                  <a:cubicBezTo>
                    <a:pt x="44851" y="446345"/>
                    <a:pt x="41127" y="440266"/>
                    <a:pt x="37842" y="433949"/>
                  </a:cubicBezTo>
                  <a:cubicBezTo>
                    <a:pt x="23139" y="408634"/>
                    <a:pt x="12652" y="381097"/>
                    <a:pt x="6791" y="352415"/>
                  </a:cubicBezTo>
                  <a:cubicBezTo>
                    <a:pt x="183" y="322796"/>
                    <a:pt x="-1618" y="292308"/>
                    <a:pt x="1457" y="262118"/>
                  </a:cubicBezTo>
                  <a:cubicBezTo>
                    <a:pt x="7518" y="199518"/>
                    <a:pt x="33876" y="140615"/>
                    <a:pt x="76514" y="94382"/>
                  </a:cubicBezTo>
                  <a:cubicBezTo>
                    <a:pt x="96932" y="71931"/>
                    <a:pt x="120867" y="52951"/>
                    <a:pt x="147380" y="38185"/>
                  </a:cubicBezTo>
                  <a:cubicBezTo>
                    <a:pt x="160194" y="30921"/>
                    <a:pt x="173498" y="24556"/>
                    <a:pt x="187194" y="19135"/>
                  </a:cubicBezTo>
                  <a:cubicBezTo>
                    <a:pt x="200792" y="14204"/>
                    <a:pt x="214696" y="10163"/>
                    <a:pt x="228818" y="7038"/>
                  </a:cubicBezTo>
                  <a:cubicBezTo>
                    <a:pt x="235700" y="5254"/>
                    <a:pt x="242704" y="3981"/>
                    <a:pt x="249773" y="3228"/>
                  </a:cubicBezTo>
                  <a:cubicBezTo>
                    <a:pt x="256822" y="2371"/>
                    <a:pt x="263775" y="1228"/>
                    <a:pt x="270729" y="751"/>
                  </a:cubicBezTo>
                  <a:cubicBezTo>
                    <a:pt x="284553" y="-250"/>
                    <a:pt x="298433" y="-250"/>
                    <a:pt x="312257" y="751"/>
                  </a:cubicBezTo>
                  <a:cubicBezTo>
                    <a:pt x="325704" y="1664"/>
                    <a:pt x="339072" y="3510"/>
                    <a:pt x="352263" y="6276"/>
                  </a:cubicBezTo>
                  <a:cubicBezTo>
                    <a:pt x="358739" y="7705"/>
                    <a:pt x="365121" y="9705"/>
                    <a:pt x="371313" y="11324"/>
                  </a:cubicBezTo>
                  <a:lnTo>
                    <a:pt x="380838" y="13991"/>
                  </a:lnTo>
                  <a:cubicBezTo>
                    <a:pt x="383981" y="14944"/>
                    <a:pt x="386933" y="16277"/>
                    <a:pt x="390363" y="17420"/>
                  </a:cubicBezTo>
                  <a:lnTo>
                    <a:pt x="408270" y="24374"/>
                  </a:lnTo>
                  <a:cubicBezTo>
                    <a:pt x="414175" y="26945"/>
                    <a:pt x="419604" y="30089"/>
                    <a:pt x="425224" y="32851"/>
                  </a:cubicBezTo>
                  <a:cubicBezTo>
                    <a:pt x="436253" y="38463"/>
                    <a:pt x="446883" y="44828"/>
                    <a:pt x="457038" y="51901"/>
                  </a:cubicBezTo>
                  <a:cubicBezTo>
                    <a:pt x="525427" y="99593"/>
                    <a:pt x="569984" y="174410"/>
                    <a:pt x="579339" y="257260"/>
                  </a:cubicBezTo>
                  <a:cubicBezTo>
                    <a:pt x="582713" y="285081"/>
                    <a:pt x="581781" y="313256"/>
                    <a:pt x="576576" y="340794"/>
                  </a:cubicBezTo>
                  <a:cubicBezTo>
                    <a:pt x="574942" y="350865"/>
                    <a:pt x="572554" y="360799"/>
                    <a:pt x="569432" y="370512"/>
                  </a:cubicBezTo>
                  <a:cubicBezTo>
                    <a:pt x="568194" y="374798"/>
                    <a:pt x="567242" y="378703"/>
                    <a:pt x="566004" y="382228"/>
                  </a:cubicBezTo>
                  <a:lnTo>
                    <a:pt x="562193" y="391753"/>
                  </a:lnTo>
                  <a:lnTo>
                    <a:pt x="557050" y="404516"/>
                  </a:lnTo>
                  <a:cubicBezTo>
                    <a:pt x="555812" y="407088"/>
                    <a:pt x="555050" y="408898"/>
                    <a:pt x="555050" y="4088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23">
              <a:extLst>
                <a:ext uri="{FF2B5EF4-FFF2-40B4-BE49-F238E27FC236}">
                  <a16:creationId xmlns:a16="http://schemas.microsoft.com/office/drawing/2014/main" id="{D2239BBD-E548-54D4-7EAD-0C0D7325E339}"/>
                </a:ext>
              </a:extLst>
            </p:cNvPr>
            <p:cNvSpPr/>
            <p:nvPr/>
          </p:nvSpPr>
          <p:spPr>
            <a:xfrm rot="-3288065">
              <a:off x="4979853" y="3799912"/>
              <a:ext cx="108479" cy="108479"/>
            </a:xfrm>
            <a:custGeom>
              <a:avLst/>
              <a:gdLst/>
              <a:ahLst/>
              <a:cxnLst/>
              <a:rect l="l" t="t" r="r" b="b"/>
              <a:pathLst>
                <a:path w="225551" h="225551" extrusionOk="0">
                  <a:moveTo>
                    <a:pt x="225552" y="112776"/>
                  </a:moveTo>
                  <a:cubicBezTo>
                    <a:pt x="225552" y="175061"/>
                    <a:pt x="175061" y="225552"/>
                    <a:pt x="112776" y="225552"/>
                  </a:cubicBezTo>
                  <a:cubicBezTo>
                    <a:pt x="50491" y="225552"/>
                    <a:pt x="0" y="175061"/>
                    <a:pt x="0" y="112776"/>
                  </a:cubicBezTo>
                  <a:cubicBezTo>
                    <a:pt x="0" y="50491"/>
                    <a:pt x="50491" y="0"/>
                    <a:pt x="112776" y="0"/>
                  </a:cubicBezTo>
                  <a:cubicBezTo>
                    <a:pt x="175061" y="0"/>
                    <a:pt x="225552" y="50491"/>
                    <a:pt x="225552" y="1127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23">
              <a:extLst>
                <a:ext uri="{FF2B5EF4-FFF2-40B4-BE49-F238E27FC236}">
                  <a16:creationId xmlns:a16="http://schemas.microsoft.com/office/drawing/2014/main" id="{D2C0BB39-B26C-01B7-9F8F-8590B8229B9A}"/>
                </a:ext>
              </a:extLst>
            </p:cNvPr>
            <p:cNvSpPr/>
            <p:nvPr/>
          </p:nvSpPr>
          <p:spPr>
            <a:xfrm>
              <a:off x="4995104" y="3814873"/>
              <a:ext cx="77902" cy="77917"/>
            </a:xfrm>
            <a:custGeom>
              <a:avLst/>
              <a:gdLst/>
              <a:ahLst/>
              <a:cxnLst/>
              <a:rect l="l" t="t" r="r" b="b"/>
              <a:pathLst>
                <a:path w="161934" h="161965" extrusionOk="0">
                  <a:moveTo>
                    <a:pt x="154890" y="114037"/>
                  </a:moveTo>
                  <a:cubicBezTo>
                    <a:pt x="136635" y="154855"/>
                    <a:pt x="88747" y="173146"/>
                    <a:pt x="47928" y="154890"/>
                  </a:cubicBezTo>
                  <a:cubicBezTo>
                    <a:pt x="7110" y="136635"/>
                    <a:pt x="-11180" y="88747"/>
                    <a:pt x="7075" y="47928"/>
                  </a:cubicBezTo>
                  <a:cubicBezTo>
                    <a:pt x="25329" y="7114"/>
                    <a:pt x="73211" y="-11178"/>
                    <a:pt x="114028" y="7071"/>
                  </a:cubicBezTo>
                  <a:cubicBezTo>
                    <a:pt x="154810" y="25362"/>
                    <a:pt x="173090" y="73214"/>
                    <a:pt x="154890" y="1140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23">
              <a:extLst>
                <a:ext uri="{FF2B5EF4-FFF2-40B4-BE49-F238E27FC236}">
                  <a16:creationId xmlns:a16="http://schemas.microsoft.com/office/drawing/2014/main" id="{43BC0E97-6428-346B-3FFC-787C7FCCDF3D}"/>
                </a:ext>
              </a:extLst>
            </p:cNvPr>
            <p:cNvSpPr/>
            <p:nvPr/>
          </p:nvSpPr>
          <p:spPr>
            <a:xfrm>
              <a:off x="5046099" y="3655314"/>
              <a:ext cx="135083" cy="129550"/>
            </a:xfrm>
            <a:custGeom>
              <a:avLst/>
              <a:gdLst/>
              <a:ahLst/>
              <a:cxnLst/>
              <a:rect l="l" t="t" r="r" b="b"/>
              <a:pathLst>
                <a:path w="280797" h="269295" extrusionOk="0">
                  <a:moveTo>
                    <a:pt x="225552" y="269272"/>
                  </a:moveTo>
                  <a:cubicBezTo>
                    <a:pt x="226521" y="267970"/>
                    <a:pt x="227640" y="266787"/>
                    <a:pt x="228886" y="265747"/>
                  </a:cubicBezTo>
                  <a:lnTo>
                    <a:pt x="239078" y="256222"/>
                  </a:lnTo>
                  <a:lnTo>
                    <a:pt x="277178" y="222123"/>
                  </a:lnTo>
                  <a:lnTo>
                    <a:pt x="277178" y="224314"/>
                  </a:lnTo>
                  <a:cubicBezTo>
                    <a:pt x="249911" y="179133"/>
                    <a:pt x="212179" y="141172"/>
                    <a:pt x="167164" y="113633"/>
                  </a:cubicBezTo>
                  <a:cubicBezTo>
                    <a:pt x="116387" y="82387"/>
                    <a:pt x="60204" y="60935"/>
                    <a:pt x="1524" y="50387"/>
                  </a:cubicBezTo>
                  <a:lnTo>
                    <a:pt x="0" y="50387"/>
                  </a:lnTo>
                  <a:lnTo>
                    <a:pt x="0" y="48958"/>
                  </a:lnTo>
                  <a:cubicBezTo>
                    <a:pt x="1715" y="34004"/>
                    <a:pt x="3143" y="21907"/>
                    <a:pt x="4191" y="12763"/>
                  </a:cubicBezTo>
                  <a:cubicBezTo>
                    <a:pt x="4496" y="8454"/>
                    <a:pt x="5198" y="4181"/>
                    <a:pt x="6287" y="0"/>
                  </a:cubicBezTo>
                  <a:cubicBezTo>
                    <a:pt x="6487" y="4324"/>
                    <a:pt x="6328" y="8657"/>
                    <a:pt x="5810" y="12954"/>
                  </a:cubicBezTo>
                  <a:cubicBezTo>
                    <a:pt x="5144" y="22479"/>
                    <a:pt x="4191" y="34290"/>
                    <a:pt x="3048" y="49244"/>
                  </a:cubicBezTo>
                  <a:lnTo>
                    <a:pt x="1715" y="47530"/>
                  </a:lnTo>
                  <a:cubicBezTo>
                    <a:pt x="27483" y="51563"/>
                    <a:pt x="52829" y="57939"/>
                    <a:pt x="77439" y="66580"/>
                  </a:cubicBezTo>
                  <a:cubicBezTo>
                    <a:pt x="109747" y="77449"/>
                    <a:pt x="140687" y="92024"/>
                    <a:pt x="169641" y="110014"/>
                  </a:cubicBezTo>
                  <a:cubicBezTo>
                    <a:pt x="215329" y="137930"/>
                    <a:pt x="253311" y="176829"/>
                    <a:pt x="280131" y="223171"/>
                  </a:cubicBezTo>
                  <a:lnTo>
                    <a:pt x="280797" y="224504"/>
                  </a:lnTo>
                  <a:lnTo>
                    <a:pt x="279750" y="225362"/>
                  </a:lnTo>
                  <a:lnTo>
                    <a:pt x="240506" y="258223"/>
                  </a:lnTo>
                  <a:lnTo>
                    <a:pt x="229648" y="266986"/>
                  </a:lnTo>
                  <a:cubicBezTo>
                    <a:pt x="227076" y="268510"/>
                    <a:pt x="225647" y="269462"/>
                    <a:pt x="225552" y="2692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23">
              <a:extLst>
                <a:ext uri="{FF2B5EF4-FFF2-40B4-BE49-F238E27FC236}">
                  <a16:creationId xmlns:a16="http://schemas.microsoft.com/office/drawing/2014/main" id="{0FA1FCA2-EE59-9C73-BE66-E7123C58674C}"/>
                </a:ext>
              </a:extLst>
            </p:cNvPr>
            <p:cNvSpPr/>
            <p:nvPr/>
          </p:nvSpPr>
          <p:spPr>
            <a:xfrm>
              <a:off x="5037664" y="3908974"/>
              <a:ext cx="179989" cy="114967"/>
            </a:xfrm>
            <a:custGeom>
              <a:avLst/>
              <a:gdLst/>
              <a:ahLst/>
              <a:cxnLst/>
              <a:rect l="l" t="t" r="r" b="b"/>
              <a:pathLst>
                <a:path w="374143" h="238982" extrusionOk="0">
                  <a:moveTo>
                    <a:pt x="374138" y="25432"/>
                  </a:moveTo>
                  <a:cubicBezTo>
                    <a:pt x="372850" y="25188"/>
                    <a:pt x="371601" y="24771"/>
                    <a:pt x="370424" y="24193"/>
                  </a:cubicBezTo>
                  <a:lnTo>
                    <a:pt x="359661" y="20002"/>
                  </a:lnTo>
                  <a:lnTo>
                    <a:pt x="321561" y="3429"/>
                  </a:lnTo>
                  <a:lnTo>
                    <a:pt x="323656" y="2572"/>
                  </a:lnTo>
                  <a:lnTo>
                    <a:pt x="307559" y="40672"/>
                  </a:lnTo>
                  <a:cubicBezTo>
                    <a:pt x="304187" y="47931"/>
                    <a:pt x="300403" y="54991"/>
                    <a:pt x="296224" y="61817"/>
                  </a:cubicBezTo>
                  <a:cubicBezTo>
                    <a:pt x="292033" y="68961"/>
                    <a:pt x="288033" y="76676"/>
                    <a:pt x="283270" y="84296"/>
                  </a:cubicBezTo>
                  <a:cubicBezTo>
                    <a:pt x="261147" y="117470"/>
                    <a:pt x="233657" y="146730"/>
                    <a:pt x="201927" y="170878"/>
                  </a:cubicBezTo>
                  <a:cubicBezTo>
                    <a:pt x="169070" y="195115"/>
                    <a:pt x="132177" y="213336"/>
                    <a:pt x="92961" y="224694"/>
                  </a:cubicBezTo>
                  <a:cubicBezTo>
                    <a:pt x="63505" y="233756"/>
                    <a:pt x="32907" y="238567"/>
                    <a:pt x="2092" y="238982"/>
                  </a:cubicBezTo>
                  <a:lnTo>
                    <a:pt x="663" y="238982"/>
                  </a:lnTo>
                  <a:lnTo>
                    <a:pt x="663" y="237554"/>
                  </a:lnTo>
                  <a:cubicBezTo>
                    <a:pt x="663" y="221171"/>
                    <a:pt x="663" y="208026"/>
                    <a:pt x="92" y="198310"/>
                  </a:cubicBezTo>
                  <a:cubicBezTo>
                    <a:pt x="92" y="194119"/>
                    <a:pt x="92" y="190690"/>
                    <a:pt x="92" y="187928"/>
                  </a:cubicBezTo>
                  <a:cubicBezTo>
                    <a:pt x="-31" y="186725"/>
                    <a:pt x="-31" y="185512"/>
                    <a:pt x="92" y="184309"/>
                  </a:cubicBezTo>
                  <a:cubicBezTo>
                    <a:pt x="454" y="185449"/>
                    <a:pt x="647" y="186636"/>
                    <a:pt x="663" y="187833"/>
                  </a:cubicBezTo>
                  <a:cubicBezTo>
                    <a:pt x="663" y="190690"/>
                    <a:pt x="663" y="194119"/>
                    <a:pt x="1330" y="198215"/>
                  </a:cubicBezTo>
                  <a:cubicBezTo>
                    <a:pt x="1806" y="207740"/>
                    <a:pt x="2473" y="221075"/>
                    <a:pt x="3235" y="237458"/>
                  </a:cubicBezTo>
                  <a:lnTo>
                    <a:pt x="1806" y="236029"/>
                  </a:lnTo>
                  <a:cubicBezTo>
                    <a:pt x="32214" y="234906"/>
                    <a:pt x="62331" y="229684"/>
                    <a:pt x="91341" y="220504"/>
                  </a:cubicBezTo>
                  <a:cubicBezTo>
                    <a:pt x="129939" y="208823"/>
                    <a:pt x="166225" y="190551"/>
                    <a:pt x="198593" y="166497"/>
                  </a:cubicBezTo>
                  <a:cubicBezTo>
                    <a:pt x="229875" y="142687"/>
                    <a:pt x="257089" y="113961"/>
                    <a:pt x="279174" y="81439"/>
                  </a:cubicBezTo>
                  <a:cubicBezTo>
                    <a:pt x="283937" y="74009"/>
                    <a:pt x="288033" y="66389"/>
                    <a:pt x="292224" y="59341"/>
                  </a:cubicBezTo>
                  <a:cubicBezTo>
                    <a:pt x="296429" y="52644"/>
                    <a:pt x="300245" y="45711"/>
                    <a:pt x="303654" y="38576"/>
                  </a:cubicBezTo>
                  <a:cubicBezTo>
                    <a:pt x="309845" y="24955"/>
                    <a:pt x="315464" y="12478"/>
                    <a:pt x="320418" y="1429"/>
                  </a:cubicBezTo>
                  <a:lnTo>
                    <a:pt x="321084" y="0"/>
                  </a:lnTo>
                  <a:lnTo>
                    <a:pt x="322418" y="571"/>
                  </a:lnTo>
                  <a:lnTo>
                    <a:pt x="360518" y="18479"/>
                  </a:lnTo>
                  <a:lnTo>
                    <a:pt x="370614" y="23431"/>
                  </a:lnTo>
                  <a:cubicBezTo>
                    <a:pt x="373091" y="24574"/>
                    <a:pt x="374234" y="25241"/>
                    <a:pt x="374138" y="25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23">
              <a:extLst>
                <a:ext uri="{FF2B5EF4-FFF2-40B4-BE49-F238E27FC236}">
                  <a16:creationId xmlns:a16="http://schemas.microsoft.com/office/drawing/2014/main" id="{AEB73450-8439-AC21-A601-151F745F77E1}"/>
                </a:ext>
              </a:extLst>
            </p:cNvPr>
            <p:cNvSpPr/>
            <p:nvPr/>
          </p:nvSpPr>
          <p:spPr>
            <a:xfrm>
              <a:off x="4862326" y="3792919"/>
              <a:ext cx="52415" cy="200059"/>
            </a:xfrm>
            <a:custGeom>
              <a:avLst/>
              <a:gdLst/>
              <a:ahLst/>
              <a:cxnLst/>
              <a:rect l="l" t="t" r="r" b="b"/>
              <a:pathLst>
                <a:path w="108954" h="415861" extrusionOk="0">
                  <a:moveTo>
                    <a:pt x="74092" y="415861"/>
                  </a:moveTo>
                  <a:cubicBezTo>
                    <a:pt x="76574" y="412085"/>
                    <a:pt x="79278" y="408459"/>
                    <a:pt x="82189" y="405003"/>
                  </a:cubicBezTo>
                  <a:lnTo>
                    <a:pt x="105906" y="375380"/>
                  </a:lnTo>
                  <a:lnTo>
                    <a:pt x="105906" y="377380"/>
                  </a:lnTo>
                  <a:cubicBezTo>
                    <a:pt x="83114" y="357584"/>
                    <a:pt x="63516" y="334387"/>
                    <a:pt x="47803" y="308610"/>
                  </a:cubicBezTo>
                  <a:cubicBezTo>
                    <a:pt x="27080" y="274256"/>
                    <a:pt x="12963" y="236329"/>
                    <a:pt x="6179" y="196787"/>
                  </a:cubicBezTo>
                  <a:cubicBezTo>
                    <a:pt x="-94" y="160370"/>
                    <a:pt x="-1599" y="123292"/>
                    <a:pt x="1702" y="86487"/>
                  </a:cubicBezTo>
                  <a:cubicBezTo>
                    <a:pt x="3976" y="57688"/>
                    <a:pt x="9146" y="29192"/>
                    <a:pt x="17133" y="1429"/>
                  </a:cubicBezTo>
                  <a:lnTo>
                    <a:pt x="17609" y="0"/>
                  </a:lnTo>
                  <a:lnTo>
                    <a:pt x="19038" y="0"/>
                  </a:lnTo>
                  <a:lnTo>
                    <a:pt x="65139" y="10287"/>
                  </a:lnTo>
                  <a:lnTo>
                    <a:pt x="77426" y="13240"/>
                  </a:lnTo>
                  <a:cubicBezTo>
                    <a:pt x="78873" y="13462"/>
                    <a:pt x="80282" y="13879"/>
                    <a:pt x="81617" y="14478"/>
                  </a:cubicBezTo>
                  <a:cubicBezTo>
                    <a:pt x="80196" y="14689"/>
                    <a:pt x="78752" y="14689"/>
                    <a:pt x="77331" y="14478"/>
                  </a:cubicBezTo>
                  <a:lnTo>
                    <a:pt x="64853" y="12382"/>
                  </a:lnTo>
                  <a:lnTo>
                    <a:pt x="18371" y="3524"/>
                  </a:lnTo>
                  <a:lnTo>
                    <a:pt x="20276" y="2476"/>
                  </a:lnTo>
                  <a:cubicBezTo>
                    <a:pt x="12888" y="30123"/>
                    <a:pt x="8167" y="58415"/>
                    <a:pt x="6179" y="86963"/>
                  </a:cubicBezTo>
                  <a:cubicBezTo>
                    <a:pt x="3234" y="123349"/>
                    <a:pt x="4899" y="159961"/>
                    <a:pt x="11132" y="195929"/>
                  </a:cubicBezTo>
                  <a:cubicBezTo>
                    <a:pt x="17805" y="234912"/>
                    <a:pt x="31522" y="272353"/>
                    <a:pt x="51613" y="306419"/>
                  </a:cubicBezTo>
                  <a:cubicBezTo>
                    <a:pt x="66911" y="331975"/>
                    <a:pt x="85842" y="355173"/>
                    <a:pt x="107811" y="375285"/>
                  </a:cubicBezTo>
                  <a:lnTo>
                    <a:pt x="108954" y="376333"/>
                  </a:lnTo>
                  <a:lnTo>
                    <a:pt x="108001" y="377380"/>
                  </a:lnTo>
                  <a:lnTo>
                    <a:pt x="83236" y="405955"/>
                  </a:lnTo>
                  <a:cubicBezTo>
                    <a:pt x="80508" y="409539"/>
                    <a:pt x="77446" y="412856"/>
                    <a:pt x="74092" y="415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23">
              <a:extLst>
                <a:ext uri="{FF2B5EF4-FFF2-40B4-BE49-F238E27FC236}">
                  <a16:creationId xmlns:a16="http://schemas.microsoft.com/office/drawing/2014/main" id="{6DCC7A50-FEDE-7E20-9087-0452BCD3C7E1}"/>
                </a:ext>
              </a:extLst>
            </p:cNvPr>
            <p:cNvSpPr/>
            <p:nvPr/>
          </p:nvSpPr>
          <p:spPr>
            <a:xfrm>
              <a:off x="5188748" y="3790214"/>
              <a:ext cx="17174" cy="80509"/>
            </a:xfrm>
            <a:custGeom>
              <a:avLst/>
              <a:gdLst/>
              <a:ahLst/>
              <a:cxnLst/>
              <a:rect l="l" t="t" r="r" b="b"/>
              <a:pathLst>
                <a:path w="35699" h="167354" extrusionOk="0">
                  <a:moveTo>
                    <a:pt x="33433" y="167354"/>
                  </a:moveTo>
                  <a:lnTo>
                    <a:pt x="23908" y="165926"/>
                  </a:lnTo>
                  <a:cubicBezTo>
                    <a:pt x="36386" y="82772"/>
                    <a:pt x="381" y="5144"/>
                    <a:pt x="0" y="4001"/>
                  </a:cubicBezTo>
                  <a:lnTo>
                    <a:pt x="8572" y="0"/>
                  </a:lnTo>
                  <a:cubicBezTo>
                    <a:pt x="31654" y="52564"/>
                    <a:pt x="40238" y="110351"/>
                    <a:pt x="33433" y="1673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23">
              <a:extLst>
                <a:ext uri="{FF2B5EF4-FFF2-40B4-BE49-F238E27FC236}">
                  <a16:creationId xmlns:a16="http://schemas.microsoft.com/office/drawing/2014/main" id="{0A2E7EBF-9177-C0F4-6910-E1DE9D54581D}"/>
                </a:ext>
              </a:extLst>
            </p:cNvPr>
            <p:cNvSpPr/>
            <p:nvPr/>
          </p:nvSpPr>
          <p:spPr>
            <a:xfrm>
              <a:off x="4888731" y="3758254"/>
              <a:ext cx="16679" cy="16679"/>
            </a:xfrm>
            <a:custGeom>
              <a:avLst/>
              <a:gdLst/>
              <a:ahLst/>
              <a:cxnLst/>
              <a:rect l="l" t="t" r="r" b="b"/>
              <a:pathLst>
                <a:path w="34671" h="34671" extrusionOk="0">
                  <a:moveTo>
                    <a:pt x="34671" y="17336"/>
                  </a:moveTo>
                  <a:cubicBezTo>
                    <a:pt x="34671" y="26910"/>
                    <a:pt x="26910" y="34671"/>
                    <a:pt x="17336" y="34671"/>
                  </a:cubicBezTo>
                  <a:cubicBezTo>
                    <a:pt x="7761" y="34671"/>
                    <a:pt x="0" y="26910"/>
                    <a:pt x="0" y="17336"/>
                  </a:cubicBezTo>
                  <a:cubicBezTo>
                    <a:pt x="0" y="7761"/>
                    <a:pt x="7761" y="0"/>
                    <a:pt x="17336" y="0"/>
                  </a:cubicBezTo>
                  <a:cubicBezTo>
                    <a:pt x="26910" y="0"/>
                    <a:pt x="34671" y="7761"/>
                    <a:pt x="34671" y="173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23">
              <a:extLst>
                <a:ext uri="{FF2B5EF4-FFF2-40B4-BE49-F238E27FC236}">
                  <a16:creationId xmlns:a16="http://schemas.microsoft.com/office/drawing/2014/main" id="{C6AA59DA-DCF5-D73B-30FC-2CB0B0ED6BDC}"/>
                </a:ext>
              </a:extLst>
            </p:cNvPr>
            <p:cNvSpPr/>
            <p:nvPr/>
          </p:nvSpPr>
          <p:spPr>
            <a:xfrm>
              <a:off x="4906798" y="3734870"/>
              <a:ext cx="16679" cy="16679"/>
            </a:xfrm>
            <a:custGeom>
              <a:avLst/>
              <a:gdLst/>
              <a:ahLst/>
              <a:cxnLst/>
              <a:rect l="l" t="t" r="r" b="b"/>
              <a:pathLst>
                <a:path w="34670" h="34670" extrusionOk="0">
                  <a:moveTo>
                    <a:pt x="34671" y="17335"/>
                  </a:moveTo>
                  <a:cubicBezTo>
                    <a:pt x="34671" y="26910"/>
                    <a:pt x="26910" y="34671"/>
                    <a:pt x="17335" y="34671"/>
                  </a:cubicBezTo>
                  <a:cubicBezTo>
                    <a:pt x="7761" y="34671"/>
                    <a:pt x="0" y="26910"/>
                    <a:pt x="0" y="17335"/>
                  </a:cubicBezTo>
                  <a:cubicBezTo>
                    <a:pt x="0" y="7761"/>
                    <a:pt x="7761" y="0"/>
                    <a:pt x="17335" y="0"/>
                  </a:cubicBezTo>
                  <a:cubicBezTo>
                    <a:pt x="26910" y="0"/>
                    <a:pt x="34671" y="7761"/>
                    <a:pt x="34671" y="173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23">
              <a:extLst>
                <a:ext uri="{FF2B5EF4-FFF2-40B4-BE49-F238E27FC236}">
                  <a16:creationId xmlns:a16="http://schemas.microsoft.com/office/drawing/2014/main" id="{BA189FF7-3D88-C98D-0CD6-05BBCB65313F}"/>
                </a:ext>
              </a:extLst>
            </p:cNvPr>
            <p:cNvSpPr/>
            <p:nvPr/>
          </p:nvSpPr>
          <p:spPr>
            <a:xfrm>
              <a:off x="4929266" y="3714373"/>
              <a:ext cx="16771" cy="16771"/>
            </a:xfrm>
            <a:custGeom>
              <a:avLst/>
              <a:gdLst/>
              <a:ahLst/>
              <a:cxnLst/>
              <a:rect l="l" t="t" r="r" b="b"/>
              <a:pathLst>
                <a:path w="34861" h="34861" extrusionOk="0">
                  <a:moveTo>
                    <a:pt x="34861" y="17336"/>
                  </a:moveTo>
                  <a:cubicBezTo>
                    <a:pt x="34914" y="26963"/>
                    <a:pt x="27153" y="34809"/>
                    <a:pt x="17526" y="34862"/>
                  </a:cubicBezTo>
                  <a:cubicBezTo>
                    <a:pt x="7899" y="34914"/>
                    <a:pt x="53" y="27153"/>
                    <a:pt x="0" y="17526"/>
                  </a:cubicBezTo>
                  <a:cubicBezTo>
                    <a:pt x="-52" y="7899"/>
                    <a:pt x="7709" y="53"/>
                    <a:pt x="17336" y="1"/>
                  </a:cubicBezTo>
                  <a:cubicBezTo>
                    <a:pt x="17367" y="0"/>
                    <a:pt x="17399" y="0"/>
                    <a:pt x="17431" y="0"/>
                  </a:cubicBezTo>
                  <a:cubicBezTo>
                    <a:pt x="27005" y="-52"/>
                    <a:pt x="34809" y="7666"/>
                    <a:pt x="34861" y="17240"/>
                  </a:cubicBezTo>
                  <a:cubicBezTo>
                    <a:pt x="34862" y="17272"/>
                    <a:pt x="34862" y="17304"/>
                    <a:pt x="34862" y="173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23">
              <a:extLst>
                <a:ext uri="{FF2B5EF4-FFF2-40B4-BE49-F238E27FC236}">
                  <a16:creationId xmlns:a16="http://schemas.microsoft.com/office/drawing/2014/main" id="{1F25AB3E-3206-9B2D-CCA2-EC6517AC87C9}"/>
                </a:ext>
              </a:extLst>
            </p:cNvPr>
            <p:cNvSpPr/>
            <p:nvPr/>
          </p:nvSpPr>
          <p:spPr>
            <a:xfrm>
              <a:off x="4515258" y="3833545"/>
              <a:ext cx="451851" cy="427703"/>
            </a:xfrm>
            <a:custGeom>
              <a:avLst/>
              <a:gdLst/>
              <a:ahLst/>
              <a:cxnLst/>
              <a:rect l="l" t="t" r="r" b="b"/>
              <a:pathLst>
                <a:path w="939260" h="889063" extrusionOk="0">
                  <a:moveTo>
                    <a:pt x="0" y="382905"/>
                  </a:moveTo>
                  <a:lnTo>
                    <a:pt x="629412" y="0"/>
                  </a:lnTo>
                  <a:cubicBezTo>
                    <a:pt x="629412" y="0"/>
                    <a:pt x="583406" y="170021"/>
                    <a:pt x="701135" y="319088"/>
                  </a:cubicBezTo>
                  <a:cubicBezTo>
                    <a:pt x="817340" y="466249"/>
                    <a:pt x="939260" y="498538"/>
                    <a:pt x="939260" y="498538"/>
                  </a:cubicBezTo>
                  <a:lnTo>
                    <a:pt x="328994" y="889063"/>
                  </a:lnTo>
                  <a:cubicBezTo>
                    <a:pt x="326043" y="774815"/>
                    <a:pt x="288146" y="664216"/>
                    <a:pt x="220409" y="572167"/>
                  </a:cubicBezTo>
                  <a:cubicBezTo>
                    <a:pt x="106394" y="416052"/>
                    <a:pt x="0" y="382905"/>
                    <a:pt x="0" y="38290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23">
              <a:extLst>
                <a:ext uri="{FF2B5EF4-FFF2-40B4-BE49-F238E27FC236}">
                  <a16:creationId xmlns:a16="http://schemas.microsoft.com/office/drawing/2014/main" id="{9E225A75-AD64-B32C-1AB1-355813292DD1}"/>
                </a:ext>
              </a:extLst>
            </p:cNvPr>
            <p:cNvSpPr/>
            <p:nvPr/>
          </p:nvSpPr>
          <p:spPr>
            <a:xfrm>
              <a:off x="4661393" y="3945427"/>
              <a:ext cx="212658" cy="167342"/>
            </a:xfrm>
            <a:custGeom>
              <a:avLst/>
              <a:gdLst/>
              <a:ahLst/>
              <a:cxnLst/>
              <a:rect l="l" t="t" r="r" b="b"/>
              <a:pathLst>
                <a:path w="442051" h="347853" extrusionOk="0">
                  <a:moveTo>
                    <a:pt x="442052" y="137541"/>
                  </a:moveTo>
                  <a:lnTo>
                    <a:pt x="440052" y="139065"/>
                  </a:lnTo>
                  <a:lnTo>
                    <a:pt x="433861" y="143351"/>
                  </a:lnTo>
                  <a:lnTo>
                    <a:pt x="409953" y="159353"/>
                  </a:lnTo>
                  <a:lnTo>
                    <a:pt x="321465" y="217265"/>
                  </a:lnTo>
                  <a:lnTo>
                    <a:pt x="189925" y="302990"/>
                  </a:lnTo>
                  <a:lnTo>
                    <a:pt x="151825" y="327660"/>
                  </a:lnTo>
                  <a:cubicBezTo>
                    <a:pt x="138852" y="337246"/>
                    <a:pt x="123870" y="343760"/>
                    <a:pt x="108010" y="346710"/>
                  </a:cubicBezTo>
                  <a:cubicBezTo>
                    <a:pt x="73559" y="352139"/>
                    <a:pt x="38945" y="337971"/>
                    <a:pt x="18189" y="309943"/>
                  </a:cubicBezTo>
                  <a:cubicBezTo>
                    <a:pt x="13052" y="302916"/>
                    <a:pt x="8886" y="295226"/>
                    <a:pt x="5807" y="287083"/>
                  </a:cubicBezTo>
                  <a:cubicBezTo>
                    <a:pt x="2889" y="279008"/>
                    <a:pt x="1031" y="270587"/>
                    <a:pt x="283" y="262033"/>
                  </a:cubicBezTo>
                  <a:cubicBezTo>
                    <a:pt x="-2344" y="228393"/>
                    <a:pt x="13482" y="195976"/>
                    <a:pt x="41621" y="177355"/>
                  </a:cubicBezTo>
                  <a:cubicBezTo>
                    <a:pt x="54765" y="169068"/>
                    <a:pt x="67815" y="161544"/>
                    <a:pt x="80483" y="153828"/>
                  </a:cubicBezTo>
                  <a:lnTo>
                    <a:pt x="214976" y="73152"/>
                  </a:lnTo>
                  <a:lnTo>
                    <a:pt x="305940" y="19145"/>
                  </a:lnTo>
                  <a:lnTo>
                    <a:pt x="330705" y="4667"/>
                  </a:lnTo>
                  <a:lnTo>
                    <a:pt x="337277" y="1048"/>
                  </a:lnTo>
                  <a:cubicBezTo>
                    <a:pt x="337985" y="590"/>
                    <a:pt x="338754" y="237"/>
                    <a:pt x="339563" y="0"/>
                  </a:cubicBezTo>
                  <a:lnTo>
                    <a:pt x="337563" y="1524"/>
                  </a:lnTo>
                  <a:lnTo>
                    <a:pt x="331276" y="5619"/>
                  </a:lnTo>
                  <a:lnTo>
                    <a:pt x="306892" y="20859"/>
                  </a:lnTo>
                  <a:lnTo>
                    <a:pt x="216786" y="76200"/>
                  </a:lnTo>
                  <a:lnTo>
                    <a:pt x="82864" y="157734"/>
                  </a:lnTo>
                  <a:cubicBezTo>
                    <a:pt x="70291" y="165449"/>
                    <a:pt x="57242" y="173069"/>
                    <a:pt x="44288" y="181356"/>
                  </a:cubicBezTo>
                  <a:cubicBezTo>
                    <a:pt x="31408" y="189851"/>
                    <a:pt x="21019" y="201620"/>
                    <a:pt x="14189" y="215455"/>
                  </a:cubicBezTo>
                  <a:cubicBezTo>
                    <a:pt x="-7454" y="259213"/>
                    <a:pt x="10473" y="312231"/>
                    <a:pt x="54230" y="333874"/>
                  </a:cubicBezTo>
                  <a:cubicBezTo>
                    <a:pt x="70640" y="341990"/>
                    <a:pt x="89166" y="344812"/>
                    <a:pt x="107248" y="341947"/>
                  </a:cubicBezTo>
                  <a:cubicBezTo>
                    <a:pt x="122479" y="339097"/>
                    <a:pt x="136870" y="332845"/>
                    <a:pt x="149349" y="323659"/>
                  </a:cubicBezTo>
                  <a:lnTo>
                    <a:pt x="187449" y="299180"/>
                  </a:lnTo>
                  <a:lnTo>
                    <a:pt x="319561" y="214693"/>
                  </a:lnTo>
                  <a:lnTo>
                    <a:pt x="408905" y="158115"/>
                  </a:lnTo>
                  <a:lnTo>
                    <a:pt x="433289" y="142875"/>
                  </a:lnTo>
                  <a:lnTo>
                    <a:pt x="439766" y="139065"/>
                  </a:lnTo>
                  <a:cubicBezTo>
                    <a:pt x="441226" y="137985"/>
                    <a:pt x="441989" y="137477"/>
                    <a:pt x="442052" y="1375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23">
              <a:extLst>
                <a:ext uri="{FF2B5EF4-FFF2-40B4-BE49-F238E27FC236}">
                  <a16:creationId xmlns:a16="http://schemas.microsoft.com/office/drawing/2014/main" id="{D763B88E-1B2C-3592-42B9-F000D631875F}"/>
                </a:ext>
              </a:extLst>
            </p:cNvPr>
            <p:cNvSpPr/>
            <p:nvPr/>
          </p:nvSpPr>
          <p:spPr>
            <a:xfrm>
              <a:off x="4756858" y="4052631"/>
              <a:ext cx="166929" cy="155657"/>
            </a:xfrm>
            <a:custGeom>
              <a:avLst/>
              <a:gdLst/>
              <a:ahLst/>
              <a:cxnLst/>
              <a:rect l="l" t="t" r="r" b="b"/>
              <a:pathLst>
                <a:path w="346995" h="323564" extrusionOk="0">
                  <a:moveTo>
                    <a:pt x="0" y="323564"/>
                  </a:moveTo>
                  <a:cubicBezTo>
                    <a:pt x="240" y="320611"/>
                    <a:pt x="847" y="317699"/>
                    <a:pt x="1810" y="314896"/>
                  </a:cubicBezTo>
                  <a:cubicBezTo>
                    <a:pt x="3524" y="308705"/>
                    <a:pt x="5715" y="300704"/>
                    <a:pt x="8382" y="290798"/>
                  </a:cubicBezTo>
                  <a:lnTo>
                    <a:pt x="32861" y="205073"/>
                  </a:lnTo>
                  <a:lnTo>
                    <a:pt x="32861" y="204311"/>
                  </a:lnTo>
                  <a:lnTo>
                    <a:pt x="33528" y="204311"/>
                  </a:lnTo>
                  <a:lnTo>
                    <a:pt x="138303" y="134779"/>
                  </a:lnTo>
                  <a:cubicBezTo>
                    <a:pt x="195453" y="96679"/>
                    <a:pt x="247555" y="62960"/>
                    <a:pt x="285274" y="38481"/>
                  </a:cubicBezTo>
                  <a:cubicBezTo>
                    <a:pt x="303752" y="26670"/>
                    <a:pt x="318992" y="17050"/>
                    <a:pt x="330137" y="9906"/>
                  </a:cubicBezTo>
                  <a:lnTo>
                    <a:pt x="342519" y="2381"/>
                  </a:lnTo>
                  <a:cubicBezTo>
                    <a:pt x="343883" y="1368"/>
                    <a:pt x="345393" y="565"/>
                    <a:pt x="346996" y="0"/>
                  </a:cubicBezTo>
                  <a:cubicBezTo>
                    <a:pt x="345832" y="1209"/>
                    <a:pt x="344520" y="2265"/>
                    <a:pt x="343090" y="3143"/>
                  </a:cubicBezTo>
                  <a:lnTo>
                    <a:pt x="331184" y="11525"/>
                  </a:lnTo>
                  <a:lnTo>
                    <a:pt x="287179" y="41529"/>
                  </a:lnTo>
                  <a:cubicBezTo>
                    <a:pt x="249936" y="66675"/>
                    <a:pt x="198215" y="101155"/>
                    <a:pt x="140970" y="138970"/>
                  </a:cubicBezTo>
                  <a:lnTo>
                    <a:pt x="36195" y="207931"/>
                  </a:lnTo>
                  <a:lnTo>
                    <a:pt x="37052" y="206788"/>
                  </a:lnTo>
                  <a:cubicBezTo>
                    <a:pt x="26384" y="241459"/>
                    <a:pt x="17431" y="270605"/>
                    <a:pt x="10859" y="291846"/>
                  </a:cubicBezTo>
                  <a:cubicBezTo>
                    <a:pt x="7715" y="301371"/>
                    <a:pt x="5144" y="309563"/>
                    <a:pt x="3238" y="315659"/>
                  </a:cubicBezTo>
                  <a:cubicBezTo>
                    <a:pt x="2341" y="318365"/>
                    <a:pt x="1259" y="321006"/>
                    <a:pt x="0" y="323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23">
              <a:extLst>
                <a:ext uri="{FF2B5EF4-FFF2-40B4-BE49-F238E27FC236}">
                  <a16:creationId xmlns:a16="http://schemas.microsoft.com/office/drawing/2014/main" id="{E83C9A32-29B5-6DB7-9A71-EF0A4D593B94}"/>
                </a:ext>
              </a:extLst>
            </p:cNvPr>
            <p:cNvSpPr/>
            <p:nvPr/>
          </p:nvSpPr>
          <p:spPr>
            <a:xfrm>
              <a:off x="4559919" y="3908469"/>
              <a:ext cx="135175" cy="135633"/>
            </a:xfrm>
            <a:custGeom>
              <a:avLst/>
              <a:gdLst/>
              <a:ahLst/>
              <a:cxnLst/>
              <a:rect l="l" t="t" r="r" b="b"/>
              <a:pathLst>
                <a:path w="280987" h="281940" extrusionOk="0">
                  <a:moveTo>
                    <a:pt x="0" y="281940"/>
                  </a:moveTo>
                  <a:cubicBezTo>
                    <a:pt x="4267" y="278435"/>
                    <a:pt x="8788" y="275251"/>
                    <a:pt x="13525" y="272415"/>
                  </a:cubicBezTo>
                  <a:lnTo>
                    <a:pt x="51625" y="247460"/>
                  </a:lnTo>
                  <a:cubicBezTo>
                    <a:pt x="83820" y="226600"/>
                    <a:pt x="128492" y="197929"/>
                    <a:pt x="178022" y="166688"/>
                  </a:cubicBezTo>
                  <a:lnTo>
                    <a:pt x="250984" y="120777"/>
                  </a:lnTo>
                  <a:lnTo>
                    <a:pt x="250031" y="122111"/>
                  </a:lnTo>
                  <a:cubicBezTo>
                    <a:pt x="258699" y="86582"/>
                    <a:pt x="266224" y="56293"/>
                    <a:pt x="271653" y="33909"/>
                  </a:cubicBezTo>
                  <a:lnTo>
                    <a:pt x="278225" y="8858"/>
                  </a:lnTo>
                  <a:cubicBezTo>
                    <a:pt x="278917" y="5839"/>
                    <a:pt x="279841" y="2877"/>
                    <a:pt x="280988" y="0"/>
                  </a:cubicBezTo>
                  <a:cubicBezTo>
                    <a:pt x="280947" y="3219"/>
                    <a:pt x="280499" y="6419"/>
                    <a:pt x="279654" y="9525"/>
                  </a:cubicBezTo>
                  <a:cubicBezTo>
                    <a:pt x="278225" y="16193"/>
                    <a:pt x="276511" y="24575"/>
                    <a:pt x="274320" y="34862"/>
                  </a:cubicBezTo>
                  <a:lnTo>
                    <a:pt x="254413" y="123539"/>
                  </a:lnTo>
                  <a:lnTo>
                    <a:pt x="254413" y="124396"/>
                  </a:lnTo>
                  <a:lnTo>
                    <a:pt x="253651" y="124968"/>
                  </a:lnTo>
                  <a:lnTo>
                    <a:pt x="180499" y="170688"/>
                  </a:lnTo>
                  <a:cubicBezTo>
                    <a:pt x="130969" y="201930"/>
                    <a:pt x="86011" y="230124"/>
                    <a:pt x="53245" y="250222"/>
                  </a:cubicBezTo>
                  <a:cubicBezTo>
                    <a:pt x="37433" y="259747"/>
                    <a:pt x="24670" y="267843"/>
                    <a:pt x="14383" y="273844"/>
                  </a:cubicBezTo>
                  <a:cubicBezTo>
                    <a:pt x="9810" y="276919"/>
                    <a:pt x="5001" y="279627"/>
                    <a:pt x="0" y="281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23">
              <a:extLst>
                <a:ext uri="{FF2B5EF4-FFF2-40B4-BE49-F238E27FC236}">
                  <a16:creationId xmlns:a16="http://schemas.microsoft.com/office/drawing/2014/main" id="{37B547BE-4F94-7B25-3CFF-41C11577F2BC}"/>
                </a:ext>
              </a:extLst>
            </p:cNvPr>
            <p:cNvSpPr/>
            <p:nvPr/>
          </p:nvSpPr>
          <p:spPr>
            <a:xfrm rot="8898206">
              <a:off x="4657051" y="3436269"/>
              <a:ext cx="17046" cy="9256"/>
            </a:xfrm>
            <a:custGeom>
              <a:avLst/>
              <a:gdLst/>
              <a:ahLst/>
              <a:cxnLst/>
              <a:rect l="l" t="t" r="r" b="b"/>
              <a:pathLst>
                <a:path w="35433" h="19240" extrusionOk="0">
                  <a:moveTo>
                    <a:pt x="0" y="0"/>
                  </a:moveTo>
                  <a:lnTo>
                    <a:pt x="35433" y="0"/>
                  </a:lnTo>
                  <a:lnTo>
                    <a:pt x="35433" y="19240"/>
                  </a:lnTo>
                  <a:lnTo>
                    <a:pt x="0" y="192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23">
              <a:extLst>
                <a:ext uri="{FF2B5EF4-FFF2-40B4-BE49-F238E27FC236}">
                  <a16:creationId xmlns:a16="http://schemas.microsoft.com/office/drawing/2014/main" id="{C7B39687-C023-C533-5C02-3A4A2C5D4888}"/>
                </a:ext>
              </a:extLst>
            </p:cNvPr>
            <p:cNvSpPr/>
            <p:nvPr/>
          </p:nvSpPr>
          <p:spPr>
            <a:xfrm rot="8898206">
              <a:off x="4649945" y="3312020"/>
              <a:ext cx="93065" cy="83763"/>
            </a:xfrm>
            <a:custGeom>
              <a:avLst/>
              <a:gdLst/>
              <a:ahLst/>
              <a:cxnLst/>
              <a:rect l="l" t="t" r="r" b="b"/>
              <a:pathLst>
                <a:path w="193452" h="174117" extrusionOk="0">
                  <a:moveTo>
                    <a:pt x="0" y="0"/>
                  </a:moveTo>
                  <a:lnTo>
                    <a:pt x="193453" y="0"/>
                  </a:lnTo>
                  <a:lnTo>
                    <a:pt x="193453" y="174117"/>
                  </a:lnTo>
                  <a:lnTo>
                    <a:pt x="0" y="17411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23">
              <a:extLst>
                <a:ext uri="{FF2B5EF4-FFF2-40B4-BE49-F238E27FC236}">
                  <a16:creationId xmlns:a16="http://schemas.microsoft.com/office/drawing/2014/main" id="{5B0E798F-ABD5-0F3E-3B4F-0B6AD52CE9AA}"/>
                </a:ext>
              </a:extLst>
            </p:cNvPr>
            <p:cNvSpPr/>
            <p:nvPr/>
          </p:nvSpPr>
          <p:spPr>
            <a:xfrm rot="8898206">
              <a:off x="4668088" y="3388873"/>
              <a:ext cx="108873" cy="20482"/>
            </a:xfrm>
            <a:custGeom>
              <a:avLst/>
              <a:gdLst/>
              <a:ahLst/>
              <a:cxnLst/>
              <a:rect l="l" t="t" r="r" b="b"/>
              <a:pathLst>
                <a:path w="226313" h="42576" extrusionOk="0">
                  <a:moveTo>
                    <a:pt x="0" y="0"/>
                  </a:moveTo>
                  <a:lnTo>
                    <a:pt x="226314" y="0"/>
                  </a:lnTo>
                  <a:lnTo>
                    <a:pt x="226314" y="42577"/>
                  </a:lnTo>
                  <a:lnTo>
                    <a:pt x="0" y="425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23">
              <a:extLst>
                <a:ext uri="{FF2B5EF4-FFF2-40B4-BE49-F238E27FC236}">
                  <a16:creationId xmlns:a16="http://schemas.microsoft.com/office/drawing/2014/main" id="{26659AB9-9D5B-CEDD-C728-812054C8A7B8}"/>
                </a:ext>
              </a:extLst>
            </p:cNvPr>
            <p:cNvSpPr/>
            <p:nvPr/>
          </p:nvSpPr>
          <p:spPr>
            <a:xfrm rot="8882150">
              <a:off x="4644180" y="3413309"/>
              <a:ext cx="170562" cy="21687"/>
            </a:xfrm>
            <a:custGeom>
              <a:avLst/>
              <a:gdLst/>
              <a:ahLst/>
              <a:cxnLst/>
              <a:rect l="l" t="t" r="r" b="b"/>
              <a:pathLst>
                <a:path w="354931" h="45129" extrusionOk="0">
                  <a:moveTo>
                    <a:pt x="-1" y="1"/>
                  </a:moveTo>
                  <a:lnTo>
                    <a:pt x="354931" y="1"/>
                  </a:lnTo>
                  <a:lnTo>
                    <a:pt x="354931" y="45131"/>
                  </a:lnTo>
                  <a:lnTo>
                    <a:pt x="-1" y="451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23">
              <a:extLst>
                <a:ext uri="{FF2B5EF4-FFF2-40B4-BE49-F238E27FC236}">
                  <a16:creationId xmlns:a16="http://schemas.microsoft.com/office/drawing/2014/main" id="{8EFB2B35-AAE2-1020-69DB-8AF017D6312B}"/>
                </a:ext>
              </a:extLst>
            </p:cNvPr>
            <p:cNvSpPr/>
            <p:nvPr/>
          </p:nvSpPr>
          <p:spPr>
            <a:xfrm rot="8898206">
              <a:off x="4691304" y="3420800"/>
              <a:ext cx="138887" cy="88025"/>
            </a:xfrm>
            <a:custGeom>
              <a:avLst/>
              <a:gdLst/>
              <a:ahLst/>
              <a:cxnLst/>
              <a:rect l="l" t="t" r="r" b="b"/>
              <a:pathLst>
                <a:path w="288702" h="182975" extrusionOk="0">
                  <a:moveTo>
                    <a:pt x="0" y="0"/>
                  </a:moveTo>
                  <a:lnTo>
                    <a:pt x="288703" y="0"/>
                  </a:lnTo>
                  <a:lnTo>
                    <a:pt x="288703" y="182975"/>
                  </a:lnTo>
                  <a:lnTo>
                    <a:pt x="0" y="18297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23">
              <a:extLst>
                <a:ext uri="{FF2B5EF4-FFF2-40B4-BE49-F238E27FC236}">
                  <a16:creationId xmlns:a16="http://schemas.microsoft.com/office/drawing/2014/main" id="{4C4A9FA3-6334-A2DB-876A-CB5CA82C03E7}"/>
                </a:ext>
              </a:extLst>
            </p:cNvPr>
            <p:cNvSpPr/>
            <p:nvPr/>
          </p:nvSpPr>
          <p:spPr>
            <a:xfrm>
              <a:off x="4755235" y="3303374"/>
              <a:ext cx="88933" cy="120759"/>
            </a:xfrm>
            <a:custGeom>
              <a:avLst/>
              <a:gdLst/>
              <a:ahLst/>
              <a:cxnLst/>
              <a:rect l="l" t="t" r="r" b="b"/>
              <a:pathLst>
                <a:path w="184865" h="251021" extrusionOk="0">
                  <a:moveTo>
                    <a:pt x="324" y="7276"/>
                  </a:moveTo>
                  <a:cubicBezTo>
                    <a:pt x="15755" y="54139"/>
                    <a:pt x="57474" y="81667"/>
                    <a:pt x="95574" y="109289"/>
                  </a:cubicBezTo>
                  <a:cubicBezTo>
                    <a:pt x="117664" y="123737"/>
                    <a:pt x="137014" y="141991"/>
                    <a:pt x="152724" y="163201"/>
                  </a:cubicBezTo>
                  <a:cubicBezTo>
                    <a:pt x="168510" y="187499"/>
                    <a:pt x="175440" y="216496"/>
                    <a:pt x="172346" y="245306"/>
                  </a:cubicBezTo>
                  <a:cubicBezTo>
                    <a:pt x="171679" y="252926"/>
                    <a:pt x="183586" y="252926"/>
                    <a:pt x="184252" y="245306"/>
                  </a:cubicBezTo>
                  <a:cubicBezTo>
                    <a:pt x="189300" y="190918"/>
                    <a:pt x="162726" y="146722"/>
                    <a:pt x="121292" y="113861"/>
                  </a:cubicBezTo>
                  <a:cubicBezTo>
                    <a:pt x="79858" y="81000"/>
                    <a:pt x="28899" y="55854"/>
                    <a:pt x="11755" y="4133"/>
                  </a:cubicBezTo>
                  <a:cubicBezTo>
                    <a:pt x="9373" y="-3106"/>
                    <a:pt x="-2057" y="-58"/>
                    <a:pt x="324" y="72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23">
              <a:extLst>
                <a:ext uri="{FF2B5EF4-FFF2-40B4-BE49-F238E27FC236}">
                  <a16:creationId xmlns:a16="http://schemas.microsoft.com/office/drawing/2014/main" id="{8A1F252E-1F10-CF22-9FBF-F72C19FF75DA}"/>
                </a:ext>
              </a:extLst>
            </p:cNvPr>
            <p:cNvSpPr/>
            <p:nvPr/>
          </p:nvSpPr>
          <p:spPr>
            <a:xfrm>
              <a:off x="4618611" y="3362172"/>
              <a:ext cx="63124" cy="99465"/>
            </a:xfrm>
            <a:custGeom>
              <a:avLst/>
              <a:gdLst/>
              <a:ahLst/>
              <a:cxnLst/>
              <a:rect l="l" t="t" r="r" b="b"/>
              <a:pathLst>
                <a:path w="131215" h="206758" extrusionOk="0">
                  <a:moveTo>
                    <a:pt x="128206" y="195747"/>
                  </a:moveTo>
                  <a:cubicBezTo>
                    <a:pt x="57098" y="158743"/>
                    <a:pt x="12326" y="85406"/>
                    <a:pt x="11906" y="5247"/>
                  </a:cubicBezTo>
                  <a:cubicBezTo>
                    <a:pt x="11489" y="1959"/>
                    <a:pt x="8486" y="-368"/>
                    <a:pt x="5199" y="48"/>
                  </a:cubicBezTo>
                  <a:cubicBezTo>
                    <a:pt x="2483" y="392"/>
                    <a:pt x="344" y="2531"/>
                    <a:pt x="0" y="5247"/>
                  </a:cubicBezTo>
                  <a:cubicBezTo>
                    <a:pt x="444" y="89632"/>
                    <a:pt x="47456" y="166873"/>
                    <a:pt x="122206" y="206034"/>
                  </a:cubicBezTo>
                  <a:cubicBezTo>
                    <a:pt x="128969" y="209558"/>
                    <a:pt x="135064" y="199271"/>
                    <a:pt x="128206" y="1957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23">
              <a:extLst>
                <a:ext uri="{FF2B5EF4-FFF2-40B4-BE49-F238E27FC236}">
                  <a16:creationId xmlns:a16="http://schemas.microsoft.com/office/drawing/2014/main" id="{641E1543-3BEF-65EB-66B7-A260D0CDBDE7}"/>
                </a:ext>
              </a:extLst>
            </p:cNvPr>
            <p:cNvSpPr/>
            <p:nvPr/>
          </p:nvSpPr>
          <p:spPr>
            <a:xfrm>
              <a:off x="4678266" y="3394456"/>
              <a:ext cx="369967" cy="396406"/>
            </a:xfrm>
            <a:custGeom>
              <a:avLst/>
              <a:gdLst/>
              <a:ahLst/>
              <a:cxnLst/>
              <a:rect l="l" t="t" r="r" b="b"/>
              <a:pathLst>
                <a:path w="769048" h="824007" extrusionOk="0">
                  <a:moveTo>
                    <a:pt x="280892" y="824008"/>
                  </a:moveTo>
                  <a:lnTo>
                    <a:pt x="0" y="208121"/>
                  </a:lnTo>
                  <a:cubicBezTo>
                    <a:pt x="93631" y="224218"/>
                    <a:pt x="159449" y="202597"/>
                    <a:pt x="165164" y="100013"/>
                  </a:cubicBezTo>
                  <a:lnTo>
                    <a:pt x="315659" y="0"/>
                  </a:lnTo>
                  <a:lnTo>
                    <a:pt x="769049" y="468725"/>
                  </a:lnTo>
                  <a:cubicBezTo>
                    <a:pt x="655146" y="477853"/>
                    <a:pt x="546776" y="521666"/>
                    <a:pt x="458534" y="594265"/>
                  </a:cubicBezTo>
                  <a:cubicBezTo>
                    <a:pt x="308325" y="716375"/>
                    <a:pt x="280892" y="824008"/>
                    <a:pt x="280892" y="8240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23">
              <a:extLst>
                <a:ext uri="{FF2B5EF4-FFF2-40B4-BE49-F238E27FC236}">
                  <a16:creationId xmlns:a16="http://schemas.microsoft.com/office/drawing/2014/main" id="{6649DCF5-27CF-ECCE-F1AC-03A32DF0105A}"/>
                </a:ext>
              </a:extLst>
            </p:cNvPr>
            <p:cNvSpPr/>
            <p:nvPr/>
          </p:nvSpPr>
          <p:spPr>
            <a:xfrm>
              <a:off x="4733611" y="3423848"/>
              <a:ext cx="173562" cy="218915"/>
            </a:xfrm>
            <a:custGeom>
              <a:avLst/>
              <a:gdLst/>
              <a:ahLst/>
              <a:cxnLst/>
              <a:rect l="l" t="t" r="r" b="b"/>
              <a:pathLst>
                <a:path w="360782" h="455057" extrusionOk="0">
                  <a:moveTo>
                    <a:pt x="109061" y="0"/>
                  </a:moveTo>
                  <a:cubicBezTo>
                    <a:pt x="109750" y="584"/>
                    <a:pt x="110358" y="1257"/>
                    <a:pt x="110871" y="2000"/>
                  </a:cubicBezTo>
                  <a:lnTo>
                    <a:pt x="115729" y="8001"/>
                  </a:lnTo>
                  <a:lnTo>
                    <a:pt x="133826" y="31433"/>
                  </a:lnTo>
                  <a:lnTo>
                    <a:pt x="199930" y="118015"/>
                  </a:lnTo>
                  <a:lnTo>
                    <a:pt x="297275" y="246888"/>
                  </a:lnTo>
                  <a:cubicBezTo>
                    <a:pt x="306800" y="259080"/>
                    <a:pt x="315849" y="271463"/>
                    <a:pt x="325374" y="284226"/>
                  </a:cubicBezTo>
                  <a:cubicBezTo>
                    <a:pt x="336022" y="296734"/>
                    <a:pt x="345313" y="310335"/>
                    <a:pt x="353092" y="324803"/>
                  </a:cubicBezTo>
                  <a:cubicBezTo>
                    <a:pt x="367381" y="357830"/>
                    <a:pt x="361455" y="396127"/>
                    <a:pt x="337852" y="423291"/>
                  </a:cubicBezTo>
                  <a:cubicBezTo>
                    <a:pt x="331986" y="430044"/>
                    <a:pt x="325148" y="435886"/>
                    <a:pt x="317563" y="440627"/>
                  </a:cubicBezTo>
                  <a:cubicBezTo>
                    <a:pt x="310140" y="445470"/>
                    <a:pt x="302011" y="449133"/>
                    <a:pt x="293465" y="451485"/>
                  </a:cubicBezTo>
                  <a:cubicBezTo>
                    <a:pt x="276748" y="456248"/>
                    <a:pt x="259033" y="456248"/>
                    <a:pt x="242316" y="451485"/>
                  </a:cubicBezTo>
                  <a:cubicBezTo>
                    <a:pt x="226173" y="446912"/>
                    <a:pt x="211584" y="438020"/>
                    <a:pt x="200120" y="425768"/>
                  </a:cubicBezTo>
                  <a:cubicBezTo>
                    <a:pt x="194795" y="419836"/>
                    <a:pt x="189984" y="413463"/>
                    <a:pt x="185738" y="406718"/>
                  </a:cubicBezTo>
                  <a:lnTo>
                    <a:pt x="172784" y="387668"/>
                  </a:lnTo>
                  <a:lnTo>
                    <a:pt x="82296" y="253841"/>
                  </a:lnTo>
                  <a:lnTo>
                    <a:pt x="21622" y="163354"/>
                  </a:lnTo>
                  <a:lnTo>
                    <a:pt x="5334" y="138589"/>
                  </a:lnTo>
                  <a:lnTo>
                    <a:pt x="1238" y="132112"/>
                  </a:lnTo>
                  <a:cubicBezTo>
                    <a:pt x="709" y="131419"/>
                    <a:pt x="291" y="130648"/>
                    <a:pt x="0" y="129826"/>
                  </a:cubicBezTo>
                  <a:cubicBezTo>
                    <a:pt x="617" y="130427"/>
                    <a:pt x="1160" y="131098"/>
                    <a:pt x="1619" y="131826"/>
                  </a:cubicBezTo>
                  <a:cubicBezTo>
                    <a:pt x="2858" y="133445"/>
                    <a:pt x="4286" y="135541"/>
                    <a:pt x="6191" y="138017"/>
                  </a:cubicBezTo>
                  <a:lnTo>
                    <a:pt x="23241" y="162306"/>
                  </a:lnTo>
                  <a:lnTo>
                    <a:pt x="85154" y="251841"/>
                  </a:lnTo>
                  <a:lnTo>
                    <a:pt x="176498" y="385191"/>
                  </a:lnTo>
                  <a:lnTo>
                    <a:pt x="189547" y="404241"/>
                  </a:lnTo>
                  <a:cubicBezTo>
                    <a:pt x="193652" y="410862"/>
                    <a:pt x="198372" y="417081"/>
                    <a:pt x="203645" y="422815"/>
                  </a:cubicBezTo>
                  <a:cubicBezTo>
                    <a:pt x="226270" y="446834"/>
                    <a:pt x="260451" y="456143"/>
                    <a:pt x="292132" y="446913"/>
                  </a:cubicBezTo>
                  <a:cubicBezTo>
                    <a:pt x="308373" y="442130"/>
                    <a:pt x="322913" y="432812"/>
                    <a:pt x="334042" y="420053"/>
                  </a:cubicBezTo>
                  <a:cubicBezTo>
                    <a:pt x="356368" y="394330"/>
                    <a:pt x="362028" y="358110"/>
                    <a:pt x="348615" y="326803"/>
                  </a:cubicBezTo>
                  <a:cubicBezTo>
                    <a:pt x="340996" y="312656"/>
                    <a:pt x="331965" y="299316"/>
                    <a:pt x="321659" y="286988"/>
                  </a:cubicBezTo>
                  <a:lnTo>
                    <a:pt x="293751" y="249650"/>
                  </a:lnTo>
                  <a:lnTo>
                    <a:pt x="197168" y="120110"/>
                  </a:lnTo>
                  <a:lnTo>
                    <a:pt x="132397" y="32576"/>
                  </a:lnTo>
                  <a:lnTo>
                    <a:pt x="114967" y="8573"/>
                  </a:lnTo>
                  <a:lnTo>
                    <a:pt x="110585" y="228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23">
              <a:extLst>
                <a:ext uri="{FF2B5EF4-FFF2-40B4-BE49-F238E27FC236}">
                  <a16:creationId xmlns:a16="http://schemas.microsoft.com/office/drawing/2014/main" id="{D0F6A18B-AEE3-49FE-CBBC-239B392C9B10}"/>
                </a:ext>
              </a:extLst>
            </p:cNvPr>
            <p:cNvSpPr/>
            <p:nvPr/>
          </p:nvSpPr>
          <p:spPr>
            <a:xfrm>
              <a:off x="4818072" y="3403764"/>
              <a:ext cx="174032" cy="157994"/>
            </a:xfrm>
            <a:custGeom>
              <a:avLst/>
              <a:gdLst/>
              <a:ahLst/>
              <a:cxnLst/>
              <a:rect l="l" t="t" r="r" b="b"/>
              <a:pathLst>
                <a:path w="361759" h="328421" extrusionOk="0">
                  <a:moveTo>
                    <a:pt x="361759" y="328422"/>
                  </a:moveTo>
                  <a:cubicBezTo>
                    <a:pt x="358292" y="328349"/>
                    <a:pt x="354843" y="327902"/>
                    <a:pt x="351472" y="327088"/>
                  </a:cubicBezTo>
                  <a:lnTo>
                    <a:pt x="322897" y="321850"/>
                  </a:lnTo>
                  <a:lnTo>
                    <a:pt x="222313" y="302133"/>
                  </a:lnTo>
                  <a:lnTo>
                    <a:pt x="221456" y="302133"/>
                  </a:lnTo>
                  <a:lnTo>
                    <a:pt x="220980" y="301466"/>
                  </a:lnTo>
                  <a:cubicBezTo>
                    <a:pt x="200311" y="273748"/>
                    <a:pt x="176689" y="241935"/>
                    <a:pt x="151543" y="208312"/>
                  </a:cubicBezTo>
                  <a:lnTo>
                    <a:pt x="43624" y="61722"/>
                  </a:lnTo>
                  <a:lnTo>
                    <a:pt x="11335" y="16859"/>
                  </a:lnTo>
                  <a:lnTo>
                    <a:pt x="2762" y="4572"/>
                  </a:lnTo>
                  <a:cubicBezTo>
                    <a:pt x="1687" y="3147"/>
                    <a:pt x="762" y="1615"/>
                    <a:pt x="0" y="0"/>
                  </a:cubicBezTo>
                  <a:cubicBezTo>
                    <a:pt x="0" y="0"/>
                    <a:pt x="1333" y="1238"/>
                    <a:pt x="3524" y="3905"/>
                  </a:cubicBezTo>
                  <a:lnTo>
                    <a:pt x="13049" y="15716"/>
                  </a:lnTo>
                  <a:lnTo>
                    <a:pt x="46672" y="59626"/>
                  </a:lnTo>
                  <a:cubicBezTo>
                    <a:pt x="75247" y="97726"/>
                    <a:pt x="113347" y="148971"/>
                    <a:pt x="155829" y="205740"/>
                  </a:cubicBezTo>
                  <a:lnTo>
                    <a:pt x="224790" y="299180"/>
                  </a:lnTo>
                  <a:lnTo>
                    <a:pt x="223456" y="298418"/>
                  </a:lnTo>
                  <a:lnTo>
                    <a:pt x="323755" y="319850"/>
                  </a:lnTo>
                  <a:lnTo>
                    <a:pt x="352330" y="326231"/>
                  </a:lnTo>
                  <a:cubicBezTo>
                    <a:pt x="355518" y="326754"/>
                    <a:pt x="358668" y="327486"/>
                    <a:pt x="361759" y="3284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23">
              <a:extLst>
                <a:ext uri="{FF2B5EF4-FFF2-40B4-BE49-F238E27FC236}">
                  <a16:creationId xmlns:a16="http://schemas.microsoft.com/office/drawing/2014/main" id="{7A416787-43B3-8790-09ED-57AF8CBE8A77}"/>
                </a:ext>
              </a:extLst>
            </p:cNvPr>
            <p:cNvSpPr/>
            <p:nvPr/>
          </p:nvSpPr>
          <p:spPr>
            <a:xfrm>
              <a:off x="4757271" y="3667945"/>
              <a:ext cx="98563" cy="55194"/>
            </a:xfrm>
            <a:custGeom>
              <a:avLst/>
              <a:gdLst/>
              <a:ahLst/>
              <a:cxnLst/>
              <a:rect l="l" t="t" r="r" b="b"/>
              <a:pathLst>
                <a:path w="204882" h="114732" extrusionOk="0">
                  <a:moveTo>
                    <a:pt x="204883" y="114733"/>
                  </a:moveTo>
                  <a:cubicBezTo>
                    <a:pt x="204883" y="114733"/>
                    <a:pt x="202692" y="112733"/>
                    <a:pt x="199263" y="108446"/>
                  </a:cubicBezTo>
                  <a:cubicBezTo>
                    <a:pt x="195834" y="104160"/>
                    <a:pt x="191071" y="97874"/>
                    <a:pt x="185166" y="89968"/>
                  </a:cubicBezTo>
                  <a:cubicBezTo>
                    <a:pt x="173450" y="74157"/>
                    <a:pt x="157258" y="51868"/>
                    <a:pt x="139160" y="26627"/>
                  </a:cubicBezTo>
                  <a:lnTo>
                    <a:pt x="140779" y="27675"/>
                  </a:lnTo>
                  <a:lnTo>
                    <a:pt x="124206" y="24722"/>
                  </a:lnTo>
                  <a:cubicBezTo>
                    <a:pt x="89821" y="18530"/>
                    <a:pt x="58674" y="12720"/>
                    <a:pt x="36195" y="8244"/>
                  </a:cubicBezTo>
                  <a:cubicBezTo>
                    <a:pt x="24955" y="6053"/>
                    <a:pt x="15812" y="4148"/>
                    <a:pt x="9525" y="2719"/>
                  </a:cubicBezTo>
                  <a:cubicBezTo>
                    <a:pt x="6253" y="2224"/>
                    <a:pt x="3054" y="1328"/>
                    <a:pt x="0" y="52"/>
                  </a:cubicBezTo>
                  <a:cubicBezTo>
                    <a:pt x="3353" y="-120"/>
                    <a:pt x="6714" y="136"/>
                    <a:pt x="10001" y="814"/>
                  </a:cubicBezTo>
                  <a:cubicBezTo>
                    <a:pt x="16383" y="1671"/>
                    <a:pt x="25527" y="3005"/>
                    <a:pt x="36862" y="4815"/>
                  </a:cubicBezTo>
                  <a:cubicBezTo>
                    <a:pt x="59531" y="8434"/>
                    <a:pt x="90773" y="13673"/>
                    <a:pt x="125159" y="19864"/>
                  </a:cubicBezTo>
                  <a:lnTo>
                    <a:pt x="141732" y="22817"/>
                  </a:lnTo>
                  <a:lnTo>
                    <a:pt x="142685" y="22817"/>
                  </a:lnTo>
                  <a:lnTo>
                    <a:pt x="143256" y="23579"/>
                  </a:lnTo>
                  <a:cubicBezTo>
                    <a:pt x="161258" y="48915"/>
                    <a:pt x="176879" y="71204"/>
                    <a:pt x="188023" y="87872"/>
                  </a:cubicBezTo>
                  <a:cubicBezTo>
                    <a:pt x="193548" y="95969"/>
                    <a:pt x="197548" y="102636"/>
                    <a:pt x="200787" y="106922"/>
                  </a:cubicBezTo>
                  <a:cubicBezTo>
                    <a:pt x="202519" y="109316"/>
                    <a:pt x="203899" y="111947"/>
                    <a:pt x="204883" y="1147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23">
              <a:extLst>
                <a:ext uri="{FF2B5EF4-FFF2-40B4-BE49-F238E27FC236}">
                  <a16:creationId xmlns:a16="http://schemas.microsoft.com/office/drawing/2014/main" id="{F3F7D5FE-AF60-BC04-661A-CB932750066A}"/>
                </a:ext>
              </a:extLst>
            </p:cNvPr>
            <p:cNvSpPr/>
            <p:nvPr/>
          </p:nvSpPr>
          <p:spPr>
            <a:xfrm>
              <a:off x="4760597" y="3390849"/>
              <a:ext cx="9023" cy="14306"/>
            </a:xfrm>
            <a:custGeom>
              <a:avLst/>
              <a:gdLst/>
              <a:ahLst/>
              <a:cxnLst/>
              <a:rect l="l" t="t" r="r" b="b"/>
              <a:pathLst>
                <a:path w="18757" h="29737" extrusionOk="0">
                  <a:moveTo>
                    <a:pt x="18523" y="29687"/>
                  </a:moveTo>
                  <a:cubicBezTo>
                    <a:pt x="17380" y="30354"/>
                    <a:pt x="12331" y="24353"/>
                    <a:pt x="7283" y="16161"/>
                  </a:cubicBezTo>
                  <a:cubicBezTo>
                    <a:pt x="2235" y="7970"/>
                    <a:pt x="-908" y="826"/>
                    <a:pt x="235" y="64"/>
                  </a:cubicBezTo>
                  <a:cubicBezTo>
                    <a:pt x="1378" y="-698"/>
                    <a:pt x="6426" y="5398"/>
                    <a:pt x="11474" y="13590"/>
                  </a:cubicBezTo>
                  <a:cubicBezTo>
                    <a:pt x="16522" y="21781"/>
                    <a:pt x="19666" y="28925"/>
                    <a:pt x="18523" y="2968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23">
              <a:extLst>
                <a:ext uri="{FF2B5EF4-FFF2-40B4-BE49-F238E27FC236}">
                  <a16:creationId xmlns:a16="http://schemas.microsoft.com/office/drawing/2014/main" id="{C07EE93D-3A26-BDBC-4BEA-CB5BBDD572FE}"/>
                </a:ext>
              </a:extLst>
            </p:cNvPr>
            <p:cNvSpPr/>
            <p:nvPr/>
          </p:nvSpPr>
          <p:spPr>
            <a:xfrm>
              <a:off x="4728133" y="3408551"/>
              <a:ext cx="10201" cy="16269"/>
            </a:xfrm>
            <a:custGeom>
              <a:avLst/>
              <a:gdLst/>
              <a:ahLst/>
              <a:cxnLst/>
              <a:rect l="l" t="t" r="r" b="b"/>
              <a:pathLst>
                <a:path w="21205" h="33819" extrusionOk="0">
                  <a:moveTo>
                    <a:pt x="20998" y="33776"/>
                  </a:moveTo>
                  <a:cubicBezTo>
                    <a:pt x="19855" y="34442"/>
                    <a:pt x="14236" y="27489"/>
                    <a:pt x="8521" y="18155"/>
                  </a:cubicBezTo>
                  <a:cubicBezTo>
                    <a:pt x="2806" y="8820"/>
                    <a:pt x="-1004" y="819"/>
                    <a:pt x="234" y="57"/>
                  </a:cubicBezTo>
                  <a:cubicBezTo>
                    <a:pt x="1472" y="-705"/>
                    <a:pt x="6997" y="6248"/>
                    <a:pt x="12712" y="15583"/>
                  </a:cubicBezTo>
                  <a:cubicBezTo>
                    <a:pt x="18427" y="24917"/>
                    <a:pt x="22141" y="32728"/>
                    <a:pt x="20998" y="33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23">
              <a:extLst>
                <a:ext uri="{FF2B5EF4-FFF2-40B4-BE49-F238E27FC236}">
                  <a16:creationId xmlns:a16="http://schemas.microsoft.com/office/drawing/2014/main" id="{E23AFC38-924A-6868-18D1-F3B4DA31FC63}"/>
                </a:ext>
              </a:extLst>
            </p:cNvPr>
            <p:cNvSpPr/>
            <p:nvPr/>
          </p:nvSpPr>
          <p:spPr>
            <a:xfrm>
              <a:off x="4695610" y="3427953"/>
              <a:ext cx="10165" cy="15989"/>
            </a:xfrm>
            <a:custGeom>
              <a:avLst/>
              <a:gdLst/>
              <a:ahLst/>
              <a:cxnLst/>
              <a:rect l="l" t="t" r="r" b="b"/>
              <a:pathLst>
                <a:path w="21129" h="33237" extrusionOk="0">
                  <a:moveTo>
                    <a:pt x="20741" y="33192"/>
                  </a:moveTo>
                  <a:cubicBezTo>
                    <a:pt x="19598" y="33859"/>
                    <a:pt x="14073" y="27096"/>
                    <a:pt x="8454" y="17952"/>
                  </a:cubicBezTo>
                  <a:cubicBezTo>
                    <a:pt x="2834" y="8808"/>
                    <a:pt x="-1071" y="712"/>
                    <a:pt x="262" y="45"/>
                  </a:cubicBezTo>
                  <a:cubicBezTo>
                    <a:pt x="1596" y="-621"/>
                    <a:pt x="7025" y="6141"/>
                    <a:pt x="12645" y="15285"/>
                  </a:cubicBezTo>
                  <a:cubicBezTo>
                    <a:pt x="18265" y="24429"/>
                    <a:pt x="22456" y="32430"/>
                    <a:pt x="20741" y="3319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23">
              <a:extLst>
                <a:ext uri="{FF2B5EF4-FFF2-40B4-BE49-F238E27FC236}">
                  <a16:creationId xmlns:a16="http://schemas.microsoft.com/office/drawing/2014/main" id="{6B8CC5F7-7455-BE69-9F09-5DC093E5E806}"/>
                </a:ext>
              </a:extLst>
            </p:cNvPr>
            <p:cNvSpPr/>
            <p:nvPr/>
          </p:nvSpPr>
          <p:spPr>
            <a:xfrm rot="8898206">
              <a:off x="4775664" y="3363024"/>
              <a:ext cx="17046" cy="9256"/>
            </a:xfrm>
            <a:custGeom>
              <a:avLst/>
              <a:gdLst/>
              <a:ahLst/>
              <a:cxnLst/>
              <a:rect l="l" t="t" r="r" b="b"/>
              <a:pathLst>
                <a:path w="35433" h="19240" extrusionOk="0">
                  <a:moveTo>
                    <a:pt x="0" y="0"/>
                  </a:moveTo>
                  <a:lnTo>
                    <a:pt x="35433" y="0"/>
                  </a:lnTo>
                  <a:lnTo>
                    <a:pt x="35433" y="19241"/>
                  </a:lnTo>
                  <a:lnTo>
                    <a:pt x="0" y="19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23">
              <a:extLst>
                <a:ext uri="{FF2B5EF4-FFF2-40B4-BE49-F238E27FC236}">
                  <a16:creationId xmlns:a16="http://schemas.microsoft.com/office/drawing/2014/main" id="{C6BDE08F-7791-3AE5-716D-2541C0211321}"/>
                </a:ext>
              </a:extLst>
            </p:cNvPr>
            <p:cNvSpPr/>
            <p:nvPr/>
          </p:nvSpPr>
          <p:spPr>
            <a:xfrm>
              <a:off x="4656348" y="3365064"/>
              <a:ext cx="142140" cy="87520"/>
            </a:xfrm>
            <a:custGeom>
              <a:avLst/>
              <a:gdLst/>
              <a:ahLst/>
              <a:cxnLst/>
              <a:rect l="l" t="t" r="r" b="b"/>
              <a:pathLst>
                <a:path w="295465" h="181927" extrusionOk="0">
                  <a:moveTo>
                    <a:pt x="295466" y="0"/>
                  </a:moveTo>
                  <a:cubicBezTo>
                    <a:pt x="291917" y="2894"/>
                    <a:pt x="288125" y="5475"/>
                    <a:pt x="284131" y="7715"/>
                  </a:cubicBezTo>
                  <a:lnTo>
                    <a:pt x="252508" y="27242"/>
                  </a:lnTo>
                  <a:lnTo>
                    <a:pt x="147733" y="91154"/>
                  </a:lnTo>
                  <a:lnTo>
                    <a:pt x="43529" y="155829"/>
                  </a:lnTo>
                  <a:lnTo>
                    <a:pt x="11906" y="175355"/>
                  </a:lnTo>
                  <a:cubicBezTo>
                    <a:pt x="8201" y="177992"/>
                    <a:pt x="4206" y="180197"/>
                    <a:pt x="0" y="181928"/>
                  </a:cubicBezTo>
                  <a:cubicBezTo>
                    <a:pt x="3372" y="178883"/>
                    <a:pt x="7005" y="176142"/>
                    <a:pt x="10859" y="173736"/>
                  </a:cubicBezTo>
                  <a:cubicBezTo>
                    <a:pt x="18098" y="168688"/>
                    <a:pt x="28575" y="161544"/>
                    <a:pt x="41720" y="152876"/>
                  </a:cubicBezTo>
                  <a:cubicBezTo>
                    <a:pt x="67818" y="135541"/>
                    <a:pt x="104394" y="112109"/>
                    <a:pt x="145161" y="86963"/>
                  </a:cubicBezTo>
                  <a:cubicBezTo>
                    <a:pt x="185928" y="61817"/>
                    <a:pt x="223361" y="39338"/>
                    <a:pt x="250603" y="24193"/>
                  </a:cubicBezTo>
                  <a:cubicBezTo>
                    <a:pt x="264224" y="16383"/>
                    <a:pt x="275368" y="10192"/>
                    <a:pt x="283083" y="6001"/>
                  </a:cubicBezTo>
                  <a:cubicBezTo>
                    <a:pt x="287021" y="3631"/>
                    <a:pt x="291165" y="1623"/>
                    <a:pt x="295465"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23">
              <a:extLst>
                <a:ext uri="{FF2B5EF4-FFF2-40B4-BE49-F238E27FC236}">
                  <a16:creationId xmlns:a16="http://schemas.microsoft.com/office/drawing/2014/main" id="{4E8156E4-E785-5774-00ED-3749E1CE9C30}"/>
                </a:ext>
              </a:extLst>
            </p:cNvPr>
            <p:cNvSpPr/>
            <p:nvPr/>
          </p:nvSpPr>
          <p:spPr>
            <a:xfrm>
              <a:off x="4672305" y="3363184"/>
              <a:ext cx="89948" cy="55582"/>
            </a:xfrm>
            <a:custGeom>
              <a:avLst/>
              <a:gdLst/>
              <a:ahLst/>
              <a:cxnLst/>
              <a:rect l="l" t="t" r="r" b="b"/>
              <a:pathLst>
                <a:path w="186975" h="115538" extrusionOk="0">
                  <a:moveTo>
                    <a:pt x="186976" y="0"/>
                  </a:moveTo>
                  <a:cubicBezTo>
                    <a:pt x="178447" y="6543"/>
                    <a:pt x="169436" y="12434"/>
                    <a:pt x="160020" y="17621"/>
                  </a:cubicBezTo>
                  <a:lnTo>
                    <a:pt x="93821" y="58388"/>
                  </a:lnTo>
                  <a:lnTo>
                    <a:pt x="27813" y="99346"/>
                  </a:lnTo>
                  <a:cubicBezTo>
                    <a:pt x="18957" y="105426"/>
                    <a:pt x="9660" y="110839"/>
                    <a:pt x="0" y="115538"/>
                  </a:cubicBezTo>
                  <a:cubicBezTo>
                    <a:pt x="8103" y="108494"/>
                    <a:pt x="16768" y="102122"/>
                    <a:pt x="25908" y="96488"/>
                  </a:cubicBezTo>
                  <a:cubicBezTo>
                    <a:pt x="42386" y="85249"/>
                    <a:pt x="65437" y="70199"/>
                    <a:pt x="91250" y="54292"/>
                  </a:cubicBezTo>
                  <a:cubicBezTo>
                    <a:pt x="117062" y="38386"/>
                    <a:pt x="140875" y="24384"/>
                    <a:pt x="157925" y="14764"/>
                  </a:cubicBezTo>
                  <a:cubicBezTo>
                    <a:pt x="167175" y="9033"/>
                    <a:pt x="176894" y="4094"/>
                    <a:pt x="186976"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23">
              <a:extLst>
                <a:ext uri="{FF2B5EF4-FFF2-40B4-BE49-F238E27FC236}">
                  <a16:creationId xmlns:a16="http://schemas.microsoft.com/office/drawing/2014/main" id="{71957D93-FE2E-91E7-E053-918BC439864B}"/>
                </a:ext>
              </a:extLst>
            </p:cNvPr>
            <p:cNvSpPr/>
            <p:nvPr/>
          </p:nvSpPr>
          <p:spPr>
            <a:xfrm rot="-2037544">
              <a:off x="4825696" y="3523423"/>
              <a:ext cx="27391" cy="77080"/>
            </a:xfrm>
            <a:custGeom>
              <a:avLst/>
              <a:gdLst/>
              <a:ahLst/>
              <a:cxnLst/>
              <a:rect l="l" t="t" r="r" b="b"/>
              <a:pathLst>
                <a:path w="56864" h="160020" extrusionOk="0">
                  <a:moveTo>
                    <a:pt x="26765" y="0"/>
                  </a:moveTo>
                  <a:lnTo>
                    <a:pt x="30194" y="0"/>
                  </a:lnTo>
                  <a:cubicBezTo>
                    <a:pt x="44924" y="0"/>
                    <a:pt x="56864" y="11941"/>
                    <a:pt x="56864" y="26670"/>
                  </a:cubicBezTo>
                  <a:lnTo>
                    <a:pt x="56864" y="133255"/>
                  </a:lnTo>
                  <a:cubicBezTo>
                    <a:pt x="56864" y="148037"/>
                    <a:pt x="44881" y="160020"/>
                    <a:pt x="30099" y="160020"/>
                  </a:cubicBezTo>
                  <a:lnTo>
                    <a:pt x="26670" y="160020"/>
                  </a:lnTo>
                  <a:cubicBezTo>
                    <a:pt x="11941" y="160020"/>
                    <a:pt x="0" y="148080"/>
                    <a:pt x="0" y="133350"/>
                  </a:cubicBezTo>
                  <a:lnTo>
                    <a:pt x="0" y="26765"/>
                  </a:lnTo>
                  <a:cubicBezTo>
                    <a:pt x="-52" y="12036"/>
                    <a:pt x="11845" y="53"/>
                    <a:pt x="26575" y="0"/>
                  </a:cubicBezTo>
                  <a:cubicBezTo>
                    <a:pt x="26638" y="0"/>
                    <a:pt x="26702" y="0"/>
                    <a:pt x="26766"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23">
              <a:extLst>
                <a:ext uri="{FF2B5EF4-FFF2-40B4-BE49-F238E27FC236}">
                  <a16:creationId xmlns:a16="http://schemas.microsoft.com/office/drawing/2014/main" id="{497DBBC4-9E7C-9ACA-00EB-6AA429E38A9E}"/>
                </a:ext>
              </a:extLst>
            </p:cNvPr>
            <p:cNvSpPr/>
            <p:nvPr/>
          </p:nvSpPr>
          <p:spPr>
            <a:xfrm>
              <a:off x="4334964" y="3102601"/>
              <a:ext cx="104474" cy="99388"/>
            </a:xfrm>
            <a:custGeom>
              <a:avLst/>
              <a:gdLst/>
              <a:ahLst/>
              <a:cxnLst/>
              <a:rect l="l" t="t" r="r" b="b"/>
              <a:pathLst>
                <a:path w="217169" h="206597" extrusionOk="0">
                  <a:moveTo>
                    <a:pt x="167640" y="206597"/>
                  </a:moveTo>
                  <a:lnTo>
                    <a:pt x="0" y="79153"/>
                  </a:lnTo>
                  <a:lnTo>
                    <a:pt x="44577" y="0"/>
                  </a:lnTo>
                  <a:lnTo>
                    <a:pt x="217170" y="115157"/>
                  </a:lnTo>
                  <a:lnTo>
                    <a:pt x="167640" y="2065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23">
              <a:extLst>
                <a:ext uri="{FF2B5EF4-FFF2-40B4-BE49-F238E27FC236}">
                  <a16:creationId xmlns:a16="http://schemas.microsoft.com/office/drawing/2014/main" id="{71AF5A53-5831-1781-6019-F89075404E7A}"/>
                </a:ext>
              </a:extLst>
            </p:cNvPr>
            <p:cNvSpPr/>
            <p:nvPr/>
          </p:nvSpPr>
          <p:spPr>
            <a:xfrm>
              <a:off x="4471056" y="2842660"/>
              <a:ext cx="153733" cy="223153"/>
            </a:xfrm>
            <a:custGeom>
              <a:avLst/>
              <a:gdLst/>
              <a:ahLst/>
              <a:cxnLst/>
              <a:rect l="l" t="t" r="r" b="b"/>
              <a:pathLst>
                <a:path w="319563" h="463867" extrusionOk="0">
                  <a:moveTo>
                    <a:pt x="0" y="58007"/>
                  </a:moveTo>
                  <a:lnTo>
                    <a:pt x="70771" y="158877"/>
                  </a:lnTo>
                  <a:lnTo>
                    <a:pt x="158305" y="319850"/>
                  </a:lnTo>
                  <a:lnTo>
                    <a:pt x="212979" y="463868"/>
                  </a:lnTo>
                  <a:lnTo>
                    <a:pt x="319564" y="439674"/>
                  </a:lnTo>
                  <a:lnTo>
                    <a:pt x="289655" y="349282"/>
                  </a:lnTo>
                  <a:lnTo>
                    <a:pt x="180975" y="150971"/>
                  </a:lnTo>
                  <a:lnTo>
                    <a:pt x="78010" y="0"/>
                  </a:lnTo>
                  <a:lnTo>
                    <a:pt x="0" y="5800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23">
              <a:extLst>
                <a:ext uri="{FF2B5EF4-FFF2-40B4-BE49-F238E27FC236}">
                  <a16:creationId xmlns:a16="http://schemas.microsoft.com/office/drawing/2014/main" id="{1AD807AF-5D25-697E-ED1D-212DDD637392}"/>
                </a:ext>
              </a:extLst>
            </p:cNvPr>
            <p:cNvSpPr/>
            <p:nvPr/>
          </p:nvSpPr>
          <p:spPr>
            <a:xfrm>
              <a:off x="4439509" y="2966463"/>
              <a:ext cx="125827" cy="135732"/>
            </a:xfrm>
            <a:custGeom>
              <a:avLst/>
              <a:gdLst/>
              <a:ahLst/>
              <a:cxnLst/>
              <a:rect l="l" t="t" r="r" b="b"/>
              <a:pathLst>
                <a:path w="261556" h="282146" extrusionOk="0">
                  <a:moveTo>
                    <a:pt x="0" y="62198"/>
                  </a:moveTo>
                  <a:cubicBezTo>
                    <a:pt x="0" y="62198"/>
                    <a:pt x="142875" y="284321"/>
                    <a:pt x="146685" y="282131"/>
                  </a:cubicBezTo>
                  <a:cubicBezTo>
                    <a:pt x="150495" y="279940"/>
                    <a:pt x="261557" y="217075"/>
                    <a:pt x="261557" y="217075"/>
                  </a:cubicBezTo>
                  <a:lnTo>
                    <a:pt x="86106"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23">
              <a:extLst>
                <a:ext uri="{FF2B5EF4-FFF2-40B4-BE49-F238E27FC236}">
                  <a16:creationId xmlns:a16="http://schemas.microsoft.com/office/drawing/2014/main" id="{F328CDD3-17D3-539C-F7A9-F4F058630D9A}"/>
                </a:ext>
              </a:extLst>
            </p:cNvPr>
            <p:cNvSpPr/>
            <p:nvPr/>
          </p:nvSpPr>
          <p:spPr>
            <a:xfrm>
              <a:off x="4301032" y="2966463"/>
              <a:ext cx="200654" cy="180630"/>
            </a:xfrm>
            <a:custGeom>
              <a:avLst/>
              <a:gdLst/>
              <a:ahLst/>
              <a:cxnLst/>
              <a:rect l="l" t="t" r="r" b="b"/>
              <a:pathLst>
                <a:path w="417099" h="375475" extrusionOk="0">
                  <a:moveTo>
                    <a:pt x="140684" y="191072"/>
                  </a:moveTo>
                  <a:lnTo>
                    <a:pt x="321374" y="375476"/>
                  </a:lnTo>
                  <a:lnTo>
                    <a:pt x="417100" y="290227"/>
                  </a:lnTo>
                  <a:lnTo>
                    <a:pt x="208693" y="111252"/>
                  </a:lnTo>
                  <a:lnTo>
                    <a:pt x="70009" y="0"/>
                  </a:lnTo>
                  <a:lnTo>
                    <a:pt x="0" y="83344"/>
                  </a:lnTo>
                  <a:lnTo>
                    <a:pt x="140684" y="1910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23">
              <a:extLst>
                <a:ext uri="{FF2B5EF4-FFF2-40B4-BE49-F238E27FC236}">
                  <a16:creationId xmlns:a16="http://schemas.microsoft.com/office/drawing/2014/main" id="{FCE4EA41-7F7F-7743-D240-6EEFD947F58B}"/>
                </a:ext>
              </a:extLst>
            </p:cNvPr>
            <p:cNvSpPr/>
            <p:nvPr/>
          </p:nvSpPr>
          <p:spPr>
            <a:xfrm>
              <a:off x="4430888" y="3061746"/>
              <a:ext cx="327037" cy="229454"/>
            </a:xfrm>
            <a:custGeom>
              <a:avLst/>
              <a:gdLst/>
              <a:ahLst/>
              <a:cxnLst/>
              <a:rect l="l" t="t" r="r" b="b"/>
              <a:pathLst>
                <a:path w="679809" h="476964" extrusionOk="0">
                  <a:moveTo>
                    <a:pt x="569690" y="198215"/>
                  </a:moveTo>
                  <a:cubicBezTo>
                    <a:pt x="538639" y="196120"/>
                    <a:pt x="508921" y="125540"/>
                    <a:pt x="494443" y="98012"/>
                  </a:cubicBezTo>
                  <a:cubicBezTo>
                    <a:pt x="477869" y="66485"/>
                    <a:pt x="460153" y="24289"/>
                    <a:pt x="441198" y="0"/>
                  </a:cubicBezTo>
                  <a:lnTo>
                    <a:pt x="303181" y="49625"/>
                  </a:lnTo>
                  <a:cubicBezTo>
                    <a:pt x="194157" y="108034"/>
                    <a:pt x="96913" y="186159"/>
                    <a:pt x="16383" y="280035"/>
                  </a:cubicBezTo>
                  <a:cubicBezTo>
                    <a:pt x="7528" y="288439"/>
                    <a:pt x="1757" y="299577"/>
                    <a:pt x="0" y="311658"/>
                  </a:cubicBezTo>
                  <a:cubicBezTo>
                    <a:pt x="613" y="322395"/>
                    <a:pt x="4540" y="332678"/>
                    <a:pt x="11239" y="341090"/>
                  </a:cubicBezTo>
                  <a:cubicBezTo>
                    <a:pt x="43858" y="390395"/>
                    <a:pt x="86828" y="432000"/>
                    <a:pt x="137160" y="463010"/>
                  </a:cubicBezTo>
                  <a:cubicBezTo>
                    <a:pt x="148148" y="470683"/>
                    <a:pt x="160890" y="475465"/>
                    <a:pt x="174212" y="476917"/>
                  </a:cubicBezTo>
                  <a:cubicBezTo>
                    <a:pt x="193262" y="477774"/>
                    <a:pt x="209836" y="466820"/>
                    <a:pt x="225266" y="456343"/>
                  </a:cubicBezTo>
                  <a:lnTo>
                    <a:pt x="462534" y="295942"/>
                  </a:lnTo>
                  <a:cubicBezTo>
                    <a:pt x="478631" y="284988"/>
                    <a:pt x="666083" y="320231"/>
                    <a:pt x="675037" y="302895"/>
                  </a:cubicBezTo>
                  <a:cubicBezTo>
                    <a:pt x="687133" y="279368"/>
                    <a:pt x="684086" y="205835"/>
                    <a:pt x="569690" y="1982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23">
              <a:extLst>
                <a:ext uri="{FF2B5EF4-FFF2-40B4-BE49-F238E27FC236}">
                  <a16:creationId xmlns:a16="http://schemas.microsoft.com/office/drawing/2014/main" id="{F2773217-8FD8-CDB0-0C38-A7368967C76C}"/>
                </a:ext>
              </a:extLst>
            </p:cNvPr>
            <p:cNvSpPr/>
            <p:nvPr/>
          </p:nvSpPr>
          <p:spPr>
            <a:xfrm>
              <a:off x="4681843" y="3044964"/>
              <a:ext cx="70468" cy="84725"/>
            </a:xfrm>
            <a:custGeom>
              <a:avLst/>
              <a:gdLst/>
              <a:ahLst/>
              <a:cxnLst/>
              <a:rect l="l" t="t" r="r" b="b"/>
              <a:pathLst>
                <a:path w="146482" h="176117" extrusionOk="0">
                  <a:moveTo>
                    <a:pt x="104489" y="0"/>
                  </a:moveTo>
                  <a:cubicBezTo>
                    <a:pt x="104489" y="0"/>
                    <a:pt x="137065" y="70390"/>
                    <a:pt x="145256" y="95917"/>
                  </a:cubicBezTo>
                  <a:cubicBezTo>
                    <a:pt x="153448" y="121444"/>
                    <a:pt x="117919" y="176117"/>
                    <a:pt x="117919" y="176117"/>
                  </a:cubicBezTo>
                  <a:lnTo>
                    <a:pt x="41719" y="171069"/>
                  </a:lnTo>
                  <a:lnTo>
                    <a:pt x="23717" y="113919"/>
                  </a:lnTo>
                  <a:lnTo>
                    <a:pt x="0" y="7353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23">
              <a:extLst>
                <a:ext uri="{FF2B5EF4-FFF2-40B4-BE49-F238E27FC236}">
                  <a16:creationId xmlns:a16="http://schemas.microsoft.com/office/drawing/2014/main" id="{2595AF55-0B0A-FA77-5B0C-AE3C7028BAE8}"/>
                </a:ext>
              </a:extLst>
            </p:cNvPr>
            <p:cNvSpPr/>
            <p:nvPr/>
          </p:nvSpPr>
          <p:spPr>
            <a:xfrm>
              <a:off x="4471079" y="3169566"/>
              <a:ext cx="297745" cy="257112"/>
            </a:xfrm>
            <a:custGeom>
              <a:avLst/>
              <a:gdLst/>
              <a:ahLst/>
              <a:cxnLst/>
              <a:rect l="l" t="t" r="r" b="b"/>
              <a:pathLst>
                <a:path w="618921" h="534458" extrusionOk="0">
                  <a:moveTo>
                    <a:pt x="610218" y="329143"/>
                  </a:moveTo>
                  <a:cubicBezTo>
                    <a:pt x="611266" y="322000"/>
                    <a:pt x="610218" y="270565"/>
                    <a:pt x="607456" y="231703"/>
                  </a:cubicBezTo>
                  <a:cubicBezTo>
                    <a:pt x="604694" y="192841"/>
                    <a:pt x="619743" y="99877"/>
                    <a:pt x="618886" y="71873"/>
                  </a:cubicBezTo>
                  <a:cubicBezTo>
                    <a:pt x="618886" y="71873"/>
                    <a:pt x="459533" y="55395"/>
                    <a:pt x="450484" y="46156"/>
                  </a:cubicBezTo>
                  <a:cubicBezTo>
                    <a:pt x="441435" y="36917"/>
                    <a:pt x="391238" y="-5184"/>
                    <a:pt x="368760" y="531"/>
                  </a:cubicBezTo>
                  <a:cubicBezTo>
                    <a:pt x="346280" y="6246"/>
                    <a:pt x="3571" y="232655"/>
                    <a:pt x="47" y="234846"/>
                  </a:cubicBezTo>
                  <a:cubicBezTo>
                    <a:pt x="-3478" y="237037"/>
                    <a:pt x="193690" y="469447"/>
                    <a:pt x="244935" y="507642"/>
                  </a:cubicBezTo>
                  <a:cubicBezTo>
                    <a:pt x="296179" y="545837"/>
                    <a:pt x="305513" y="532026"/>
                    <a:pt x="305513" y="532026"/>
                  </a:cubicBezTo>
                  <a:cubicBezTo>
                    <a:pt x="305513" y="532026"/>
                    <a:pt x="278748" y="462398"/>
                    <a:pt x="301608" y="433633"/>
                  </a:cubicBezTo>
                  <a:cubicBezTo>
                    <a:pt x="324468" y="404867"/>
                    <a:pt x="355234" y="381055"/>
                    <a:pt x="430005" y="391723"/>
                  </a:cubicBezTo>
                  <a:cubicBezTo>
                    <a:pt x="504777" y="402391"/>
                    <a:pt x="517540" y="412392"/>
                    <a:pt x="559450" y="388103"/>
                  </a:cubicBezTo>
                  <a:cubicBezTo>
                    <a:pt x="583204" y="375557"/>
                    <a:pt x="601338" y="354497"/>
                    <a:pt x="610218" y="329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23">
              <a:extLst>
                <a:ext uri="{FF2B5EF4-FFF2-40B4-BE49-F238E27FC236}">
                  <a16:creationId xmlns:a16="http://schemas.microsoft.com/office/drawing/2014/main" id="{61904FF3-6D0E-8E44-80B8-83CB43B9C1D7}"/>
                </a:ext>
              </a:extLst>
            </p:cNvPr>
            <p:cNvSpPr/>
            <p:nvPr/>
          </p:nvSpPr>
          <p:spPr>
            <a:xfrm>
              <a:off x="4413337" y="3047319"/>
              <a:ext cx="242282" cy="208431"/>
            </a:xfrm>
            <a:custGeom>
              <a:avLst/>
              <a:gdLst/>
              <a:ahLst/>
              <a:cxnLst/>
              <a:rect l="l" t="t" r="r" b="b"/>
              <a:pathLst>
                <a:path w="503630" h="433264" extrusionOk="0">
                  <a:moveTo>
                    <a:pt x="454702" y="2538"/>
                  </a:moveTo>
                  <a:cubicBezTo>
                    <a:pt x="454702" y="2538"/>
                    <a:pt x="512995" y="86263"/>
                    <a:pt x="502327" y="119124"/>
                  </a:cubicBezTo>
                  <a:cubicBezTo>
                    <a:pt x="491659" y="151985"/>
                    <a:pt x="374787" y="205992"/>
                    <a:pt x="251724" y="296194"/>
                  </a:cubicBezTo>
                  <a:cubicBezTo>
                    <a:pt x="156474" y="365917"/>
                    <a:pt x="101610" y="434021"/>
                    <a:pt x="85227" y="433259"/>
                  </a:cubicBezTo>
                  <a:cubicBezTo>
                    <a:pt x="68844" y="432497"/>
                    <a:pt x="5312" y="337342"/>
                    <a:pt x="1788" y="330674"/>
                  </a:cubicBezTo>
                  <a:cubicBezTo>
                    <a:pt x="-12118" y="304766"/>
                    <a:pt x="56652" y="196657"/>
                    <a:pt x="153617" y="124172"/>
                  </a:cubicBezTo>
                  <a:cubicBezTo>
                    <a:pt x="250581" y="51687"/>
                    <a:pt x="436223" y="-13845"/>
                    <a:pt x="454702" y="253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23">
              <a:extLst>
                <a:ext uri="{FF2B5EF4-FFF2-40B4-BE49-F238E27FC236}">
                  <a16:creationId xmlns:a16="http://schemas.microsoft.com/office/drawing/2014/main" id="{4B58F9DD-BF35-14C6-4FC3-163CC22BEB44}"/>
                </a:ext>
              </a:extLst>
            </p:cNvPr>
            <p:cNvSpPr/>
            <p:nvPr/>
          </p:nvSpPr>
          <p:spPr>
            <a:xfrm>
              <a:off x="4437468" y="2786991"/>
              <a:ext cx="85253" cy="92610"/>
            </a:xfrm>
            <a:custGeom>
              <a:avLst/>
              <a:gdLst/>
              <a:ahLst/>
              <a:cxnLst/>
              <a:rect l="l" t="t" r="r" b="b"/>
              <a:pathLst>
                <a:path w="177215" h="192508" extrusionOk="0">
                  <a:moveTo>
                    <a:pt x="97393" y="16008"/>
                  </a:moveTo>
                  <a:cubicBezTo>
                    <a:pt x="65961" y="-13710"/>
                    <a:pt x="24813" y="7055"/>
                    <a:pt x="24813" y="7055"/>
                  </a:cubicBezTo>
                  <a:cubicBezTo>
                    <a:pt x="1572" y="21342"/>
                    <a:pt x="-7191" y="52584"/>
                    <a:pt x="6525" y="82302"/>
                  </a:cubicBezTo>
                  <a:cubicBezTo>
                    <a:pt x="20241" y="112020"/>
                    <a:pt x="62818" y="192983"/>
                    <a:pt x="68628" y="192507"/>
                  </a:cubicBezTo>
                  <a:cubicBezTo>
                    <a:pt x="115586" y="178124"/>
                    <a:pt x="153210" y="158502"/>
                    <a:pt x="177213" y="131070"/>
                  </a:cubicBezTo>
                  <a:cubicBezTo>
                    <a:pt x="177689" y="131070"/>
                    <a:pt x="123111" y="40202"/>
                    <a:pt x="97393" y="160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23">
              <a:extLst>
                <a:ext uri="{FF2B5EF4-FFF2-40B4-BE49-F238E27FC236}">
                  <a16:creationId xmlns:a16="http://schemas.microsoft.com/office/drawing/2014/main" id="{435B0A72-63DD-88D4-08EE-69541C36C5F0}"/>
                </a:ext>
              </a:extLst>
            </p:cNvPr>
            <p:cNvSpPr/>
            <p:nvPr/>
          </p:nvSpPr>
          <p:spPr>
            <a:xfrm>
              <a:off x="4483160" y="2866271"/>
              <a:ext cx="94302" cy="98105"/>
            </a:xfrm>
            <a:custGeom>
              <a:avLst/>
              <a:gdLst/>
              <a:ahLst/>
              <a:cxnLst/>
              <a:rect l="l" t="t" r="r" b="b"/>
              <a:pathLst>
                <a:path w="196025" h="203930" extrusionOk="0">
                  <a:moveTo>
                    <a:pt x="96108" y="2388"/>
                  </a:moveTo>
                  <a:lnTo>
                    <a:pt x="5906" y="61729"/>
                  </a:lnTo>
                  <a:cubicBezTo>
                    <a:pt x="49" y="65359"/>
                    <a:pt x="-1757" y="73050"/>
                    <a:pt x="1873" y="78908"/>
                  </a:cubicBezTo>
                  <a:cubicBezTo>
                    <a:pt x="1946" y="79025"/>
                    <a:pt x="2020" y="79140"/>
                    <a:pt x="2096" y="79255"/>
                  </a:cubicBezTo>
                  <a:cubicBezTo>
                    <a:pt x="19337" y="105258"/>
                    <a:pt x="63628" y="171933"/>
                    <a:pt x="80582" y="197651"/>
                  </a:cubicBezTo>
                  <a:cubicBezTo>
                    <a:pt x="84668" y="203596"/>
                    <a:pt x="92507" y="205627"/>
                    <a:pt x="98966" y="202413"/>
                  </a:cubicBezTo>
                  <a:cubicBezTo>
                    <a:pt x="112777" y="195650"/>
                    <a:pt x="135351" y="184411"/>
                    <a:pt x="147448" y="177648"/>
                  </a:cubicBezTo>
                  <a:cubicBezTo>
                    <a:pt x="169260" y="165456"/>
                    <a:pt x="196025" y="147740"/>
                    <a:pt x="196025" y="133452"/>
                  </a:cubicBezTo>
                  <a:cubicBezTo>
                    <a:pt x="196025" y="119165"/>
                    <a:pt x="138875" y="38202"/>
                    <a:pt x="115825" y="5817"/>
                  </a:cubicBezTo>
                  <a:cubicBezTo>
                    <a:pt x="111174" y="-328"/>
                    <a:pt x="102561" y="-1826"/>
                    <a:pt x="96108" y="23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23">
              <a:extLst>
                <a:ext uri="{FF2B5EF4-FFF2-40B4-BE49-F238E27FC236}">
                  <a16:creationId xmlns:a16="http://schemas.microsoft.com/office/drawing/2014/main" id="{51260AA3-CF8E-CA7C-DEAE-3091BE9E4902}"/>
                </a:ext>
              </a:extLst>
            </p:cNvPr>
            <p:cNvSpPr/>
            <p:nvPr/>
          </p:nvSpPr>
          <p:spPr>
            <a:xfrm>
              <a:off x="4529286" y="2948224"/>
              <a:ext cx="94611" cy="93699"/>
            </a:xfrm>
            <a:custGeom>
              <a:avLst/>
              <a:gdLst/>
              <a:ahLst/>
              <a:cxnLst/>
              <a:rect l="l" t="t" r="r" b="b"/>
              <a:pathLst>
                <a:path w="196667" h="194772" extrusionOk="0">
                  <a:moveTo>
                    <a:pt x="124403" y="4455"/>
                  </a:moveTo>
                  <a:cubicBezTo>
                    <a:pt x="120057" y="-264"/>
                    <a:pt x="113033" y="-1369"/>
                    <a:pt x="107448" y="1788"/>
                  </a:cubicBezTo>
                  <a:cubicBezTo>
                    <a:pt x="78873" y="16171"/>
                    <a:pt x="483" y="56938"/>
                    <a:pt x="6" y="65034"/>
                  </a:cubicBezTo>
                  <a:cubicBezTo>
                    <a:pt x="-660" y="74559"/>
                    <a:pt x="51727" y="177143"/>
                    <a:pt x="69729" y="192097"/>
                  </a:cubicBezTo>
                  <a:cubicBezTo>
                    <a:pt x="87732" y="207052"/>
                    <a:pt x="199746" y="155236"/>
                    <a:pt x="196602" y="137138"/>
                  </a:cubicBezTo>
                  <a:cubicBezTo>
                    <a:pt x="193840" y="120851"/>
                    <a:pt x="148882" y="34459"/>
                    <a:pt x="124403" y="44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23">
              <a:extLst>
                <a:ext uri="{FF2B5EF4-FFF2-40B4-BE49-F238E27FC236}">
                  <a16:creationId xmlns:a16="http://schemas.microsoft.com/office/drawing/2014/main" id="{2D7A2A48-F0E2-6B64-43AB-4B9EF22A36EB}"/>
                </a:ext>
              </a:extLst>
            </p:cNvPr>
            <p:cNvSpPr/>
            <p:nvPr/>
          </p:nvSpPr>
          <p:spPr>
            <a:xfrm>
              <a:off x="4321434" y="2839218"/>
              <a:ext cx="94569" cy="96133"/>
            </a:xfrm>
            <a:custGeom>
              <a:avLst/>
              <a:gdLst/>
              <a:ahLst/>
              <a:cxnLst/>
              <a:rect l="l" t="t" r="r" b="b"/>
              <a:pathLst>
                <a:path w="196579" h="199831" extrusionOk="0">
                  <a:moveTo>
                    <a:pt x="23438" y="12102"/>
                  </a:moveTo>
                  <a:cubicBezTo>
                    <a:pt x="27439" y="9150"/>
                    <a:pt x="64396" y="-13234"/>
                    <a:pt x="100210" y="11531"/>
                  </a:cubicBezTo>
                  <a:cubicBezTo>
                    <a:pt x="136024" y="36296"/>
                    <a:pt x="189745" y="85826"/>
                    <a:pt x="193460" y="99732"/>
                  </a:cubicBezTo>
                  <a:cubicBezTo>
                    <a:pt x="197174" y="113639"/>
                    <a:pt x="201270" y="139928"/>
                    <a:pt x="181934" y="152882"/>
                  </a:cubicBezTo>
                  <a:cubicBezTo>
                    <a:pt x="162599" y="165836"/>
                    <a:pt x="115259" y="204507"/>
                    <a:pt x="105734" y="199364"/>
                  </a:cubicBezTo>
                  <a:cubicBezTo>
                    <a:pt x="96209" y="194220"/>
                    <a:pt x="80017" y="182981"/>
                    <a:pt x="50299" y="144309"/>
                  </a:cubicBezTo>
                  <a:cubicBezTo>
                    <a:pt x="20581" y="105638"/>
                    <a:pt x="-29997" y="52012"/>
                    <a:pt x="23438" y="1210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23">
              <a:extLst>
                <a:ext uri="{FF2B5EF4-FFF2-40B4-BE49-F238E27FC236}">
                  <a16:creationId xmlns:a16="http://schemas.microsoft.com/office/drawing/2014/main" id="{2FC7CBDE-CF9A-1BAD-42D5-D13B2297A0D2}"/>
                </a:ext>
              </a:extLst>
            </p:cNvPr>
            <p:cNvSpPr/>
            <p:nvPr/>
          </p:nvSpPr>
          <p:spPr>
            <a:xfrm>
              <a:off x="4378111" y="2895620"/>
              <a:ext cx="51012" cy="46821"/>
            </a:xfrm>
            <a:custGeom>
              <a:avLst/>
              <a:gdLst/>
              <a:ahLst/>
              <a:cxnLst/>
              <a:rect l="l" t="t" r="r" b="b"/>
              <a:pathLst>
                <a:path w="106038" h="97327" extrusionOk="0">
                  <a:moveTo>
                    <a:pt x="78677" y="0"/>
                  </a:moveTo>
                  <a:cubicBezTo>
                    <a:pt x="78677" y="0"/>
                    <a:pt x="102108" y="14669"/>
                    <a:pt x="102870" y="20669"/>
                  </a:cubicBezTo>
                  <a:cubicBezTo>
                    <a:pt x="103632" y="26670"/>
                    <a:pt x="111824" y="43053"/>
                    <a:pt x="98393" y="55531"/>
                  </a:cubicBezTo>
                  <a:cubicBezTo>
                    <a:pt x="81282" y="68949"/>
                    <a:pt x="63198" y="81079"/>
                    <a:pt x="44291" y="91821"/>
                  </a:cubicBezTo>
                  <a:cubicBezTo>
                    <a:pt x="37566" y="97624"/>
                    <a:pt x="28071" y="98964"/>
                    <a:pt x="20003" y="95250"/>
                  </a:cubicBezTo>
                  <a:lnTo>
                    <a:pt x="0" y="7953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23">
              <a:extLst>
                <a:ext uri="{FF2B5EF4-FFF2-40B4-BE49-F238E27FC236}">
                  <a16:creationId xmlns:a16="http://schemas.microsoft.com/office/drawing/2014/main" id="{07FF2973-9359-470F-FF4A-CB86104C1BB5}"/>
                </a:ext>
              </a:extLst>
            </p:cNvPr>
            <p:cNvSpPr/>
            <p:nvPr/>
          </p:nvSpPr>
          <p:spPr>
            <a:xfrm>
              <a:off x="4452981" y="2982800"/>
              <a:ext cx="96134" cy="95000"/>
            </a:xfrm>
            <a:custGeom>
              <a:avLst/>
              <a:gdLst/>
              <a:ahLst/>
              <a:cxnLst/>
              <a:rect l="l" t="t" r="r" b="b"/>
              <a:pathLst>
                <a:path w="199833" h="197476" extrusionOk="0">
                  <a:moveTo>
                    <a:pt x="101174" y="259"/>
                  </a:moveTo>
                  <a:cubicBezTo>
                    <a:pt x="108923" y="-1066"/>
                    <a:pt x="116635" y="2790"/>
                    <a:pt x="120224" y="9784"/>
                  </a:cubicBezTo>
                  <a:cubicBezTo>
                    <a:pt x="128797" y="22166"/>
                    <a:pt x="202520" y="110082"/>
                    <a:pt x="199758" y="121988"/>
                  </a:cubicBezTo>
                  <a:cubicBezTo>
                    <a:pt x="196996" y="133894"/>
                    <a:pt x="85458" y="202855"/>
                    <a:pt x="78600" y="197140"/>
                  </a:cubicBezTo>
                  <a:cubicBezTo>
                    <a:pt x="71742" y="191425"/>
                    <a:pt x="-3315" y="85222"/>
                    <a:pt x="114" y="73887"/>
                  </a:cubicBezTo>
                  <a:cubicBezTo>
                    <a:pt x="3543" y="62552"/>
                    <a:pt x="96316" y="354"/>
                    <a:pt x="101174" y="25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23">
              <a:extLst>
                <a:ext uri="{FF2B5EF4-FFF2-40B4-BE49-F238E27FC236}">
                  <a16:creationId xmlns:a16="http://schemas.microsoft.com/office/drawing/2014/main" id="{4368220B-E807-EBCC-E501-B7552A5CFD88}"/>
                </a:ext>
              </a:extLst>
            </p:cNvPr>
            <p:cNvSpPr/>
            <p:nvPr/>
          </p:nvSpPr>
          <p:spPr>
            <a:xfrm>
              <a:off x="4386915" y="3035429"/>
              <a:ext cx="90883" cy="90995"/>
            </a:xfrm>
            <a:custGeom>
              <a:avLst/>
              <a:gdLst/>
              <a:ahLst/>
              <a:cxnLst/>
              <a:rect l="l" t="t" r="r" b="b"/>
              <a:pathLst>
                <a:path w="188919" h="189151" extrusionOk="0">
                  <a:moveTo>
                    <a:pt x="77915" y="2947"/>
                  </a:moveTo>
                  <a:cubicBezTo>
                    <a:pt x="80772" y="2280"/>
                    <a:pt x="84773" y="-5054"/>
                    <a:pt x="96965" y="6281"/>
                  </a:cubicBezTo>
                  <a:cubicBezTo>
                    <a:pt x="109157" y="17615"/>
                    <a:pt x="186976" y="82481"/>
                    <a:pt x="188881" y="99721"/>
                  </a:cubicBezTo>
                  <a:cubicBezTo>
                    <a:pt x="190786" y="116961"/>
                    <a:pt x="121349" y="195923"/>
                    <a:pt x="101918" y="188684"/>
                  </a:cubicBezTo>
                  <a:cubicBezTo>
                    <a:pt x="82487" y="181445"/>
                    <a:pt x="25146" y="124295"/>
                    <a:pt x="5334" y="98197"/>
                  </a:cubicBezTo>
                  <a:cubicBezTo>
                    <a:pt x="5334" y="98197"/>
                    <a:pt x="-3334" y="86767"/>
                    <a:pt x="1429" y="79147"/>
                  </a:cubicBezTo>
                  <a:cubicBezTo>
                    <a:pt x="5144" y="73241"/>
                    <a:pt x="77915" y="2947"/>
                    <a:pt x="77915" y="294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23">
              <a:extLst>
                <a:ext uri="{FF2B5EF4-FFF2-40B4-BE49-F238E27FC236}">
                  <a16:creationId xmlns:a16="http://schemas.microsoft.com/office/drawing/2014/main" id="{1D7A4778-1EF2-5DE2-848D-0916FE858AB9}"/>
                </a:ext>
              </a:extLst>
            </p:cNvPr>
            <p:cNvSpPr/>
            <p:nvPr/>
          </p:nvSpPr>
          <p:spPr>
            <a:xfrm>
              <a:off x="4325669" y="2981586"/>
              <a:ext cx="86054" cy="84319"/>
            </a:xfrm>
            <a:custGeom>
              <a:avLst/>
              <a:gdLst/>
              <a:ahLst/>
              <a:cxnLst/>
              <a:rect l="l" t="t" r="r" b="b"/>
              <a:pathLst>
                <a:path w="178879" h="175274" extrusionOk="0">
                  <a:moveTo>
                    <a:pt x="177899" y="83743"/>
                  </a:moveTo>
                  <a:cubicBezTo>
                    <a:pt x="176661" y="79171"/>
                    <a:pt x="81411" y="2780"/>
                    <a:pt x="64456" y="18"/>
                  </a:cubicBezTo>
                  <a:cubicBezTo>
                    <a:pt x="57027" y="-1125"/>
                    <a:pt x="4354" y="51834"/>
                    <a:pt x="1306" y="69360"/>
                  </a:cubicBezTo>
                  <a:cubicBezTo>
                    <a:pt x="-2698" y="87327"/>
                    <a:pt x="2640" y="106100"/>
                    <a:pt x="15498" y="119271"/>
                  </a:cubicBezTo>
                  <a:cubicBezTo>
                    <a:pt x="30738" y="137274"/>
                    <a:pt x="87126" y="183374"/>
                    <a:pt x="103699" y="174040"/>
                  </a:cubicBezTo>
                  <a:cubicBezTo>
                    <a:pt x="120273" y="164706"/>
                    <a:pt x="166279" y="118986"/>
                    <a:pt x="166279" y="118986"/>
                  </a:cubicBezTo>
                  <a:cubicBezTo>
                    <a:pt x="166279" y="118986"/>
                    <a:pt x="183043" y="102221"/>
                    <a:pt x="177899" y="837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23">
              <a:extLst>
                <a:ext uri="{FF2B5EF4-FFF2-40B4-BE49-F238E27FC236}">
                  <a16:creationId xmlns:a16="http://schemas.microsoft.com/office/drawing/2014/main" id="{79212298-302F-D588-7CAB-A37D339F5BA6}"/>
                </a:ext>
              </a:extLst>
            </p:cNvPr>
            <p:cNvSpPr/>
            <p:nvPr/>
          </p:nvSpPr>
          <p:spPr>
            <a:xfrm>
              <a:off x="4259679" y="2939263"/>
              <a:ext cx="82450" cy="74593"/>
            </a:xfrm>
            <a:custGeom>
              <a:avLst/>
              <a:gdLst/>
              <a:ahLst/>
              <a:cxnLst/>
              <a:rect l="l" t="t" r="r" b="b"/>
              <a:pathLst>
                <a:path w="171771" h="155403" extrusionOk="0">
                  <a:moveTo>
                    <a:pt x="80283" y="4591"/>
                  </a:moveTo>
                  <a:cubicBezTo>
                    <a:pt x="48279" y="-6363"/>
                    <a:pt x="16942" y="2400"/>
                    <a:pt x="4083" y="29642"/>
                  </a:cubicBezTo>
                  <a:cubicBezTo>
                    <a:pt x="-8776" y="56883"/>
                    <a:pt x="11513" y="91459"/>
                    <a:pt x="26562" y="108890"/>
                  </a:cubicBezTo>
                  <a:cubicBezTo>
                    <a:pt x="41612" y="126320"/>
                    <a:pt x="79045" y="156515"/>
                    <a:pt x="100857" y="155372"/>
                  </a:cubicBezTo>
                  <a:cubicBezTo>
                    <a:pt x="123812" y="143084"/>
                    <a:pt x="156959" y="103270"/>
                    <a:pt x="170771" y="71456"/>
                  </a:cubicBezTo>
                  <a:cubicBezTo>
                    <a:pt x="173149" y="65551"/>
                    <a:pt x="171182" y="58784"/>
                    <a:pt x="166008" y="55073"/>
                  </a:cubicBezTo>
                  <a:cubicBezTo>
                    <a:pt x="139246" y="35341"/>
                    <a:pt x="110519" y="18424"/>
                    <a:pt x="80283" y="459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23">
              <a:extLst>
                <a:ext uri="{FF2B5EF4-FFF2-40B4-BE49-F238E27FC236}">
                  <a16:creationId xmlns:a16="http://schemas.microsoft.com/office/drawing/2014/main" id="{D36AC0AD-BB43-5177-8B87-CAD4BAB1D687}"/>
                </a:ext>
              </a:extLst>
            </p:cNvPr>
            <p:cNvSpPr/>
            <p:nvPr/>
          </p:nvSpPr>
          <p:spPr>
            <a:xfrm>
              <a:off x="4294705" y="3079583"/>
              <a:ext cx="66128" cy="67679"/>
            </a:xfrm>
            <a:custGeom>
              <a:avLst/>
              <a:gdLst/>
              <a:ahLst/>
              <a:cxnLst/>
              <a:rect l="l" t="t" r="r" b="b"/>
              <a:pathLst>
                <a:path w="137459" h="140684" extrusionOk="0">
                  <a:moveTo>
                    <a:pt x="34576" y="2286"/>
                  </a:moveTo>
                  <a:lnTo>
                    <a:pt x="38386" y="0"/>
                  </a:lnTo>
                  <a:cubicBezTo>
                    <a:pt x="38386" y="0"/>
                    <a:pt x="115824" y="25051"/>
                    <a:pt x="131064" y="40957"/>
                  </a:cubicBezTo>
                  <a:cubicBezTo>
                    <a:pt x="146304" y="56864"/>
                    <a:pt x="129921" y="81153"/>
                    <a:pt x="126873" y="88582"/>
                  </a:cubicBezTo>
                  <a:cubicBezTo>
                    <a:pt x="123825" y="96012"/>
                    <a:pt x="99727" y="140684"/>
                    <a:pt x="85249" y="140684"/>
                  </a:cubicBezTo>
                  <a:cubicBezTo>
                    <a:pt x="62455" y="138753"/>
                    <a:pt x="40730" y="130175"/>
                    <a:pt x="22765" y="116014"/>
                  </a:cubicBezTo>
                  <a:cubicBezTo>
                    <a:pt x="14754" y="109809"/>
                    <a:pt x="7150" y="103096"/>
                    <a:pt x="0" y="959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23">
              <a:extLst>
                <a:ext uri="{FF2B5EF4-FFF2-40B4-BE49-F238E27FC236}">
                  <a16:creationId xmlns:a16="http://schemas.microsoft.com/office/drawing/2014/main" id="{3FFD9E3A-C134-A7E7-7FBE-DDF266EFCC4E}"/>
                </a:ext>
              </a:extLst>
            </p:cNvPr>
            <p:cNvSpPr/>
            <p:nvPr/>
          </p:nvSpPr>
          <p:spPr>
            <a:xfrm>
              <a:off x="4348530" y="3109076"/>
              <a:ext cx="80380" cy="83318"/>
            </a:xfrm>
            <a:custGeom>
              <a:avLst/>
              <a:gdLst/>
              <a:ahLst/>
              <a:cxnLst/>
              <a:rect l="l" t="t" r="r" b="b"/>
              <a:pathLst>
                <a:path w="167085" h="173193" extrusionOk="0">
                  <a:moveTo>
                    <a:pt x="52972" y="2648"/>
                  </a:moveTo>
                  <a:cubicBezTo>
                    <a:pt x="56902" y="612"/>
                    <a:pt x="61324" y="-279"/>
                    <a:pt x="65736" y="76"/>
                  </a:cubicBezTo>
                  <a:cubicBezTo>
                    <a:pt x="71070" y="1315"/>
                    <a:pt x="158700" y="59608"/>
                    <a:pt x="164796" y="70942"/>
                  </a:cubicBezTo>
                  <a:cubicBezTo>
                    <a:pt x="170892" y="82277"/>
                    <a:pt x="163748" y="98660"/>
                    <a:pt x="155842" y="114281"/>
                  </a:cubicBezTo>
                  <a:cubicBezTo>
                    <a:pt x="147936" y="129902"/>
                    <a:pt x="114790" y="174860"/>
                    <a:pt x="101455" y="173146"/>
                  </a:cubicBezTo>
                  <a:cubicBezTo>
                    <a:pt x="88119" y="171431"/>
                    <a:pt x="13253" y="114091"/>
                    <a:pt x="5538" y="103613"/>
                  </a:cubicBezTo>
                  <a:cubicBezTo>
                    <a:pt x="976" y="97541"/>
                    <a:pt x="-884" y="89859"/>
                    <a:pt x="394" y="8237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23">
              <a:extLst>
                <a:ext uri="{FF2B5EF4-FFF2-40B4-BE49-F238E27FC236}">
                  <a16:creationId xmlns:a16="http://schemas.microsoft.com/office/drawing/2014/main" id="{3A29086C-CB5B-93F8-25F0-8FEB6BB74206}"/>
                </a:ext>
              </a:extLst>
            </p:cNvPr>
            <p:cNvSpPr/>
            <p:nvPr/>
          </p:nvSpPr>
          <p:spPr>
            <a:xfrm>
              <a:off x="4647774" y="2970968"/>
              <a:ext cx="92331" cy="119309"/>
            </a:xfrm>
            <a:custGeom>
              <a:avLst/>
              <a:gdLst/>
              <a:ahLst/>
              <a:cxnLst/>
              <a:rect l="l" t="t" r="r" b="b"/>
              <a:pathLst>
                <a:path w="191928" h="248007" extrusionOk="0">
                  <a:moveTo>
                    <a:pt x="60864" y="358"/>
                  </a:moveTo>
                  <a:cubicBezTo>
                    <a:pt x="73788" y="3471"/>
                    <a:pt x="85472" y="10409"/>
                    <a:pt x="94392" y="20265"/>
                  </a:cubicBezTo>
                  <a:cubicBezTo>
                    <a:pt x="108775" y="36458"/>
                    <a:pt x="191928" y="168188"/>
                    <a:pt x="191928" y="168188"/>
                  </a:cubicBezTo>
                  <a:cubicBezTo>
                    <a:pt x="191928" y="168188"/>
                    <a:pt x="191928" y="190763"/>
                    <a:pt x="150780" y="217337"/>
                  </a:cubicBezTo>
                  <a:cubicBezTo>
                    <a:pt x="133731" y="228386"/>
                    <a:pt x="77914" y="248008"/>
                    <a:pt x="77914" y="248008"/>
                  </a:cubicBezTo>
                  <a:cubicBezTo>
                    <a:pt x="77914" y="248008"/>
                    <a:pt x="47529" y="207717"/>
                    <a:pt x="27431" y="173522"/>
                  </a:cubicBezTo>
                  <a:cubicBezTo>
                    <a:pt x="7334" y="139328"/>
                    <a:pt x="-8763" y="78749"/>
                    <a:pt x="5333" y="45221"/>
                  </a:cubicBezTo>
                  <a:cubicBezTo>
                    <a:pt x="19431" y="11693"/>
                    <a:pt x="46196" y="-2500"/>
                    <a:pt x="60864" y="35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23">
              <a:extLst>
                <a:ext uri="{FF2B5EF4-FFF2-40B4-BE49-F238E27FC236}">
                  <a16:creationId xmlns:a16="http://schemas.microsoft.com/office/drawing/2014/main" id="{38D5D6AE-314A-6490-E685-8327EB13988A}"/>
                </a:ext>
              </a:extLst>
            </p:cNvPr>
            <p:cNvSpPr/>
            <p:nvPr/>
          </p:nvSpPr>
          <p:spPr>
            <a:xfrm>
              <a:off x="4687009" y="3069770"/>
              <a:ext cx="81444" cy="119729"/>
            </a:xfrm>
            <a:custGeom>
              <a:avLst/>
              <a:gdLst/>
              <a:ahLst/>
              <a:cxnLst/>
              <a:rect l="l" t="t" r="r" b="b"/>
              <a:pathLst>
                <a:path w="169297" h="248881" extrusionOk="0">
                  <a:moveTo>
                    <a:pt x="127000" y="0"/>
                  </a:moveTo>
                  <a:cubicBezTo>
                    <a:pt x="127000" y="0"/>
                    <a:pt x="101473" y="30004"/>
                    <a:pt x="85185" y="36481"/>
                  </a:cubicBezTo>
                  <a:cubicBezTo>
                    <a:pt x="68898" y="42958"/>
                    <a:pt x="8985" y="61055"/>
                    <a:pt x="8985" y="61055"/>
                  </a:cubicBezTo>
                  <a:lnTo>
                    <a:pt x="14605" y="143447"/>
                  </a:lnTo>
                  <a:cubicBezTo>
                    <a:pt x="14605" y="143447"/>
                    <a:pt x="-1587" y="199263"/>
                    <a:pt x="127" y="203359"/>
                  </a:cubicBezTo>
                  <a:cubicBezTo>
                    <a:pt x="1842" y="207455"/>
                    <a:pt x="144907" y="256223"/>
                    <a:pt x="152527" y="247936"/>
                  </a:cubicBezTo>
                  <a:cubicBezTo>
                    <a:pt x="160147" y="239649"/>
                    <a:pt x="170434" y="155448"/>
                    <a:pt x="169196" y="127445"/>
                  </a:cubicBezTo>
                  <a:cubicBezTo>
                    <a:pt x="167958" y="99441"/>
                    <a:pt x="127000" y="0"/>
                    <a:pt x="127000"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23">
              <a:extLst>
                <a:ext uri="{FF2B5EF4-FFF2-40B4-BE49-F238E27FC236}">
                  <a16:creationId xmlns:a16="http://schemas.microsoft.com/office/drawing/2014/main" id="{D679BA49-E7C6-6257-0B72-F97881508E06}"/>
                </a:ext>
              </a:extLst>
            </p:cNvPr>
            <p:cNvSpPr/>
            <p:nvPr/>
          </p:nvSpPr>
          <p:spPr>
            <a:xfrm>
              <a:off x="4387741" y="2906860"/>
              <a:ext cx="97845" cy="96475"/>
            </a:xfrm>
            <a:custGeom>
              <a:avLst/>
              <a:gdLst/>
              <a:ahLst/>
              <a:cxnLst/>
              <a:rect l="l" t="t" r="r" b="b"/>
              <a:pathLst>
                <a:path w="203389" h="200543" extrusionOk="0">
                  <a:moveTo>
                    <a:pt x="83153" y="3512"/>
                  </a:moveTo>
                  <a:cubicBezTo>
                    <a:pt x="89640" y="-1640"/>
                    <a:pt x="98970" y="-1064"/>
                    <a:pt x="104775" y="4846"/>
                  </a:cubicBezTo>
                  <a:cubicBezTo>
                    <a:pt x="129445" y="29992"/>
                    <a:pt x="190500" y="93047"/>
                    <a:pt x="196405" y="101906"/>
                  </a:cubicBezTo>
                  <a:cubicBezTo>
                    <a:pt x="203359" y="113145"/>
                    <a:pt x="209741" y="126385"/>
                    <a:pt x="191357" y="144482"/>
                  </a:cubicBezTo>
                  <a:cubicBezTo>
                    <a:pt x="172974" y="162580"/>
                    <a:pt x="129064" y="202204"/>
                    <a:pt x="110300" y="200489"/>
                  </a:cubicBezTo>
                  <a:cubicBezTo>
                    <a:pt x="91535" y="198775"/>
                    <a:pt x="191" y="108573"/>
                    <a:pt x="0" y="88380"/>
                  </a:cubicBezTo>
                  <a:cubicBezTo>
                    <a:pt x="0" y="65234"/>
                    <a:pt x="47054" y="33040"/>
                    <a:pt x="47054" y="33040"/>
                  </a:cubicBezTo>
                  <a:cubicBezTo>
                    <a:pt x="58410" y="22398"/>
                    <a:pt x="70471" y="12533"/>
                    <a:pt x="83153" y="351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23">
              <a:extLst>
                <a:ext uri="{FF2B5EF4-FFF2-40B4-BE49-F238E27FC236}">
                  <a16:creationId xmlns:a16="http://schemas.microsoft.com/office/drawing/2014/main" id="{2CF081F5-B8D4-5834-E9C1-68D8793A796D}"/>
                </a:ext>
              </a:extLst>
            </p:cNvPr>
            <p:cNvSpPr/>
            <p:nvPr/>
          </p:nvSpPr>
          <p:spPr>
            <a:xfrm>
              <a:off x="4302500" y="3081050"/>
              <a:ext cx="32762" cy="53795"/>
            </a:xfrm>
            <a:custGeom>
              <a:avLst/>
              <a:gdLst/>
              <a:ahLst/>
              <a:cxnLst/>
              <a:rect l="l" t="t" r="r" b="b"/>
              <a:pathLst>
                <a:path w="68103" h="111823" extrusionOk="0">
                  <a:moveTo>
                    <a:pt x="0" y="111823"/>
                  </a:moveTo>
                  <a:cubicBezTo>
                    <a:pt x="22590" y="110587"/>
                    <a:pt x="43492" y="99474"/>
                    <a:pt x="57150" y="81439"/>
                  </a:cubicBezTo>
                  <a:cubicBezTo>
                    <a:pt x="64133" y="72915"/>
                    <a:pt x="67997" y="62263"/>
                    <a:pt x="68104" y="51244"/>
                  </a:cubicBezTo>
                  <a:cubicBezTo>
                    <a:pt x="67210" y="39684"/>
                    <a:pt x="62130" y="28846"/>
                    <a:pt x="53816" y="20764"/>
                  </a:cubicBezTo>
                  <a:cubicBezTo>
                    <a:pt x="45564" y="12738"/>
                    <a:pt x="36350" y="5763"/>
                    <a:pt x="26384"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23">
              <a:extLst>
                <a:ext uri="{FF2B5EF4-FFF2-40B4-BE49-F238E27FC236}">
                  <a16:creationId xmlns:a16="http://schemas.microsoft.com/office/drawing/2014/main" id="{1DC7BBF4-67F2-02E6-DB2E-B23E00F4E4E8}"/>
                </a:ext>
              </a:extLst>
            </p:cNvPr>
            <p:cNvSpPr/>
            <p:nvPr/>
          </p:nvSpPr>
          <p:spPr>
            <a:xfrm>
              <a:off x="4260199" y="3078234"/>
              <a:ext cx="69154" cy="59097"/>
            </a:xfrm>
            <a:custGeom>
              <a:avLst/>
              <a:gdLst/>
              <a:ahLst/>
              <a:cxnLst/>
              <a:rect l="l" t="t" r="r" b="b"/>
              <a:pathLst>
                <a:path w="143751" h="122845" extrusionOk="0">
                  <a:moveTo>
                    <a:pt x="105682" y="802"/>
                  </a:moveTo>
                  <a:cubicBezTo>
                    <a:pt x="122541" y="6231"/>
                    <a:pt x="149306" y="42331"/>
                    <a:pt x="142734" y="60809"/>
                  </a:cubicBezTo>
                  <a:cubicBezTo>
                    <a:pt x="136162" y="79288"/>
                    <a:pt x="94442" y="116816"/>
                    <a:pt x="76059" y="121960"/>
                  </a:cubicBezTo>
                  <a:cubicBezTo>
                    <a:pt x="57676" y="127103"/>
                    <a:pt x="27291" y="108720"/>
                    <a:pt x="11384" y="96052"/>
                  </a:cubicBezTo>
                  <a:cubicBezTo>
                    <a:pt x="-4522" y="83383"/>
                    <a:pt x="-2713" y="61666"/>
                    <a:pt x="10337" y="46236"/>
                  </a:cubicBezTo>
                  <a:cubicBezTo>
                    <a:pt x="23386" y="30805"/>
                    <a:pt x="85298" y="-5866"/>
                    <a:pt x="105682" y="80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23">
              <a:extLst>
                <a:ext uri="{FF2B5EF4-FFF2-40B4-BE49-F238E27FC236}">
                  <a16:creationId xmlns:a16="http://schemas.microsoft.com/office/drawing/2014/main" id="{EFC037B0-51A0-25FD-4B7A-25F8CC70AF74}"/>
                </a:ext>
              </a:extLst>
            </p:cNvPr>
            <p:cNvSpPr/>
            <p:nvPr/>
          </p:nvSpPr>
          <p:spPr>
            <a:xfrm>
              <a:off x="4270724" y="3087148"/>
              <a:ext cx="24471" cy="39873"/>
            </a:xfrm>
            <a:custGeom>
              <a:avLst/>
              <a:gdLst/>
              <a:ahLst/>
              <a:cxnLst/>
              <a:rect l="l" t="t" r="r" b="b"/>
              <a:pathLst>
                <a:path w="50868" h="82883" extrusionOk="0">
                  <a:moveTo>
                    <a:pt x="26384" y="0"/>
                  </a:moveTo>
                  <a:cubicBezTo>
                    <a:pt x="32497" y="1037"/>
                    <a:pt x="37947" y="4464"/>
                    <a:pt x="41529" y="9525"/>
                  </a:cubicBezTo>
                  <a:cubicBezTo>
                    <a:pt x="45840" y="14561"/>
                    <a:pt x="48762" y="20635"/>
                    <a:pt x="50006" y="27146"/>
                  </a:cubicBezTo>
                  <a:cubicBezTo>
                    <a:pt x="51657" y="35118"/>
                    <a:pt x="50928" y="43398"/>
                    <a:pt x="47911" y="50959"/>
                  </a:cubicBezTo>
                  <a:cubicBezTo>
                    <a:pt x="42418" y="64650"/>
                    <a:pt x="31321" y="75330"/>
                    <a:pt x="17431" y="80296"/>
                  </a:cubicBezTo>
                  <a:cubicBezTo>
                    <a:pt x="11987" y="82819"/>
                    <a:pt x="5874" y="83520"/>
                    <a:pt x="0" y="82296"/>
                  </a:cubicBezTo>
                  <a:cubicBezTo>
                    <a:pt x="0" y="81439"/>
                    <a:pt x="6667" y="81343"/>
                    <a:pt x="16097" y="77057"/>
                  </a:cubicBezTo>
                  <a:cubicBezTo>
                    <a:pt x="28390" y="71579"/>
                    <a:pt x="38108" y="61588"/>
                    <a:pt x="43244" y="49149"/>
                  </a:cubicBezTo>
                  <a:cubicBezTo>
                    <a:pt x="48253" y="36727"/>
                    <a:pt x="46565" y="22606"/>
                    <a:pt x="38767" y="11716"/>
                  </a:cubicBezTo>
                  <a:cubicBezTo>
                    <a:pt x="32575" y="3143"/>
                    <a:pt x="26003" y="857"/>
                    <a:pt x="263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23">
              <a:extLst>
                <a:ext uri="{FF2B5EF4-FFF2-40B4-BE49-F238E27FC236}">
                  <a16:creationId xmlns:a16="http://schemas.microsoft.com/office/drawing/2014/main" id="{42688D3C-F06E-02D6-BFA6-33E1218BB080}"/>
                </a:ext>
              </a:extLst>
            </p:cNvPr>
            <p:cNvSpPr/>
            <p:nvPr/>
          </p:nvSpPr>
          <p:spPr>
            <a:xfrm>
              <a:off x="4289569" y="3114859"/>
              <a:ext cx="27493" cy="7563"/>
            </a:xfrm>
            <a:custGeom>
              <a:avLst/>
              <a:gdLst/>
              <a:ahLst/>
              <a:cxnLst/>
              <a:rect l="l" t="t" r="r" b="b"/>
              <a:pathLst>
                <a:path w="57150" h="15721" extrusionOk="0">
                  <a:moveTo>
                    <a:pt x="57150" y="14161"/>
                  </a:moveTo>
                  <a:cubicBezTo>
                    <a:pt x="36960" y="18606"/>
                    <a:pt x="15849" y="13434"/>
                    <a:pt x="0" y="159"/>
                  </a:cubicBezTo>
                  <a:cubicBezTo>
                    <a:pt x="762" y="-1079"/>
                    <a:pt x="12383" y="5207"/>
                    <a:pt x="28004" y="8922"/>
                  </a:cubicBezTo>
                  <a:cubicBezTo>
                    <a:pt x="43625" y="12637"/>
                    <a:pt x="57055" y="13018"/>
                    <a:pt x="57150" y="141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23">
              <a:extLst>
                <a:ext uri="{FF2B5EF4-FFF2-40B4-BE49-F238E27FC236}">
                  <a16:creationId xmlns:a16="http://schemas.microsoft.com/office/drawing/2014/main" id="{C5743E79-8BC3-7018-A3C9-3C7E97FDAAD1}"/>
                </a:ext>
              </a:extLst>
            </p:cNvPr>
            <p:cNvSpPr/>
            <p:nvPr/>
          </p:nvSpPr>
          <p:spPr>
            <a:xfrm>
              <a:off x="4320520" y="3119704"/>
              <a:ext cx="27493" cy="12417"/>
            </a:xfrm>
            <a:custGeom>
              <a:avLst/>
              <a:gdLst/>
              <a:ahLst/>
              <a:cxnLst/>
              <a:rect l="l" t="t" r="r" b="b"/>
              <a:pathLst>
                <a:path w="57150" h="25812" extrusionOk="0">
                  <a:moveTo>
                    <a:pt x="57150" y="25813"/>
                  </a:moveTo>
                  <a:cubicBezTo>
                    <a:pt x="35867" y="23404"/>
                    <a:pt x="15878" y="14375"/>
                    <a:pt x="0" y="0"/>
                  </a:cubicBezTo>
                  <a:cubicBezTo>
                    <a:pt x="9853" y="3555"/>
                    <a:pt x="19408" y="7887"/>
                    <a:pt x="28575" y="12954"/>
                  </a:cubicBezTo>
                  <a:cubicBezTo>
                    <a:pt x="38405" y="16527"/>
                    <a:pt x="47956" y="20825"/>
                    <a:pt x="57150" y="25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23">
              <a:extLst>
                <a:ext uri="{FF2B5EF4-FFF2-40B4-BE49-F238E27FC236}">
                  <a16:creationId xmlns:a16="http://schemas.microsoft.com/office/drawing/2014/main" id="{CFA98B8C-7C98-A4A9-8C72-E9F64A911971}"/>
                </a:ext>
              </a:extLst>
            </p:cNvPr>
            <p:cNvSpPr/>
            <p:nvPr/>
          </p:nvSpPr>
          <p:spPr>
            <a:xfrm>
              <a:off x="4357936" y="3135415"/>
              <a:ext cx="54305" cy="40478"/>
            </a:xfrm>
            <a:custGeom>
              <a:avLst/>
              <a:gdLst/>
              <a:ahLst/>
              <a:cxnLst/>
              <a:rect l="l" t="t" r="r" b="b"/>
              <a:pathLst>
                <a:path w="112883" h="84141" extrusionOk="0">
                  <a:moveTo>
                    <a:pt x="112871" y="84141"/>
                  </a:moveTo>
                  <a:cubicBezTo>
                    <a:pt x="106143" y="82257"/>
                    <a:pt x="99725" y="79401"/>
                    <a:pt x="93821" y="75664"/>
                  </a:cubicBezTo>
                  <a:cubicBezTo>
                    <a:pt x="79108" y="67684"/>
                    <a:pt x="64976" y="58676"/>
                    <a:pt x="51530" y="48708"/>
                  </a:cubicBezTo>
                  <a:cubicBezTo>
                    <a:pt x="38057" y="38719"/>
                    <a:pt x="25324" y="27768"/>
                    <a:pt x="13430" y="15942"/>
                  </a:cubicBezTo>
                  <a:cubicBezTo>
                    <a:pt x="8211" y="11315"/>
                    <a:pt x="3687" y="5957"/>
                    <a:pt x="0" y="35"/>
                  </a:cubicBezTo>
                  <a:cubicBezTo>
                    <a:pt x="1143" y="-1012"/>
                    <a:pt x="23432" y="21371"/>
                    <a:pt x="54674" y="44517"/>
                  </a:cubicBezTo>
                  <a:cubicBezTo>
                    <a:pt x="85916" y="67663"/>
                    <a:pt x="113538" y="82808"/>
                    <a:pt x="112871" y="841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4" name="Google Shape;854;p23">
              <a:extLst>
                <a:ext uri="{FF2B5EF4-FFF2-40B4-BE49-F238E27FC236}">
                  <a16:creationId xmlns:a16="http://schemas.microsoft.com/office/drawing/2014/main" id="{A23B045F-AAE9-35B3-D226-7BFD255A172D}"/>
                </a:ext>
              </a:extLst>
            </p:cNvPr>
            <p:cNvSpPr/>
            <p:nvPr/>
          </p:nvSpPr>
          <p:spPr>
            <a:xfrm>
              <a:off x="4268477" y="2945463"/>
              <a:ext cx="35696" cy="40277"/>
            </a:xfrm>
            <a:custGeom>
              <a:avLst/>
              <a:gdLst/>
              <a:ahLst/>
              <a:cxnLst/>
              <a:rect l="l" t="t" r="r" b="b"/>
              <a:pathLst>
                <a:path w="74202" h="83724" extrusionOk="0">
                  <a:moveTo>
                    <a:pt x="74200" y="0"/>
                  </a:moveTo>
                  <a:cubicBezTo>
                    <a:pt x="74265" y="5830"/>
                    <a:pt x="73097" y="11608"/>
                    <a:pt x="70771" y="16955"/>
                  </a:cubicBezTo>
                  <a:cubicBezTo>
                    <a:pt x="66089" y="30190"/>
                    <a:pt x="58875" y="42387"/>
                    <a:pt x="49530" y="52864"/>
                  </a:cubicBezTo>
                  <a:cubicBezTo>
                    <a:pt x="40263" y="63441"/>
                    <a:pt x="28999" y="72084"/>
                    <a:pt x="16383" y="78296"/>
                  </a:cubicBezTo>
                  <a:cubicBezTo>
                    <a:pt x="11352" y="81210"/>
                    <a:pt x="5776" y="83058"/>
                    <a:pt x="0" y="83725"/>
                  </a:cubicBezTo>
                  <a:cubicBezTo>
                    <a:pt x="17034" y="74940"/>
                    <a:pt x="32511" y="63420"/>
                    <a:pt x="45815" y="49625"/>
                  </a:cubicBezTo>
                  <a:cubicBezTo>
                    <a:pt x="57904" y="34731"/>
                    <a:pt x="67490" y="17971"/>
                    <a:pt x="7420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55;p23">
              <a:extLst>
                <a:ext uri="{FF2B5EF4-FFF2-40B4-BE49-F238E27FC236}">
                  <a16:creationId xmlns:a16="http://schemas.microsoft.com/office/drawing/2014/main" id="{AEED4E91-F390-77EC-FC38-E77310B23298}"/>
                </a:ext>
              </a:extLst>
            </p:cNvPr>
            <p:cNvSpPr/>
            <p:nvPr/>
          </p:nvSpPr>
          <p:spPr>
            <a:xfrm>
              <a:off x="4290441" y="2972516"/>
              <a:ext cx="31755" cy="27951"/>
            </a:xfrm>
            <a:custGeom>
              <a:avLst/>
              <a:gdLst/>
              <a:ahLst/>
              <a:cxnLst/>
              <a:rect l="l" t="t" r="r" b="b"/>
              <a:pathLst>
                <a:path w="66008" h="58102" extrusionOk="0">
                  <a:moveTo>
                    <a:pt x="66008" y="58102"/>
                  </a:moveTo>
                  <a:cubicBezTo>
                    <a:pt x="52680" y="51592"/>
                    <a:pt x="40490" y="42972"/>
                    <a:pt x="29908" y="32575"/>
                  </a:cubicBezTo>
                  <a:cubicBezTo>
                    <a:pt x="18222" y="23429"/>
                    <a:pt x="8118" y="12424"/>
                    <a:pt x="0" y="0"/>
                  </a:cubicBezTo>
                  <a:cubicBezTo>
                    <a:pt x="11633" y="8825"/>
                    <a:pt x="22704" y="18369"/>
                    <a:pt x="33147" y="28575"/>
                  </a:cubicBezTo>
                  <a:cubicBezTo>
                    <a:pt x="44672" y="37762"/>
                    <a:pt x="55645" y="47622"/>
                    <a:pt x="66008" y="581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23">
              <a:extLst>
                <a:ext uri="{FF2B5EF4-FFF2-40B4-BE49-F238E27FC236}">
                  <a16:creationId xmlns:a16="http://schemas.microsoft.com/office/drawing/2014/main" id="{60D42217-F13B-C476-5BBB-83687A965ADC}"/>
                </a:ext>
              </a:extLst>
            </p:cNvPr>
            <p:cNvSpPr/>
            <p:nvPr/>
          </p:nvSpPr>
          <p:spPr>
            <a:xfrm>
              <a:off x="4334413" y="3004506"/>
              <a:ext cx="53392" cy="45883"/>
            </a:xfrm>
            <a:custGeom>
              <a:avLst/>
              <a:gdLst/>
              <a:ahLst/>
              <a:cxnLst/>
              <a:rect l="l" t="t" r="r" b="b"/>
              <a:pathLst>
                <a:path w="110985" h="95377" extrusionOk="0">
                  <a:moveTo>
                    <a:pt x="110966" y="95377"/>
                  </a:moveTo>
                  <a:cubicBezTo>
                    <a:pt x="104192" y="92840"/>
                    <a:pt x="97786" y="89413"/>
                    <a:pt x="91916" y="85185"/>
                  </a:cubicBezTo>
                  <a:cubicBezTo>
                    <a:pt x="77220" y="75818"/>
                    <a:pt x="63214" y="65409"/>
                    <a:pt x="50006" y="54038"/>
                  </a:cubicBezTo>
                  <a:cubicBezTo>
                    <a:pt x="36752" y="42762"/>
                    <a:pt x="24367" y="30504"/>
                    <a:pt x="12954" y="17367"/>
                  </a:cubicBezTo>
                  <a:cubicBezTo>
                    <a:pt x="7876" y="12198"/>
                    <a:pt x="3519" y="6366"/>
                    <a:pt x="0" y="32"/>
                  </a:cubicBezTo>
                  <a:cubicBezTo>
                    <a:pt x="1143" y="-1016"/>
                    <a:pt x="22479" y="24035"/>
                    <a:pt x="53245" y="50324"/>
                  </a:cubicBezTo>
                  <a:cubicBezTo>
                    <a:pt x="84010" y="76613"/>
                    <a:pt x="111823" y="94044"/>
                    <a:pt x="110966" y="9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23">
              <a:extLst>
                <a:ext uri="{FF2B5EF4-FFF2-40B4-BE49-F238E27FC236}">
                  <a16:creationId xmlns:a16="http://schemas.microsoft.com/office/drawing/2014/main" id="{A3007B21-1C8E-4603-C92F-B1705B9155B1}"/>
                </a:ext>
              </a:extLst>
            </p:cNvPr>
            <p:cNvSpPr/>
            <p:nvPr/>
          </p:nvSpPr>
          <p:spPr>
            <a:xfrm>
              <a:off x="4401497" y="3060913"/>
              <a:ext cx="47667" cy="51557"/>
            </a:xfrm>
            <a:custGeom>
              <a:avLst/>
              <a:gdLst/>
              <a:ahLst/>
              <a:cxnLst/>
              <a:rect l="l" t="t" r="r" b="b"/>
              <a:pathLst>
                <a:path w="99085" h="107171" extrusionOk="0">
                  <a:moveTo>
                    <a:pt x="99060" y="107172"/>
                  </a:moveTo>
                  <a:cubicBezTo>
                    <a:pt x="92576" y="104037"/>
                    <a:pt x="86552" y="100031"/>
                    <a:pt x="81153" y="95266"/>
                  </a:cubicBezTo>
                  <a:cubicBezTo>
                    <a:pt x="53823" y="73701"/>
                    <a:pt x="30040" y="47990"/>
                    <a:pt x="10668" y="19066"/>
                  </a:cubicBezTo>
                  <a:cubicBezTo>
                    <a:pt x="6227" y="13253"/>
                    <a:pt x="2635" y="6839"/>
                    <a:pt x="0" y="16"/>
                  </a:cubicBezTo>
                  <a:cubicBezTo>
                    <a:pt x="1333" y="-747"/>
                    <a:pt x="19050" y="26686"/>
                    <a:pt x="46577" y="56023"/>
                  </a:cubicBezTo>
                  <a:cubicBezTo>
                    <a:pt x="74104" y="85360"/>
                    <a:pt x="100013" y="106124"/>
                    <a:pt x="99060" y="1071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58;p23">
              <a:extLst>
                <a:ext uri="{FF2B5EF4-FFF2-40B4-BE49-F238E27FC236}">
                  <a16:creationId xmlns:a16="http://schemas.microsoft.com/office/drawing/2014/main" id="{6A285F1E-257E-E0B9-6732-1A1458E51E13}"/>
                </a:ext>
              </a:extLst>
            </p:cNvPr>
            <p:cNvSpPr/>
            <p:nvPr/>
          </p:nvSpPr>
          <p:spPr>
            <a:xfrm>
              <a:off x="4328086" y="2848024"/>
              <a:ext cx="42752" cy="33907"/>
            </a:xfrm>
            <a:custGeom>
              <a:avLst/>
              <a:gdLst/>
              <a:ahLst/>
              <a:cxnLst/>
              <a:rect l="l" t="t" r="r" b="b"/>
              <a:pathLst>
                <a:path w="88868" h="70482" extrusionOk="0">
                  <a:moveTo>
                    <a:pt x="88868" y="0"/>
                  </a:moveTo>
                  <a:cubicBezTo>
                    <a:pt x="88275" y="5941"/>
                    <a:pt x="86424" y="11688"/>
                    <a:pt x="83439" y="16859"/>
                  </a:cubicBezTo>
                  <a:cubicBezTo>
                    <a:pt x="70315" y="43054"/>
                    <a:pt x="46239" y="62070"/>
                    <a:pt x="17717" y="68770"/>
                  </a:cubicBezTo>
                  <a:cubicBezTo>
                    <a:pt x="11978" y="70505"/>
                    <a:pt x="5924" y="70929"/>
                    <a:pt x="0" y="70009"/>
                  </a:cubicBezTo>
                  <a:cubicBezTo>
                    <a:pt x="0" y="69247"/>
                    <a:pt x="6667" y="68485"/>
                    <a:pt x="16859" y="65342"/>
                  </a:cubicBezTo>
                  <a:cubicBezTo>
                    <a:pt x="43500" y="57066"/>
                    <a:pt x="66133" y="39218"/>
                    <a:pt x="80391" y="15240"/>
                  </a:cubicBezTo>
                  <a:cubicBezTo>
                    <a:pt x="82818" y="9948"/>
                    <a:pt x="85653" y="4853"/>
                    <a:pt x="888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59;p23">
              <a:extLst>
                <a:ext uri="{FF2B5EF4-FFF2-40B4-BE49-F238E27FC236}">
                  <a16:creationId xmlns:a16="http://schemas.microsoft.com/office/drawing/2014/main" id="{F3FEB934-1EBA-6F25-D54D-42D9DA038322}"/>
                </a:ext>
              </a:extLst>
            </p:cNvPr>
            <p:cNvSpPr/>
            <p:nvPr/>
          </p:nvSpPr>
          <p:spPr>
            <a:xfrm>
              <a:off x="4353351" y="2874069"/>
              <a:ext cx="42477" cy="44310"/>
            </a:xfrm>
            <a:custGeom>
              <a:avLst/>
              <a:gdLst/>
              <a:ahLst/>
              <a:cxnLst/>
              <a:rect l="l" t="t" r="r" b="b"/>
              <a:pathLst>
                <a:path w="88296" h="92106" extrusionOk="0">
                  <a:moveTo>
                    <a:pt x="88297" y="92107"/>
                  </a:moveTo>
                  <a:cubicBezTo>
                    <a:pt x="70971" y="79483"/>
                    <a:pt x="55009" y="65086"/>
                    <a:pt x="40672" y="49149"/>
                  </a:cubicBezTo>
                  <a:cubicBezTo>
                    <a:pt x="25459" y="34210"/>
                    <a:pt x="11830" y="17739"/>
                    <a:pt x="0" y="0"/>
                  </a:cubicBezTo>
                  <a:cubicBezTo>
                    <a:pt x="15777" y="14308"/>
                    <a:pt x="30784" y="29442"/>
                    <a:pt x="44958" y="45339"/>
                  </a:cubicBezTo>
                  <a:cubicBezTo>
                    <a:pt x="60209" y="60163"/>
                    <a:pt x="74675" y="75773"/>
                    <a:pt x="88297" y="92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60;p23">
              <a:extLst>
                <a:ext uri="{FF2B5EF4-FFF2-40B4-BE49-F238E27FC236}">
                  <a16:creationId xmlns:a16="http://schemas.microsoft.com/office/drawing/2014/main" id="{56BBA821-78A3-5BF2-2E54-AE56AE009613}"/>
                </a:ext>
              </a:extLst>
            </p:cNvPr>
            <p:cNvSpPr/>
            <p:nvPr/>
          </p:nvSpPr>
          <p:spPr>
            <a:xfrm>
              <a:off x="4407916" y="2926342"/>
              <a:ext cx="54803" cy="62638"/>
            </a:xfrm>
            <a:custGeom>
              <a:avLst/>
              <a:gdLst/>
              <a:ahLst/>
              <a:cxnLst/>
              <a:rect l="l" t="t" r="r" b="b"/>
              <a:pathLst>
                <a:path w="113919" h="130206" extrusionOk="0">
                  <a:moveTo>
                    <a:pt x="113919" y="130207"/>
                  </a:moveTo>
                  <a:cubicBezTo>
                    <a:pt x="106575" y="125839"/>
                    <a:pt x="99766" y="120629"/>
                    <a:pt x="93631" y="114681"/>
                  </a:cubicBezTo>
                  <a:cubicBezTo>
                    <a:pt x="62663" y="87604"/>
                    <a:pt x="35465" y="56498"/>
                    <a:pt x="12763" y="22193"/>
                  </a:cubicBezTo>
                  <a:cubicBezTo>
                    <a:pt x="7712" y="15283"/>
                    <a:pt x="3432" y="7841"/>
                    <a:pt x="0" y="0"/>
                  </a:cubicBezTo>
                  <a:cubicBezTo>
                    <a:pt x="5751" y="6258"/>
                    <a:pt x="10975" y="12980"/>
                    <a:pt x="15621" y="20098"/>
                  </a:cubicBezTo>
                  <a:cubicBezTo>
                    <a:pt x="25146" y="32766"/>
                    <a:pt x="38195" y="49816"/>
                    <a:pt x="53721" y="67723"/>
                  </a:cubicBezTo>
                  <a:cubicBezTo>
                    <a:pt x="69247" y="85630"/>
                    <a:pt x="84582" y="101155"/>
                    <a:pt x="95822" y="112014"/>
                  </a:cubicBezTo>
                  <a:cubicBezTo>
                    <a:pt x="102313" y="117603"/>
                    <a:pt x="108364" y="123686"/>
                    <a:pt x="113919" y="1302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23">
              <a:extLst>
                <a:ext uri="{FF2B5EF4-FFF2-40B4-BE49-F238E27FC236}">
                  <a16:creationId xmlns:a16="http://schemas.microsoft.com/office/drawing/2014/main" id="{C85E8CCB-949E-6F91-2D5C-992CB637BE08}"/>
                </a:ext>
              </a:extLst>
            </p:cNvPr>
            <p:cNvSpPr/>
            <p:nvPr/>
          </p:nvSpPr>
          <p:spPr>
            <a:xfrm>
              <a:off x="4473945" y="3003421"/>
              <a:ext cx="47701" cy="61264"/>
            </a:xfrm>
            <a:custGeom>
              <a:avLst/>
              <a:gdLst/>
              <a:ahLst/>
              <a:cxnLst/>
              <a:rect l="l" t="t" r="r" b="b"/>
              <a:pathLst>
                <a:path w="99155" h="127349" extrusionOk="0">
                  <a:moveTo>
                    <a:pt x="99155" y="127349"/>
                  </a:moveTo>
                  <a:cubicBezTo>
                    <a:pt x="80747" y="107702"/>
                    <a:pt x="63539" y="86964"/>
                    <a:pt x="47625" y="65246"/>
                  </a:cubicBezTo>
                  <a:cubicBezTo>
                    <a:pt x="30449" y="44477"/>
                    <a:pt x="14545" y="22689"/>
                    <a:pt x="0" y="0"/>
                  </a:cubicBezTo>
                  <a:cubicBezTo>
                    <a:pt x="18422" y="19669"/>
                    <a:pt x="35631" y="40440"/>
                    <a:pt x="51530" y="62198"/>
                  </a:cubicBezTo>
                  <a:cubicBezTo>
                    <a:pt x="68717" y="82926"/>
                    <a:pt x="84621" y="104683"/>
                    <a:pt x="99155" y="127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23">
              <a:extLst>
                <a:ext uri="{FF2B5EF4-FFF2-40B4-BE49-F238E27FC236}">
                  <a16:creationId xmlns:a16="http://schemas.microsoft.com/office/drawing/2014/main" id="{C1360ACB-7113-D5FE-4695-57CFE752DEED}"/>
                </a:ext>
              </a:extLst>
            </p:cNvPr>
            <p:cNvSpPr/>
            <p:nvPr/>
          </p:nvSpPr>
          <p:spPr>
            <a:xfrm>
              <a:off x="4554141" y="2971048"/>
              <a:ext cx="38078" cy="63692"/>
            </a:xfrm>
            <a:custGeom>
              <a:avLst/>
              <a:gdLst/>
              <a:ahLst/>
              <a:cxnLst/>
              <a:rect l="l" t="t" r="r" b="b"/>
              <a:pathLst>
                <a:path w="79152" h="132397" extrusionOk="0">
                  <a:moveTo>
                    <a:pt x="79153" y="132398"/>
                  </a:moveTo>
                  <a:cubicBezTo>
                    <a:pt x="73932" y="126909"/>
                    <a:pt x="69361" y="120836"/>
                    <a:pt x="65532" y="114300"/>
                  </a:cubicBezTo>
                  <a:cubicBezTo>
                    <a:pt x="57722" y="102680"/>
                    <a:pt x="47339" y="86487"/>
                    <a:pt x="36386" y="68199"/>
                  </a:cubicBezTo>
                  <a:cubicBezTo>
                    <a:pt x="25432" y="49911"/>
                    <a:pt x="16002" y="33147"/>
                    <a:pt x="9525" y="20574"/>
                  </a:cubicBezTo>
                  <a:cubicBezTo>
                    <a:pt x="5566" y="14107"/>
                    <a:pt x="2370" y="7203"/>
                    <a:pt x="0" y="0"/>
                  </a:cubicBezTo>
                  <a:cubicBezTo>
                    <a:pt x="4885" y="5884"/>
                    <a:pt x="9131" y="12270"/>
                    <a:pt x="12668" y="19050"/>
                  </a:cubicBezTo>
                  <a:lnTo>
                    <a:pt x="40672" y="65627"/>
                  </a:lnTo>
                  <a:lnTo>
                    <a:pt x="68675" y="112871"/>
                  </a:lnTo>
                  <a:cubicBezTo>
                    <a:pt x="72827" y="119004"/>
                    <a:pt x="76338" y="125547"/>
                    <a:pt x="79153" y="132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23">
              <a:extLst>
                <a:ext uri="{FF2B5EF4-FFF2-40B4-BE49-F238E27FC236}">
                  <a16:creationId xmlns:a16="http://schemas.microsoft.com/office/drawing/2014/main" id="{852457DE-4D00-D5C3-D78E-9D5579908A9E}"/>
                </a:ext>
              </a:extLst>
            </p:cNvPr>
            <p:cNvSpPr/>
            <p:nvPr/>
          </p:nvSpPr>
          <p:spPr>
            <a:xfrm>
              <a:off x="4506179" y="2883698"/>
              <a:ext cx="39957" cy="68275"/>
            </a:xfrm>
            <a:custGeom>
              <a:avLst/>
              <a:gdLst/>
              <a:ahLst/>
              <a:cxnLst/>
              <a:rect l="l" t="t" r="r" b="b"/>
              <a:pathLst>
                <a:path w="83058" h="141922" extrusionOk="0">
                  <a:moveTo>
                    <a:pt x="83058" y="141923"/>
                  </a:moveTo>
                  <a:cubicBezTo>
                    <a:pt x="77083" y="136429"/>
                    <a:pt x="71804" y="130224"/>
                    <a:pt x="67342" y="123444"/>
                  </a:cubicBezTo>
                  <a:cubicBezTo>
                    <a:pt x="55731" y="107786"/>
                    <a:pt x="44984" y="91506"/>
                    <a:pt x="35147" y="74676"/>
                  </a:cubicBezTo>
                  <a:cubicBezTo>
                    <a:pt x="25286" y="57856"/>
                    <a:pt x="16381" y="40493"/>
                    <a:pt x="8477" y="22669"/>
                  </a:cubicBezTo>
                  <a:cubicBezTo>
                    <a:pt x="4814" y="15453"/>
                    <a:pt x="1971" y="7849"/>
                    <a:pt x="0" y="0"/>
                  </a:cubicBezTo>
                  <a:cubicBezTo>
                    <a:pt x="4516" y="6676"/>
                    <a:pt x="8406" y="13754"/>
                    <a:pt x="11621" y="21146"/>
                  </a:cubicBezTo>
                  <a:cubicBezTo>
                    <a:pt x="18383" y="34385"/>
                    <a:pt x="28004" y="52578"/>
                    <a:pt x="39433" y="72200"/>
                  </a:cubicBezTo>
                  <a:cubicBezTo>
                    <a:pt x="50863" y="91821"/>
                    <a:pt x="62008" y="108966"/>
                    <a:pt x="70199" y="121444"/>
                  </a:cubicBezTo>
                  <a:cubicBezTo>
                    <a:pt x="75079" y="127879"/>
                    <a:pt x="79382" y="134731"/>
                    <a:pt x="83058" y="1419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23">
              <a:extLst>
                <a:ext uri="{FF2B5EF4-FFF2-40B4-BE49-F238E27FC236}">
                  <a16:creationId xmlns:a16="http://schemas.microsoft.com/office/drawing/2014/main" id="{B71173CA-AE5A-2B41-95F7-68C193502087}"/>
                </a:ext>
              </a:extLst>
            </p:cNvPr>
            <p:cNvSpPr/>
            <p:nvPr/>
          </p:nvSpPr>
          <p:spPr>
            <a:xfrm>
              <a:off x="4439050" y="2800241"/>
              <a:ext cx="43439" cy="25667"/>
            </a:xfrm>
            <a:custGeom>
              <a:avLst/>
              <a:gdLst/>
              <a:ahLst/>
              <a:cxnLst/>
              <a:rect l="l" t="t" r="r" b="b"/>
              <a:pathLst>
                <a:path w="90297" h="53354" extrusionOk="0">
                  <a:moveTo>
                    <a:pt x="90297" y="10"/>
                  </a:moveTo>
                  <a:cubicBezTo>
                    <a:pt x="90020" y="5717"/>
                    <a:pt x="88210" y="11245"/>
                    <a:pt x="85058" y="16012"/>
                  </a:cubicBezTo>
                  <a:cubicBezTo>
                    <a:pt x="71645" y="41041"/>
                    <a:pt x="44569" y="55629"/>
                    <a:pt x="16288" y="53064"/>
                  </a:cubicBezTo>
                  <a:cubicBezTo>
                    <a:pt x="10570" y="53045"/>
                    <a:pt x="4956" y="51535"/>
                    <a:pt x="0" y="48682"/>
                  </a:cubicBezTo>
                  <a:cubicBezTo>
                    <a:pt x="0" y="47920"/>
                    <a:pt x="6382" y="49540"/>
                    <a:pt x="16478" y="49635"/>
                  </a:cubicBezTo>
                  <a:cubicBezTo>
                    <a:pt x="29548" y="49572"/>
                    <a:pt x="42402" y="46302"/>
                    <a:pt x="53912" y="40110"/>
                  </a:cubicBezTo>
                  <a:cubicBezTo>
                    <a:pt x="65528" y="33893"/>
                    <a:pt x="75364" y="24811"/>
                    <a:pt x="82487" y="13726"/>
                  </a:cubicBezTo>
                  <a:cubicBezTo>
                    <a:pt x="87535" y="5820"/>
                    <a:pt x="89535" y="-276"/>
                    <a:pt x="90297" y="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23">
              <a:extLst>
                <a:ext uri="{FF2B5EF4-FFF2-40B4-BE49-F238E27FC236}">
                  <a16:creationId xmlns:a16="http://schemas.microsoft.com/office/drawing/2014/main" id="{B0F81F4C-72DF-AD98-3AEA-01EB7A2A725E}"/>
                </a:ext>
              </a:extLst>
            </p:cNvPr>
            <p:cNvSpPr/>
            <p:nvPr/>
          </p:nvSpPr>
          <p:spPr>
            <a:xfrm>
              <a:off x="4466425" y="2820880"/>
              <a:ext cx="27264" cy="50083"/>
            </a:xfrm>
            <a:custGeom>
              <a:avLst/>
              <a:gdLst/>
              <a:ahLst/>
              <a:cxnLst/>
              <a:rect l="l" t="t" r="r" b="b"/>
              <a:pathLst>
                <a:path w="56673" h="104108" extrusionOk="0">
                  <a:moveTo>
                    <a:pt x="56674" y="104108"/>
                  </a:moveTo>
                  <a:cubicBezTo>
                    <a:pt x="45089" y="88049"/>
                    <a:pt x="34892" y="71033"/>
                    <a:pt x="26194" y="53245"/>
                  </a:cubicBezTo>
                  <a:cubicBezTo>
                    <a:pt x="16026" y="36240"/>
                    <a:pt x="7265" y="18433"/>
                    <a:pt x="0" y="0"/>
                  </a:cubicBezTo>
                  <a:cubicBezTo>
                    <a:pt x="11585" y="16059"/>
                    <a:pt x="21781" y="33075"/>
                    <a:pt x="30480" y="50863"/>
                  </a:cubicBezTo>
                  <a:cubicBezTo>
                    <a:pt x="40602" y="67893"/>
                    <a:pt x="49361" y="85697"/>
                    <a:pt x="56674" y="1041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23">
              <a:extLst>
                <a:ext uri="{FF2B5EF4-FFF2-40B4-BE49-F238E27FC236}">
                  <a16:creationId xmlns:a16="http://schemas.microsoft.com/office/drawing/2014/main" id="{82E193FD-B5C6-C37C-352E-8AEAD730A839}"/>
                </a:ext>
              </a:extLst>
            </p:cNvPr>
            <p:cNvSpPr/>
            <p:nvPr/>
          </p:nvSpPr>
          <p:spPr>
            <a:xfrm>
              <a:off x="4648828" y="2988702"/>
              <a:ext cx="50175" cy="35200"/>
            </a:xfrm>
            <a:custGeom>
              <a:avLst/>
              <a:gdLst/>
              <a:ahLst/>
              <a:cxnLst/>
              <a:rect l="l" t="t" r="r" b="b"/>
              <a:pathLst>
                <a:path w="104298" h="73169" extrusionOk="0">
                  <a:moveTo>
                    <a:pt x="104299" y="0"/>
                  </a:moveTo>
                  <a:cubicBezTo>
                    <a:pt x="101714" y="5984"/>
                    <a:pt x="98281" y="11566"/>
                    <a:pt x="94107" y="16573"/>
                  </a:cubicBezTo>
                  <a:cubicBezTo>
                    <a:pt x="85070" y="29533"/>
                    <a:pt x="74374" y="41253"/>
                    <a:pt x="62294" y="51435"/>
                  </a:cubicBezTo>
                  <a:cubicBezTo>
                    <a:pt x="49999" y="61712"/>
                    <a:pt x="35330" y="68752"/>
                    <a:pt x="19621" y="71914"/>
                  </a:cubicBezTo>
                  <a:cubicBezTo>
                    <a:pt x="13188" y="73588"/>
                    <a:pt x="6433" y="73588"/>
                    <a:pt x="0" y="71914"/>
                  </a:cubicBezTo>
                  <a:cubicBezTo>
                    <a:pt x="0" y="71056"/>
                    <a:pt x="7525" y="71914"/>
                    <a:pt x="19050" y="68580"/>
                  </a:cubicBezTo>
                  <a:cubicBezTo>
                    <a:pt x="33831" y="64573"/>
                    <a:pt x="47574" y="57426"/>
                    <a:pt x="59341" y="47625"/>
                  </a:cubicBezTo>
                  <a:cubicBezTo>
                    <a:pt x="71100" y="37653"/>
                    <a:pt x="81851" y="26551"/>
                    <a:pt x="91440" y="14478"/>
                  </a:cubicBezTo>
                  <a:cubicBezTo>
                    <a:pt x="95159" y="9177"/>
                    <a:pt x="99474" y="4319"/>
                    <a:pt x="10429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23">
              <a:extLst>
                <a:ext uri="{FF2B5EF4-FFF2-40B4-BE49-F238E27FC236}">
                  <a16:creationId xmlns:a16="http://schemas.microsoft.com/office/drawing/2014/main" id="{8B11FC37-8464-1F1B-E746-9C70F760EA40}"/>
                </a:ext>
              </a:extLst>
            </p:cNvPr>
            <p:cNvSpPr/>
            <p:nvPr/>
          </p:nvSpPr>
          <p:spPr>
            <a:xfrm>
              <a:off x="4667170" y="3019424"/>
              <a:ext cx="35512" cy="62043"/>
            </a:xfrm>
            <a:custGeom>
              <a:avLst/>
              <a:gdLst/>
              <a:ahLst/>
              <a:cxnLst/>
              <a:rect l="l" t="t" r="r" b="b"/>
              <a:pathLst>
                <a:path w="73818" h="128968" extrusionOk="0">
                  <a:moveTo>
                    <a:pt x="73819" y="128969"/>
                  </a:moveTo>
                  <a:cubicBezTo>
                    <a:pt x="59432" y="108763"/>
                    <a:pt x="46387" y="87636"/>
                    <a:pt x="34766" y="65723"/>
                  </a:cubicBezTo>
                  <a:cubicBezTo>
                    <a:pt x="21715" y="44621"/>
                    <a:pt x="10100" y="22663"/>
                    <a:pt x="0" y="0"/>
                  </a:cubicBezTo>
                  <a:cubicBezTo>
                    <a:pt x="14412" y="20188"/>
                    <a:pt x="27459" y="41317"/>
                    <a:pt x="39053" y="63246"/>
                  </a:cubicBezTo>
                  <a:cubicBezTo>
                    <a:pt x="52104" y="84348"/>
                    <a:pt x="63719" y="106305"/>
                    <a:pt x="73819" y="1289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23">
              <a:extLst>
                <a:ext uri="{FF2B5EF4-FFF2-40B4-BE49-F238E27FC236}">
                  <a16:creationId xmlns:a16="http://schemas.microsoft.com/office/drawing/2014/main" id="{64FB77B4-C58E-7DD6-52A4-34C88322FF57}"/>
                </a:ext>
              </a:extLst>
            </p:cNvPr>
            <p:cNvSpPr/>
            <p:nvPr/>
          </p:nvSpPr>
          <p:spPr>
            <a:xfrm>
              <a:off x="4708391" y="3096136"/>
              <a:ext cx="7848" cy="77348"/>
            </a:xfrm>
            <a:custGeom>
              <a:avLst/>
              <a:gdLst/>
              <a:ahLst/>
              <a:cxnLst/>
              <a:rect l="l" t="t" r="r" b="b"/>
              <a:pathLst>
                <a:path w="16313" h="160782" extrusionOk="0">
                  <a:moveTo>
                    <a:pt x="9811" y="160782"/>
                  </a:moveTo>
                  <a:cubicBezTo>
                    <a:pt x="9531" y="152864"/>
                    <a:pt x="9850" y="144935"/>
                    <a:pt x="10763" y="137065"/>
                  </a:cubicBezTo>
                  <a:cubicBezTo>
                    <a:pt x="11839" y="118030"/>
                    <a:pt x="11839" y="98950"/>
                    <a:pt x="10763" y="79915"/>
                  </a:cubicBezTo>
                  <a:cubicBezTo>
                    <a:pt x="9542" y="60968"/>
                    <a:pt x="7220" y="42109"/>
                    <a:pt x="3810" y="23432"/>
                  </a:cubicBezTo>
                  <a:cubicBezTo>
                    <a:pt x="1909" y="15737"/>
                    <a:pt x="634" y="7901"/>
                    <a:pt x="0" y="0"/>
                  </a:cubicBezTo>
                  <a:cubicBezTo>
                    <a:pt x="3420" y="7197"/>
                    <a:pt x="5854" y="14822"/>
                    <a:pt x="7239" y="22670"/>
                  </a:cubicBezTo>
                  <a:cubicBezTo>
                    <a:pt x="16189" y="60075"/>
                    <a:pt x="18542" y="98755"/>
                    <a:pt x="14192" y="136970"/>
                  </a:cubicBezTo>
                  <a:cubicBezTo>
                    <a:pt x="13845" y="145072"/>
                    <a:pt x="12370" y="153086"/>
                    <a:pt x="9811" y="16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23">
              <a:extLst>
                <a:ext uri="{FF2B5EF4-FFF2-40B4-BE49-F238E27FC236}">
                  <a16:creationId xmlns:a16="http://schemas.microsoft.com/office/drawing/2014/main" id="{09D266A0-11B1-9FD7-8023-B5580E43CCCB}"/>
                </a:ext>
              </a:extLst>
            </p:cNvPr>
            <p:cNvSpPr/>
            <p:nvPr/>
          </p:nvSpPr>
          <p:spPr>
            <a:xfrm>
              <a:off x="4497428" y="3117411"/>
              <a:ext cx="9192" cy="67038"/>
            </a:xfrm>
            <a:custGeom>
              <a:avLst/>
              <a:gdLst/>
              <a:ahLst/>
              <a:cxnLst/>
              <a:rect l="l" t="t" r="r" b="b"/>
              <a:pathLst>
                <a:path w="19107" h="139351" extrusionOk="0">
                  <a:moveTo>
                    <a:pt x="654" y="139351"/>
                  </a:moveTo>
                  <a:cubicBezTo>
                    <a:pt x="-218" y="132489"/>
                    <a:pt x="-218" y="125544"/>
                    <a:pt x="654" y="118682"/>
                  </a:cubicBezTo>
                  <a:cubicBezTo>
                    <a:pt x="1416" y="105918"/>
                    <a:pt x="3035" y="88392"/>
                    <a:pt x="5607" y="69152"/>
                  </a:cubicBezTo>
                  <a:cubicBezTo>
                    <a:pt x="8178" y="49911"/>
                    <a:pt x="11131" y="32480"/>
                    <a:pt x="13703" y="20003"/>
                  </a:cubicBezTo>
                  <a:cubicBezTo>
                    <a:pt x="14586" y="13148"/>
                    <a:pt x="16314" y="6430"/>
                    <a:pt x="18846" y="0"/>
                  </a:cubicBezTo>
                  <a:cubicBezTo>
                    <a:pt x="20275" y="0"/>
                    <a:pt x="15608" y="31337"/>
                    <a:pt x="10560" y="69818"/>
                  </a:cubicBezTo>
                  <a:cubicBezTo>
                    <a:pt x="5512" y="108299"/>
                    <a:pt x="1987" y="139446"/>
                    <a:pt x="654" y="13935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23">
              <a:extLst>
                <a:ext uri="{FF2B5EF4-FFF2-40B4-BE49-F238E27FC236}">
                  <a16:creationId xmlns:a16="http://schemas.microsoft.com/office/drawing/2014/main" id="{1780716D-0D17-AB16-8076-2107F7263CB8}"/>
                </a:ext>
              </a:extLst>
            </p:cNvPr>
            <p:cNvSpPr/>
            <p:nvPr/>
          </p:nvSpPr>
          <p:spPr>
            <a:xfrm>
              <a:off x="4516782" y="3114293"/>
              <a:ext cx="6063" cy="48617"/>
            </a:xfrm>
            <a:custGeom>
              <a:avLst/>
              <a:gdLst/>
              <a:ahLst/>
              <a:cxnLst/>
              <a:rect l="l" t="t" r="r" b="b"/>
              <a:pathLst>
                <a:path w="12604" h="101060" extrusionOk="0">
                  <a:moveTo>
                    <a:pt x="73" y="101060"/>
                  </a:moveTo>
                  <a:cubicBezTo>
                    <a:pt x="-328" y="84057"/>
                    <a:pt x="916" y="67056"/>
                    <a:pt x="3788" y="50292"/>
                  </a:cubicBezTo>
                  <a:cubicBezTo>
                    <a:pt x="5066" y="33283"/>
                    <a:pt x="8001" y="16439"/>
                    <a:pt x="12551" y="0"/>
                  </a:cubicBezTo>
                  <a:cubicBezTo>
                    <a:pt x="12892" y="17037"/>
                    <a:pt x="11616" y="34068"/>
                    <a:pt x="8741" y="50863"/>
                  </a:cubicBezTo>
                  <a:cubicBezTo>
                    <a:pt x="7471" y="67835"/>
                    <a:pt x="4569" y="84645"/>
                    <a:pt x="73" y="1010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23">
              <a:extLst>
                <a:ext uri="{FF2B5EF4-FFF2-40B4-BE49-F238E27FC236}">
                  <a16:creationId xmlns:a16="http://schemas.microsoft.com/office/drawing/2014/main" id="{34526091-BD2F-619D-79CF-830286AF82D8}"/>
                </a:ext>
              </a:extLst>
            </p:cNvPr>
            <p:cNvSpPr/>
            <p:nvPr/>
          </p:nvSpPr>
          <p:spPr>
            <a:xfrm>
              <a:off x="4613742" y="3199887"/>
              <a:ext cx="56231" cy="163782"/>
            </a:xfrm>
            <a:custGeom>
              <a:avLst/>
              <a:gdLst/>
              <a:ahLst/>
              <a:cxnLst/>
              <a:rect l="l" t="t" r="r" b="b"/>
              <a:pathLst>
                <a:path w="116888" h="340452" extrusionOk="0">
                  <a:moveTo>
                    <a:pt x="17162" y="340452"/>
                  </a:moveTo>
                  <a:cubicBezTo>
                    <a:pt x="16483" y="339359"/>
                    <a:pt x="15969" y="338172"/>
                    <a:pt x="15638" y="336928"/>
                  </a:cubicBezTo>
                  <a:cubicBezTo>
                    <a:pt x="14781" y="334547"/>
                    <a:pt x="13447" y="331118"/>
                    <a:pt x="12114" y="326546"/>
                  </a:cubicBezTo>
                  <a:cubicBezTo>
                    <a:pt x="8218" y="313572"/>
                    <a:pt x="5289" y="300328"/>
                    <a:pt x="3351" y="286922"/>
                  </a:cubicBezTo>
                  <a:cubicBezTo>
                    <a:pt x="-9959" y="197099"/>
                    <a:pt x="16778" y="105956"/>
                    <a:pt x="76503" y="37557"/>
                  </a:cubicBezTo>
                  <a:cubicBezTo>
                    <a:pt x="85331" y="27360"/>
                    <a:pt x="94881" y="17811"/>
                    <a:pt x="105078" y="8982"/>
                  </a:cubicBezTo>
                  <a:cubicBezTo>
                    <a:pt x="108602" y="5839"/>
                    <a:pt x="111650" y="3648"/>
                    <a:pt x="113650" y="2124"/>
                  </a:cubicBezTo>
                  <a:cubicBezTo>
                    <a:pt x="115650" y="600"/>
                    <a:pt x="116698" y="-162"/>
                    <a:pt x="116889" y="29"/>
                  </a:cubicBezTo>
                  <a:cubicBezTo>
                    <a:pt x="113573" y="3696"/>
                    <a:pt x="110043" y="7163"/>
                    <a:pt x="106316" y="10411"/>
                  </a:cubicBezTo>
                  <a:cubicBezTo>
                    <a:pt x="96683" y="19725"/>
                    <a:pt x="87558" y="29550"/>
                    <a:pt x="78979" y="39843"/>
                  </a:cubicBezTo>
                  <a:cubicBezTo>
                    <a:pt x="21588" y="108425"/>
                    <a:pt x="-4612" y="197830"/>
                    <a:pt x="6685" y="286541"/>
                  </a:cubicBezTo>
                  <a:cubicBezTo>
                    <a:pt x="8290" y="299845"/>
                    <a:pt x="10675" y="313044"/>
                    <a:pt x="13828" y="326069"/>
                  </a:cubicBezTo>
                  <a:cubicBezTo>
                    <a:pt x="15298" y="330773"/>
                    <a:pt x="16413" y="335581"/>
                    <a:pt x="17162" y="3404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23">
              <a:extLst>
                <a:ext uri="{FF2B5EF4-FFF2-40B4-BE49-F238E27FC236}">
                  <a16:creationId xmlns:a16="http://schemas.microsoft.com/office/drawing/2014/main" id="{F82DA19C-0EE5-B4BD-A2E9-EC2025541522}"/>
                </a:ext>
              </a:extLst>
            </p:cNvPr>
            <p:cNvSpPr/>
            <p:nvPr/>
          </p:nvSpPr>
          <p:spPr>
            <a:xfrm rot="-3220390">
              <a:off x="4385985" y="3119737"/>
              <a:ext cx="4634" cy="16886"/>
            </a:xfrm>
            <a:custGeom>
              <a:avLst/>
              <a:gdLst/>
              <a:ahLst/>
              <a:cxnLst/>
              <a:rect l="l" t="t" r="r" b="b"/>
              <a:pathLst>
                <a:path w="9620" h="35052" extrusionOk="0">
                  <a:moveTo>
                    <a:pt x="5144" y="0"/>
                  </a:moveTo>
                  <a:cubicBezTo>
                    <a:pt x="7616" y="0"/>
                    <a:pt x="9620" y="0"/>
                    <a:pt x="9620" y="0"/>
                  </a:cubicBezTo>
                  <a:lnTo>
                    <a:pt x="9620" y="35052"/>
                  </a:lnTo>
                  <a:cubicBezTo>
                    <a:pt x="9620" y="35052"/>
                    <a:pt x="7616" y="35052"/>
                    <a:pt x="5144" y="35052"/>
                  </a:cubicBezTo>
                  <a:lnTo>
                    <a:pt x="4477" y="35052"/>
                  </a:lnTo>
                  <a:cubicBezTo>
                    <a:pt x="2004" y="35052"/>
                    <a:pt x="0" y="35052"/>
                    <a:pt x="0" y="35052"/>
                  </a:cubicBezTo>
                  <a:lnTo>
                    <a:pt x="0" y="0"/>
                  </a:lnTo>
                  <a:cubicBezTo>
                    <a:pt x="0" y="0"/>
                    <a:pt x="2004" y="0"/>
                    <a:pt x="447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23">
              <a:extLst>
                <a:ext uri="{FF2B5EF4-FFF2-40B4-BE49-F238E27FC236}">
                  <a16:creationId xmlns:a16="http://schemas.microsoft.com/office/drawing/2014/main" id="{CE1F2173-C0B0-71B3-C97C-E8A6D7420189}"/>
                </a:ext>
              </a:extLst>
            </p:cNvPr>
            <p:cNvSpPr/>
            <p:nvPr/>
          </p:nvSpPr>
          <p:spPr>
            <a:xfrm rot="-2856528">
              <a:off x="4435422" y="3048519"/>
              <a:ext cx="4631" cy="16872"/>
            </a:xfrm>
            <a:custGeom>
              <a:avLst/>
              <a:gdLst/>
              <a:ahLst/>
              <a:cxnLst/>
              <a:rect l="l" t="t" r="r" b="b"/>
              <a:pathLst>
                <a:path w="9620" h="35052" extrusionOk="0">
                  <a:moveTo>
                    <a:pt x="5143" y="0"/>
                  </a:moveTo>
                  <a:cubicBezTo>
                    <a:pt x="7616" y="0"/>
                    <a:pt x="9620" y="0"/>
                    <a:pt x="9620" y="0"/>
                  </a:cubicBezTo>
                  <a:lnTo>
                    <a:pt x="9620" y="35052"/>
                  </a:lnTo>
                  <a:cubicBezTo>
                    <a:pt x="9620" y="35052"/>
                    <a:pt x="7616" y="35052"/>
                    <a:pt x="5143" y="35052"/>
                  </a:cubicBezTo>
                  <a:lnTo>
                    <a:pt x="4477" y="35052"/>
                  </a:lnTo>
                  <a:cubicBezTo>
                    <a:pt x="2004" y="35052"/>
                    <a:pt x="0" y="35052"/>
                    <a:pt x="0" y="35052"/>
                  </a:cubicBezTo>
                  <a:lnTo>
                    <a:pt x="0" y="0"/>
                  </a:lnTo>
                  <a:cubicBezTo>
                    <a:pt x="0" y="0"/>
                    <a:pt x="2004" y="0"/>
                    <a:pt x="447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23">
              <a:extLst>
                <a:ext uri="{FF2B5EF4-FFF2-40B4-BE49-F238E27FC236}">
                  <a16:creationId xmlns:a16="http://schemas.microsoft.com/office/drawing/2014/main" id="{4CD84466-0DC7-AEB5-CE3F-729B3DD54557}"/>
                </a:ext>
              </a:extLst>
            </p:cNvPr>
            <p:cNvSpPr/>
            <p:nvPr/>
          </p:nvSpPr>
          <p:spPr>
            <a:xfrm rot="-2361466">
              <a:off x="4509408" y="2996036"/>
              <a:ext cx="4626" cy="16856"/>
            </a:xfrm>
            <a:custGeom>
              <a:avLst/>
              <a:gdLst/>
              <a:ahLst/>
              <a:cxnLst/>
              <a:rect l="l" t="t" r="r" b="b"/>
              <a:pathLst>
                <a:path w="9620" h="35052" extrusionOk="0">
                  <a:moveTo>
                    <a:pt x="5144" y="0"/>
                  </a:moveTo>
                  <a:cubicBezTo>
                    <a:pt x="7616" y="0"/>
                    <a:pt x="9620" y="0"/>
                    <a:pt x="9620" y="0"/>
                  </a:cubicBezTo>
                  <a:lnTo>
                    <a:pt x="9620" y="35052"/>
                  </a:lnTo>
                  <a:cubicBezTo>
                    <a:pt x="9620" y="35052"/>
                    <a:pt x="7616" y="35052"/>
                    <a:pt x="5144" y="35052"/>
                  </a:cubicBezTo>
                  <a:lnTo>
                    <a:pt x="4477" y="35052"/>
                  </a:lnTo>
                  <a:cubicBezTo>
                    <a:pt x="2004" y="35052"/>
                    <a:pt x="0" y="35052"/>
                    <a:pt x="0" y="35052"/>
                  </a:cubicBezTo>
                  <a:lnTo>
                    <a:pt x="0" y="0"/>
                  </a:lnTo>
                  <a:cubicBezTo>
                    <a:pt x="0" y="0"/>
                    <a:pt x="2004" y="0"/>
                    <a:pt x="447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23">
              <a:extLst>
                <a:ext uri="{FF2B5EF4-FFF2-40B4-BE49-F238E27FC236}">
                  <a16:creationId xmlns:a16="http://schemas.microsoft.com/office/drawing/2014/main" id="{8BBD3634-47E3-D585-0275-6DA74745592A}"/>
                </a:ext>
              </a:extLst>
            </p:cNvPr>
            <p:cNvSpPr/>
            <p:nvPr/>
          </p:nvSpPr>
          <p:spPr>
            <a:xfrm rot="-2757703">
              <a:off x="4392743" y="2869628"/>
              <a:ext cx="4626" cy="16857"/>
            </a:xfrm>
            <a:custGeom>
              <a:avLst/>
              <a:gdLst/>
              <a:ahLst/>
              <a:cxnLst/>
              <a:rect l="l" t="t" r="r" b="b"/>
              <a:pathLst>
                <a:path w="9620" h="35052" extrusionOk="0">
                  <a:moveTo>
                    <a:pt x="5144" y="0"/>
                  </a:moveTo>
                  <a:cubicBezTo>
                    <a:pt x="7616" y="0"/>
                    <a:pt x="9620" y="0"/>
                    <a:pt x="9620" y="0"/>
                  </a:cubicBezTo>
                  <a:lnTo>
                    <a:pt x="9620" y="35052"/>
                  </a:lnTo>
                  <a:cubicBezTo>
                    <a:pt x="9620" y="35052"/>
                    <a:pt x="7616" y="35052"/>
                    <a:pt x="5144" y="35052"/>
                  </a:cubicBezTo>
                  <a:lnTo>
                    <a:pt x="4477" y="35052"/>
                  </a:lnTo>
                  <a:cubicBezTo>
                    <a:pt x="2004" y="35052"/>
                    <a:pt x="0" y="35052"/>
                    <a:pt x="0" y="35052"/>
                  </a:cubicBezTo>
                  <a:lnTo>
                    <a:pt x="0" y="0"/>
                  </a:lnTo>
                  <a:cubicBezTo>
                    <a:pt x="0" y="0"/>
                    <a:pt x="2004" y="0"/>
                    <a:pt x="447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23">
              <a:extLst>
                <a:ext uri="{FF2B5EF4-FFF2-40B4-BE49-F238E27FC236}">
                  <a16:creationId xmlns:a16="http://schemas.microsoft.com/office/drawing/2014/main" id="{8491241A-4E9B-65B0-AAA7-4A530873124D}"/>
                </a:ext>
              </a:extLst>
            </p:cNvPr>
            <p:cNvSpPr/>
            <p:nvPr/>
          </p:nvSpPr>
          <p:spPr>
            <a:xfrm rot="-1791915">
              <a:off x="4591050" y="2964375"/>
              <a:ext cx="4647" cy="16932"/>
            </a:xfrm>
            <a:custGeom>
              <a:avLst/>
              <a:gdLst/>
              <a:ahLst/>
              <a:cxnLst/>
              <a:rect l="l" t="t" r="r" b="b"/>
              <a:pathLst>
                <a:path w="9653" h="35172" extrusionOk="0">
                  <a:moveTo>
                    <a:pt x="5162" y="0"/>
                  </a:moveTo>
                  <a:cubicBezTo>
                    <a:pt x="7643" y="0"/>
                    <a:pt x="9654" y="0"/>
                    <a:pt x="9654" y="0"/>
                  </a:cubicBezTo>
                  <a:lnTo>
                    <a:pt x="9654" y="35173"/>
                  </a:lnTo>
                  <a:cubicBezTo>
                    <a:pt x="9654" y="35173"/>
                    <a:pt x="7643" y="35173"/>
                    <a:pt x="5162" y="35173"/>
                  </a:cubicBezTo>
                  <a:lnTo>
                    <a:pt x="4493" y="35173"/>
                  </a:lnTo>
                  <a:cubicBezTo>
                    <a:pt x="2012" y="35173"/>
                    <a:pt x="1" y="35173"/>
                    <a:pt x="1" y="35173"/>
                  </a:cubicBezTo>
                  <a:lnTo>
                    <a:pt x="1" y="0"/>
                  </a:lnTo>
                  <a:cubicBezTo>
                    <a:pt x="1" y="0"/>
                    <a:pt x="2012" y="0"/>
                    <a:pt x="449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23">
              <a:extLst>
                <a:ext uri="{FF2B5EF4-FFF2-40B4-BE49-F238E27FC236}">
                  <a16:creationId xmlns:a16="http://schemas.microsoft.com/office/drawing/2014/main" id="{C51B4066-9472-5721-3FFD-2EC0C2DA7988}"/>
                </a:ext>
              </a:extLst>
            </p:cNvPr>
            <p:cNvSpPr/>
            <p:nvPr/>
          </p:nvSpPr>
          <p:spPr>
            <a:xfrm>
              <a:off x="4540569" y="2890026"/>
              <a:ext cx="5590" cy="5590"/>
            </a:xfrm>
            <a:custGeom>
              <a:avLst/>
              <a:gdLst/>
              <a:ahLst/>
              <a:cxnLst/>
              <a:rect l="l" t="t" r="r" b="b"/>
              <a:pathLst>
                <a:path w="11620" h="11620" extrusionOk="0">
                  <a:moveTo>
                    <a:pt x="11621" y="5810"/>
                  </a:moveTo>
                  <a:cubicBezTo>
                    <a:pt x="11621" y="9019"/>
                    <a:pt x="9019" y="11621"/>
                    <a:pt x="5810" y="11621"/>
                  </a:cubicBezTo>
                  <a:cubicBezTo>
                    <a:pt x="2601" y="11621"/>
                    <a:pt x="0" y="9019"/>
                    <a:pt x="0" y="5810"/>
                  </a:cubicBezTo>
                  <a:cubicBezTo>
                    <a:pt x="0" y="2601"/>
                    <a:pt x="2601" y="0"/>
                    <a:pt x="5810" y="0"/>
                  </a:cubicBezTo>
                  <a:cubicBezTo>
                    <a:pt x="9019" y="0"/>
                    <a:pt x="11621" y="2601"/>
                    <a:pt x="11621" y="5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23">
              <a:extLst>
                <a:ext uri="{FF2B5EF4-FFF2-40B4-BE49-F238E27FC236}">
                  <a16:creationId xmlns:a16="http://schemas.microsoft.com/office/drawing/2014/main" id="{0E694C53-08B6-D72A-5FD8-8E5B5A01CC72}"/>
                </a:ext>
              </a:extLst>
            </p:cNvPr>
            <p:cNvSpPr/>
            <p:nvPr/>
          </p:nvSpPr>
          <p:spPr>
            <a:xfrm>
              <a:off x="4546117" y="2897225"/>
              <a:ext cx="5590" cy="5590"/>
            </a:xfrm>
            <a:custGeom>
              <a:avLst/>
              <a:gdLst/>
              <a:ahLst/>
              <a:cxnLst/>
              <a:rect l="l" t="t" r="r" b="b"/>
              <a:pathLst>
                <a:path w="11620" h="11620" extrusionOk="0">
                  <a:moveTo>
                    <a:pt x="11621" y="5810"/>
                  </a:moveTo>
                  <a:cubicBezTo>
                    <a:pt x="11621" y="9019"/>
                    <a:pt x="9019" y="11621"/>
                    <a:pt x="5810" y="11621"/>
                  </a:cubicBezTo>
                  <a:cubicBezTo>
                    <a:pt x="2601" y="11621"/>
                    <a:pt x="0" y="9019"/>
                    <a:pt x="0" y="5810"/>
                  </a:cubicBezTo>
                  <a:cubicBezTo>
                    <a:pt x="0" y="2601"/>
                    <a:pt x="2601" y="0"/>
                    <a:pt x="5810" y="0"/>
                  </a:cubicBezTo>
                  <a:cubicBezTo>
                    <a:pt x="9019" y="0"/>
                    <a:pt x="11621" y="2601"/>
                    <a:pt x="11621" y="5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23">
              <a:extLst>
                <a:ext uri="{FF2B5EF4-FFF2-40B4-BE49-F238E27FC236}">
                  <a16:creationId xmlns:a16="http://schemas.microsoft.com/office/drawing/2014/main" id="{B65B2E57-B92E-327F-1779-B78AA7A1D8B0}"/>
                </a:ext>
              </a:extLst>
            </p:cNvPr>
            <p:cNvSpPr/>
            <p:nvPr/>
          </p:nvSpPr>
          <p:spPr>
            <a:xfrm>
              <a:off x="4381389" y="2864516"/>
              <a:ext cx="5591" cy="5591"/>
            </a:xfrm>
            <a:custGeom>
              <a:avLst/>
              <a:gdLst/>
              <a:ahLst/>
              <a:cxnLst/>
              <a:rect l="l" t="t" r="r" b="b"/>
              <a:pathLst>
                <a:path w="11621" h="11621" extrusionOk="0">
                  <a:moveTo>
                    <a:pt x="11575" y="5082"/>
                  </a:moveTo>
                  <a:cubicBezTo>
                    <a:pt x="11978" y="8265"/>
                    <a:pt x="9723" y="11172"/>
                    <a:pt x="6540" y="11575"/>
                  </a:cubicBezTo>
                  <a:cubicBezTo>
                    <a:pt x="3356" y="11978"/>
                    <a:pt x="449" y="9723"/>
                    <a:pt x="47" y="6540"/>
                  </a:cubicBezTo>
                  <a:cubicBezTo>
                    <a:pt x="-356" y="3356"/>
                    <a:pt x="1898" y="449"/>
                    <a:pt x="5082" y="46"/>
                  </a:cubicBezTo>
                  <a:cubicBezTo>
                    <a:pt x="5119" y="42"/>
                    <a:pt x="5156" y="37"/>
                    <a:pt x="5193" y="33"/>
                  </a:cubicBezTo>
                  <a:cubicBezTo>
                    <a:pt x="8341" y="-303"/>
                    <a:pt x="11178" y="1942"/>
                    <a:pt x="11575" y="50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23">
              <a:extLst>
                <a:ext uri="{FF2B5EF4-FFF2-40B4-BE49-F238E27FC236}">
                  <a16:creationId xmlns:a16="http://schemas.microsoft.com/office/drawing/2014/main" id="{9FC6E89D-F318-8FED-55A9-1F7570139759}"/>
                </a:ext>
              </a:extLst>
            </p:cNvPr>
            <p:cNvSpPr/>
            <p:nvPr/>
          </p:nvSpPr>
          <p:spPr>
            <a:xfrm>
              <a:off x="4313275" y="2961649"/>
              <a:ext cx="5590" cy="5590"/>
            </a:xfrm>
            <a:custGeom>
              <a:avLst/>
              <a:gdLst/>
              <a:ahLst/>
              <a:cxnLst/>
              <a:rect l="l" t="t" r="r" b="b"/>
              <a:pathLst>
                <a:path w="11620" h="11620" extrusionOk="0">
                  <a:moveTo>
                    <a:pt x="11621" y="5810"/>
                  </a:moveTo>
                  <a:cubicBezTo>
                    <a:pt x="11569" y="8998"/>
                    <a:pt x="8998" y="11569"/>
                    <a:pt x="5810" y="11621"/>
                  </a:cubicBezTo>
                  <a:cubicBezTo>
                    <a:pt x="2601" y="11621"/>
                    <a:pt x="0" y="9019"/>
                    <a:pt x="0" y="5810"/>
                  </a:cubicBezTo>
                  <a:cubicBezTo>
                    <a:pt x="0" y="2601"/>
                    <a:pt x="2601" y="0"/>
                    <a:pt x="5810" y="0"/>
                  </a:cubicBezTo>
                  <a:cubicBezTo>
                    <a:pt x="9019" y="0"/>
                    <a:pt x="11621" y="2601"/>
                    <a:pt x="11621" y="58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23">
              <a:extLst>
                <a:ext uri="{FF2B5EF4-FFF2-40B4-BE49-F238E27FC236}">
                  <a16:creationId xmlns:a16="http://schemas.microsoft.com/office/drawing/2014/main" id="{DD52D2E0-2FAB-22E5-7D0D-6FB2388CE332}"/>
                </a:ext>
              </a:extLst>
            </p:cNvPr>
            <p:cNvSpPr/>
            <p:nvPr/>
          </p:nvSpPr>
          <p:spPr>
            <a:xfrm>
              <a:off x="4469817" y="3124198"/>
              <a:ext cx="203404" cy="144614"/>
            </a:xfrm>
            <a:custGeom>
              <a:avLst/>
              <a:gdLst/>
              <a:ahLst/>
              <a:cxnLst/>
              <a:rect l="l" t="t" r="r" b="b"/>
              <a:pathLst>
                <a:path w="422814" h="300608" extrusionOk="0">
                  <a:moveTo>
                    <a:pt x="422815" y="0"/>
                  </a:moveTo>
                  <a:cubicBezTo>
                    <a:pt x="421479" y="1141"/>
                    <a:pt x="420045" y="2161"/>
                    <a:pt x="418529" y="3048"/>
                  </a:cubicBezTo>
                  <a:lnTo>
                    <a:pt x="405670" y="11144"/>
                  </a:lnTo>
                  <a:lnTo>
                    <a:pt x="358045" y="40481"/>
                  </a:lnTo>
                  <a:cubicBezTo>
                    <a:pt x="318326" y="65437"/>
                    <a:pt x="263938" y="100870"/>
                    <a:pt x="205645" y="142304"/>
                  </a:cubicBezTo>
                  <a:cubicBezTo>
                    <a:pt x="147352" y="183737"/>
                    <a:pt x="96012" y="223647"/>
                    <a:pt x="59436" y="252984"/>
                  </a:cubicBezTo>
                  <a:lnTo>
                    <a:pt x="16193" y="288036"/>
                  </a:lnTo>
                  <a:lnTo>
                    <a:pt x="4382" y="297561"/>
                  </a:lnTo>
                  <a:cubicBezTo>
                    <a:pt x="3027" y="298722"/>
                    <a:pt x="1559" y="299743"/>
                    <a:pt x="0" y="300609"/>
                  </a:cubicBezTo>
                  <a:cubicBezTo>
                    <a:pt x="1086" y="299199"/>
                    <a:pt x="2332" y="297920"/>
                    <a:pt x="3715" y="296799"/>
                  </a:cubicBezTo>
                  <a:lnTo>
                    <a:pt x="14954" y="286607"/>
                  </a:lnTo>
                  <a:cubicBezTo>
                    <a:pt x="24479" y="277844"/>
                    <a:pt x="39148" y="265462"/>
                    <a:pt x="57150" y="250412"/>
                  </a:cubicBezTo>
                  <a:cubicBezTo>
                    <a:pt x="93250" y="220313"/>
                    <a:pt x="144304" y="180022"/>
                    <a:pt x="202787" y="138398"/>
                  </a:cubicBezTo>
                  <a:cubicBezTo>
                    <a:pt x="261271" y="96774"/>
                    <a:pt x="316039" y="62198"/>
                    <a:pt x="356330" y="37624"/>
                  </a:cubicBezTo>
                  <a:cubicBezTo>
                    <a:pt x="376428" y="25432"/>
                    <a:pt x="392906" y="15907"/>
                    <a:pt x="404431" y="9049"/>
                  </a:cubicBezTo>
                  <a:lnTo>
                    <a:pt x="417671" y="1810"/>
                  </a:lnTo>
                  <a:cubicBezTo>
                    <a:pt x="419285" y="950"/>
                    <a:pt x="421019" y="340"/>
                    <a:pt x="422815"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23">
              <a:extLst>
                <a:ext uri="{FF2B5EF4-FFF2-40B4-BE49-F238E27FC236}">
                  <a16:creationId xmlns:a16="http://schemas.microsoft.com/office/drawing/2014/main" id="{0A3318E4-A47C-86D3-3C0B-1FF31FAFC46A}"/>
                </a:ext>
              </a:extLst>
            </p:cNvPr>
            <p:cNvSpPr/>
            <p:nvPr/>
          </p:nvSpPr>
          <p:spPr>
            <a:xfrm rot="-7437544">
              <a:off x="4721867" y="4008608"/>
              <a:ext cx="27425" cy="77223"/>
            </a:xfrm>
            <a:custGeom>
              <a:avLst/>
              <a:gdLst/>
              <a:ahLst/>
              <a:cxnLst/>
              <a:rect l="l" t="t" r="r" b="b"/>
              <a:pathLst>
                <a:path w="56935" h="160315" extrusionOk="0">
                  <a:moveTo>
                    <a:pt x="26703" y="-1"/>
                  </a:moveTo>
                  <a:lnTo>
                    <a:pt x="30136" y="-1"/>
                  </a:lnTo>
                  <a:cubicBezTo>
                    <a:pt x="44937" y="-1"/>
                    <a:pt x="56935" y="11998"/>
                    <a:pt x="56935" y="26798"/>
                  </a:cubicBezTo>
                  <a:lnTo>
                    <a:pt x="56935" y="133516"/>
                  </a:lnTo>
                  <a:cubicBezTo>
                    <a:pt x="56935" y="148316"/>
                    <a:pt x="44937" y="160315"/>
                    <a:pt x="30136" y="160315"/>
                  </a:cubicBezTo>
                  <a:lnTo>
                    <a:pt x="26703" y="160315"/>
                  </a:lnTo>
                  <a:cubicBezTo>
                    <a:pt x="11955" y="160315"/>
                    <a:pt x="0" y="148359"/>
                    <a:pt x="0" y="133611"/>
                  </a:cubicBezTo>
                  <a:lnTo>
                    <a:pt x="0" y="26989"/>
                  </a:lnTo>
                  <a:cubicBezTo>
                    <a:pt x="0" y="12241"/>
                    <a:pt x="11955" y="285"/>
                    <a:pt x="26703" y="28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883" name="Google Shape;883;p23">
            <a:extLst>
              <a:ext uri="{FF2B5EF4-FFF2-40B4-BE49-F238E27FC236}">
                <a16:creationId xmlns:a16="http://schemas.microsoft.com/office/drawing/2014/main" id="{1F7603BD-6569-1C19-6117-D890D7D8B802}"/>
              </a:ext>
            </a:extLst>
          </p:cNvPr>
          <p:cNvCxnSpPr>
            <a:stCxn id="884" idx="0"/>
          </p:cNvCxnSpPr>
          <p:nvPr/>
        </p:nvCxnSpPr>
        <p:spPr>
          <a:xfrm>
            <a:off x="1672217" y="4066744"/>
            <a:ext cx="2195100" cy="588300"/>
          </a:xfrm>
          <a:prstGeom prst="bentConnector3">
            <a:avLst>
              <a:gd name="adj1" fmla="val 100084"/>
            </a:avLst>
          </a:prstGeom>
          <a:noFill/>
          <a:ln w="9525" cap="flat" cmpd="sng">
            <a:solidFill>
              <a:schemeClr val="dk1"/>
            </a:solidFill>
            <a:prstDash val="solid"/>
            <a:round/>
            <a:headEnd type="diamond" w="med" len="med"/>
            <a:tailEnd type="none" w="med" len="med"/>
          </a:ln>
        </p:spPr>
      </p:cxnSp>
      <p:cxnSp>
        <p:nvCxnSpPr>
          <p:cNvPr id="885" name="Google Shape;885;p23">
            <a:extLst>
              <a:ext uri="{FF2B5EF4-FFF2-40B4-BE49-F238E27FC236}">
                <a16:creationId xmlns:a16="http://schemas.microsoft.com/office/drawing/2014/main" id="{6024218E-57AA-9F59-C4AB-7FFBA1BCA66C}"/>
              </a:ext>
            </a:extLst>
          </p:cNvPr>
          <p:cNvCxnSpPr>
            <a:stCxn id="886" idx="0"/>
          </p:cNvCxnSpPr>
          <p:nvPr/>
        </p:nvCxnSpPr>
        <p:spPr>
          <a:xfrm>
            <a:off x="3330819" y="2664403"/>
            <a:ext cx="871800" cy="600"/>
          </a:xfrm>
          <a:prstGeom prst="bentConnector3">
            <a:avLst>
              <a:gd name="adj1" fmla="val 50000"/>
            </a:avLst>
          </a:prstGeom>
          <a:noFill/>
          <a:ln w="9525" cap="flat" cmpd="sng">
            <a:solidFill>
              <a:schemeClr val="dk1"/>
            </a:solidFill>
            <a:prstDash val="solid"/>
            <a:round/>
            <a:headEnd type="diamond" w="med" len="med"/>
            <a:tailEnd type="none" w="med" len="med"/>
          </a:ln>
        </p:spPr>
      </p:cxnSp>
      <p:cxnSp>
        <p:nvCxnSpPr>
          <p:cNvPr id="887" name="Google Shape;887;p23">
            <a:extLst>
              <a:ext uri="{FF2B5EF4-FFF2-40B4-BE49-F238E27FC236}">
                <a16:creationId xmlns:a16="http://schemas.microsoft.com/office/drawing/2014/main" id="{70339D25-4C52-7678-33CA-C32B978E0FC8}"/>
              </a:ext>
            </a:extLst>
          </p:cNvPr>
          <p:cNvCxnSpPr>
            <a:stCxn id="888" idx="3"/>
          </p:cNvCxnSpPr>
          <p:nvPr/>
        </p:nvCxnSpPr>
        <p:spPr>
          <a:xfrm flipH="1">
            <a:off x="5070085" y="2664403"/>
            <a:ext cx="754200" cy="984600"/>
          </a:xfrm>
          <a:prstGeom prst="bentConnector2">
            <a:avLst/>
          </a:prstGeom>
          <a:noFill/>
          <a:ln w="9525" cap="flat" cmpd="sng">
            <a:solidFill>
              <a:schemeClr val="dk1"/>
            </a:solidFill>
            <a:prstDash val="solid"/>
            <a:round/>
            <a:headEnd type="diamond" w="med" len="med"/>
            <a:tailEnd type="none" w="med" len="med"/>
          </a:ln>
        </p:spPr>
      </p:cxnSp>
      <p:cxnSp>
        <p:nvCxnSpPr>
          <p:cNvPr id="889" name="Google Shape;889;p23">
            <a:extLst>
              <a:ext uri="{FF2B5EF4-FFF2-40B4-BE49-F238E27FC236}">
                <a16:creationId xmlns:a16="http://schemas.microsoft.com/office/drawing/2014/main" id="{8999BDB9-F1E7-2426-1271-2FE30ABF54B1}"/>
              </a:ext>
            </a:extLst>
          </p:cNvPr>
          <p:cNvCxnSpPr>
            <a:stCxn id="890" idx="3"/>
          </p:cNvCxnSpPr>
          <p:nvPr/>
        </p:nvCxnSpPr>
        <p:spPr>
          <a:xfrm flipH="1">
            <a:off x="4275583" y="4066744"/>
            <a:ext cx="3196200" cy="61500"/>
          </a:xfrm>
          <a:prstGeom prst="bentConnector3">
            <a:avLst>
              <a:gd name="adj1" fmla="val 99812"/>
            </a:avLst>
          </a:prstGeom>
          <a:noFill/>
          <a:ln w="9525" cap="flat" cmpd="sng">
            <a:solidFill>
              <a:schemeClr val="dk1"/>
            </a:solidFill>
            <a:prstDash val="solid"/>
            <a:round/>
            <a:headEnd type="diamond" w="med" len="med"/>
            <a:tailEnd type="none" w="med" len="med"/>
          </a:ln>
        </p:spPr>
      </p:cxnSp>
      <p:sp>
        <p:nvSpPr>
          <p:cNvPr id="891" name="Google Shape;891;p23">
            <a:extLst>
              <a:ext uri="{FF2B5EF4-FFF2-40B4-BE49-F238E27FC236}">
                <a16:creationId xmlns:a16="http://schemas.microsoft.com/office/drawing/2014/main" id="{C17A75F6-597E-3B53-9592-2DAD1629C679}"/>
              </a:ext>
            </a:extLst>
          </p:cNvPr>
          <p:cNvSpPr txBox="1"/>
          <p:nvPr/>
        </p:nvSpPr>
        <p:spPr>
          <a:xfrm>
            <a:off x="540217" y="2664403"/>
            <a:ext cx="1633200" cy="436800"/>
          </a:xfrm>
          <a:prstGeom prst="rect">
            <a:avLst/>
          </a:prstGeom>
          <a:noFill/>
          <a:ln>
            <a:noFill/>
          </a:ln>
        </p:spPr>
        <p:txBody>
          <a:bodyPr spcFirstLastPara="1" wrap="square" lIns="91425" tIns="91425" rIns="91425" bIns="91425" anchor="b" anchorCtr="0">
            <a:noAutofit/>
          </a:bodyPr>
          <a:lstStyle/>
          <a:p>
            <a:pPr lvl="0"/>
            <a:r>
              <a:rPr lang="en-US" sz="1600" b="1" dirty="0">
                <a:latin typeface="Montserrat SemiBold :"/>
              </a:rPr>
              <a:t>Balanced Dataset</a:t>
            </a:r>
            <a:endParaRPr sz="1600" b="1" dirty="0">
              <a:solidFill>
                <a:schemeClr val="dk1"/>
              </a:solidFill>
              <a:latin typeface="Montserrat SemiBold :"/>
              <a:ea typeface="Montserrat SemiBold"/>
              <a:cs typeface="Montserrat SemiBold"/>
              <a:sym typeface="Montserrat SemiBold"/>
            </a:endParaRPr>
          </a:p>
        </p:txBody>
      </p:sp>
      <p:sp>
        <p:nvSpPr>
          <p:cNvPr id="892" name="Google Shape;892;p23">
            <a:extLst>
              <a:ext uri="{FF2B5EF4-FFF2-40B4-BE49-F238E27FC236}">
                <a16:creationId xmlns:a16="http://schemas.microsoft.com/office/drawing/2014/main" id="{32468A14-DD15-031A-A715-876A12C18C28}"/>
              </a:ext>
            </a:extLst>
          </p:cNvPr>
          <p:cNvSpPr txBox="1"/>
          <p:nvPr/>
        </p:nvSpPr>
        <p:spPr>
          <a:xfrm>
            <a:off x="532581" y="3011902"/>
            <a:ext cx="1777566" cy="731400"/>
          </a:xfrm>
          <a:prstGeom prst="rect">
            <a:avLst/>
          </a:prstGeom>
          <a:noFill/>
          <a:ln>
            <a:noFill/>
          </a:ln>
        </p:spPr>
        <p:txBody>
          <a:bodyPr spcFirstLastPara="1" wrap="square" lIns="91425" tIns="91425" rIns="91425" bIns="91425" anchor="t" anchorCtr="0">
            <a:noAutofit/>
          </a:bodyPr>
          <a:lstStyle/>
          <a:p>
            <a:pPr lvl="0"/>
            <a:r>
              <a:rPr lang="en-US" sz="1200" dirty="0">
                <a:latin typeface="Montserrat Medium" panose="00000600000000000000" pitchFamily="2" charset="0"/>
              </a:rPr>
              <a:t>350 images per class (used in some models).</a:t>
            </a:r>
            <a:endParaRPr sz="1200" dirty="0">
              <a:solidFill>
                <a:schemeClr val="dk1"/>
              </a:solidFill>
              <a:latin typeface="Montserrat Medium" panose="00000600000000000000" pitchFamily="2" charset="0"/>
              <a:ea typeface="Montserrat Medium"/>
              <a:cs typeface="Montserrat Medium"/>
              <a:sym typeface="Montserrat Medium"/>
            </a:endParaRPr>
          </a:p>
        </p:txBody>
      </p:sp>
      <p:sp>
        <p:nvSpPr>
          <p:cNvPr id="888" name="Google Shape;888;p23">
            <a:extLst>
              <a:ext uri="{FF2B5EF4-FFF2-40B4-BE49-F238E27FC236}">
                <a16:creationId xmlns:a16="http://schemas.microsoft.com/office/drawing/2014/main" id="{18C8A271-0D03-AE95-553B-A9E199BB4140}"/>
              </a:ext>
            </a:extLst>
          </p:cNvPr>
          <p:cNvSpPr/>
          <p:nvPr/>
        </p:nvSpPr>
        <p:spPr>
          <a:xfrm>
            <a:off x="5824285" y="2316703"/>
            <a:ext cx="796500" cy="695400"/>
          </a:xfrm>
          <a:prstGeom prst="hexagon">
            <a:avLst>
              <a:gd name="adj" fmla="val 25000"/>
              <a:gd name="vf" fmla="val 11547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grpSp>
        <p:nvGrpSpPr>
          <p:cNvPr id="893" name="Google Shape;893;p23">
            <a:extLst>
              <a:ext uri="{FF2B5EF4-FFF2-40B4-BE49-F238E27FC236}">
                <a16:creationId xmlns:a16="http://schemas.microsoft.com/office/drawing/2014/main" id="{9060D016-AF06-21D0-B5F9-70D98EA5193D}"/>
              </a:ext>
            </a:extLst>
          </p:cNvPr>
          <p:cNvGrpSpPr/>
          <p:nvPr/>
        </p:nvGrpSpPr>
        <p:grpSpPr>
          <a:xfrm>
            <a:off x="6025272" y="2435809"/>
            <a:ext cx="397928" cy="457199"/>
            <a:chOff x="8235297" y="2085506"/>
            <a:chExt cx="532132" cy="609193"/>
          </a:xfrm>
        </p:grpSpPr>
        <p:sp>
          <p:nvSpPr>
            <p:cNvPr id="894" name="Google Shape;894;p23">
              <a:extLst>
                <a:ext uri="{FF2B5EF4-FFF2-40B4-BE49-F238E27FC236}">
                  <a16:creationId xmlns:a16="http://schemas.microsoft.com/office/drawing/2014/main" id="{CCCD5D77-E934-1D3E-53EB-CAAAA6B7BC33}"/>
                </a:ext>
              </a:extLst>
            </p:cNvPr>
            <p:cNvSpPr/>
            <p:nvPr/>
          </p:nvSpPr>
          <p:spPr>
            <a:xfrm>
              <a:off x="8340252" y="2316681"/>
              <a:ext cx="84744" cy="51978"/>
            </a:xfrm>
            <a:custGeom>
              <a:avLst/>
              <a:gdLst/>
              <a:ahLst/>
              <a:cxnLst/>
              <a:rect l="l" t="t" r="r" b="b"/>
              <a:pathLst>
                <a:path w="84744" h="51978" extrusionOk="0">
                  <a:moveTo>
                    <a:pt x="72251" y="0"/>
                  </a:moveTo>
                  <a:lnTo>
                    <a:pt x="12493" y="0"/>
                  </a:lnTo>
                  <a:cubicBezTo>
                    <a:pt x="5604" y="0"/>
                    <a:pt x="0" y="5604"/>
                    <a:pt x="0" y="12493"/>
                  </a:cubicBezTo>
                  <a:lnTo>
                    <a:pt x="0" y="39486"/>
                  </a:lnTo>
                  <a:cubicBezTo>
                    <a:pt x="0" y="46375"/>
                    <a:pt x="5604" y="51979"/>
                    <a:pt x="12493" y="51979"/>
                  </a:cubicBezTo>
                  <a:lnTo>
                    <a:pt x="72251" y="51979"/>
                  </a:lnTo>
                  <a:cubicBezTo>
                    <a:pt x="79140" y="51979"/>
                    <a:pt x="84744" y="46375"/>
                    <a:pt x="84744" y="39486"/>
                  </a:cubicBezTo>
                  <a:lnTo>
                    <a:pt x="84744" y="12493"/>
                  </a:lnTo>
                  <a:cubicBezTo>
                    <a:pt x="84744" y="5604"/>
                    <a:pt x="79140" y="0"/>
                    <a:pt x="72251" y="0"/>
                  </a:cubicBezTo>
                  <a:close/>
                  <a:moveTo>
                    <a:pt x="66897" y="34131"/>
                  </a:moveTo>
                  <a:lnTo>
                    <a:pt x="17847" y="34131"/>
                  </a:lnTo>
                  <a:lnTo>
                    <a:pt x="17847" y="17847"/>
                  </a:lnTo>
                  <a:lnTo>
                    <a:pt x="66897" y="17847"/>
                  </a:lnTo>
                  <a:lnTo>
                    <a:pt x="66897" y="341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23">
              <a:extLst>
                <a:ext uri="{FF2B5EF4-FFF2-40B4-BE49-F238E27FC236}">
                  <a16:creationId xmlns:a16="http://schemas.microsoft.com/office/drawing/2014/main" id="{F9AFB814-23AC-B272-6204-16402BF93D5B}"/>
                </a:ext>
              </a:extLst>
            </p:cNvPr>
            <p:cNvSpPr/>
            <p:nvPr/>
          </p:nvSpPr>
          <p:spPr>
            <a:xfrm>
              <a:off x="8452128" y="2316681"/>
              <a:ext cx="84745" cy="51978"/>
            </a:xfrm>
            <a:custGeom>
              <a:avLst/>
              <a:gdLst/>
              <a:ahLst/>
              <a:cxnLst/>
              <a:rect l="l" t="t" r="r" b="b"/>
              <a:pathLst>
                <a:path w="84745" h="51978" extrusionOk="0">
                  <a:moveTo>
                    <a:pt x="72252" y="0"/>
                  </a:moveTo>
                  <a:lnTo>
                    <a:pt x="12493" y="0"/>
                  </a:lnTo>
                  <a:cubicBezTo>
                    <a:pt x="5604" y="0"/>
                    <a:pt x="0" y="5604"/>
                    <a:pt x="0" y="12493"/>
                  </a:cubicBezTo>
                  <a:lnTo>
                    <a:pt x="0" y="39486"/>
                  </a:lnTo>
                  <a:cubicBezTo>
                    <a:pt x="0" y="46375"/>
                    <a:pt x="5604" y="51979"/>
                    <a:pt x="12493" y="51979"/>
                  </a:cubicBezTo>
                  <a:lnTo>
                    <a:pt x="72252" y="51979"/>
                  </a:lnTo>
                  <a:cubicBezTo>
                    <a:pt x="79142" y="51979"/>
                    <a:pt x="84746" y="46375"/>
                    <a:pt x="84746" y="39486"/>
                  </a:cubicBezTo>
                  <a:lnTo>
                    <a:pt x="84746" y="12493"/>
                  </a:lnTo>
                  <a:cubicBezTo>
                    <a:pt x="84746" y="5604"/>
                    <a:pt x="79142" y="0"/>
                    <a:pt x="72252" y="0"/>
                  </a:cubicBezTo>
                  <a:close/>
                  <a:moveTo>
                    <a:pt x="66898" y="34131"/>
                  </a:moveTo>
                  <a:lnTo>
                    <a:pt x="17847" y="34131"/>
                  </a:lnTo>
                  <a:lnTo>
                    <a:pt x="17847" y="17847"/>
                  </a:lnTo>
                  <a:lnTo>
                    <a:pt x="66898" y="17847"/>
                  </a:lnTo>
                  <a:lnTo>
                    <a:pt x="66898" y="341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23">
              <a:extLst>
                <a:ext uri="{FF2B5EF4-FFF2-40B4-BE49-F238E27FC236}">
                  <a16:creationId xmlns:a16="http://schemas.microsoft.com/office/drawing/2014/main" id="{5971690C-6144-E3CB-4124-4AA9F0379721}"/>
                </a:ext>
              </a:extLst>
            </p:cNvPr>
            <p:cNvSpPr/>
            <p:nvPr/>
          </p:nvSpPr>
          <p:spPr>
            <a:xfrm>
              <a:off x="8328670" y="2645913"/>
              <a:ext cx="56973" cy="17847"/>
            </a:xfrm>
            <a:custGeom>
              <a:avLst/>
              <a:gdLst/>
              <a:ahLst/>
              <a:cxnLst/>
              <a:rect l="l" t="t" r="r" b="b"/>
              <a:pathLst>
                <a:path w="56973" h="17847" extrusionOk="0">
                  <a:moveTo>
                    <a:pt x="48050" y="0"/>
                  </a:moveTo>
                  <a:lnTo>
                    <a:pt x="8924" y="0"/>
                  </a:lnTo>
                  <a:cubicBezTo>
                    <a:pt x="3994" y="0"/>
                    <a:pt x="0" y="3995"/>
                    <a:pt x="0" y="8924"/>
                  </a:cubicBezTo>
                  <a:cubicBezTo>
                    <a:pt x="0" y="13853"/>
                    <a:pt x="3994" y="17847"/>
                    <a:pt x="8924" y="17847"/>
                  </a:cubicBezTo>
                  <a:lnTo>
                    <a:pt x="48050" y="17847"/>
                  </a:lnTo>
                  <a:cubicBezTo>
                    <a:pt x="52980" y="17847"/>
                    <a:pt x="56974" y="13853"/>
                    <a:pt x="56974" y="8924"/>
                  </a:cubicBezTo>
                  <a:cubicBezTo>
                    <a:pt x="56974" y="3994"/>
                    <a:pt x="52980" y="0"/>
                    <a:pt x="4805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23">
              <a:extLst>
                <a:ext uri="{FF2B5EF4-FFF2-40B4-BE49-F238E27FC236}">
                  <a16:creationId xmlns:a16="http://schemas.microsoft.com/office/drawing/2014/main" id="{629C14BC-1055-C7B5-1DE2-4124FE7472E9}"/>
                </a:ext>
              </a:extLst>
            </p:cNvPr>
            <p:cNvSpPr/>
            <p:nvPr/>
          </p:nvSpPr>
          <p:spPr>
            <a:xfrm>
              <a:off x="8455829" y="2645915"/>
              <a:ext cx="17847" cy="17847"/>
            </a:xfrm>
            <a:custGeom>
              <a:avLst/>
              <a:gdLst/>
              <a:ahLst/>
              <a:cxnLst/>
              <a:rect l="l" t="t" r="r" b="b"/>
              <a:pathLst>
                <a:path w="17847" h="17847" extrusionOk="0">
                  <a:moveTo>
                    <a:pt x="15231" y="2606"/>
                  </a:moveTo>
                  <a:cubicBezTo>
                    <a:pt x="13564" y="952"/>
                    <a:pt x="11268" y="0"/>
                    <a:pt x="8924" y="0"/>
                  </a:cubicBezTo>
                  <a:cubicBezTo>
                    <a:pt x="6568" y="0"/>
                    <a:pt x="4271" y="952"/>
                    <a:pt x="2606" y="2606"/>
                  </a:cubicBezTo>
                  <a:cubicBezTo>
                    <a:pt x="952" y="4271"/>
                    <a:pt x="0" y="6568"/>
                    <a:pt x="0" y="8924"/>
                  </a:cubicBezTo>
                  <a:cubicBezTo>
                    <a:pt x="0" y="11268"/>
                    <a:pt x="953" y="13563"/>
                    <a:pt x="2606" y="15230"/>
                  </a:cubicBezTo>
                  <a:cubicBezTo>
                    <a:pt x="4270" y="16896"/>
                    <a:pt x="6568" y="17847"/>
                    <a:pt x="8924" y="17847"/>
                  </a:cubicBezTo>
                  <a:cubicBezTo>
                    <a:pt x="11269" y="17847"/>
                    <a:pt x="13564" y="16896"/>
                    <a:pt x="15231" y="15230"/>
                  </a:cubicBezTo>
                  <a:cubicBezTo>
                    <a:pt x="16885" y="13576"/>
                    <a:pt x="17847" y="11268"/>
                    <a:pt x="17847" y="8924"/>
                  </a:cubicBezTo>
                  <a:cubicBezTo>
                    <a:pt x="17847" y="6568"/>
                    <a:pt x="16884" y="4271"/>
                    <a:pt x="15231" y="2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23">
              <a:extLst>
                <a:ext uri="{FF2B5EF4-FFF2-40B4-BE49-F238E27FC236}">
                  <a16:creationId xmlns:a16="http://schemas.microsoft.com/office/drawing/2014/main" id="{F8260D06-B492-2E12-0703-5BACA7D2994D}"/>
                </a:ext>
              </a:extLst>
            </p:cNvPr>
            <p:cNvSpPr/>
            <p:nvPr/>
          </p:nvSpPr>
          <p:spPr>
            <a:xfrm>
              <a:off x="8491691" y="2645915"/>
              <a:ext cx="17847" cy="17847"/>
            </a:xfrm>
            <a:custGeom>
              <a:avLst/>
              <a:gdLst/>
              <a:ahLst/>
              <a:cxnLst/>
              <a:rect l="l" t="t" r="r" b="b"/>
              <a:pathLst>
                <a:path w="17847" h="17847" extrusionOk="0">
                  <a:moveTo>
                    <a:pt x="15230" y="2606"/>
                  </a:moveTo>
                  <a:cubicBezTo>
                    <a:pt x="13564" y="952"/>
                    <a:pt x="11268" y="0"/>
                    <a:pt x="8924" y="0"/>
                  </a:cubicBezTo>
                  <a:cubicBezTo>
                    <a:pt x="6579" y="0"/>
                    <a:pt x="4271" y="952"/>
                    <a:pt x="2605" y="2606"/>
                  </a:cubicBezTo>
                  <a:cubicBezTo>
                    <a:pt x="951" y="4271"/>
                    <a:pt x="0" y="6580"/>
                    <a:pt x="0" y="8924"/>
                  </a:cubicBezTo>
                  <a:cubicBezTo>
                    <a:pt x="0" y="11268"/>
                    <a:pt x="952" y="13563"/>
                    <a:pt x="2605" y="15230"/>
                  </a:cubicBezTo>
                  <a:cubicBezTo>
                    <a:pt x="4270" y="16896"/>
                    <a:pt x="6579" y="17847"/>
                    <a:pt x="8924" y="17847"/>
                  </a:cubicBezTo>
                  <a:cubicBezTo>
                    <a:pt x="11268" y="17847"/>
                    <a:pt x="13563" y="16896"/>
                    <a:pt x="15230" y="15230"/>
                  </a:cubicBezTo>
                  <a:cubicBezTo>
                    <a:pt x="16894" y="13564"/>
                    <a:pt x="17847" y="11268"/>
                    <a:pt x="17847" y="8924"/>
                  </a:cubicBezTo>
                  <a:cubicBezTo>
                    <a:pt x="17847" y="6568"/>
                    <a:pt x="16894" y="4271"/>
                    <a:pt x="15230" y="2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23">
              <a:extLst>
                <a:ext uri="{FF2B5EF4-FFF2-40B4-BE49-F238E27FC236}">
                  <a16:creationId xmlns:a16="http://schemas.microsoft.com/office/drawing/2014/main" id="{E38CC73A-5199-18BB-7134-D90DF0D8DB66}"/>
                </a:ext>
              </a:extLst>
            </p:cNvPr>
            <p:cNvSpPr/>
            <p:nvPr/>
          </p:nvSpPr>
          <p:spPr>
            <a:xfrm>
              <a:off x="8527552" y="2645915"/>
              <a:ext cx="17847" cy="17847"/>
            </a:xfrm>
            <a:custGeom>
              <a:avLst/>
              <a:gdLst/>
              <a:ahLst/>
              <a:cxnLst/>
              <a:rect l="l" t="t" r="r" b="b"/>
              <a:pathLst>
                <a:path w="17847" h="17847" extrusionOk="0">
                  <a:moveTo>
                    <a:pt x="15230" y="2606"/>
                  </a:moveTo>
                  <a:cubicBezTo>
                    <a:pt x="13564" y="952"/>
                    <a:pt x="11267" y="0"/>
                    <a:pt x="8924" y="0"/>
                  </a:cubicBezTo>
                  <a:cubicBezTo>
                    <a:pt x="6580" y="0"/>
                    <a:pt x="4272" y="952"/>
                    <a:pt x="2606" y="2606"/>
                  </a:cubicBezTo>
                  <a:cubicBezTo>
                    <a:pt x="951" y="4271"/>
                    <a:pt x="0" y="6568"/>
                    <a:pt x="0" y="8924"/>
                  </a:cubicBezTo>
                  <a:cubicBezTo>
                    <a:pt x="0" y="11268"/>
                    <a:pt x="952" y="13563"/>
                    <a:pt x="2606" y="15230"/>
                  </a:cubicBezTo>
                  <a:cubicBezTo>
                    <a:pt x="4270" y="16896"/>
                    <a:pt x="6568" y="17847"/>
                    <a:pt x="8924" y="17847"/>
                  </a:cubicBezTo>
                  <a:cubicBezTo>
                    <a:pt x="11268" y="17847"/>
                    <a:pt x="13564" y="16896"/>
                    <a:pt x="15230" y="15230"/>
                  </a:cubicBezTo>
                  <a:cubicBezTo>
                    <a:pt x="16896" y="13576"/>
                    <a:pt x="17847" y="11268"/>
                    <a:pt x="17847" y="8924"/>
                  </a:cubicBezTo>
                  <a:cubicBezTo>
                    <a:pt x="17847" y="6568"/>
                    <a:pt x="16896" y="4271"/>
                    <a:pt x="15230" y="2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23">
              <a:extLst>
                <a:ext uri="{FF2B5EF4-FFF2-40B4-BE49-F238E27FC236}">
                  <a16:creationId xmlns:a16="http://schemas.microsoft.com/office/drawing/2014/main" id="{8E2DD277-E4BA-4945-9CDB-4DD43632F035}"/>
                </a:ext>
              </a:extLst>
            </p:cNvPr>
            <p:cNvSpPr/>
            <p:nvPr/>
          </p:nvSpPr>
          <p:spPr>
            <a:xfrm>
              <a:off x="8393814" y="2227393"/>
              <a:ext cx="17847" cy="17847"/>
            </a:xfrm>
            <a:custGeom>
              <a:avLst/>
              <a:gdLst/>
              <a:ahLst/>
              <a:cxnLst/>
              <a:rect l="l" t="t" r="r" b="b"/>
              <a:pathLst>
                <a:path w="17847" h="17847" extrusionOk="0">
                  <a:moveTo>
                    <a:pt x="15231" y="2618"/>
                  </a:moveTo>
                  <a:cubicBezTo>
                    <a:pt x="13577" y="952"/>
                    <a:pt x="11281" y="0"/>
                    <a:pt x="8924" y="0"/>
                  </a:cubicBezTo>
                  <a:cubicBezTo>
                    <a:pt x="6568" y="0"/>
                    <a:pt x="4273" y="952"/>
                    <a:pt x="2618" y="2618"/>
                  </a:cubicBezTo>
                  <a:cubicBezTo>
                    <a:pt x="953" y="4271"/>
                    <a:pt x="0" y="6567"/>
                    <a:pt x="0" y="8924"/>
                  </a:cubicBezTo>
                  <a:cubicBezTo>
                    <a:pt x="0" y="11268"/>
                    <a:pt x="953" y="13576"/>
                    <a:pt x="2618" y="15230"/>
                  </a:cubicBezTo>
                  <a:cubicBezTo>
                    <a:pt x="4273" y="16896"/>
                    <a:pt x="6580" y="17847"/>
                    <a:pt x="8924" y="17847"/>
                  </a:cubicBezTo>
                  <a:cubicBezTo>
                    <a:pt x="11269" y="17847"/>
                    <a:pt x="13564" y="16896"/>
                    <a:pt x="15231" y="15230"/>
                  </a:cubicBezTo>
                  <a:cubicBezTo>
                    <a:pt x="16896" y="13576"/>
                    <a:pt x="17847" y="11268"/>
                    <a:pt x="17847" y="8924"/>
                  </a:cubicBezTo>
                  <a:cubicBezTo>
                    <a:pt x="17847" y="6568"/>
                    <a:pt x="16896" y="4271"/>
                    <a:pt x="15231"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23">
              <a:extLst>
                <a:ext uri="{FF2B5EF4-FFF2-40B4-BE49-F238E27FC236}">
                  <a16:creationId xmlns:a16="http://schemas.microsoft.com/office/drawing/2014/main" id="{3029F19A-B308-0266-9198-53F3858544E8}"/>
                </a:ext>
              </a:extLst>
            </p:cNvPr>
            <p:cNvSpPr/>
            <p:nvPr/>
          </p:nvSpPr>
          <p:spPr>
            <a:xfrm>
              <a:off x="8429677" y="2227393"/>
              <a:ext cx="17847" cy="17847"/>
            </a:xfrm>
            <a:custGeom>
              <a:avLst/>
              <a:gdLst/>
              <a:ahLst/>
              <a:cxnLst/>
              <a:rect l="l" t="t" r="r" b="b"/>
              <a:pathLst>
                <a:path w="17847" h="17847" extrusionOk="0">
                  <a:moveTo>
                    <a:pt x="15242" y="2618"/>
                  </a:moveTo>
                  <a:cubicBezTo>
                    <a:pt x="13576" y="952"/>
                    <a:pt x="11280" y="0"/>
                    <a:pt x="8924" y="0"/>
                  </a:cubicBezTo>
                  <a:cubicBezTo>
                    <a:pt x="6568" y="0"/>
                    <a:pt x="4271" y="952"/>
                    <a:pt x="2618" y="2618"/>
                  </a:cubicBezTo>
                  <a:cubicBezTo>
                    <a:pt x="952" y="4271"/>
                    <a:pt x="0" y="6567"/>
                    <a:pt x="0" y="8924"/>
                  </a:cubicBezTo>
                  <a:cubicBezTo>
                    <a:pt x="0" y="11268"/>
                    <a:pt x="952" y="13576"/>
                    <a:pt x="2618" y="15230"/>
                  </a:cubicBezTo>
                  <a:cubicBezTo>
                    <a:pt x="4271" y="16896"/>
                    <a:pt x="6580" y="17847"/>
                    <a:pt x="8924" y="17847"/>
                  </a:cubicBezTo>
                  <a:cubicBezTo>
                    <a:pt x="11280" y="17847"/>
                    <a:pt x="13576" y="16896"/>
                    <a:pt x="15242" y="15230"/>
                  </a:cubicBezTo>
                  <a:cubicBezTo>
                    <a:pt x="16897" y="13576"/>
                    <a:pt x="17847" y="11268"/>
                    <a:pt x="17847" y="8924"/>
                  </a:cubicBezTo>
                  <a:cubicBezTo>
                    <a:pt x="17847" y="6580"/>
                    <a:pt x="16896" y="4271"/>
                    <a:pt x="15242"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23">
              <a:extLst>
                <a:ext uri="{FF2B5EF4-FFF2-40B4-BE49-F238E27FC236}">
                  <a16:creationId xmlns:a16="http://schemas.microsoft.com/office/drawing/2014/main" id="{88889D3F-1B67-A833-FF45-1B57016230D4}"/>
                </a:ext>
              </a:extLst>
            </p:cNvPr>
            <p:cNvSpPr/>
            <p:nvPr/>
          </p:nvSpPr>
          <p:spPr>
            <a:xfrm>
              <a:off x="8465538" y="2227393"/>
              <a:ext cx="17847" cy="17847"/>
            </a:xfrm>
            <a:custGeom>
              <a:avLst/>
              <a:gdLst/>
              <a:ahLst/>
              <a:cxnLst/>
              <a:rect l="l" t="t" r="r" b="b"/>
              <a:pathLst>
                <a:path w="17847" h="17847" extrusionOk="0">
                  <a:moveTo>
                    <a:pt x="15243" y="2618"/>
                  </a:moveTo>
                  <a:cubicBezTo>
                    <a:pt x="13576" y="952"/>
                    <a:pt x="11280" y="0"/>
                    <a:pt x="8924" y="0"/>
                  </a:cubicBezTo>
                  <a:cubicBezTo>
                    <a:pt x="6580" y="0"/>
                    <a:pt x="4271" y="952"/>
                    <a:pt x="2618" y="2618"/>
                  </a:cubicBezTo>
                  <a:cubicBezTo>
                    <a:pt x="952" y="4271"/>
                    <a:pt x="0" y="6580"/>
                    <a:pt x="0" y="8924"/>
                  </a:cubicBezTo>
                  <a:cubicBezTo>
                    <a:pt x="0" y="11268"/>
                    <a:pt x="952" y="13576"/>
                    <a:pt x="2618" y="15230"/>
                  </a:cubicBezTo>
                  <a:cubicBezTo>
                    <a:pt x="4283" y="16896"/>
                    <a:pt x="6580" y="17847"/>
                    <a:pt x="8924" y="17847"/>
                  </a:cubicBezTo>
                  <a:cubicBezTo>
                    <a:pt x="11280" y="17847"/>
                    <a:pt x="13576" y="16896"/>
                    <a:pt x="15243" y="15230"/>
                  </a:cubicBezTo>
                  <a:cubicBezTo>
                    <a:pt x="16897" y="13576"/>
                    <a:pt x="17847" y="11268"/>
                    <a:pt x="17847" y="8924"/>
                  </a:cubicBezTo>
                  <a:cubicBezTo>
                    <a:pt x="17847" y="6568"/>
                    <a:pt x="16896" y="4271"/>
                    <a:pt x="15243"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23">
              <a:extLst>
                <a:ext uri="{FF2B5EF4-FFF2-40B4-BE49-F238E27FC236}">
                  <a16:creationId xmlns:a16="http://schemas.microsoft.com/office/drawing/2014/main" id="{3A33B46B-31BB-539C-C8F2-0D18D6049F7B}"/>
                </a:ext>
              </a:extLst>
            </p:cNvPr>
            <p:cNvSpPr/>
            <p:nvPr/>
          </p:nvSpPr>
          <p:spPr>
            <a:xfrm>
              <a:off x="8235297" y="2085506"/>
              <a:ext cx="532132" cy="609193"/>
            </a:xfrm>
            <a:custGeom>
              <a:avLst/>
              <a:gdLst/>
              <a:ahLst/>
              <a:cxnLst/>
              <a:rect l="l" t="t" r="r" b="b"/>
              <a:pathLst>
                <a:path w="532132" h="609193" extrusionOk="0">
                  <a:moveTo>
                    <a:pt x="515878" y="0"/>
                  </a:moveTo>
                  <a:lnTo>
                    <a:pt x="342844" y="0"/>
                  </a:lnTo>
                  <a:cubicBezTo>
                    <a:pt x="333881" y="0"/>
                    <a:pt x="326588" y="7287"/>
                    <a:pt x="326588" y="16241"/>
                  </a:cubicBezTo>
                  <a:lnTo>
                    <a:pt x="326588" y="82120"/>
                  </a:lnTo>
                  <a:cubicBezTo>
                    <a:pt x="302082" y="58958"/>
                    <a:pt x="268990" y="44717"/>
                    <a:pt x="232609" y="44717"/>
                  </a:cubicBezTo>
                  <a:lnTo>
                    <a:pt x="174000" y="44717"/>
                  </a:lnTo>
                  <a:cubicBezTo>
                    <a:pt x="98676" y="44717"/>
                    <a:pt x="37396" y="105719"/>
                    <a:pt x="37396" y="180697"/>
                  </a:cubicBezTo>
                  <a:lnTo>
                    <a:pt x="37396" y="211232"/>
                  </a:lnTo>
                  <a:lnTo>
                    <a:pt x="32720" y="211232"/>
                  </a:lnTo>
                  <a:cubicBezTo>
                    <a:pt x="14679" y="211232"/>
                    <a:pt x="0" y="225911"/>
                    <a:pt x="0" y="243952"/>
                  </a:cubicBezTo>
                  <a:lnTo>
                    <a:pt x="0" y="257003"/>
                  </a:lnTo>
                  <a:cubicBezTo>
                    <a:pt x="0" y="261933"/>
                    <a:pt x="3994" y="265927"/>
                    <a:pt x="8924" y="265927"/>
                  </a:cubicBezTo>
                  <a:cubicBezTo>
                    <a:pt x="13853" y="265927"/>
                    <a:pt x="17847" y="261933"/>
                    <a:pt x="17847" y="257003"/>
                  </a:cubicBezTo>
                  <a:lnTo>
                    <a:pt x="17847" y="243953"/>
                  </a:lnTo>
                  <a:cubicBezTo>
                    <a:pt x="17847" y="235752"/>
                    <a:pt x="24519" y="229080"/>
                    <a:pt x="32720" y="229080"/>
                  </a:cubicBezTo>
                  <a:lnTo>
                    <a:pt x="37396" y="229080"/>
                  </a:lnTo>
                  <a:lnTo>
                    <a:pt x="37396" y="318168"/>
                  </a:lnTo>
                  <a:cubicBezTo>
                    <a:pt x="37396" y="322074"/>
                    <a:pt x="37571" y="325940"/>
                    <a:pt x="37898" y="329764"/>
                  </a:cubicBezTo>
                  <a:lnTo>
                    <a:pt x="32720" y="329764"/>
                  </a:lnTo>
                  <a:cubicBezTo>
                    <a:pt x="24519" y="329764"/>
                    <a:pt x="17847" y="323092"/>
                    <a:pt x="17847" y="314891"/>
                  </a:cubicBezTo>
                  <a:lnTo>
                    <a:pt x="17847" y="303407"/>
                  </a:lnTo>
                  <a:cubicBezTo>
                    <a:pt x="17847" y="298477"/>
                    <a:pt x="13853" y="294483"/>
                    <a:pt x="8924" y="294483"/>
                  </a:cubicBezTo>
                  <a:cubicBezTo>
                    <a:pt x="3994" y="294483"/>
                    <a:pt x="0" y="298477"/>
                    <a:pt x="0" y="303407"/>
                  </a:cubicBezTo>
                  <a:lnTo>
                    <a:pt x="0" y="314891"/>
                  </a:lnTo>
                  <a:cubicBezTo>
                    <a:pt x="0" y="332932"/>
                    <a:pt x="14679" y="347611"/>
                    <a:pt x="32720" y="347611"/>
                  </a:cubicBezTo>
                  <a:lnTo>
                    <a:pt x="40632" y="347611"/>
                  </a:lnTo>
                  <a:cubicBezTo>
                    <a:pt x="51482" y="396343"/>
                    <a:pt x="88667" y="435329"/>
                    <a:pt x="136510" y="448940"/>
                  </a:cubicBezTo>
                  <a:lnTo>
                    <a:pt x="136510" y="478665"/>
                  </a:lnTo>
                  <a:lnTo>
                    <a:pt x="45712" y="478665"/>
                  </a:lnTo>
                  <a:cubicBezTo>
                    <a:pt x="21106" y="478665"/>
                    <a:pt x="1089" y="498603"/>
                    <a:pt x="1089" y="523110"/>
                  </a:cubicBezTo>
                  <a:lnTo>
                    <a:pt x="1089" y="600269"/>
                  </a:lnTo>
                  <a:cubicBezTo>
                    <a:pt x="1089" y="605199"/>
                    <a:pt x="5083" y="609193"/>
                    <a:pt x="10012" y="609193"/>
                  </a:cubicBezTo>
                  <a:lnTo>
                    <a:pt x="396599" y="609193"/>
                  </a:lnTo>
                  <a:cubicBezTo>
                    <a:pt x="401528" y="609193"/>
                    <a:pt x="405523" y="605199"/>
                    <a:pt x="405523" y="600269"/>
                  </a:cubicBezTo>
                  <a:lnTo>
                    <a:pt x="405523" y="523111"/>
                  </a:lnTo>
                  <a:cubicBezTo>
                    <a:pt x="405523" y="498603"/>
                    <a:pt x="385505" y="478666"/>
                    <a:pt x="360900" y="478666"/>
                  </a:cubicBezTo>
                  <a:lnTo>
                    <a:pt x="337457" y="478666"/>
                  </a:lnTo>
                  <a:cubicBezTo>
                    <a:pt x="332528" y="478666"/>
                    <a:pt x="328534" y="482661"/>
                    <a:pt x="328534" y="487590"/>
                  </a:cubicBezTo>
                  <a:cubicBezTo>
                    <a:pt x="328534" y="492518"/>
                    <a:pt x="332528" y="496514"/>
                    <a:pt x="337457" y="496514"/>
                  </a:cubicBezTo>
                  <a:lnTo>
                    <a:pt x="360900" y="496514"/>
                  </a:lnTo>
                  <a:cubicBezTo>
                    <a:pt x="375664" y="496514"/>
                    <a:pt x="387675" y="508445"/>
                    <a:pt x="387675" y="523111"/>
                  </a:cubicBezTo>
                  <a:lnTo>
                    <a:pt x="387675" y="591346"/>
                  </a:lnTo>
                  <a:lnTo>
                    <a:pt x="348393" y="591346"/>
                  </a:lnTo>
                  <a:lnTo>
                    <a:pt x="348393" y="563026"/>
                  </a:lnTo>
                  <a:cubicBezTo>
                    <a:pt x="348393" y="544306"/>
                    <a:pt x="333107" y="529075"/>
                    <a:pt x="314320" y="529075"/>
                  </a:cubicBezTo>
                  <a:lnTo>
                    <a:pt x="92286" y="529075"/>
                  </a:lnTo>
                  <a:cubicBezTo>
                    <a:pt x="73499" y="529075"/>
                    <a:pt x="58215" y="544306"/>
                    <a:pt x="58215" y="563026"/>
                  </a:cubicBezTo>
                  <a:lnTo>
                    <a:pt x="58215" y="591346"/>
                  </a:lnTo>
                  <a:lnTo>
                    <a:pt x="18936" y="591346"/>
                  </a:lnTo>
                  <a:lnTo>
                    <a:pt x="18936" y="523111"/>
                  </a:lnTo>
                  <a:cubicBezTo>
                    <a:pt x="18936" y="508445"/>
                    <a:pt x="30947" y="496514"/>
                    <a:pt x="45712" y="496514"/>
                  </a:cubicBezTo>
                  <a:lnTo>
                    <a:pt x="285105" y="496514"/>
                  </a:lnTo>
                  <a:cubicBezTo>
                    <a:pt x="290034" y="496514"/>
                    <a:pt x="294028" y="492518"/>
                    <a:pt x="294028" y="487590"/>
                  </a:cubicBezTo>
                  <a:cubicBezTo>
                    <a:pt x="294028" y="482661"/>
                    <a:pt x="290034" y="478666"/>
                    <a:pt x="285105" y="478666"/>
                  </a:cubicBezTo>
                  <a:lnTo>
                    <a:pt x="270102" y="478666"/>
                  </a:lnTo>
                  <a:lnTo>
                    <a:pt x="270102" y="448940"/>
                  </a:lnTo>
                  <a:cubicBezTo>
                    <a:pt x="317945" y="435328"/>
                    <a:pt x="355131" y="396344"/>
                    <a:pt x="365981" y="347612"/>
                  </a:cubicBezTo>
                  <a:lnTo>
                    <a:pt x="373891" y="347612"/>
                  </a:lnTo>
                  <a:cubicBezTo>
                    <a:pt x="391932" y="347612"/>
                    <a:pt x="406611" y="332934"/>
                    <a:pt x="406611" y="314892"/>
                  </a:cubicBezTo>
                  <a:lnTo>
                    <a:pt x="406611" y="243954"/>
                  </a:lnTo>
                  <a:cubicBezTo>
                    <a:pt x="406611" y="225913"/>
                    <a:pt x="391932" y="211234"/>
                    <a:pt x="373891" y="211234"/>
                  </a:cubicBezTo>
                  <a:lnTo>
                    <a:pt x="369215" y="211234"/>
                  </a:lnTo>
                  <a:lnTo>
                    <a:pt x="369215" y="180699"/>
                  </a:lnTo>
                  <a:cubicBezTo>
                    <a:pt x="369215" y="172598"/>
                    <a:pt x="368481" y="164667"/>
                    <a:pt x="367107" y="156952"/>
                  </a:cubicBezTo>
                  <a:lnTo>
                    <a:pt x="373557" y="149593"/>
                  </a:lnTo>
                  <a:lnTo>
                    <a:pt x="515877" y="149593"/>
                  </a:lnTo>
                  <a:cubicBezTo>
                    <a:pt x="524840" y="149593"/>
                    <a:pt x="532133" y="142306"/>
                    <a:pt x="532133" y="133350"/>
                  </a:cubicBezTo>
                  <a:lnTo>
                    <a:pt x="532133" y="16241"/>
                  </a:lnTo>
                  <a:cubicBezTo>
                    <a:pt x="532134" y="7287"/>
                    <a:pt x="524841" y="0"/>
                    <a:pt x="515878" y="0"/>
                  </a:cubicBezTo>
                  <a:close/>
                  <a:moveTo>
                    <a:pt x="76063" y="563026"/>
                  </a:moveTo>
                  <a:cubicBezTo>
                    <a:pt x="76063" y="554147"/>
                    <a:pt x="83340" y="546922"/>
                    <a:pt x="92287" y="546922"/>
                  </a:cubicBezTo>
                  <a:lnTo>
                    <a:pt x="314321" y="546922"/>
                  </a:lnTo>
                  <a:cubicBezTo>
                    <a:pt x="323269" y="546922"/>
                    <a:pt x="330547" y="554147"/>
                    <a:pt x="330547" y="563026"/>
                  </a:cubicBezTo>
                  <a:lnTo>
                    <a:pt x="330547" y="591346"/>
                  </a:lnTo>
                  <a:lnTo>
                    <a:pt x="76063" y="591346"/>
                  </a:lnTo>
                  <a:lnTo>
                    <a:pt x="76063" y="563026"/>
                  </a:lnTo>
                  <a:close/>
                  <a:moveTo>
                    <a:pt x="369215" y="318168"/>
                  </a:moveTo>
                  <a:lnTo>
                    <a:pt x="369215" y="229080"/>
                  </a:lnTo>
                  <a:lnTo>
                    <a:pt x="373891" y="229080"/>
                  </a:lnTo>
                  <a:cubicBezTo>
                    <a:pt x="382093" y="229080"/>
                    <a:pt x="388764" y="235752"/>
                    <a:pt x="388764" y="243953"/>
                  </a:cubicBezTo>
                  <a:lnTo>
                    <a:pt x="388764" y="314891"/>
                  </a:lnTo>
                  <a:cubicBezTo>
                    <a:pt x="388764" y="323092"/>
                    <a:pt x="382093" y="329764"/>
                    <a:pt x="373891" y="329764"/>
                  </a:cubicBezTo>
                  <a:lnTo>
                    <a:pt x="368713" y="329764"/>
                  </a:lnTo>
                  <a:cubicBezTo>
                    <a:pt x="369038" y="325940"/>
                    <a:pt x="369215" y="322074"/>
                    <a:pt x="369215" y="318168"/>
                  </a:cubicBezTo>
                  <a:close/>
                  <a:moveTo>
                    <a:pt x="172409" y="62586"/>
                  </a:moveTo>
                  <a:cubicBezTo>
                    <a:pt x="172938" y="62579"/>
                    <a:pt x="173468" y="62566"/>
                    <a:pt x="174000" y="62566"/>
                  </a:cubicBezTo>
                  <a:lnTo>
                    <a:pt x="232609" y="62566"/>
                  </a:lnTo>
                  <a:cubicBezTo>
                    <a:pt x="233142" y="62566"/>
                    <a:pt x="233671" y="62586"/>
                    <a:pt x="234203" y="62592"/>
                  </a:cubicBezTo>
                  <a:lnTo>
                    <a:pt x="234203" y="86736"/>
                  </a:lnTo>
                  <a:lnTo>
                    <a:pt x="172409" y="86736"/>
                  </a:lnTo>
                  <a:lnTo>
                    <a:pt x="172409" y="62586"/>
                  </a:lnTo>
                  <a:close/>
                  <a:moveTo>
                    <a:pt x="87886" y="189983"/>
                  </a:moveTo>
                  <a:cubicBezTo>
                    <a:pt x="77873" y="197646"/>
                    <a:pt x="71399" y="209711"/>
                    <a:pt x="71399" y="223264"/>
                  </a:cubicBezTo>
                  <a:lnTo>
                    <a:pt x="71399" y="311707"/>
                  </a:lnTo>
                  <a:cubicBezTo>
                    <a:pt x="71399" y="325260"/>
                    <a:pt x="77873" y="337324"/>
                    <a:pt x="87886" y="344989"/>
                  </a:cubicBezTo>
                  <a:lnTo>
                    <a:pt x="87886" y="399430"/>
                  </a:lnTo>
                  <a:cubicBezTo>
                    <a:pt x="67667" y="378239"/>
                    <a:pt x="55245" y="349620"/>
                    <a:pt x="55245" y="318168"/>
                  </a:cubicBezTo>
                  <a:lnTo>
                    <a:pt x="55245" y="180698"/>
                  </a:lnTo>
                  <a:cubicBezTo>
                    <a:pt x="55245" y="149246"/>
                    <a:pt x="67667" y="120629"/>
                    <a:pt x="87886" y="99436"/>
                  </a:cubicBezTo>
                  <a:lnTo>
                    <a:pt x="87886" y="189983"/>
                  </a:lnTo>
                  <a:close/>
                  <a:moveTo>
                    <a:pt x="252256" y="478666"/>
                  </a:moveTo>
                  <a:lnTo>
                    <a:pt x="252255" y="478666"/>
                  </a:lnTo>
                  <a:lnTo>
                    <a:pt x="154359" y="478666"/>
                  </a:lnTo>
                  <a:lnTo>
                    <a:pt x="154359" y="452735"/>
                  </a:lnTo>
                  <a:cubicBezTo>
                    <a:pt x="160776" y="453660"/>
                    <a:pt x="167331" y="454146"/>
                    <a:pt x="174001" y="454146"/>
                  </a:cubicBezTo>
                  <a:lnTo>
                    <a:pt x="232611" y="454146"/>
                  </a:lnTo>
                  <a:cubicBezTo>
                    <a:pt x="239281" y="454146"/>
                    <a:pt x="245838" y="453658"/>
                    <a:pt x="252256" y="452735"/>
                  </a:cubicBezTo>
                  <a:lnTo>
                    <a:pt x="252256" y="478666"/>
                  </a:lnTo>
                  <a:close/>
                  <a:moveTo>
                    <a:pt x="300879" y="414775"/>
                  </a:moveTo>
                  <a:cubicBezTo>
                    <a:pt x="281554" y="428328"/>
                    <a:pt x="258002" y="436300"/>
                    <a:pt x="232609" y="436300"/>
                  </a:cubicBezTo>
                  <a:lnTo>
                    <a:pt x="174000" y="436300"/>
                  </a:lnTo>
                  <a:cubicBezTo>
                    <a:pt x="148609" y="436300"/>
                    <a:pt x="125057" y="428328"/>
                    <a:pt x="105732" y="414775"/>
                  </a:cubicBezTo>
                  <a:lnTo>
                    <a:pt x="105732" y="352911"/>
                  </a:lnTo>
                  <a:cubicBezTo>
                    <a:pt x="108190" y="353362"/>
                    <a:pt x="110718" y="353609"/>
                    <a:pt x="113305" y="353609"/>
                  </a:cubicBezTo>
                  <a:lnTo>
                    <a:pt x="134033" y="353609"/>
                  </a:lnTo>
                  <a:cubicBezTo>
                    <a:pt x="138653" y="366691"/>
                    <a:pt x="151137" y="376093"/>
                    <a:pt x="165783" y="376093"/>
                  </a:cubicBezTo>
                  <a:lnTo>
                    <a:pt x="243747" y="376093"/>
                  </a:lnTo>
                  <a:cubicBezTo>
                    <a:pt x="258393" y="376093"/>
                    <a:pt x="270876" y="366691"/>
                    <a:pt x="275496" y="353609"/>
                  </a:cubicBezTo>
                  <a:lnTo>
                    <a:pt x="296225" y="353609"/>
                  </a:lnTo>
                  <a:cubicBezTo>
                    <a:pt x="297798" y="353609"/>
                    <a:pt x="299351" y="353514"/>
                    <a:pt x="300879" y="353344"/>
                  </a:cubicBezTo>
                  <a:lnTo>
                    <a:pt x="300879" y="414775"/>
                  </a:lnTo>
                  <a:close/>
                  <a:moveTo>
                    <a:pt x="149967" y="342437"/>
                  </a:moveTo>
                  <a:cubicBezTo>
                    <a:pt x="149967" y="333720"/>
                    <a:pt x="157062" y="326627"/>
                    <a:pt x="165783" y="326627"/>
                  </a:cubicBezTo>
                  <a:lnTo>
                    <a:pt x="243747" y="326627"/>
                  </a:lnTo>
                  <a:cubicBezTo>
                    <a:pt x="252468" y="326627"/>
                    <a:pt x="259561" y="333720"/>
                    <a:pt x="259561" y="342437"/>
                  </a:cubicBezTo>
                  <a:cubicBezTo>
                    <a:pt x="259561" y="351153"/>
                    <a:pt x="252468" y="358246"/>
                    <a:pt x="243747" y="358246"/>
                  </a:cubicBezTo>
                  <a:lnTo>
                    <a:pt x="165783" y="358246"/>
                  </a:lnTo>
                  <a:cubicBezTo>
                    <a:pt x="157062" y="358246"/>
                    <a:pt x="149967" y="351153"/>
                    <a:pt x="149967" y="342437"/>
                  </a:cubicBezTo>
                  <a:close/>
                  <a:moveTo>
                    <a:pt x="296224" y="335762"/>
                  </a:moveTo>
                  <a:lnTo>
                    <a:pt x="276741" y="335762"/>
                  </a:lnTo>
                  <a:cubicBezTo>
                    <a:pt x="273636" y="320390"/>
                    <a:pt x="260022" y="308780"/>
                    <a:pt x="243746" y="308780"/>
                  </a:cubicBezTo>
                  <a:lnTo>
                    <a:pt x="165781" y="308780"/>
                  </a:lnTo>
                  <a:cubicBezTo>
                    <a:pt x="149505" y="308780"/>
                    <a:pt x="135892" y="320390"/>
                    <a:pt x="132786" y="335762"/>
                  </a:cubicBezTo>
                  <a:lnTo>
                    <a:pt x="113305" y="335762"/>
                  </a:lnTo>
                  <a:cubicBezTo>
                    <a:pt x="100039" y="335762"/>
                    <a:pt x="89244" y="324971"/>
                    <a:pt x="89244" y="311707"/>
                  </a:cubicBezTo>
                  <a:lnTo>
                    <a:pt x="89244" y="223264"/>
                  </a:lnTo>
                  <a:cubicBezTo>
                    <a:pt x="89244" y="210000"/>
                    <a:pt x="100037" y="199208"/>
                    <a:pt x="113305" y="199208"/>
                  </a:cubicBezTo>
                  <a:lnTo>
                    <a:pt x="296224" y="199208"/>
                  </a:lnTo>
                  <a:cubicBezTo>
                    <a:pt x="309491" y="199208"/>
                    <a:pt x="320286" y="209999"/>
                    <a:pt x="320286" y="223264"/>
                  </a:cubicBezTo>
                  <a:lnTo>
                    <a:pt x="320286" y="311707"/>
                  </a:lnTo>
                  <a:cubicBezTo>
                    <a:pt x="320286" y="324970"/>
                    <a:pt x="309491" y="335762"/>
                    <a:pt x="296224" y="335762"/>
                  </a:cubicBezTo>
                  <a:close/>
                  <a:moveTo>
                    <a:pt x="351368" y="318168"/>
                  </a:moveTo>
                  <a:cubicBezTo>
                    <a:pt x="351368" y="349620"/>
                    <a:pt x="338945" y="378237"/>
                    <a:pt x="318726" y="399428"/>
                  </a:cubicBezTo>
                  <a:lnTo>
                    <a:pt x="318726" y="347028"/>
                  </a:lnTo>
                  <a:cubicBezTo>
                    <a:pt x="330383" y="339579"/>
                    <a:pt x="338133" y="326535"/>
                    <a:pt x="338133" y="311706"/>
                  </a:cubicBezTo>
                  <a:lnTo>
                    <a:pt x="338133" y="223263"/>
                  </a:lnTo>
                  <a:cubicBezTo>
                    <a:pt x="338133" y="208434"/>
                    <a:pt x="330383" y="195390"/>
                    <a:pt x="318726" y="187940"/>
                  </a:cubicBezTo>
                  <a:lnTo>
                    <a:pt x="318726" y="164197"/>
                  </a:lnTo>
                  <a:cubicBezTo>
                    <a:pt x="318726" y="159267"/>
                    <a:pt x="314731" y="155273"/>
                    <a:pt x="309802" y="155273"/>
                  </a:cubicBezTo>
                  <a:cubicBezTo>
                    <a:pt x="304873" y="155273"/>
                    <a:pt x="300878" y="159267"/>
                    <a:pt x="300878" y="164197"/>
                  </a:cubicBezTo>
                  <a:lnTo>
                    <a:pt x="300878" y="181625"/>
                  </a:lnTo>
                  <a:cubicBezTo>
                    <a:pt x="299349" y="181455"/>
                    <a:pt x="297797" y="181360"/>
                    <a:pt x="296224" y="181360"/>
                  </a:cubicBezTo>
                  <a:lnTo>
                    <a:pt x="113305" y="181360"/>
                  </a:lnTo>
                  <a:cubicBezTo>
                    <a:pt x="110718" y="181360"/>
                    <a:pt x="108190" y="181607"/>
                    <a:pt x="105732" y="182058"/>
                  </a:cubicBezTo>
                  <a:lnTo>
                    <a:pt x="105732" y="84091"/>
                  </a:lnTo>
                  <a:cubicBezTo>
                    <a:pt x="120019" y="74072"/>
                    <a:pt x="136617" y="67110"/>
                    <a:pt x="154561" y="64158"/>
                  </a:cubicBezTo>
                  <a:lnTo>
                    <a:pt x="154561" y="87554"/>
                  </a:lnTo>
                  <a:cubicBezTo>
                    <a:pt x="154561" y="96945"/>
                    <a:pt x="162223" y="104584"/>
                    <a:pt x="171638" y="104584"/>
                  </a:cubicBezTo>
                  <a:lnTo>
                    <a:pt x="234975" y="104584"/>
                  </a:lnTo>
                  <a:cubicBezTo>
                    <a:pt x="244390" y="104584"/>
                    <a:pt x="252051" y="96944"/>
                    <a:pt x="252051" y="87554"/>
                  </a:cubicBezTo>
                  <a:lnTo>
                    <a:pt x="252051" y="64158"/>
                  </a:lnTo>
                  <a:cubicBezTo>
                    <a:pt x="269997" y="67110"/>
                    <a:pt x="286592" y="74082"/>
                    <a:pt x="300881" y="84106"/>
                  </a:cubicBezTo>
                  <a:lnTo>
                    <a:pt x="300881" y="114224"/>
                  </a:lnTo>
                  <a:cubicBezTo>
                    <a:pt x="300881" y="119153"/>
                    <a:pt x="304875" y="123147"/>
                    <a:pt x="309804" y="123147"/>
                  </a:cubicBezTo>
                  <a:cubicBezTo>
                    <a:pt x="314734" y="123147"/>
                    <a:pt x="318728" y="119153"/>
                    <a:pt x="318728" y="114224"/>
                  </a:cubicBezTo>
                  <a:lnTo>
                    <a:pt x="318728" y="99456"/>
                  </a:lnTo>
                  <a:cubicBezTo>
                    <a:pt x="321498" y="102359"/>
                    <a:pt x="324124" y="105399"/>
                    <a:pt x="326589" y="108570"/>
                  </a:cubicBezTo>
                  <a:lnTo>
                    <a:pt x="326589" y="172141"/>
                  </a:lnTo>
                  <a:cubicBezTo>
                    <a:pt x="326589" y="180776"/>
                    <a:pt x="332217" y="184709"/>
                    <a:pt x="337448" y="184709"/>
                  </a:cubicBezTo>
                  <a:cubicBezTo>
                    <a:pt x="339880" y="184709"/>
                    <a:pt x="343519" y="183863"/>
                    <a:pt x="347053" y="179835"/>
                  </a:cubicBezTo>
                  <a:lnTo>
                    <a:pt x="351220" y="175081"/>
                  </a:lnTo>
                  <a:cubicBezTo>
                    <a:pt x="351308" y="176943"/>
                    <a:pt x="351368" y="178814"/>
                    <a:pt x="351368" y="180698"/>
                  </a:cubicBezTo>
                  <a:lnTo>
                    <a:pt x="351368" y="318168"/>
                  </a:lnTo>
                  <a:close/>
                  <a:moveTo>
                    <a:pt x="369512" y="131745"/>
                  </a:moveTo>
                  <a:cubicBezTo>
                    <a:pt x="366942" y="131745"/>
                    <a:pt x="364496" y="132854"/>
                    <a:pt x="362801" y="134788"/>
                  </a:cubicBezTo>
                  <a:lnTo>
                    <a:pt x="344434" y="155740"/>
                  </a:lnTo>
                  <a:lnTo>
                    <a:pt x="344434" y="17847"/>
                  </a:lnTo>
                  <a:lnTo>
                    <a:pt x="514285" y="17847"/>
                  </a:lnTo>
                  <a:lnTo>
                    <a:pt x="514285" y="131745"/>
                  </a:lnTo>
                  <a:lnTo>
                    <a:pt x="369512" y="1317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23">
              <a:extLst>
                <a:ext uri="{FF2B5EF4-FFF2-40B4-BE49-F238E27FC236}">
                  <a16:creationId xmlns:a16="http://schemas.microsoft.com/office/drawing/2014/main" id="{F77B56DA-2A63-B3D3-1873-FA622E580C7F}"/>
                </a:ext>
              </a:extLst>
            </p:cNvPr>
            <p:cNvSpPr/>
            <p:nvPr/>
          </p:nvSpPr>
          <p:spPr>
            <a:xfrm>
              <a:off x="8690728" y="2119905"/>
              <a:ext cx="40339" cy="17847"/>
            </a:xfrm>
            <a:custGeom>
              <a:avLst/>
              <a:gdLst/>
              <a:ahLst/>
              <a:cxnLst/>
              <a:rect l="l" t="t" r="r" b="b"/>
              <a:pathLst>
                <a:path w="40339" h="17847" extrusionOk="0">
                  <a:moveTo>
                    <a:pt x="31416" y="0"/>
                  </a:moveTo>
                  <a:lnTo>
                    <a:pt x="8924" y="0"/>
                  </a:lnTo>
                  <a:cubicBezTo>
                    <a:pt x="3994" y="0"/>
                    <a:pt x="0" y="3995"/>
                    <a:pt x="0" y="8924"/>
                  </a:cubicBezTo>
                  <a:cubicBezTo>
                    <a:pt x="0" y="13853"/>
                    <a:pt x="3995" y="17847"/>
                    <a:pt x="8924" y="17847"/>
                  </a:cubicBezTo>
                  <a:lnTo>
                    <a:pt x="31416" y="17847"/>
                  </a:lnTo>
                  <a:cubicBezTo>
                    <a:pt x="36346" y="17847"/>
                    <a:pt x="40340" y="13853"/>
                    <a:pt x="40340" y="8924"/>
                  </a:cubicBezTo>
                  <a:cubicBezTo>
                    <a:pt x="40340" y="3995"/>
                    <a:pt x="36346" y="0"/>
                    <a:pt x="3141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23">
              <a:extLst>
                <a:ext uri="{FF2B5EF4-FFF2-40B4-BE49-F238E27FC236}">
                  <a16:creationId xmlns:a16="http://schemas.microsoft.com/office/drawing/2014/main" id="{0C44097F-5FF0-4C20-FA8D-0FF53A97757E}"/>
                </a:ext>
              </a:extLst>
            </p:cNvPr>
            <p:cNvSpPr/>
            <p:nvPr/>
          </p:nvSpPr>
          <p:spPr>
            <a:xfrm>
              <a:off x="8598247" y="2150645"/>
              <a:ext cx="132821" cy="17847"/>
            </a:xfrm>
            <a:custGeom>
              <a:avLst/>
              <a:gdLst/>
              <a:ahLst/>
              <a:cxnLst/>
              <a:rect l="l" t="t" r="r" b="b"/>
              <a:pathLst>
                <a:path w="132821" h="17847" extrusionOk="0">
                  <a:moveTo>
                    <a:pt x="123898" y="0"/>
                  </a:moveTo>
                  <a:lnTo>
                    <a:pt x="8924" y="0"/>
                  </a:lnTo>
                  <a:cubicBezTo>
                    <a:pt x="3994" y="0"/>
                    <a:pt x="0" y="3994"/>
                    <a:pt x="0" y="8924"/>
                  </a:cubicBezTo>
                  <a:cubicBezTo>
                    <a:pt x="0" y="13853"/>
                    <a:pt x="3994" y="17847"/>
                    <a:pt x="8924" y="17847"/>
                  </a:cubicBezTo>
                  <a:lnTo>
                    <a:pt x="123898" y="17847"/>
                  </a:lnTo>
                  <a:cubicBezTo>
                    <a:pt x="128828" y="17847"/>
                    <a:pt x="132822" y="13853"/>
                    <a:pt x="132822" y="8924"/>
                  </a:cubicBezTo>
                  <a:cubicBezTo>
                    <a:pt x="132822" y="3994"/>
                    <a:pt x="128828" y="0"/>
                    <a:pt x="12389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23">
              <a:extLst>
                <a:ext uri="{FF2B5EF4-FFF2-40B4-BE49-F238E27FC236}">
                  <a16:creationId xmlns:a16="http://schemas.microsoft.com/office/drawing/2014/main" id="{8CC8A99A-B7D6-CC31-B0A1-59778CC6DE9A}"/>
                </a:ext>
              </a:extLst>
            </p:cNvPr>
            <p:cNvSpPr/>
            <p:nvPr/>
          </p:nvSpPr>
          <p:spPr>
            <a:xfrm>
              <a:off x="8598247" y="2182849"/>
              <a:ext cx="132821" cy="17847"/>
            </a:xfrm>
            <a:custGeom>
              <a:avLst/>
              <a:gdLst/>
              <a:ahLst/>
              <a:cxnLst/>
              <a:rect l="l" t="t" r="r" b="b"/>
              <a:pathLst>
                <a:path w="132821" h="17847" extrusionOk="0">
                  <a:moveTo>
                    <a:pt x="123898" y="0"/>
                  </a:moveTo>
                  <a:lnTo>
                    <a:pt x="8924" y="0"/>
                  </a:lnTo>
                  <a:cubicBezTo>
                    <a:pt x="3994" y="0"/>
                    <a:pt x="0" y="3994"/>
                    <a:pt x="0" y="8924"/>
                  </a:cubicBezTo>
                  <a:cubicBezTo>
                    <a:pt x="0" y="13853"/>
                    <a:pt x="3994" y="17847"/>
                    <a:pt x="8924" y="17847"/>
                  </a:cubicBezTo>
                  <a:lnTo>
                    <a:pt x="123898" y="17847"/>
                  </a:lnTo>
                  <a:cubicBezTo>
                    <a:pt x="128828" y="17847"/>
                    <a:pt x="132822" y="13853"/>
                    <a:pt x="132822" y="8924"/>
                  </a:cubicBezTo>
                  <a:cubicBezTo>
                    <a:pt x="132822" y="3994"/>
                    <a:pt x="128828" y="0"/>
                    <a:pt x="12389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23">
              <a:extLst>
                <a:ext uri="{FF2B5EF4-FFF2-40B4-BE49-F238E27FC236}">
                  <a16:creationId xmlns:a16="http://schemas.microsoft.com/office/drawing/2014/main" id="{E93D3FD7-1E07-B83F-C0C5-A830A9BAC23C}"/>
                </a:ext>
              </a:extLst>
            </p:cNvPr>
            <p:cNvSpPr/>
            <p:nvPr/>
          </p:nvSpPr>
          <p:spPr>
            <a:xfrm>
              <a:off x="8598247" y="2119905"/>
              <a:ext cx="80729" cy="17847"/>
            </a:xfrm>
            <a:custGeom>
              <a:avLst/>
              <a:gdLst/>
              <a:ahLst/>
              <a:cxnLst/>
              <a:rect l="l" t="t" r="r" b="b"/>
              <a:pathLst>
                <a:path w="80729" h="17847" extrusionOk="0">
                  <a:moveTo>
                    <a:pt x="71806" y="0"/>
                  </a:moveTo>
                  <a:lnTo>
                    <a:pt x="8924" y="0"/>
                  </a:lnTo>
                  <a:cubicBezTo>
                    <a:pt x="3994" y="0"/>
                    <a:pt x="0" y="3995"/>
                    <a:pt x="0" y="8924"/>
                  </a:cubicBezTo>
                  <a:cubicBezTo>
                    <a:pt x="0" y="13853"/>
                    <a:pt x="3994" y="17847"/>
                    <a:pt x="8924" y="17847"/>
                  </a:cubicBezTo>
                  <a:lnTo>
                    <a:pt x="71806" y="17847"/>
                  </a:lnTo>
                  <a:cubicBezTo>
                    <a:pt x="76736" y="17847"/>
                    <a:pt x="80730" y="13853"/>
                    <a:pt x="80730" y="8924"/>
                  </a:cubicBezTo>
                  <a:cubicBezTo>
                    <a:pt x="80730" y="3995"/>
                    <a:pt x="76736" y="0"/>
                    <a:pt x="7180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86" name="Google Shape;886;p23">
            <a:extLst>
              <a:ext uri="{FF2B5EF4-FFF2-40B4-BE49-F238E27FC236}">
                <a16:creationId xmlns:a16="http://schemas.microsoft.com/office/drawing/2014/main" id="{562274EB-079B-06C2-26CB-3B4C8E8F134F}"/>
              </a:ext>
            </a:extLst>
          </p:cNvPr>
          <p:cNvSpPr/>
          <p:nvPr/>
        </p:nvSpPr>
        <p:spPr>
          <a:xfrm>
            <a:off x="2534319" y="2316703"/>
            <a:ext cx="796500" cy="6954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908" name="Google Shape;908;p23">
            <a:extLst>
              <a:ext uri="{FF2B5EF4-FFF2-40B4-BE49-F238E27FC236}">
                <a16:creationId xmlns:a16="http://schemas.microsoft.com/office/drawing/2014/main" id="{158E4743-8EA9-68F4-1A14-E5B81DF47568}"/>
              </a:ext>
            </a:extLst>
          </p:cNvPr>
          <p:cNvSpPr txBox="1"/>
          <p:nvPr/>
        </p:nvSpPr>
        <p:spPr>
          <a:xfrm>
            <a:off x="2534315" y="1249489"/>
            <a:ext cx="1611900" cy="436800"/>
          </a:xfrm>
          <a:prstGeom prst="rect">
            <a:avLst/>
          </a:prstGeom>
          <a:noFill/>
          <a:ln>
            <a:noFill/>
          </a:ln>
        </p:spPr>
        <p:txBody>
          <a:bodyPr spcFirstLastPara="1" wrap="square" lIns="91425" tIns="91425" rIns="91425" bIns="91425" anchor="b" anchorCtr="0">
            <a:noAutofit/>
          </a:bodyPr>
          <a:lstStyle/>
          <a:p>
            <a:pPr lvl="0"/>
            <a:r>
              <a:rPr lang="en-US" sz="1600" b="1" dirty="0">
                <a:latin typeface="Montserrat SemiBold :"/>
              </a:rPr>
              <a:t>Dataset</a:t>
            </a:r>
            <a:endParaRPr lang="en-US" sz="1600" b="1" dirty="0">
              <a:solidFill>
                <a:schemeClr val="dk1"/>
              </a:solidFill>
              <a:latin typeface="Montserrat SemiBold"/>
              <a:ea typeface="Montserrat SemiBold"/>
              <a:cs typeface="Montserrat SemiBold"/>
              <a:sym typeface="Montserrat SemiBold"/>
            </a:endParaRPr>
          </a:p>
        </p:txBody>
      </p:sp>
      <p:sp>
        <p:nvSpPr>
          <p:cNvPr id="909" name="Google Shape;909;p23">
            <a:extLst>
              <a:ext uri="{FF2B5EF4-FFF2-40B4-BE49-F238E27FC236}">
                <a16:creationId xmlns:a16="http://schemas.microsoft.com/office/drawing/2014/main" id="{63C15F78-DD4C-360B-7A51-DAB0AE931336}"/>
              </a:ext>
            </a:extLst>
          </p:cNvPr>
          <p:cNvSpPr txBox="1"/>
          <p:nvPr/>
        </p:nvSpPr>
        <p:spPr>
          <a:xfrm>
            <a:off x="2534323" y="1577783"/>
            <a:ext cx="1611900" cy="731400"/>
          </a:xfrm>
          <a:prstGeom prst="rect">
            <a:avLst/>
          </a:prstGeom>
          <a:noFill/>
          <a:ln>
            <a:noFill/>
          </a:ln>
        </p:spPr>
        <p:txBody>
          <a:bodyPr spcFirstLastPara="1" wrap="square" lIns="91425" tIns="91425" rIns="91425" bIns="91425" anchor="t" anchorCtr="0">
            <a:noAutofit/>
          </a:bodyPr>
          <a:lstStyle/>
          <a:p>
            <a:pPr lvl="0"/>
            <a:r>
              <a:rPr lang="en-US" sz="1200" dirty="0" err="1">
                <a:latin typeface="Montserrat Medium" panose="00000600000000000000" pitchFamily="2" charset="0"/>
              </a:rPr>
              <a:t>PlantVillage</a:t>
            </a:r>
            <a:r>
              <a:rPr lang="en-US" sz="1200" dirty="0">
                <a:latin typeface="Montserrat Medium" panose="00000600000000000000" pitchFamily="2" charset="0"/>
              </a:rPr>
              <a:t> (38 crop-disease categories)</a:t>
            </a:r>
            <a:endParaRPr sz="1200" dirty="0">
              <a:solidFill>
                <a:schemeClr val="dk1"/>
              </a:solidFill>
              <a:latin typeface="Montserrat Medium" panose="00000600000000000000" pitchFamily="2" charset="0"/>
              <a:ea typeface="Montserrat Medium"/>
              <a:cs typeface="Montserrat Medium"/>
              <a:sym typeface="Montserrat Medium"/>
            </a:endParaRPr>
          </a:p>
        </p:txBody>
      </p:sp>
      <p:grpSp>
        <p:nvGrpSpPr>
          <p:cNvPr id="910" name="Google Shape;910;p23">
            <a:extLst>
              <a:ext uri="{FF2B5EF4-FFF2-40B4-BE49-F238E27FC236}">
                <a16:creationId xmlns:a16="http://schemas.microsoft.com/office/drawing/2014/main" id="{9C627ACE-9B1E-8191-A33B-BD3F49E27A12}"/>
              </a:ext>
            </a:extLst>
          </p:cNvPr>
          <p:cNvGrpSpPr/>
          <p:nvPr/>
        </p:nvGrpSpPr>
        <p:grpSpPr>
          <a:xfrm>
            <a:off x="2713869" y="2435802"/>
            <a:ext cx="397922" cy="457199"/>
            <a:chOff x="7270532" y="2052126"/>
            <a:chExt cx="537369" cy="609192"/>
          </a:xfrm>
        </p:grpSpPr>
        <p:sp>
          <p:nvSpPr>
            <p:cNvPr id="911" name="Google Shape;911;p23">
              <a:extLst>
                <a:ext uri="{FF2B5EF4-FFF2-40B4-BE49-F238E27FC236}">
                  <a16:creationId xmlns:a16="http://schemas.microsoft.com/office/drawing/2014/main" id="{671E7C63-CBB5-AF56-492E-046F4CD9028B}"/>
                </a:ext>
              </a:extLst>
            </p:cNvPr>
            <p:cNvSpPr/>
            <p:nvPr/>
          </p:nvSpPr>
          <p:spPr>
            <a:xfrm>
              <a:off x="7344602" y="2117321"/>
              <a:ext cx="463299" cy="543997"/>
            </a:xfrm>
            <a:custGeom>
              <a:avLst/>
              <a:gdLst/>
              <a:ahLst/>
              <a:cxnLst/>
              <a:rect l="l" t="t" r="r" b="b"/>
              <a:pathLst>
                <a:path w="463299" h="543997" extrusionOk="0">
                  <a:moveTo>
                    <a:pt x="448423" y="88007"/>
                  </a:moveTo>
                  <a:lnTo>
                    <a:pt x="431300" y="88007"/>
                  </a:lnTo>
                  <a:cubicBezTo>
                    <a:pt x="431288" y="87978"/>
                    <a:pt x="431277" y="87949"/>
                    <a:pt x="431266" y="87920"/>
                  </a:cubicBezTo>
                  <a:lnTo>
                    <a:pt x="427981" y="79902"/>
                  </a:lnTo>
                  <a:cubicBezTo>
                    <a:pt x="427959" y="79850"/>
                    <a:pt x="427938" y="79798"/>
                    <a:pt x="427915" y="79746"/>
                  </a:cubicBezTo>
                  <a:cubicBezTo>
                    <a:pt x="427916" y="79738"/>
                    <a:pt x="427918" y="79728"/>
                    <a:pt x="427919" y="79721"/>
                  </a:cubicBezTo>
                  <a:lnTo>
                    <a:pt x="440085" y="67462"/>
                  </a:lnTo>
                  <a:cubicBezTo>
                    <a:pt x="445834" y="61669"/>
                    <a:pt x="445834" y="52241"/>
                    <a:pt x="440085" y="46446"/>
                  </a:cubicBezTo>
                  <a:lnTo>
                    <a:pt x="417233" y="23421"/>
                  </a:lnTo>
                  <a:cubicBezTo>
                    <a:pt x="414431" y="20596"/>
                    <a:pt x="410692" y="19040"/>
                    <a:pt x="406708" y="19040"/>
                  </a:cubicBezTo>
                  <a:cubicBezTo>
                    <a:pt x="402723" y="19040"/>
                    <a:pt x="398986" y="20596"/>
                    <a:pt x="396184" y="23419"/>
                  </a:cubicBezTo>
                  <a:lnTo>
                    <a:pt x="384068" y="35626"/>
                  </a:lnTo>
                  <a:cubicBezTo>
                    <a:pt x="384039" y="35613"/>
                    <a:pt x="384009" y="35601"/>
                    <a:pt x="383980" y="35589"/>
                  </a:cubicBezTo>
                  <a:lnTo>
                    <a:pt x="376082" y="32303"/>
                  </a:lnTo>
                  <a:cubicBezTo>
                    <a:pt x="376043" y="32286"/>
                    <a:pt x="376004" y="32272"/>
                    <a:pt x="375965" y="32255"/>
                  </a:cubicBezTo>
                  <a:cubicBezTo>
                    <a:pt x="375963" y="32252"/>
                    <a:pt x="375960" y="32248"/>
                    <a:pt x="375958" y="32244"/>
                  </a:cubicBezTo>
                  <a:lnTo>
                    <a:pt x="375958" y="14873"/>
                  </a:lnTo>
                  <a:cubicBezTo>
                    <a:pt x="375958" y="6673"/>
                    <a:pt x="369286" y="0"/>
                    <a:pt x="361085" y="0"/>
                  </a:cubicBezTo>
                  <a:lnTo>
                    <a:pt x="328814" y="0"/>
                  </a:lnTo>
                  <a:cubicBezTo>
                    <a:pt x="320613" y="0"/>
                    <a:pt x="313941" y="6673"/>
                    <a:pt x="313941" y="14873"/>
                  </a:cubicBezTo>
                  <a:lnTo>
                    <a:pt x="313941" y="32244"/>
                  </a:lnTo>
                  <a:cubicBezTo>
                    <a:pt x="313939" y="32248"/>
                    <a:pt x="313937" y="32252"/>
                    <a:pt x="313934" y="32255"/>
                  </a:cubicBezTo>
                  <a:cubicBezTo>
                    <a:pt x="313895" y="32272"/>
                    <a:pt x="313857" y="32286"/>
                    <a:pt x="313818" y="32303"/>
                  </a:cubicBezTo>
                  <a:lnTo>
                    <a:pt x="305921" y="35589"/>
                  </a:lnTo>
                  <a:cubicBezTo>
                    <a:pt x="305891" y="35602"/>
                    <a:pt x="305862" y="35614"/>
                    <a:pt x="305833" y="35626"/>
                  </a:cubicBezTo>
                  <a:lnTo>
                    <a:pt x="293719" y="23418"/>
                  </a:lnTo>
                  <a:cubicBezTo>
                    <a:pt x="290916" y="20595"/>
                    <a:pt x="287179" y="19040"/>
                    <a:pt x="283195" y="19040"/>
                  </a:cubicBezTo>
                  <a:cubicBezTo>
                    <a:pt x="279298" y="19040"/>
                    <a:pt x="275644" y="20536"/>
                    <a:pt x="272864" y="23242"/>
                  </a:cubicBezTo>
                  <a:cubicBezTo>
                    <a:pt x="250764" y="14848"/>
                    <a:pt x="226836" y="10238"/>
                    <a:pt x="201857" y="10238"/>
                  </a:cubicBezTo>
                  <a:cubicBezTo>
                    <a:pt x="90553" y="10238"/>
                    <a:pt x="0" y="101454"/>
                    <a:pt x="0" y="213575"/>
                  </a:cubicBezTo>
                  <a:cubicBezTo>
                    <a:pt x="0" y="255115"/>
                    <a:pt x="12354" y="295065"/>
                    <a:pt x="35728" y="329107"/>
                  </a:cubicBezTo>
                  <a:cubicBezTo>
                    <a:pt x="57407" y="360679"/>
                    <a:pt x="87094" y="385199"/>
                    <a:pt x="121855" y="400311"/>
                  </a:cubicBezTo>
                  <a:lnTo>
                    <a:pt x="121855" y="433441"/>
                  </a:lnTo>
                  <a:cubicBezTo>
                    <a:pt x="113899" y="436371"/>
                    <a:pt x="108198" y="444005"/>
                    <a:pt x="108198" y="452966"/>
                  </a:cubicBezTo>
                  <a:lnTo>
                    <a:pt x="108198" y="472326"/>
                  </a:lnTo>
                  <a:cubicBezTo>
                    <a:pt x="108198" y="483806"/>
                    <a:pt x="117540" y="493148"/>
                    <a:pt x="129020" y="493148"/>
                  </a:cubicBezTo>
                  <a:lnTo>
                    <a:pt x="142035" y="493148"/>
                  </a:lnTo>
                  <a:lnTo>
                    <a:pt x="142035" y="524488"/>
                  </a:lnTo>
                  <a:cubicBezTo>
                    <a:pt x="142035" y="535246"/>
                    <a:pt x="150769" y="543997"/>
                    <a:pt x="161505" y="543997"/>
                  </a:cubicBezTo>
                  <a:lnTo>
                    <a:pt x="242210" y="543997"/>
                  </a:lnTo>
                  <a:cubicBezTo>
                    <a:pt x="252946" y="543997"/>
                    <a:pt x="261681" y="535246"/>
                    <a:pt x="261681" y="524488"/>
                  </a:cubicBezTo>
                  <a:lnTo>
                    <a:pt x="261681" y="493148"/>
                  </a:lnTo>
                  <a:lnTo>
                    <a:pt x="274695" y="493148"/>
                  </a:lnTo>
                  <a:cubicBezTo>
                    <a:pt x="286176" y="493148"/>
                    <a:pt x="295517" y="483806"/>
                    <a:pt x="295517" y="472326"/>
                  </a:cubicBezTo>
                  <a:lnTo>
                    <a:pt x="295517" y="452966"/>
                  </a:lnTo>
                  <a:cubicBezTo>
                    <a:pt x="295517" y="444005"/>
                    <a:pt x="289815" y="436370"/>
                    <a:pt x="281859" y="433441"/>
                  </a:cubicBezTo>
                  <a:lnTo>
                    <a:pt x="281859" y="400312"/>
                  </a:lnTo>
                  <a:cubicBezTo>
                    <a:pt x="327063" y="380668"/>
                    <a:pt x="363362" y="345354"/>
                    <a:pt x="384484" y="300301"/>
                  </a:cubicBezTo>
                  <a:cubicBezTo>
                    <a:pt x="386576" y="295839"/>
                    <a:pt x="384654" y="290526"/>
                    <a:pt x="380192" y="288433"/>
                  </a:cubicBezTo>
                  <a:cubicBezTo>
                    <a:pt x="375729" y="286340"/>
                    <a:pt x="370416" y="288263"/>
                    <a:pt x="368325" y="292724"/>
                  </a:cubicBezTo>
                  <a:cubicBezTo>
                    <a:pt x="350179" y="331428"/>
                    <a:pt x="319763" y="362250"/>
                    <a:pt x="281859" y="380667"/>
                  </a:cubicBezTo>
                  <a:lnTo>
                    <a:pt x="281859" y="332268"/>
                  </a:lnTo>
                  <a:lnTo>
                    <a:pt x="283863" y="332268"/>
                  </a:lnTo>
                  <a:cubicBezTo>
                    <a:pt x="292064" y="332268"/>
                    <a:pt x="298735" y="325597"/>
                    <a:pt x="298735" y="317396"/>
                  </a:cubicBezTo>
                  <a:lnTo>
                    <a:pt x="298735" y="294141"/>
                  </a:lnTo>
                  <a:cubicBezTo>
                    <a:pt x="298735" y="285940"/>
                    <a:pt x="292064" y="279269"/>
                    <a:pt x="283863" y="279269"/>
                  </a:cubicBezTo>
                  <a:lnTo>
                    <a:pt x="261167" y="279269"/>
                  </a:lnTo>
                  <a:cubicBezTo>
                    <a:pt x="252965" y="279269"/>
                    <a:pt x="246294" y="285940"/>
                    <a:pt x="246294" y="294141"/>
                  </a:cubicBezTo>
                  <a:lnTo>
                    <a:pt x="246294" y="317396"/>
                  </a:lnTo>
                  <a:cubicBezTo>
                    <a:pt x="246294" y="325597"/>
                    <a:pt x="252965" y="332268"/>
                    <a:pt x="261167" y="332268"/>
                  </a:cubicBezTo>
                  <a:lnTo>
                    <a:pt x="264013" y="332268"/>
                  </a:lnTo>
                  <a:lnTo>
                    <a:pt x="264013" y="432142"/>
                  </a:lnTo>
                  <a:lnTo>
                    <a:pt x="251017" y="432142"/>
                  </a:lnTo>
                  <a:lnTo>
                    <a:pt x="251017" y="363681"/>
                  </a:lnTo>
                  <a:cubicBezTo>
                    <a:pt x="251017" y="358012"/>
                    <a:pt x="248228" y="351245"/>
                    <a:pt x="244238" y="347223"/>
                  </a:cubicBezTo>
                  <a:lnTo>
                    <a:pt x="176924" y="279394"/>
                  </a:lnTo>
                  <a:lnTo>
                    <a:pt x="179789" y="276506"/>
                  </a:lnTo>
                  <a:cubicBezTo>
                    <a:pt x="185539" y="270713"/>
                    <a:pt x="185539" y="261284"/>
                    <a:pt x="179789" y="255490"/>
                  </a:cubicBezTo>
                  <a:lnTo>
                    <a:pt x="163708" y="239286"/>
                  </a:lnTo>
                  <a:cubicBezTo>
                    <a:pt x="160905" y="236461"/>
                    <a:pt x="157167" y="234905"/>
                    <a:pt x="153182" y="234905"/>
                  </a:cubicBezTo>
                  <a:cubicBezTo>
                    <a:pt x="149198" y="234905"/>
                    <a:pt x="145460" y="236461"/>
                    <a:pt x="142658" y="239284"/>
                  </a:cubicBezTo>
                  <a:lnTo>
                    <a:pt x="126371" y="255697"/>
                  </a:lnTo>
                  <a:cubicBezTo>
                    <a:pt x="120621" y="261490"/>
                    <a:pt x="120621" y="270918"/>
                    <a:pt x="126371" y="276713"/>
                  </a:cubicBezTo>
                  <a:lnTo>
                    <a:pt x="142452" y="292917"/>
                  </a:lnTo>
                  <a:cubicBezTo>
                    <a:pt x="145254" y="295742"/>
                    <a:pt x="148993" y="297298"/>
                    <a:pt x="152978" y="297298"/>
                  </a:cubicBezTo>
                  <a:cubicBezTo>
                    <a:pt x="156962" y="297298"/>
                    <a:pt x="160700" y="295742"/>
                    <a:pt x="163502" y="292918"/>
                  </a:cubicBezTo>
                  <a:lnTo>
                    <a:pt x="164351" y="292062"/>
                  </a:lnTo>
                  <a:lnTo>
                    <a:pt x="231568" y="359794"/>
                  </a:lnTo>
                  <a:cubicBezTo>
                    <a:pt x="232226" y="360479"/>
                    <a:pt x="233154" y="362734"/>
                    <a:pt x="233171" y="363681"/>
                  </a:cubicBezTo>
                  <a:lnTo>
                    <a:pt x="233171" y="432142"/>
                  </a:lnTo>
                  <a:lnTo>
                    <a:pt x="214721" y="432142"/>
                  </a:lnTo>
                  <a:lnTo>
                    <a:pt x="214721" y="357194"/>
                  </a:lnTo>
                  <a:cubicBezTo>
                    <a:pt x="214721" y="352265"/>
                    <a:pt x="210726" y="348270"/>
                    <a:pt x="205798" y="348270"/>
                  </a:cubicBezTo>
                  <a:cubicBezTo>
                    <a:pt x="200869" y="348270"/>
                    <a:pt x="196874" y="352265"/>
                    <a:pt x="196874" y="357194"/>
                  </a:cubicBezTo>
                  <a:lnTo>
                    <a:pt x="196874" y="432143"/>
                  </a:lnTo>
                  <a:lnTo>
                    <a:pt x="169878" y="432143"/>
                  </a:lnTo>
                  <a:lnTo>
                    <a:pt x="169878" y="368305"/>
                  </a:lnTo>
                  <a:lnTo>
                    <a:pt x="172303" y="368305"/>
                  </a:lnTo>
                  <a:cubicBezTo>
                    <a:pt x="180504" y="368305"/>
                    <a:pt x="187176" y="361633"/>
                    <a:pt x="187176" y="353432"/>
                  </a:cubicBezTo>
                  <a:lnTo>
                    <a:pt x="187176" y="330178"/>
                  </a:lnTo>
                  <a:cubicBezTo>
                    <a:pt x="187176" y="321976"/>
                    <a:pt x="180504" y="315305"/>
                    <a:pt x="172303" y="315305"/>
                  </a:cubicBezTo>
                  <a:lnTo>
                    <a:pt x="149607" y="315305"/>
                  </a:lnTo>
                  <a:cubicBezTo>
                    <a:pt x="141405" y="315305"/>
                    <a:pt x="134734" y="321976"/>
                    <a:pt x="134734" y="330178"/>
                  </a:cubicBezTo>
                  <a:lnTo>
                    <a:pt x="134734" y="353432"/>
                  </a:lnTo>
                  <a:cubicBezTo>
                    <a:pt x="134734" y="361633"/>
                    <a:pt x="141405" y="368305"/>
                    <a:pt x="149607" y="368305"/>
                  </a:cubicBezTo>
                  <a:lnTo>
                    <a:pt x="152031" y="368305"/>
                  </a:lnTo>
                  <a:lnTo>
                    <a:pt x="152031" y="432143"/>
                  </a:lnTo>
                  <a:lnTo>
                    <a:pt x="139704" y="432143"/>
                  </a:lnTo>
                  <a:lnTo>
                    <a:pt x="139704" y="394364"/>
                  </a:lnTo>
                  <a:cubicBezTo>
                    <a:pt x="139704" y="390714"/>
                    <a:pt x="137480" y="387432"/>
                    <a:pt x="134091" y="386077"/>
                  </a:cubicBezTo>
                  <a:cubicBezTo>
                    <a:pt x="100200" y="372537"/>
                    <a:pt x="71276" y="349342"/>
                    <a:pt x="50443" y="319003"/>
                  </a:cubicBezTo>
                  <a:cubicBezTo>
                    <a:pt x="29120" y="287948"/>
                    <a:pt x="17849" y="251492"/>
                    <a:pt x="17849" y="213575"/>
                  </a:cubicBezTo>
                  <a:cubicBezTo>
                    <a:pt x="17849" y="111296"/>
                    <a:pt x="100394" y="28086"/>
                    <a:pt x="201858" y="28086"/>
                  </a:cubicBezTo>
                  <a:cubicBezTo>
                    <a:pt x="221782" y="28086"/>
                    <a:pt x="240969" y="31312"/>
                    <a:pt x="258951" y="37244"/>
                  </a:cubicBezTo>
                  <a:lnTo>
                    <a:pt x="249820" y="46445"/>
                  </a:lnTo>
                  <a:cubicBezTo>
                    <a:pt x="244071" y="52238"/>
                    <a:pt x="244071" y="61667"/>
                    <a:pt x="249820" y="67460"/>
                  </a:cubicBezTo>
                  <a:lnTo>
                    <a:pt x="261984" y="79720"/>
                  </a:lnTo>
                  <a:cubicBezTo>
                    <a:pt x="261985" y="79728"/>
                    <a:pt x="261987" y="79738"/>
                    <a:pt x="261987" y="79745"/>
                  </a:cubicBezTo>
                  <a:cubicBezTo>
                    <a:pt x="261965" y="79796"/>
                    <a:pt x="261943" y="79848"/>
                    <a:pt x="261922" y="79899"/>
                  </a:cubicBezTo>
                  <a:lnTo>
                    <a:pt x="258637" y="87917"/>
                  </a:lnTo>
                  <a:cubicBezTo>
                    <a:pt x="258625" y="87946"/>
                    <a:pt x="258613" y="87976"/>
                    <a:pt x="258601" y="88005"/>
                  </a:cubicBezTo>
                  <a:lnTo>
                    <a:pt x="241478" y="88005"/>
                  </a:lnTo>
                  <a:cubicBezTo>
                    <a:pt x="233277" y="88005"/>
                    <a:pt x="226606" y="94676"/>
                    <a:pt x="226606" y="102877"/>
                  </a:cubicBezTo>
                  <a:lnTo>
                    <a:pt x="226606" y="135488"/>
                  </a:lnTo>
                  <a:cubicBezTo>
                    <a:pt x="226606" y="143690"/>
                    <a:pt x="233277" y="150361"/>
                    <a:pt x="241478" y="150361"/>
                  </a:cubicBezTo>
                  <a:lnTo>
                    <a:pt x="258601" y="150361"/>
                  </a:lnTo>
                  <a:cubicBezTo>
                    <a:pt x="258613" y="150390"/>
                    <a:pt x="258625" y="150421"/>
                    <a:pt x="258637" y="150449"/>
                  </a:cubicBezTo>
                  <a:lnTo>
                    <a:pt x="261921" y="158464"/>
                  </a:lnTo>
                  <a:cubicBezTo>
                    <a:pt x="261942" y="158516"/>
                    <a:pt x="261964" y="158567"/>
                    <a:pt x="261986" y="158620"/>
                  </a:cubicBezTo>
                  <a:cubicBezTo>
                    <a:pt x="261986" y="158628"/>
                    <a:pt x="261984" y="158635"/>
                    <a:pt x="261983" y="158644"/>
                  </a:cubicBezTo>
                  <a:lnTo>
                    <a:pt x="249819" y="170905"/>
                  </a:lnTo>
                  <a:cubicBezTo>
                    <a:pt x="244071" y="176697"/>
                    <a:pt x="244070" y="186125"/>
                    <a:pt x="249819" y="191921"/>
                  </a:cubicBezTo>
                  <a:lnTo>
                    <a:pt x="272671" y="214952"/>
                  </a:lnTo>
                  <a:cubicBezTo>
                    <a:pt x="275473" y="217775"/>
                    <a:pt x="279212" y="219330"/>
                    <a:pt x="283195" y="219330"/>
                  </a:cubicBezTo>
                  <a:cubicBezTo>
                    <a:pt x="287179" y="219330"/>
                    <a:pt x="290916" y="217775"/>
                    <a:pt x="293720" y="214950"/>
                  </a:cubicBezTo>
                  <a:lnTo>
                    <a:pt x="305833" y="202742"/>
                  </a:lnTo>
                  <a:cubicBezTo>
                    <a:pt x="305862" y="202754"/>
                    <a:pt x="305891" y="202767"/>
                    <a:pt x="305921" y="202779"/>
                  </a:cubicBezTo>
                  <a:lnTo>
                    <a:pt x="313818" y="206065"/>
                  </a:lnTo>
                  <a:cubicBezTo>
                    <a:pt x="313857" y="206082"/>
                    <a:pt x="313895" y="206096"/>
                    <a:pt x="313934" y="206113"/>
                  </a:cubicBezTo>
                  <a:cubicBezTo>
                    <a:pt x="313937" y="206117"/>
                    <a:pt x="313939" y="206120"/>
                    <a:pt x="313941" y="206124"/>
                  </a:cubicBezTo>
                  <a:lnTo>
                    <a:pt x="313941" y="223495"/>
                  </a:lnTo>
                  <a:cubicBezTo>
                    <a:pt x="313941" y="231697"/>
                    <a:pt x="320613" y="238368"/>
                    <a:pt x="328814" y="238368"/>
                  </a:cubicBezTo>
                  <a:lnTo>
                    <a:pt x="361086" y="238368"/>
                  </a:lnTo>
                  <a:cubicBezTo>
                    <a:pt x="369288" y="238368"/>
                    <a:pt x="375959" y="231697"/>
                    <a:pt x="375959" y="223495"/>
                  </a:cubicBezTo>
                  <a:lnTo>
                    <a:pt x="375959" y="206124"/>
                  </a:lnTo>
                  <a:cubicBezTo>
                    <a:pt x="375961" y="206120"/>
                    <a:pt x="375964" y="206117"/>
                    <a:pt x="375966" y="206113"/>
                  </a:cubicBezTo>
                  <a:cubicBezTo>
                    <a:pt x="376005" y="206096"/>
                    <a:pt x="376045" y="206081"/>
                    <a:pt x="376084" y="206064"/>
                  </a:cubicBezTo>
                  <a:lnTo>
                    <a:pt x="383982" y="202777"/>
                  </a:lnTo>
                  <a:cubicBezTo>
                    <a:pt x="384012" y="202765"/>
                    <a:pt x="384040" y="202753"/>
                    <a:pt x="384070" y="202740"/>
                  </a:cubicBezTo>
                  <a:lnTo>
                    <a:pt x="385630" y="204312"/>
                  </a:lnTo>
                  <a:cubicBezTo>
                    <a:pt x="385782" y="207379"/>
                    <a:pt x="385868" y="210465"/>
                    <a:pt x="385868" y="213571"/>
                  </a:cubicBezTo>
                  <a:cubicBezTo>
                    <a:pt x="385868" y="221822"/>
                    <a:pt x="385325" y="230119"/>
                    <a:pt x="384257" y="238233"/>
                  </a:cubicBezTo>
                  <a:cubicBezTo>
                    <a:pt x="383613" y="243119"/>
                    <a:pt x="387052" y="247601"/>
                    <a:pt x="391938" y="248245"/>
                  </a:cubicBezTo>
                  <a:cubicBezTo>
                    <a:pt x="396826" y="248895"/>
                    <a:pt x="401307" y="245450"/>
                    <a:pt x="401951" y="240563"/>
                  </a:cubicBezTo>
                  <a:cubicBezTo>
                    <a:pt x="402887" y="233460"/>
                    <a:pt x="403436" y="226231"/>
                    <a:pt x="403626" y="219004"/>
                  </a:cubicBezTo>
                  <a:cubicBezTo>
                    <a:pt x="404629" y="219214"/>
                    <a:pt x="405659" y="219329"/>
                    <a:pt x="406710" y="219329"/>
                  </a:cubicBezTo>
                  <a:cubicBezTo>
                    <a:pt x="410694" y="219329"/>
                    <a:pt x="414431" y="217773"/>
                    <a:pt x="417235" y="214949"/>
                  </a:cubicBezTo>
                  <a:lnTo>
                    <a:pt x="440088" y="191918"/>
                  </a:lnTo>
                  <a:cubicBezTo>
                    <a:pt x="445836" y="186125"/>
                    <a:pt x="445836" y="176697"/>
                    <a:pt x="440087" y="170902"/>
                  </a:cubicBezTo>
                  <a:lnTo>
                    <a:pt x="427922" y="158646"/>
                  </a:lnTo>
                  <a:cubicBezTo>
                    <a:pt x="427921" y="158638"/>
                    <a:pt x="427919" y="158628"/>
                    <a:pt x="427919" y="158620"/>
                  </a:cubicBezTo>
                  <a:cubicBezTo>
                    <a:pt x="427940" y="158569"/>
                    <a:pt x="427963" y="158517"/>
                    <a:pt x="427983" y="158466"/>
                  </a:cubicBezTo>
                  <a:lnTo>
                    <a:pt x="431268" y="150449"/>
                  </a:lnTo>
                  <a:cubicBezTo>
                    <a:pt x="431280" y="150421"/>
                    <a:pt x="431292" y="150390"/>
                    <a:pt x="431304" y="150361"/>
                  </a:cubicBezTo>
                  <a:lnTo>
                    <a:pt x="448427" y="150361"/>
                  </a:lnTo>
                  <a:cubicBezTo>
                    <a:pt x="456628" y="150361"/>
                    <a:pt x="463300" y="143690"/>
                    <a:pt x="463300" y="135488"/>
                  </a:cubicBezTo>
                  <a:lnTo>
                    <a:pt x="463300" y="102880"/>
                  </a:lnTo>
                  <a:cubicBezTo>
                    <a:pt x="463296" y="94678"/>
                    <a:pt x="456625" y="88007"/>
                    <a:pt x="448423" y="88007"/>
                  </a:cubicBezTo>
                  <a:close/>
                  <a:moveTo>
                    <a:pt x="152975" y="278187"/>
                  </a:moveTo>
                  <a:lnTo>
                    <a:pt x="141085" y="266205"/>
                  </a:lnTo>
                  <a:lnTo>
                    <a:pt x="153181" y="254018"/>
                  </a:lnTo>
                  <a:lnTo>
                    <a:pt x="165071" y="266000"/>
                  </a:lnTo>
                  <a:lnTo>
                    <a:pt x="152975" y="278187"/>
                  </a:lnTo>
                  <a:close/>
                  <a:moveTo>
                    <a:pt x="242209" y="526150"/>
                  </a:moveTo>
                  <a:lnTo>
                    <a:pt x="161504" y="526150"/>
                  </a:lnTo>
                  <a:cubicBezTo>
                    <a:pt x="160625" y="526150"/>
                    <a:pt x="159881" y="525389"/>
                    <a:pt x="159881" y="524488"/>
                  </a:cubicBezTo>
                  <a:lnTo>
                    <a:pt x="159881" y="517531"/>
                  </a:lnTo>
                  <a:lnTo>
                    <a:pt x="243832" y="517531"/>
                  </a:lnTo>
                  <a:lnTo>
                    <a:pt x="243832" y="524488"/>
                  </a:lnTo>
                  <a:lnTo>
                    <a:pt x="243832" y="524488"/>
                  </a:lnTo>
                  <a:cubicBezTo>
                    <a:pt x="243832" y="525390"/>
                    <a:pt x="243088" y="526150"/>
                    <a:pt x="242209" y="526150"/>
                  </a:cubicBezTo>
                  <a:close/>
                  <a:moveTo>
                    <a:pt x="243832" y="499683"/>
                  </a:moveTo>
                  <a:lnTo>
                    <a:pt x="159881" y="499683"/>
                  </a:lnTo>
                  <a:lnTo>
                    <a:pt x="159881" y="493148"/>
                  </a:lnTo>
                  <a:lnTo>
                    <a:pt x="243832" y="493148"/>
                  </a:lnTo>
                  <a:lnTo>
                    <a:pt x="243832" y="499683"/>
                  </a:lnTo>
                  <a:close/>
                  <a:moveTo>
                    <a:pt x="264139" y="297117"/>
                  </a:moveTo>
                  <a:lnTo>
                    <a:pt x="280886" y="297117"/>
                  </a:lnTo>
                  <a:lnTo>
                    <a:pt x="280886" y="314422"/>
                  </a:lnTo>
                  <a:lnTo>
                    <a:pt x="264139" y="314422"/>
                  </a:lnTo>
                  <a:lnTo>
                    <a:pt x="264139" y="297117"/>
                  </a:lnTo>
                  <a:close/>
                  <a:moveTo>
                    <a:pt x="152579" y="333152"/>
                  </a:moveTo>
                  <a:lnTo>
                    <a:pt x="169326" y="333152"/>
                  </a:lnTo>
                  <a:lnTo>
                    <a:pt x="169326" y="350457"/>
                  </a:lnTo>
                  <a:lnTo>
                    <a:pt x="152579" y="350457"/>
                  </a:lnTo>
                  <a:lnTo>
                    <a:pt x="152579" y="333152"/>
                  </a:lnTo>
                  <a:close/>
                  <a:moveTo>
                    <a:pt x="126045" y="452965"/>
                  </a:moveTo>
                  <a:cubicBezTo>
                    <a:pt x="126045" y="451353"/>
                    <a:pt x="127407" y="449990"/>
                    <a:pt x="129019" y="449990"/>
                  </a:cubicBezTo>
                  <a:lnTo>
                    <a:pt x="274694" y="449990"/>
                  </a:lnTo>
                  <a:cubicBezTo>
                    <a:pt x="276306" y="449990"/>
                    <a:pt x="277668" y="451353"/>
                    <a:pt x="277668" y="452965"/>
                  </a:cubicBezTo>
                  <a:lnTo>
                    <a:pt x="277668" y="472324"/>
                  </a:lnTo>
                  <a:cubicBezTo>
                    <a:pt x="277668" y="473937"/>
                    <a:pt x="276306" y="475299"/>
                    <a:pt x="274694" y="475299"/>
                  </a:cubicBezTo>
                  <a:lnTo>
                    <a:pt x="129019" y="475299"/>
                  </a:lnTo>
                  <a:cubicBezTo>
                    <a:pt x="127407" y="475299"/>
                    <a:pt x="126045" y="473937"/>
                    <a:pt x="126045" y="472324"/>
                  </a:cubicBezTo>
                  <a:lnTo>
                    <a:pt x="126045" y="452965"/>
                  </a:lnTo>
                  <a:close/>
                  <a:moveTo>
                    <a:pt x="445449" y="132516"/>
                  </a:moveTo>
                  <a:lnTo>
                    <a:pt x="430884" y="132516"/>
                  </a:lnTo>
                  <a:cubicBezTo>
                    <a:pt x="423847" y="132516"/>
                    <a:pt x="417082" y="137277"/>
                    <a:pt x="414671" y="143878"/>
                  </a:cubicBezTo>
                  <a:lnTo>
                    <a:pt x="411552" y="151493"/>
                  </a:lnTo>
                  <a:cubicBezTo>
                    <a:pt x="408631" y="157849"/>
                    <a:pt x="410044" y="165973"/>
                    <a:pt x="414977" y="170944"/>
                  </a:cubicBezTo>
                  <a:lnTo>
                    <a:pt x="425369" y="181415"/>
                  </a:lnTo>
                  <a:lnTo>
                    <a:pt x="406708" y="200222"/>
                  </a:lnTo>
                  <a:lnTo>
                    <a:pt x="396409" y="189841"/>
                  </a:lnTo>
                  <a:cubicBezTo>
                    <a:pt x="393270" y="186681"/>
                    <a:pt x="388746" y="184867"/>
                    <a:pt x="383994" y="184867"/>
                  </a:cubicBezTo>
                  <a:cubicBezTo>
                    <a:pt x="381496" y="184867"/>
                    <a:pt x="379057" y="185392"/>
                    <a:pt x="376916" y="186389"/>
                  </a:cubicBezTo>
                  <a:lnTo>
                    <a:pt x="369421" y="189508"/>
                  </a:lnTo>
                  <a:cubicBezTo>
                    <a:pt x="362848" y="191946"/>
                    <a:pt x="358110" y="198712"/>
                    <a:pt x="358110" y="205730"/>
                  </a:cubicBezTo>
                  <a:lnTo>
                    <a:pt x="358110" y="220523"/>
                  </a:lnTo>
                  <a:lnTo>
                    <a:pt x="331789" y="220523"/>
                  </a:lnTo>
                  <a:lnTo>
                    <a:pt x="331789" y="205730"/>
                  </a:lnTo>
                  <a:cubicBezTo>
                    <a:pt x="331789" y="198712"/>
                    <a:pt x="327051" y="191946"/>
                    <a:pt x="320478" y="189508"/>
                  </a:cubicBezTo>
                  <a:lnTo>
                    <a:pt x="312981" y="186389"/>
                  </a:lnTo>
                  <a:cubicBezTo>
                    <a:pt x="310841" y="185393"/>
                    <a:pt x="308403" y="184869"/>
                    <a:pt x="305907" y="184869"/>
                  </a:cubicBezTo>
                  <a:cubicBezTo>
                    <a:pt x="301154" y="184869"/>
                    <a:pt x="296629" y="186682"/>
                    <a:pt x="293489" y="189846"/>
                  </a:cubicBezTo>
                  <a:lnTo>
                    <a:pt x="283195" y="200222"/>
                  </a:lnTo>
                  <a:lnTo>
                    <a:pt x="264534" y="181415"/>
                  </a:lnTo>
                  <a:lnTo>
                    <a:pt x="274927" y="170939"/>
                  </a:lnTo>
                  <a:cubicBezTo>
                    <a:pt x="279860" y="165969"/>
                    <a:pt x="281272" y="157845"/>
                    <a:pt x="278350" y="151489"/>
                  </a:cubicBezTo>
                  <a:lnTo>
                    <a:pt x="275230" y="143877"/>
                  </a:lnTo>
                  <a:cubicBezTo>
                    <a:pt x="272819" y="137274"/>
                    <a:pt x="266054" y="132515"/>
                    <a:pt x="259018" y="132515"/>
                  </a:cubicBezTo>
                  <a:lnTo>
                    <a:pt x="244452" y="132515"/>
                  </a:lnTo>
                  <a:lnTo>
                    <a:pt x="244452" y="105854"/>
                  </a:lnTo>
                  <a:lnTo>
                    <a:pt x="259018" y="105854"/>
                  </a:lnTo>
                  <a:cubicBezTo>
                    <a:pt x="266054" y="105854"/>
                    <a:pt x="272820" y="101095"/>
                    <a:pt x="275230" y="94492"/>
                  </a:cubicBezTo>
                  <a:lnTo>
                    <a:pt x="278350" y="86877"/>
                  </a:lnTo>
                  <a:cubicBezTo>
                    <a:pt x="281271" y="80522"/>
                    <a:pt x="279858" y="72396"/>
                    <a:pt x="274926" y="67426"/>
                  </a:cubicBezTo>
                  <a:lnTo>
                    <a:pt x="264534" y="56952"/>
                  </a:lnTo>
                  <a:lnTo>
                    <a:pt x="283194" y="38150"/>
                  </a:lnTo>
                  <a:lnTo>
                    <a:pt x="293491" y="48526"/>
                  </a:lnTo>
                  <a:cubicBezTo>
                    <a:pt x="296629" y="51686"/>
                    <a:pt x="301154" y="53501"/>
                    <a:pt x="305907" y="53501"/>
                  </a:cubicBezTo>
                  <a:cubicBezTo>
                    <a:pt x="308403" y="53501"/>
                    <a:pt x="310841" y="52976"/>
                    <a:pt x="312981" y="51980"/>
                  </a:cubicBezTo>
                  <a:lnTo>
                    <a:pt x="320478" y="48862"/>
                  </a:lnTo>
                  <a:cubicBezTo>
                    <a:pt x="327051" y="46424"/>
                    <a:pt x="331789" y="39657"/>
                    <a:pt x="331789" y="32639"/>
                  </a:cubicBezTo>
                  <a:lnTo>
                    <a:pt x="331789" y="17847"/>
                  </a:lnTo>
                  <a:lnTo>
                    <a:pt x="358111" y="17847"/>
                  </a:lnTo>
                  <a:lnTo>
                    <a:pt x="358111" y="32641"/>
                  </a:lnTo>
                  <a:cubicBezTo>
                    <a:pt x="358111" y="39657"/>
                    <a:pt x="362849" y="46426"/>
                    <a:pt x="369423" y="48863"/>
                  </a:cubicBezTo>
                  <a:lnTo>
                    <a:pt x="376917" y="51980"/>
                  </a:lnTo>
                  <a:cubicBezTo>
                    <a:pt x="379058" y="52977"/>
                    <a:pt x="381498" y="53502"/>
                    <a:pt x="383995" y="53502"/>
                  </a:cubicBezTo>
                  <a:cubicBezTo>
                    <a:pt x="388748" y="53502"/>
                    <a:pt x="393273" y="51689"/>
                    <a:pt x="396410" y="48526"/>
                  </a:cubicBezTo>
                  <a:lnTo>
                    <a:pt x="406708" y="38151"/>
                  </a:lnTo>
                  <a:lnTo>
                    <a:pt x="425369" y="56954"/>
                  </a:lnTo>
                  <a:lnTo>
                    <a:pt x="414976" y="67426"/>
                  </a:lnTo>
                  <a:cubicBezTo>
                    <a:pt x="410044" y="72396"/>
                    <a:pt x="408631" y="80521"/>
                    <a:pt x="411552" y="86875"/>
                  </a:cubicBezTo>
                  <a:lnTo>
                    <a:pt x="414671" y="94493"/>
                  </a:lnTo>
                  <a:cubicBezTo>
                    <a:pt x="417083" y="101094"/>
                    <a:pt x="423847" y="105854"/>
                    <a:pt x="430884" y="105854"/>
                  </a:cubicBezTo>
                  <a:lnTo>
                    <a:pt x="445449" y="105854"/>
                  </a:lnTo>
                  <a:lnTo>
                    <a:pt x="445449" y="1325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23">
              <a:extLst>
                <a:ext uri="{FF2B5EF4-FFF2-40B4-BE49-F238E27FC236}">
                  <a16:creationId xmlns:a16="http://schemas.microsoft.com/office/drawing/2014/main" id="{B5C6D37E-9D2B-2346-0E28-EC7187FA263E}"/>
                </a:ext>
              </a:extLst>
            </p:cNvPr>
            <p:cNvSpPr/>
            <p:nvPr/>
          </p:nvSpPr>
          <p:spPr>
            <a:xfrm>
              <a:off x="7627965" y="2174515"/>
              <a:ext cx="123177" cy="123981"/>
            </a:xfrm>
            <a:custGeom>
              <a:avLst/>
              <a:gdLst/>
              <a:ahLst/>
              <a:cxnLst/>
              <a:rect l="l" t="t" r="r" b="b"/>
              <a:pathLst>
                <a:path w="123177" h="123981" extrusionOk="0">
                  <a:moveTo>
                    <a:pt x="120100" y="42599"/>
                  </a:moveTo>
                  <a:cubicBezTo>
                    <a:pt x="118568" y="37915"/>
                    <a:pt x="113526" y="35359"/>
                    <a:pt x="108843" y="36893"/>
                  </a:cubicBezTo>
                  <a:cubicBezTo>
                    <a:pt x="104159" y="38426"/>
                    <a:pt x="101604" y="43465"/>
                    <a:pt x="103138" y="48149"/>
                  </a:cubicBezTo>
                  <a:cubicBezTo>
                    <a:pt x="104592" y="52594"/>
                    <a:pt x="105330" y="57251"/>
                    <a:pt x="105330" y="61991"/>
                  </a:cubicBezTo>
                  <a:cubicBezTo>
                    <a:pt x="105330" y="86332"/>
                    <a:pt x="85707" y="106134"/>
                    <a:pt x="61588" y="106134"/>
                  </a:cubicBezTo>
                  <a:cubicBezTo>
                    <a:pt x="37469" y="106134"/>
                    <a:pt x="17847" y="86332"/>
                    <a:pt x="17847" y="61991"/>
                  </a:cubicBezTo>
                  <a:cubicBezTo>
                    <a:pt x="17847" y="37651"/>
                    <a:pt x="37469" y="17847"/>
                    <a:pt x="61588" y="17847"/>
                  </a:cubicBezTo>
                  <a:cubicBezTo>
                    <a:pt x="66550" y="17847"/>
                    <a:pt x="71414" y="18677"/>
                    <a:pt x="76046" y="20313"/>
                  </a:cubicBezTo>
                  <a:cubicBezTo>
                    <a:pt x="80694" y="21951"/>
                    <a:pt x="85790" y="19516"/>
                    <a:pt x="87431" y="14869"/>
                  </a:cubicBezTo>
                  <a:cubicBezTo>
                    <a:pt x="89072" y="10223"/>
                    <a:pt x="86636" y="5126"/>
                    <a:pt x="81989" y="3484"/>
                  </a:cubicBezTo>
                  <a:cubicBezTo>
                    <a:pt x="75442" y="1173"/>
                    <a:pt x="68578" y="0"/>
                    <a:pt x="61588" y="0"/>
                  </a:cubicBezTo>
                  <a:cubicBezTo>
                    <a:pt x="27628" y="0"/>
                    <a:pt x="0" y="27809"/>
                    <a:pt x="0" y="61991"/>
                  </a:cubicBezTo>
                  <a:cubicBezTo>
                    <a:pt x="0" y="96173"/>
                    <a:pt x="27628" y="123981"/>
                    <a:pt x="61588" y="123981"/>
                  </a:cubicBezTo>
                  <a:cubicBezTo>
                    <a:pt x="95548" y="123981"/>
                    <a:pt x="123177" y="96173"/>
                    <a:pt x="123177" y="61991"/>
                  </a:cubicBezTo>
                  <a:cubicBezTo>
                    <a:pt x="123177" y="55364"/>
                    <a:pt x="122142" y="48839"/>
                    <a:pt x="120100" y="425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23">
              <a:extLst>
                <a:ext uri="{FF2B5EF4-FFF2-40B4-BE49-F238E27FC236}">
                  <a16:creationId xmlns:a16="http://schemas.microsoft.com/office/drawing/2014/main" id="{7D9F59A9-6630-AC59-6FAE-D2DA6EE974A4}"/>
                </a:ext>
              </a:extLst>
            </p:cNvPr>
            <p:cNvSpPr/>
            <p:nvPr/>
          </p:nvSpPr>
          <p:spPr>
            <a:xfrm>
              <a:off x="7658368" y="2205150"/>
              <a:ext cx="62370" cy="62713"/>
            </a:xfrm>
            <a:custGeom>
              <a:avLst/>
              <a:gdLst/>
              <a:ahLst/>
              <a:cxnLst/>
              <a:rect l="l" t="t" r="r" b="b"/>
              <a:pathLst>
                <a:path w="62370" h="62713" extrusionOk="0">
                  <a:moveTo>
                    <a:pt x="31185" y="0"/>
                  </a:moveTo>
                  <a:cubicBezTo>
                    <a:pt x="13989" y="0"/>
                    <a:pt x="0" y="14066"/>
                    <a:pt x="0" y="31357"/>
                  </a:cubicBezTo>
                  <a:cubicBezTo>
                    <a:pt x="0" y="48646"/>
                    <a:pt x="13990" y="62714"/>
                    <a:pt x="31185" y="62714"/>
                  </a:cubicBezTo>
                  <a:cubicBezTo>
                    <a:pt x="48382" y="62714"/>
                    <a:pt x="62371" y="48647"/>
                    <a:pt x="62371" y="31357"/>
                  </a:cubicBezTo>
                  <a:cubicBezTo>
                    <a:pt x="62372" y="14067"/>
                    <a:pt x="48382" y="0"/>
                    <a:pt x="31185" y="0"/>
                  </a:cubicBezTo>
                  <a:close/>
                  <a:moveTo>
                    <a:pt x="31185" y="44865"/>
                  </a:moveTo>
                  <a:cubicBezTo>
                    <a:pt x="23830" y="44865"/>
                    <a:pt x="17847" y="38805"/>
                    <a:pt x="17847" y="31356"/>
                  </a:cubicBezTo>
                  <a:cubicBezTo>
                    <a:pt x="17847" y="23906"/>
                    <a:pt x="23831" y="17846"/>
                    <a:pt x="31185" y="17846"/>
                  </a:cubicBezTo>
                  <a:cubicBezTo>
                    <a:pt x="38541" y="17846"/>
                    <a:pt x="44523" y="23906"/>
                    <a:pt x="44523" y="31356"/>
                  </a:cubicBezTo>
                  <a:cubicBezTo>
                    <a:pt x="44525" y="38806"/>
                    <a:pt x="38541" y="44865"/>
                    <a:pt x="31185" y="4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23">
              <a:extLst>
                <a:ext uri="{FF2B5EF4-FFF2-40B4-BE49-F238E27FC236}">
                  <a16:creationId xmlns:a16="http://schemas.microsoft.com/office/drawing/2014/main" id="{C8D98BBE-5D86-754E-2AD9-B641BAB2F364}"/>
                </a:ext>
              </a:extLst>
            </p:cNvPr>
            <p:cNvSpPr/>
            <p:nvPr/>
          </p:nvSpPr>
          <p:spPr>
            <a:xfrm>
              <a:off x="7524175" y="2292438"/>
              <a:ext cx="52441" cy="117230"/>
            </a:xfrm>
            <a:custGeom>
              <a:avLst/>
              <a:gdLst/>
              <a:ahLst/>
              <a:cxnLst/>
              <a:rect l="l" t="t" r="r" b="b"/>
              <a:pathLst>
                <a:path w="52441" h="117230" extrusionOk="0">
                  <a:moveTo>
                    <a:pt x="37569" y="0"/>
                  </a:moveTo>
                  <a:lnTo>
                    <a:pt x="14873" y="0"/>
                  </a:lnTo>
                  <a:cubicBezTo>
                    <a:pt x="6671" y="0"/>
                    <a:pt x="0" y="6671"/>
                    <a:pt x="0" y="14873"/>
                  </a:cubicBezTo>
                  <a:lnTo>
                    <a:pt x="0" y="38127"/>
                  </a:lnTo>
                  <a:cubicBezTo>
                    <a:pt x="0" y="46328"/>
                    <a:pt x="6671" y="53000"/>
                    <a:pt x="14873" y="53000"/>
                  </a:cubicBezTo>
                  <a:lnTo>
                    <a:pt x="17298" y="53000"/>
                  </a:lnTo>
                  <a:lnTo>
                    <a:pt x="17298" y="108307"/>
                  </a:lnTo>
                  <a:cubicBezTo>
                    <a:pt x="17298" y="113236"/>
                    <a:pt x="21293" y="117230"/>
                    <a:pt x="26221" y="117230"/>
                  </a:cubicBezTo>
                  <a:cubicBezTo>
                    <a:pt x="31150" y="117230"/>
                    <a:pt x="35145" y="113236"/>
                    <a:pt x="35145" y="108307"/>
                  </a:cubicBezTo>
                  <a:lnTo>
                    <a:pt x="35145" y="53000"/>
                  </a:lnTo>
                  <a:lnTo>
                    <a:pt x="37569" y="53000"/>
                  </a:lnTo>
                  <a:cubicBezTo>
                    <a:pt x="45770" y="53000"/>
                    <a:pt x="52442" y="46328"/>
                    <a:pt x="52442" y="38127"/>
                  </a:cubicBezTo>
                  <a:lnTo>
                    <a:pt x="52442" y="14873"/>
                  </a:lnTo>
                  <a:cubicBezTo>
                    <a:pt x="52442" y="6671"/>
                    <a:pt x="45770" y="0"/>
                    <a:pt x="37569" y="0"/>
                  </a:cubicBezTo>
                  <a:close/>
                  <a:moveTo>
                    <a:pt x="34594" y="35152"/>
                  </a:moveTo>
                  <a:lnTo>
                    <a:pt x="17847" y="35152"/>
                  </a:lnTo>
                  <a:lnTo>
                    <a:pt x="17847" y="17847"/>
                  </a:lnTo>
                  <a:lnTo>
                    <a:pt x="34594" y="17847"/>
                  </a:lnTo>
                  <a:lnTo>
                    <a:pt x="34594" y="351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23">
              <a:extLst>
                <a:ext uri="{FF2B5EF4-FFF2-40B4-BE49-F238E27FC236}">
                  <a16:creationId xmlns:a16="http://schemas.microsoft.com/office/drawing/2014/main" id="{686B6EF8-9FAC-BFB9-8EA8-70CC793F82B8}"/>
                </a:ext>
              </a:extLst>
            </p:cNvPr>
            <p:cNvSpPr/>
            <p:nvPr/>
          </p:nvSpPr>
          <p:spPr>
            <a:xfrm>
              <a:off x="7541472" y="2052126"/>
              <a:ext cx="17847" cy="42712"/>
            </a:xfrm>
            <a:custGeom>
              <a:avLst/>
              <a:gdLst/>
              <a:ahLst/>
              <a:cxnLst/>
              <a:rect l="l" t="t" r="r" b="b"/>
              <a:pathLst>
                <a:path w="17847" h="42712" extrusionOk="0">
                  <a:moveTo>
                    <a:pt x="8924" y="0"/>
                  </a:moveTo>
                  <a:cubicBezTo>
                    <a:pt x="3995" y="0"/>
                    <a:pt x="0" y="3994"/>
                    <a:pt x="0" y="8924"/>
                  </a:cubicBezTo>
                  <a:lnTo>
                    <a:pt x="0" y="33789"/>
                  </a:lnTo>
                  <a:cubicBezTo>
                    <a:pt x="0" y="38718"/>
                    <a:pt x="3995" y="42713"/>
                    <a:pt x="8924" y="42713"/>
                  </a:cubicBezTo>
                  <a:cubicBezTo>
                    <a:pt x="13852" y="42713"/>
                    <a:pt x="17847" y="38718"/>
                    <a:pt x="17847" y="33789"/>
                  </a:cubicBezTo>
                  <a:lnTo>
                    <a:pt x="17847" y="8924"/>
                  </a:lnTo>
                  <a:cubicBezTo>
                    <a:pt x="17847" y="3994"/>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23">
              <a:extLst>
                <a:ext uri="{FF2B5EF4-FFF2-40B4-BE49-F238E27FC236}">
                  <a16:creationId xmlns:a16="http://schemas.microsoft.com/office/drawing/2014/main" id="{D8782682-4EAB-0612-38AF-57704B53E2EC}"/>
                </a:ext>
              </a:extLst>
            </p:cNvPr>
            <p:cNvSpPr/>
            <p:nvPr/>
          </p:nvSpPr>
          <p:spPr>
            <a:xfrm>
              <a:off x="7462658" y="2064427"/>
              <a:ext cx="24965" cy="41672"/>
            </a:xfrm>
            <a:custGeom>
              <a:avLst/>
              <a:gdLst/>
              <a:ahLst/>
              <a:cxnLst/>
              <a:rect l="l" t="t" r="r" b="b"/>
              <a:pathLst>
                <a:path w="24965" h="41672" extrusionOk="0">
                  <a:moveTo>
                    <a:pt x="24590" y="30194"/>
                  </a:moveTo>
                  <a:lnTo>
                    <a:pt x="17477" y="6374"/>
                  </a:lnTo>
                  <a:cubicBezTo>
                    <a:pt x="16066" y="1650"/>
                    <a:pt x="11095" y="-1035"/>
                    <a:pt x="6373" y="376"/>
                  </a:cubicBezTo>
                  <a:cubicBezTo>
                    <a:pt x="1650" y="1787"/>
                    <a:pt x="-1035" y="6757"/>
                    <a:pt x="376" y="11479"/>
                  </a:cubicBezTo>
                  <a:lnTo>
                    <a:pt x="7487" y="35300"/>
                  </a:lnTo>
                  <a:cubicBezTo>
                    <a:pt x="8644" y="39171"/>
                    <a:pt x="12192" y="41672"/>
                    <a:pt x="16035" y="41672"/>
                  </a:cubicBezTo>
                  <a:cubicBezTo>
                    <a:pt x="16880" y="41672"/>
                    <a:pt x="17740" y="41551"/>
                    <a:pt x="18592" y="41298"/>
                  </a:cubicBezTo>
                  <a:cubicBezTo>
                    <a:pt x="23315" y="39887"/>
                    <a:pt x="26000" y="34917"/>
                    <a:pt x="24590" y="301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23">
              <a:extLst>
                <a:ext uri="{FF2B5EF4-FFF2-40B4-BE49-F238E27FC236}">
                  <a16:creationId xmlns:a16="http://schemas.microsoft.com/office/drawing/2014/main" id="{F8700833-5779-377F-78B0-139713D54846}"/>
                </a:ext>
              </a:extLst>
            </p:cNvPr>
            <p:cNvSpPr/>
            <p:nvPr/>
          </p:nvSpPr>
          <p:spPr>
            <a:xfrm>
              <a:off x="7390682" y="2098929"/>
              <a:ext cx="31475" cy="38616"/>
            </a:xfrm>
            <a:custGeom>
              <a:avLst/>
              <a:gdLst/>
              <a:ahLst/>
              <a:cxnLst/>
              <a:rect l="l" t="t" r="r" b="b"/>
              <a:pathLst>
                <a:path w="31475" h="38616" extrusionOk="0">
                  <a:moveTo>
                    <a:pt x="30012" y="24796"/>
                  </a:moveTo>
                  <a:lnTo>
                    <a:pt x="16386" y="4029"/>
                  </a:lnTo>
                  <a:cubicBezTo>
                    <a:pt x="13682" y="-92"/>
                    <a:pt x="8150" y="-1239"/>
                    <a:pt x="4029" y="1464"/>
                  </a:cubicBezTo>
                  <a:cubicBezTo>
                    <a:pt x="-91" y="4168"/>
                    <a:pt x="-1240" y="9700"/>
                    <a:pt x="1464" y="13820"/>
                  </a:cubicBezTo>
                  <a:lnTo>
                    <a:pt x="15091" y="34586"/>
                  </a:lnTo>
                  <a:cubicBezTo>
                    <a:pt x="16805" y="37198"/>
                    <a:pt x="19654" y="38616"/>
                    <a:pt x="22560" y="38616"/>
                  </a:cubicBezTo>
                  <a:cubicBezTo>
                    <a:pt x="24240" y="38616"/>
                    <a:pt x="25938" y="38143"/>
                    <a:pt x="27446" y="37153"/>
                  </a:cubicBezTo>
                  <a:cubicBezTo>
                    <a:pt x="31567" y="34450"/>
                    <a:pt x="32716" y="28917"/>
                    <a:pt x="30012" y="247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23">
              <a:extLst>
                <a:ext uri="{FF2B5EF4-FFF2-40B4-BE49-F238E27FC236}">
                  <a16:creationId xmlns:a16="http://schemas.microsoft.com/office/drawing/2014/main" id="{22C367A5-2B77-4FC8-A2B6-78FCBA8EC8AF}"/>
                </a:ext>
              </a:extLst>
            </p:cNvPr>
            <p:cNvSpPr/>
            <p:nvPr/>
          </p:nvSpPr>
          <p:spPr>
            <a:xfrm>
              <a:off x="7331605" y="2152718"/>
              <a:ext cx="36841" cy="33816"/>
            </a:xfrm>
            <a:custGeom>
              <a:avLst/>
              <a:gdLst/>
              <a:ahLst/>
              <a:cxnLst/>
              <a:rect l="l" t="t" r="r" b="b"/>
              <a:pathLst>
                <a:path w="36841" h="33816" extrusionOk="0">
                  <a:moveTo>
                    <a:pt x="33660" y="18063"/>
                  </a:moveTo>
                  <a:lnTo>
                    <a:pt x="14667" y="2095"/>
                  </a:lnTo>
                  <a:cubicBezTo>
                    <a:pt x="10894" y="-1079"/>
                    <a:pt x="5265" y="-591"/>
                    <a:pt x="2094" y="3181"/>
                  </a:cubicBezTo>
                  <a:cubicBezTo>
                    <a:pt x="-1078" y="6954"/>
                    <a:pt x="-591" y="12583"/>
                    <a:pt x="3182" y="15754"/>
                  </a:cubicBezTo>
                  <a:lnTo>
                    <a:pt x="22174" y="31723"/>
                  </a:lnTo>
                  <a:cubicBezTo>
                    <a:pt x="23846" y="33130"/>
                    <a:pt x="25885" y="33817"/>
                    <a:pt x="27912" y="33817"/>
                  </a:cubicBezTo>
                  <a:cubicBezTo>
                    <a:pt x="30456" y="33817"/>
                    <a:pt x="32982" y="32735"/>
                    <a:pt x="34748" y="30636"/>
                  </a:cubicBezTo>
                  <a:cubicBezTo>
                    <a:pt x="37920" y="26863"/>
                    <a:pt x="37432" y="21234"/>
                    <a:pt x="33660" y="18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23">
              <a:extLst>
                <a:ext uri="{FF2B5EF4-FFF2-40B4-BE49-F238E27FC236}">
                  <a16:creationId xmlns:a16="http://schemas.microsoft.com/office/drawing/2014/main" id="{039BBAA5-0EE5-C9D5-3EB3-8D460B1CF6D7}"/>
                </a:ext>
              </a:extLst>
            </p:cNvPr>
            <p:cNvSpPr/>
            <p:nvPr/>
          </p:nvSpPr>
          <p:spPr>
            <a:xfrm>
              <a:off x="7290396" y="2221268"/>
              <a:ext cx="40610" cy="27674"/>
            </a:xfrm>
            <a:custGeom>
              <a:avLst/>
              <a:gdLst/>
              <a:ahLst/>
              <a:cxnLst/>
              <a:rect l="l" t="t" r="r" b="b"/>
              <a:pathLst>
                <a:path w="40610" h="27674" extrusionOk="0">
                  <a:moveTo>
                    <a:pt x="35221" y="10557"/>
                  </a:moveTo>
                  <a:lnTo>
                    <a:pt x="12462" y="733"/>
                  </a:lnTo>
                  <a:cubicBezTo>
                    <a:pt x="7936" y="-1220"/>
                    <a:pt x="2685" y="864"/>
                    <a:pt x="733" y="5390"/>
                  </a:cubicBezTo>
                  <a:cubicBezTo>
                    <a:pt x="-1220" y="9914"/>
                    <a:pt x="865" y="15165"/>
                    <a:pt x="5390" y="17118"/>
                  </a:cubicBezTo>
                  <a:lnTo>
                    <a:pt x="28149" y="26942"/>
                  </a:lnTo>
                  <a:cubicBezTo>
                    <a:pt x="29302" y="27439"/>
                    <a:pt x="30501" y="27675"/>
                    <a:pt x="31680" y="27675"/>
                  </a:cubicBezTo>
                  <a:cubicBezTo>
                    <a:pt x="35134" y="27675"/>
                    <a:pt x="38423" y="25658"/>
                    <a:pt x="39878" y="22285"/>
                  </a:cubicBezTo>
                  <a:cubicBezTo>
                    <a:pt x="41831" y="17760"/>
                    <a:pt x="39746" y="12509"/>
                    <a:pt x="35221" y="10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23">
              <a:extLst>
                <a:ext uri="{FF2B5EF4-FFF2-40B4-BE49-F238E27FC236}">
                  <a16:creationId xmlns:a16="http://schemas.microsoft.com/office/drawing/2014/main" id="{7B7C19FF-C209-4D08-9A25-870FC9B74DB3}"/>
                </a:ext>
              </a:extLst>
            </p:cNvPr>
            <p:cNvSpPr/>
            <p:nvPr/>
          </p:nvSpPr>
          <p:spPr>
            <a:xfrm>
              <a:off x="7270532" y="2298807"/>
              <a:ext cx="42460" cy="20700"/>
            </a:xfrm>
            <a:custGeom>
              <a:avLst/>
              <a:gdLst/>
              <a:ahLst/>
              <a:cxnLst/>
              <a:rect l="l" t="t" r="r" b="b"/>
              <a:pathLst>
                <a:path w="42460" h="20700" extrusionOk="0">
                  <a:moveTo>
                    <a:pt x="34562" y="2910"/>
                  </a:moveTo>
                  <a:lnTo>
                    <a:pt x="9951" y="61"/>
                  </a:lnTo>
                  <a:cubicBezTo>
                    <a:pt x="5054" y="-509"/>
                    <a:pt x="628" y="3004"/>
                    <a:pt x="60" y="7899"/>
                  </a:cubicBezTo>
                  <a:cubicBezTo>
                    <a:pt x="-507" y="12794"/>
                    <a:pt x="3003" y="17223"/>
                    <a:pt x="7899" y="17790"/>
                  </a:cubicBezTo>
                  <a:lnTo>
                    <a:pt x="32509" y="20640"/>
                  </a:lnTo>
                  <a:cubicBezTo>
                    <a:pt x="32858" y="20680"/>
                    <a:pt x="33203" y="20701"/>
                    <a:pt x="33547" y="20701"/>
                  </a:cubicBezTo>
                  <a:cubicBezTo>
                    <a:pt x="38016" y="20701"/>
                    <a:pt x="41874" y="17349"/>
                    <a:pt x="42400" y="12801"/>
                  </a:cubicBezTo>
                  <a:cubicBezTo>
                    <a:pt x="42968" y="7906"/>
                    <a:pt x="39458" y="3478"/>
                    <a:pt x="34562" y="2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23">
              <a:extLst>
                <a:ext uri="{FF2B5EF4-FFF2-40B4-BE49-F238E27FC236}">
                  <a16:creationId xmlns:a16="http://schemas.microsoft.com/office/drawing/2014/main" id="{A8F77D3C-389E-BC3F-A881-EF02EDFB8EF9}"/>
                </a:ext>
              </a:extLst>
            </p:cNvPr>
            <p:cNvSpPr/>
            <p:nvPr/>
          </p:nvSpPr>
          <p:spPr>
            <a:xfrm>
              <a:off x="7273680" y="2374446"/>
              <a:ext cx="42241" cy="22213"/>
            </a:xfrm>
            <a:custGeom>
              <a:avLst/>
              <a:gdLst/>
              <a:ahLst/>
              <a:cxnLst/>
              <a:rect l="l" t="t" r="r" b="b"/>
              <a:pathLst>
                <a:path w="42241" h="22213" extrusionOk="0">
                  <a:moveTo>
                    <a:pt x="42100" y="7354"/>
                  </a:moveTo>
                  <a:cubicBezTo>
                    <a:pt x="41233" y="2502"/>
                    <a:pt x="36598" y="-726"/>
                    <a:pt x="31744" y="141"/>
                  </a:cubicBezTo>
                  <a:lnTo>
                    <a:pt x="7354" y="4504"/>
                  </a:lnTo>
                  <a:cubicBezTo>
                    <a:pt x="2503" y="5371"/>
                    <a:pt x="-727" y="10008"/>
                    <a:pt x="141" y="14859"/>
                  </a:cubicBezTo>
                  <a:cubicBezTo>
                    <a:pt x="913" y="19179"/>
                    <a:pt x="4676" y="22213"/>
                    <a:pt x="8915" y="22213"/>
                  </a:cubicBezTo>
                  <a:cubicBezTo>
                    <a:pt x="9436" y="22213"/>
                    <a:pt x="9966" y="22168"/>
                    <a:pt x="10497" y="22073"/>
                  </a:cubicBezTo>
                  <a:lnTo>
                    <a:pt x="34888" y="17710"/>
                  </a:lnTo>
                  <a:cubicBezTo>
                    <a:pt x="39739" y="16842"/>
                    <a:pt x="42968" y="12205"/>
                    <a:pt x="42100" y="7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23">
              <a:extLst>
                <a:ext uri="{FF2B5EF4-FFF2-40B4-BE49-F238E27FC236}">
                  <a16:creationId xmlns:a16="http://schemas.microsoft.com/office/drawing/2014/main" id="{EFC78B85-2A9D-4A9F-5CA8-F81832BD9A8F}"/>
                </a:ext>
              </a:extLst>
            </p:cNvPr>
            <p:cNvSpPr/>
            <p:nvPr/>
          </p:nvSpPr>
          <p:spPr>
            <a:xfrm>
              <a:off x="7299578" y="2443327"/>
              <a:ext cx="39966" cy="29057"/>
            </a:xfrm>
            <a:custGeom>
              <a:avLst/>
              <a:gdLst/>
              <a:ahLst/>
              <a:cxnLst/>
              <a:rect l="l" t="t" r="r" b="b"/>
              <a:pathLst>
                <a:path w="39966" h="29057" extrusionOk="0">
                  <a:moveTo>
                    <a:pt x="39001" y="4891"/>
                  </a:moveTo>
                  <a:cubicBezTo>
                    <a:pt x="36773" y="495"/>
                    <a:pt x="31401" y="-1261"/>
                    <a:pt x="27007" y="964"/>
                  </a:cubicBezTo>
                  <a:lnTo>
                    <a:pt x="4892" y="12171"/>
                  </a:lnTo>
                  <a:cubicBezTo>
                    <a:pt x="495" y="14400"/>
                    <a:pt x="-1262" y="19769"/>
                    <a:pt x="965" y="24165"/>
                  </a:cubicBezTo>
                  <a:cubicBezTo>
                    <a:pt x="2538" y="27268"/>
                    <a:pt x="5676" y="29057"/>
                    <a:pt x="8933" y="29057"/>
                  </a:cubicBezTo>
                  <a:cubicBezTo>
                    <a:pt x="10289" y="29057"/>
                    <a:pt x="11667" y="28746"/>
                    <a:pt x="12959" y="28091"/>
                  </a:cubicBezTo>
                  <a:lnTo>
                    <a:pt x="35074" y="16884"/>
                  </a:lnTo>
                  <a:cubicBezTo>
                    <a:pt x="39471" y="14656"/>
                    <a:pt x="41228" y="9286"/>
                    <a:pt x="39001" y="48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3">
              <a:extLst>
                <a:ext uri="{FF2B5EF4-FFF2-40B4-BE49-F238E27FC236}">
                  <a16:creationId xmlns:a16="http://schemas.microsoft.com/office/drawing/2014/main" id="{B4BA29B1-7C86-2AB2-D8A1-F62CECD17E17}"/>
                </a:ext>
              </a:extLst>
            </p:cNvPr>
            <p:cNvSpPr/>
            <p:nvPr/>
          </p:nvSpPr>
          <p:spPr>
            <a:xfrm>
              <a:off x="7346043" y="2502501"/>
              <a:ext cx="35827" cy="34955"/>
            </a:xfrm>
            <a:custGeom>
              <a:avLst/>
              <a:gdLst/>
              <a:ahLst/>
              <a:cxnLst/>
              <a:rect l="l" t="t" r="r" b="b"/>
              <a:pathLst>
                <a:path w="35827" h="34955" extrusionOk="0">
                  <a:moveTo>
                    <a:pt x="33368" y="2772"/>
                  </a:moveTo>
                  <a:cubicBezTo>
                    <a:pt x="29971" y="-798"/>
                    <a:pt x="24323" y="-938"/>
                    <a:pt x="20752" y="2458"/>
                  </a:cubicBezTo>
                  <a:lnTo>
                    <a:pt x="2773" y="19567"/>
                  </a:lnTo>
                  <a:cubicBezTo>
                    <a:pt x="-798" y="22964"/>
                    <a:pt x="-939" y="28613"/>
                    <a:pt x="2460" y="32184"/>
                  </a:cubicBezTo>
                  <a:cubicBezTo>
                    <a:pt x="4213" y="34028"/>
                    <a:pt x="6567" y="34956"/>
                    <a:pt x="8925" y="34956"/>
                  </a:cubicBezTo>
                  <a:cubicBezTo>
                    <a:pt x="11135" y="34956"/>
                    <a:pt x="13349" y="34140"/>
                    <a:pt x="15075" y="32498"/>
                  </a:cubicBezTo>
                  <a:lnTo>
                    <a:pt x="33055" y="15389"/>
                  </a:lnTo>
                  <a:cubicBezTo>
                    <a:pt x="36626" y="11992"/>
                    <a:pt x="36766" y="6343"/>
                    <a:pt x="33368" y="27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3">
              <a:extLst>
                <a:ext uri="{FF2B5EF4-FFF2-40B4-BE49-F238E27FC236}">
                  <a16:creationId xmlns:a16="http://schemas.microsoft.com/office/drawing/2014/main" id="{C839472F-7CA7-F360-7F72-F3D3C4A3BCEC}"/>
                </a:ext>
              </a:extLst>
            </p:cNvPr>
            <p:cNvSpPr/>
            <p:nvPr/>
          </p:nvSpPr>
          <p:spPr>
            <a:xfrm>
              <a:off x="7442198" y="2272306"/>
              <a:ext cx="52441" cy="52999"/>
            </a:xfrm>
            <a:custGeom>
              <a:avLst/>
              <a:gdLst/>
              <a:ahLst/>
              <a:cxnLst/>
              <a:rect l="l" t="t" r="r" b="b"/>
              <a:pathLst>
                <a:path w="52441" h="52999" extrusionOk="0">
                  <a:moveTo>
                    <a:pt x="37569" y="0"/>
                  </a:moveTo>
                  <a:lnTo>
                    <a:pt x="14873" y="0"/>
                  </a:lnTo>
                  <a:cubicBezTo>
                    <a:pt x="6671" y="0"/>
                    <a:pt x="0" y="6671"/>
                    <a:pt x="0" y="14873"/>
                  </a:cubicBezTo>
                  <a:lnTo>
                    <a:pt x="0" y="38127"/>
                  </a:lnTo>
                  <a:cubicBezTo>
                    <a:pt x="0" y="46328"/>
                    <a:pt x="6671" y="53000"/>
                    <a:pt x="14873" y="53000"/>
                  </a:cubicBezTo>
                  <a:lnTo>
                    <a:pt x="37569" y="53000"/>
                  </a:lnTo>
                  <a:cubicBezTo>
                    <a:pt x="45770" y="53000"/>
                    <a:pt x="52442" y="46328"/>
                    <a:pt x="52442" y="38127"/>
                  </a:cubicBezTo>
                  <a:lnTo>
                    <a:pt x="52442" y="14873"/>
                  </a:lnTo>
                  <a:cubicBezTo>
                    <a:pt x="52442" y="6671"/>
                    <a:pt x="45770" y="0"/>
                    <a:pt x="37569" y="0"/>
                  </a:cubicBezTo>
                  <a:close/>
                  <a:moveTo>
                    <a:pt x="34594" y="35152"/>
                  </a:moveTo>
                  <a:lnTo>
                    <a:pt x="17847" y="35152"/>
                  </a:lnTo>
                  <a:lnTo>
                    <a:pt x="17847" y="17847"/>
                  </a:lnTo>
                  <a:lnTo>
                    <a:pt x="34594" y="17847"/>
                  </a:lnTo>
                  <a:lnTo>
                    <a:pt x="34594" y="351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3">
              <a:extLst>
                <a:ext uri="{FF2B5EF4-FFF2-40B4-BE49-F238E27FC236}">
                  <a16:creationId xmlns:a16="http://schemas.microsoft.com/office/drawing/2014/main" id="{448E42F9-C0FE-778E-2840-726C425019C7}"/>
                </a:ext>
              </a:extLst>
            </p:cNvPr>
            <p:cNvSpPr/>
            <p:nvPr/>
          </p:nvSpPr>
          <p:spPr>
            <a:xfrm>
              <a:off x="7482907" y="2203913"/>
              <a:ext cx="52441" cy="52999"/>
            </a:xfrm>
            <a:custGeom>
              <a:avLst/>
              <a:gdLst/>
              <a:ahLst/>
              <a:cxnLst/>
              <a:rect l="l" t="t" r="r" b="b"/>
              <a:pathLst>
                <a:path w="52441" h="52999" extrusionOk="0">
                  <a:moveTo>
                    <a:pt x="37569" y="0"/>
                  </a:moveTo>
                  <a:lnTo>
                    <a:pt x="14873" y="0"/>
                  </a:lnTo>
                  <a:cubicBezTo>
                    <a:pt x="6671" y="0"/>
                    <a:pt x="0" y="6671"/>
                    <a:pt x="0" y="14873"/>
                  </a:cubicBezTo>
                  <a:lnTo>
                    <a:pt x="0" y="38127"/>
                  </a:lnTo>
                  <a:cubicBezTo>
                    <a:pt x="0" y="46328"/>
                    <a:pt x="6671" y="53000"/>
                    <a:pt x="14873" y="53000"/>
                  </a:cubicBezTo>
                  <a:lnTo>
                    <a:pt x="37569" y="53000"/>
                  </a:lnTo>
                  <a:cubicBezTo>
                    <a:pt x="45770" y="53000"/>
                    <a:pt x="52442" y="46328"/>
                    <a:pt x="52442" y="38127"/>
                  </a:cubicBezTo>
                  <a:lnTo>
                    <a:pt x="52442" y="14873"/>
                  </a:lnTo>
                  <a:cubicBezTo>
                    <a:pt x="52442" y="6671"/>
                    <a:pt x="45770" y="0"/>
                    <a:pt x="37569" y="0"/>
                  </a:cubicBezTo>
                  <a:close/>
                  <a:moveTo>
                    <a:pt x="34594" y="35152"/>
                  </a:moveTo>
                  <a:lnTo>
                    <a:pt x="17847" y="35152"/>
                  </a:lnTo>
                  <a:lnTo>
                    <a:pt x="17847" y="17847"/>
                  </a:lnTo>
                  <a:lnTo>
                    <a:pt x="34594" y="17847"/>
                  </a:lnTo>
                  <a:lnTo>
                    <a:pt x="34594" y="351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84" name="Google Shape;884;p23">
            <a:extLst>
              <a:ext uri="{FF2B5EF4-FFF2-40B4-BE49-F238E27FC236}">
                <a16:creationId xmlns:a16="http://schemas.microsoft.com/office/drawing/2014/main" id="{2880C622-BD09-6688-9FA3-5D079C42890A}"/>
              </a:ext>
            </a:extLst>
          </p:cNvPr>
          <p:cNvSpPr/>
          <p:nvPr/>
        </p:nvSpPr>
        <p:spPr>
          <a:xfrm>
            <a:off x="875717" y="3719044"/>
            <a:ext cx="796500" cy="6954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926" name="Google Shape;926;p23">
            <a:extLst>
              <a:ext uri="{FF2B5EF4-FFF2-40B4-BE49-F238E27FC236}">
                <a16:creationId xmlns:a16="http://schemas.microsoft.com/office/drawing/2014/main" id="{412FF0A2-D2F7-ABDE-3714-99AB8A883CCE}"/>
              </a:ext>
            </a:extLst>
          </p:cNvPr>
          <p:cNvSpPr txBox="1"/>
          <p:nvPr/>
        </p:nvSpPr>
        <p:spPr>
          <a:xfrm>
            <a:off x="5995745" y="1254493"/>
            <a:ext cx="1633200" cy="436800"/>
          </a:xfrm>
          <a:prstGeom prst="rect">
            <a:avLst/>
          </a:prstGeom>
          <a:noFill/>
          <a:ln>
            <a:noFill/>
          </a:ln>
        </p:spPr>
        <p:txBody>
          <a:bodyPr spcFirstLastPara="1" wrap="square" lIns="91425" tIns="91425" rIns="91425" bIns="91425" anchor="b" anchorCtr="0">
            <a:noAutofit/>
          </a:bodyPr>
          <a:lstStyle/>
          <a:p>
            <a:pPr lvl="0"/>
            <a:r>
              <a:rPr lang="en-US" sz="1600" b="1" dirty="0">
                <a:solidFill>
                  <a:schemeClr val="dk1"/>
                </a:solidFill>
                <a:latin typeface="Montserrat SemiBold :"/>
                <a:ea typeface="Montserrat SemiBold"/>
                <a:cs typeface="Montserrat SemiBold"/>
                <a:sym typeface="Montserrat SemiBold"/>
              </a:rPr>
              <a:t>Size</a:t>
            </a:r>
            <a:endParaRPr sz="1600" dirty="0">
              <a:solidFill>
                <a:schemeClr val="dk1"/>
              </a:solidFill>
              <a:latin typeface="Montserrat SemiBold"/>
              <a:ea typeface="Montserrat SemiBold"/>
              <a:cs typeface="Montserrat SemiBold"/>
              <a:sym typeface="Montserrat SemiBold"/>
            </a:endParaRPr>
          </a:p>
        </p:txBody>
      </p:sp>
      <p:sp>
        <p:nvSpPr>
          <p:cNvPr id="927" name="Google Shape;927;p23">
            <a:extLst>
              <a:ext uri="{FF2B5EF4-FFF2-40B4-BE49-F238E27FC236}">
                <a16:creationId xmlns:a16="http://schemas.microsoft.com/office/drawing/2014/main" id="{687504C5-7F95-CD67-38A0-CA317C9260E2}"/>
              </a:ext>
            </a:extLst>
          </p:cNvPr>
          <p:cNvSpPr txBox="1"/>
          <p:nvPr/>
        </p:nvSpPr>
        <p:spPr>
          <a:xfrm>
            <a:off x="5995745" y="1678407"/>
            <a:ext cx="1633200" cy="731400"/>
          </a:xfrm>
          <a:prstGeom prst="rect">
            <a:avLst/>
          </a:prstGeom>
          <a:noFill/>
          <a:ln>
            <a:noFill/>
          </a:ln>
        </p:spPr>
        <p:txBody>
          <a:bodyPr spcFirstLastPara="1" wrap="square" lIns="91425" tIns="91425" rIns="91425" bIns="91425" anchor="t" anchorCtr="0">
            <a:noAutofit/>
          </a:bodyPr>
          <a:lstStyle/>
          <a:p>
            <a:pPr lvl="0"/>
            <a:r>
              <a:rPr lang="en-US" sz="1200" dirty="0">
                <a:latin typeface="Arial" panose="020B0604020202020204" pitchFamily="34" charset="0"/>
              </a:rPr>
              <a:t>~54K images</a:t>
            </a:r>
            <a:endParaRPr sz="1200" dirty="0">
              <a:solidFill>
                <a:schemeClr val="dk1"/>
              </a:solidFill>
              <a:latin typeface="Montserrat Medium"/>
              <a:ea typeface="Montserrat Medium"/>
              <a:cs typeface="Montserrat Medium"/>
              <a:sym typeface="Montserrat Medium"/>
            </a:endParaRPr>
          </a:p>
        </p:txBody>
      </p:sp>
      <p:grpSp>
        <p:nvGrpSpPr>
          <p:cNvPr id="928" name="Google Shape;928;p23">
            <a:extLst>
              <a:ext uri="{FF2B5EF4-FFF2-40B4-BE49-F238E27FC236}">
                <a16:creationId xmlns:a16="http://schemas.microsoft.com/office/drawing/2014/main" id="{9F720EB9-DF2E-D91E-D4D4-70E0EEF3CCCC}"/>
              </a:ext>
            </a:extLst>
          </p:cNvPr>
          <p:cNvGrpSpPr/>
          <p:nvPr/>
        </p:nvGrpSpPr>
        <p:grpSpPr>
          <a:xfrm>
            <a:off x="1048772" y="3855084"/>
            <a:ext cx="457201" cy="423335"/>
            <a:chOff x="5310330" y="2021617"/>
            <a:chExt cx="609195" cy="570071"/>
          </a:xfrm>
        </p:grpSpPr>
        <p:sp>
          <p:nvSpPr>
            <p:cNvPr id="929" name="Google Shape;929;p23">
              <a:extLst>
                <a:ext uri="{FF2B5EF4-FFF2-40B4-BE49-F238E27FC236}">
                  <a16:creationId xmlns:a16="http://schemas.microsoft.com/office/drawing/2014/main" id="{0234B885-1A13-0109-5A66-68A95AD1F0A3}"/>
                </a:ext>
              </a:extLst>
            </p:cNvPr>
            <p:cNvSpPr/>
            <p:nvPr/>
          </p:nvSpPr>
          <p:spPr>
            <a:xfrm>
              <a:off x="5424648" y="2260949"/>
              <a:ext cx="83062" cy="49841"/>
            </a:xfrm>
            <a:custGeom>
              <a:avLst/>
              <a:gdLst/>
              <a:ahLst/>
              <a:cxnLst/>
              <a:rect l="l" t="t" r="r" b="b"/>
              <a:pathLst>
                <a:path w="83062" h="49841" extrusionOk="0">
                  <a:moveTo>
                    <a:pt x="68189" y="0"/>
                  </a:moveTo>
                  <a:lnTo>
                    <a:pt x="14873" y="0"/>
                  </a:lnTo>
                  <a:cubicBezTo>
                    <a:pt x="6671" y="0"/>
                    <a:pt x="0" y="6671"/>
                    <a:pt x="0" y="14873"/>
                  </a:cubicBezTo>
                  <a:lnTo>
                    <a:pt x="0" y="34969"/>
                  </a:lnTo>
                  <a:cubicBezTo>
                    <a:pt x="0" y="43171"/>
                    <a:pt x="6671" y="49842"/>
                    <a:pt x="14873" y="49842"/>
                  </a:cubicBezTo>
                  <a:lnTo>
                    <a:pt x="68189" y="49842"/>
                  </a:lnTo>
                  <a:cubicBezTo>
                    <a:pt x="76391" y="49842"/>
                    <a:pt x="83062" y="43171"/>
                    <a:pt x="83062" y="34969"/>
                  </a:cubicBezTo>
                  <a:lnTo>
                    <a:pt x="83062" y="14873"/>
                  </a:lnTo>
                  <a:cubicBezTo>
                    <a:pt x="83062" y="6671"/>
                    <a:pt x="76391" y="0"/>
                    <a:pt x="68189" y="0"/>
                  </a:cubicBezTo>
                  <a:close/>
                  <a:moveTo>
                    <a:pt x="65215" y="31993"/>
                  </a:moveTo>
                  <a:lnTo>
                    <a:pt x="17847" y="31993"/>
                  </a:lnTo>
                  <a:lnTo>
                    <a:pt x="17847" y="17846"/>
                  </a:lnTo>
                  <a:lnTo>
                    <a:pt x="65215" y="17846"/>
                  </a:lnTo>
                  <a:lnTo>
                    <a:pt x="65215" y="319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23">
              <a:extLst>
                <a:ext uri="{FF2B5EF4-FFF2-40B4-BE49-F238E27FC236}">
                  <a16:creationId xmlns:a16="http://schemas.microsoft.com/office/drawing/2014/main" id="{9500E967-ADFA-3AAA-4FF3-F8BF521A2B52}"/>
                </a:ext>
              </a:extLst>
            </p:cNvPr>
            <p:cNvSpPr/>
            <p:nvPr/>
          </p:nvSpPr>
          <p:spPr>
            <a:xfrm>
              <a:off x="5802413" y="2190228"/>
              <a:ext cx="73391" cy="24323"/>
            </a:xfrm>
            <a:custGeom>
              <a:avLst/>
              <a:gdLst/>
              <a:ahLst/>
              <a:cxnLst/>
              <a:rect l="l" t="t" r="r" b="b"/>
              <a:pathLst>
                <a:path w="73391" h="24323" extrusionOk="0">
                  <a:moveTo>
                    <a:pt x="68413" y="7391"/>
                  </a:moveTo>
                  <a:cubicBezTo>
                    <a:pt x="58468" y="2487"/>
                    <a:pt x="47798" y="0"/>
                    <a:pt x="36694" y="0"/>
                  </a:cubicBezTo>
                  <a:cubicBezTo>
                    <a:pt x="25589" y="1"/>
                    <a:pt x="14917" y="2489"/>
                    <a:pt x="4977" y="7395"/>
                  </a:cubicBezTo>
                  <a:cubicBezTo>
                    <a:pt x="557" y="9576"/>
                    <a:pt x="-1258" y="14926"/>
                    <a:pt x="923" y="19347"/>
                  </a:cubicBezTo>
                  <a:cubicBezTo>
                    <a:pt x="2478" y="22496"/>
                    <a:pt x="5642" y="24324"/>
                    <a:pt x="8932" y="24324"/>
                  </a:cubicBezTo>
                  <a:cubicBezTo>
                    <a:pt x="10258" y="24324"/>
                    <a:pt x="11604" y="24026"/>
                    <a:pt x="12874" y="23400"/>
                  </a:cubicBezTo>
                  <a:cubicBezTo>
                    <a:pt x="20338" y="19717"/>
                    <a:pt x="28351" y="17850"/>
                    <a:pt x="36694" y="17849"/>
                  </a:cubicBezTo>
                  <a:cubicBezTo>
                    <a:pt x="45035" y="17849"/>
                    <a:pt x="53051" y="19715"/>
                    <a:pt x="60517" y="23399"/>
                  </a:cubicBezTo>
                  <a:cubicBezTo>
                    <a:pt x="64940" y="25580"/>
                    <a:pt x="70289" y="23763"/>
                    <a:pt x="72469" y="19342"/>
                  </a:cubicBezTo>
                  <a:cubicBezTo>
                    <a:pt x="74649" y="14922"/>
                    <a:pt x="72833" y="9571"/>
                    <a:pt x="68413" y="7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3">
              <a:extLst>
                <a:ext uri="{FF2B5EF4-FFF2-40B4-BE49-F238E27FC236}">
                  <a16:creationId xmlns:a16="http://schemas.microsoft.com/office/drawing/2014/main" id="{F1644E7E-5095-7934-53B7-AFFA0BEBE96C}"/>
                </a:ext>
              </a:extLst>
            </p:cNvPr>
            <p:cNvSpPr/>
            <p:nvPr/>
          </p:nvSpPr>
          <p:spPr>
            <a:xfrm>
              <a:off x="5816530" y="2224148"/>
              <a:ext cx="45155" cy="21190"/>
            </a:xfrm>
            <a:custGeom>
              <a:avLst/>
              <a:gdLst/>
              <a:ahLst/>
              <a:cxnLst/>
              <a:rect l="l" t="t" r="r" b="b"/>
              <a:pathLst>
                <a:path w="45155" h="21190" extrusionOk="0">
                  <a:moveTo>
                    <a:pt x="40321" y="4329"/>
                  </a:moveTo>
                  <a:cubicBezTo>
                    <a:pt x="34754" y="1458"/>
                    <a:pt x="28784" y="0"/>
                    <a:pt x="22578" y="0"/>
                  </a:cubicBezTo>
                  <a:cubicBezTo>
                    <a:pt x="16367" y="0"/>
                    <a:pt x="10396" y="1460"/>
                    <a:pt x="4828" y="4337"/>
                  </a:cubicBezTo>
                  <a:cubicBezTo>
                    <a:pt x="450" y="6599"/>
                    <a:pt x="-1265" y="11984"/>
                    <a:pt x="998" y="16363"/>
                  </a:cubicBezTo>
                  <a:cubicBezTo>
                    <a:pt x="2584" y="19430"/>
                    <a:pt x="5703" y="21191"/>
                    <a:pt x="8933" y="21191"/>
                  </a:cubicBezTo>
                  <a:cubicBezTo>
                    <a:pt x="10312" y="21191"/>
                    <a:pt x="11714" y="20868"/>
                    <a:pt x="13024" y="20191"/>
                  </a:cubicBezTo>
                  <a:cubicBezTo>
                    <a:pt x="19043" y="17082"/>
                    <a:pt x="26112" y="17081"/>
                    <a:pt x="32139" y="20190"/>
                  </a:cubicBezTo>
                  <a:cubicBezTo>
                    <a:pt x="36521" y="22450"/>
                    <a:pt x="41901" y="20730"/>
                    <a:pt x="44161" y="16351"/>
                  </a:cubicBezTo>
                  <a:cubicBezTo>
                    <a:pt x="46420" y="11970"/>
                    <a:pt x="44701" y="6588"/>
                    <a:pt x="40321" y="43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3">
              <a:extLst>
                <a:ext uri="{FF2B5EF4-FFF2-40B4-BE49-F238E27FC236}">
                  <a16:creationId xmlns:a16="http://schemas.microsoft.com/office/drawing/2014/main" id="{3BCCDA7B-FFAF-600D-28E2-1649D4C2D09F}"/>
                </a:ext>
              </a:extLst>
            </p:cNvPr>
            <p:cNvSpPr/>
            <p:nvPr/>
          </p:nvSpPr>
          <p:spPr>
            <a:xfrm>
              <a:off x="5788303" y="2156310"/>
              <a:ext cx="101609" cy="27473"/>
            </a:xfrm>
            <a:custGeom>
              <a:avLst/>
              <a:gdLst/>
              <a:ahLst/>
              <a:cxnLst/>
              <a:rect l="l" t="t" r="r" b="b"/>
              <a:pathLst>
                <a:path w="101609" h="27473" extrusionOk="0">
                  <a:moveTo>
                    <a:pt x="96583" y="10520"/>
                  </a:moveTo>
                  <a:cubicBezTo>
                    <a:pt x="82213" y="3540"/>
                    <a:pt x="66810" y="0"/>
                    <a:pt x="50805" y="0"/>
                  </a:cubicBezTo>
                  <a:cubicBezTo>
                    <a:pt x="34799" y="0"/>
                    <a:pt x="19398" y="3540"/>
                    <a:pt x="5027" y="10519"/>
                  </a:cubicBezTo>
                  <a:cubicBezTo>
                    <a:pt x="594" y="12672"/>
                    <a:pt x="-1254" y="18012"/>
                    <a:pt x="898" y="22444"/>
                  </a:cubicBezTo>
                  <a:cubicBezTo>
                    <a:pt x="3053" y="26877"/>
                    <a:pt x="8393" y="28728"/>
                    <a:pt x="12825" y="26572"/>
                  </a:cubicBezTo>
                  <a:cubicBezTo>
                    <a:pt x="24746" y="20783"/>
                    <a:pt x="37524" y="17847"/>
                    <a:pt x="50805" y="17847"/>
                  </a:cubicBezTo>
                  <a:cubicBezTo>
                    <a:pt x="64087" y="17847"/>
                    <a:pt x="76864" y="20784"/>
                    <a:pt x="88785" y="26574"/>
                  </a:cubicBezTo>
                  <a:cubicBezTo>
                    <a:pt x="90042" y="27184"/>
                    <a:pt x="91369" y="27473"/>
                    <a:pt x="92678" y="27473"/>
                  </a:cubicBezTo>
                  <a:cubicBezTo>
                    <a:pt x="95988" y="27473"/>
                    <a:pt x="99169" y="25623"/>
                    <a:pt x="100711" y="22446"/>
                  </a:cubicBezTo>
                  <a:cubicBezTo>
                    <a:pt x="102864" y="18012"/>
                    <a:pt x="101017" y="12673"/>
                    <a:pt x="96583" y="105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3">
              <a:extLst>
                <a:ext uri="{FF2B5EF4-FFF2-40B4-BE49-F238E27FC236}">
                  <a16:creationId xmlns:a16="http://schemas.microsoft.com/office/drawing/2014/main" id="{3516D1D3-D574-463A-7B2E-FD7F506133A8}"/>
                </a:ext>
              </a:extLst>
            </p:cNvPr>
            <p:cNvSpPr/>
            <p:nvPr/>
          </p:nvSpPr>
          <p:spPr>
            <a:xfrm>
              <a:off x="5390134" y="2399390"/>
              <a:ext cx="203143" cy="122770"/>
            </a:xfrm>
            <a:custGeom>
              <a:avLst/>
              <a:gdLst/>
              <a:ahLst/>
              <a:cxnLst/>
              <a:rect l="l" t="t" r="r" b="b"/>
              <a:pathLst>
                <a:path w="203143" h="122770" extrusionOk="0">
                  <a:moveTo>
                    <a:pt x="188270" y="0"/>
                  </a:moveTo>
                  <a:lnTo>
                    <a:pt x="142242" y="0"/>
                  </a:lnTo>
                  <a:lnTo>
                    <a:pt x="60900" y="0"/>
                  </a:lnTo>
                  <a:lnTo>
                    <a:pt x="14873" y="0"/>
                  </a:lnTo>
                  <a:cubicBezTo>
                    <a:pt x="6671" y="0"/>
                    <a:pt x="0" y="6671"/>
                    <a:pt x="0" y="14873"/>
                  </a:cubicBezTo>
                  <a:lnTo>
                    <a:pt x="0" y="107897"/>
                  </a:lnTo>
                  <a:cubicBezTo>
                    <a:pt x="0" y="116099"/>
                    <a:pt x="6671" y="122770"/>
                    <a:pt x="14873" y="122770"/>
                  </a:cubicBezTo>
                  <a:lnTo>
                    <a:pt x="60900" y="122770"/>
                  </a:lnTo>
                  <a:lnTo>
                    <a:pt x="142242" y="122770"/>
                  </a:lnTo>
                  <a:lnTo>
                    <a:pt x="188270" y="122770"/>
                  </a:lnTo>
                  <a:cubicBezTo>
                    <a:pt x="196472" y="122770"/>
                    <a:pt x="203143" y="116099"/>
                    <a:pt x="203143" y="107897"/>
                  </a:cubicBezTo>
                  <a:lnTo>
                    <a:pt x="203143" y="14873"/>
                  </a:lnTo>
                  <a:cubicBezTo>
                    <a:pt x="203143" y="6673"/>
                    <a:pt x="196472" y="0"/>
                    <a:pt x="188270" y="0"/>
                  </a:cubicBezTo>
                  <a:close/>
                  <a:moveTo>
                    <a:pt x="51977" y="104923"/>
                  </a:moveTo>
                  <a:lnTo>
                    <a:pt x="17847" y="104923"/>
                  </a:lnTo>
                  <a:lnTo>
                    <a:pt x="17847" y="17847"/>
                  </a:lnTo>
                  <a:lnTo>
                    <a:pt x="51977" y="17847"/>
                  </a:lnTo>
                  <a:lnTo>
                    <a:pt x="51977" y="104923"/>
                  </a:lnTo>
                  <a:close/>
                  <a:moveTo>
                    <a:pt x="185296" y="104923"/>
                  </a:moveTo>
                  <a:lnTo>
                    <a:pt x="151166" y="104923"/>
                  </a:lnTo>
                  <a:lnTo>
                    <a:pt x="151166" y="73840"/>
                  </a:lnTo>
                  <a:cubicBezTo>
                    <a:pt x="151166" y="68910"/>
                    <a:pt x="147170" y="64916"/>
                    <a:pt x="142242" y="64916"/>
                  </a:cubicBezTo>
                  <a:cubicBezTo>
                    <a:pt x="137314" y="64916"/>
                    <a:pt x="133318" y="68910"/>
                    <a:pt x="133318" y="73840"/>
                  </a:cubicBezTo>
                  <a:lnTo>
                    <a:pt x="133318" y="104923"/>
                  </a:lnTo>
                  <a:lnTo>
                    <a:pt x="69824" y="104923"/>
                  </a:lnTo>
                  <a:lnTo>
                    <a:pt x="69824" y="17847"/>
                  </a:lnTo>
                  <a:lnTo>
                    <a:pt x="133318" y="17847"/>
                  </a:lnTo>
                  <a:lnTo>
                    <a:pt x="133318" y="31006"/>
                  </a:lnTo>
                  <a:cubicBezTo>
                    <a:pt x="133318" y="35935"/>
                    <a:pt x="137314" y="39930"/>
                    <a:pt x="142242" y="39930"/>
                  </a:cubicBezTo>
                  <a:cubicBezTo>
                    <a:pt x="147170" y="39930"/>
                    <a:pt x="151166" y="35935"/>
                    <a:pt x="151166" y="31006"/>
                  </a:cubicBezTo>
                  <a:lnTo>
                    <a:pt x="151166" y="17847"/>
                  </a:lnTo>
                  <a:lnTo>
                    <a:pt x="185296" y="17847"/>
                  </a:lnTo>
                  <a:lnTo>
                    <a:pt x="185296" y="1049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23">
              <a:extLst>
                <a:ext uri="{FF2B5EF4-FFF2-40B4-BE49-F238E27FC236}">
                  <a16:creationId xmlns:a16="http://schemas.microsoft.com/office/drawing/2014/main" id="{102234E4-B27C-6EB4-9462-7823AA44F2C0}"/>
                </a:ext>
              </a:extLst>
            </p:cNvPr>
            <p:cNvSpPr/>
            <p:nvPr/>
          </p:nvSpPr>
          <p:spPr>
            <a:xfrm>
              <a:off x="5310330" y="2021617"/>
              <a:ext cx="609195" cy="570071"/>
            </a:xfrm>
            <a:custGeom>
              <a:avLst/>
              <a:gdLst/>
              <a:ahLst/>
              <a:cxnLst/>
              <a:rect l="l" t="t" r="r" b="b"/>
              <a:pathLst>
                <a:path w="609195" h="570071" extrusionOk="0">
                  <a:moveTo>
                    <a:pt x="599729" y="552223"/>
                  </a:moveTo>
                  <a:lnTo>
                    <a:pt x="570806" y="552223"/>
                  </a:lnTo>
                  <a:lnTo>
                    <a:pt x="570806" y="386170"/>
                  </a:lnTo>
                  <a:cubicBezTo>
                    <a:pt x="570806" y="381241"/>
                    <a:pt x="566810" y="377246"/>
                    <a:pt x="561882" y="377246"/>
                  </a:cubicBezTo>
                  <a:cubicBezTo>
                    <a:pt x="556954" y="377246"/>
                    <a:pt x="552958" y="381241"/>
                    <a:pt x="552958" y="386170"/>
                  </a:cubicBezTo>
                  <a:lnTo>
                    <a:pt x="552958" y="552223"/>
                  </a:lnTo>
                  <a:lnTo>
                    <a:pt x="503606" y="552223"/>
                  </a:lnTo>
                  <a:lnTo>
                    <a:pt x="503606" y="419898"/>
                  </a:lnTo>
                  <a:cubicBezTo>
                    <a:pt x="503606" y="411456"/>
                    <a:pt x="496747" y="404590"/>
                    <a:pt x="488316" y="404590"/>
                  </a:cubicBezTo>
                  <a:lnTo>
                    <a:pt x="394093" y="404590"/>
                  </a:lnTo>
                  <a:cubicBezTo>
                    <a:pt x="385662" y="404590"/>
                    <a:pt x="378803" y="411456"/>
                    <a:pt x="378803" y="419898"/>
                  </a:cubicBezTo>
                  <a:lnTo>
                    <a:pt x="378803" y="552223"/>
                  </a:lnTo>
                  <a:lnTo>
                    <a:pt x="326768" y="552223"/>
                  </a:lnTo>
                  <a:lnTo>
                    <a:pt x="326768" y="174477"/>
                  </a:lnTo>
                  <a:lnTo>
                    <a:pt x="552958" y="296117"/>
                  </a:lnTo>
                  <a:lnTo>
                    <a:pt x="552958" y="336198"/>
                  </a:lnTo>
                  <a:cubicBezTo>
                    <a:pt x="552958" y="341128"/>
                    <a:pt x="556954" y="345122"/>
                    <a:pt x="561882" y="345122"/>
                  </a:cubicBezTo>
                  <a:cubicBezTo>
                    <a:pt x="566810" y="345122"/>
                    <a:pt x="570806" y="341128"/>
                    <a:pt x="570806" y="336198"/>
                  </a:cubicBezTo>
                  <a:lnTo>
                    <a:pt x="570806" y="305715"/>
                  </a:lnTo>
                  <a:lnTo>
                    <a:pt x="596043" y="319286"/>
                  </a:lnTo>
                  <a:cubicBezTo>
                    <a:pt x="597388" y="320008"/>
                    <a:pt x="598834" y="320351"/>
                    <a:pt x="600262" y="320351"/>
                  </a:cubicBezTo>
                  <a:cubicBezTo>
                    <a:pt x="603440" y="320351"/>
                    <a:pt x="606518" y="318648"/>
                    <a:pt x="608129" y="315652"/>
                  </a:cubicBezTo>
                  <a:cubicBezTo>
                    <a:pt x="610464" y="311313"/>
                    <a:pt x="608837" y="305902"/>
                    <a:pt x="604497" y="303567"/>
                  </a:cubicBezTo>
                  <a:lnTo>
                    <a:pt x="434883" y="212354"/>
                  </a:lnTo>
                  <a:lnTo>
                    <a:pt x="434883" y="119098"/>
                  </a:lnTo>
                  <a:cubicBezTo>
                    <a:pt x="440980" y="118276"/>
                    <a:pt x="445700" y="113052"/>
                    <a:pt x="445700" y="106731"/>
                  </a:cubicBezTo>
                  <a:lnTo>
                    <a:pt x="445700" y="91155"/>
                  </a:lnTo>
                  <a:cubicBezTo>
                    <a:pt x="445700" y="84836"/>
                    <a:pt x="440980" y="79612"/>
                    <a:pt x="434883" y="78787"/>
                  </a:cubicBezTo>
                  <a:lnTo>
                    <a:pt x="434883" y="48430"/>
                  </a:lnTo>
                  <a:cubicBezTo>
                    <a:pt x="434883" y="36948"/>
                    <a:pt x="425542" y="27608"/>
                    <a:pt x="414061" y="27608"/>
                  </a:cubicBezTo>
                  <a:lnTo>
                    <a:pt x="321849" y="27608"/>
                  </a:lnTo>
                  <a:lnTo>
                    <a:pt x="321849" y="20822"/>
                  </a:lnTo>
                  <a:cubicBezTo>
                    <a:pt x="321849" y="9341"/>
                    <a:pt x="312508" y="0"/>
                    <a:pt x="301027" y="0"/>
                  </a:cubicBezTo>
                  <a:lnTo>
                    <a:pt x="233911" y="0"/>
                  </a:lnTo>
                  <a:cubicBezTo>
                    <a:pt x="222430" y="0"/>
                    <a:pt x="213089" y="9341"/>
                    <a:pt x="213089" y="20822"/>
                  </a:cubicBezTo>
                  <a:lnTo>
                    <a:pt x="213089" y="27608"/>
                  </a:lnTo>
                  <a:lnTo>
                    <a:pt x="128460" y="27608"/>
                  </a:lnTo>
                  <a:cubicBezTo>
                    <a:pt x="116979" y="27608"/>
                    <a:pt x="107638" y="36948"/>
                    <a:pt x="107638" y="48430"/>
                  </a:cubicBezTo>
                  <a:lnTo>
                    <a:pt x="107638" y="65814"/>
                  </a:lnTo>
                  <a:cubicBezTo>
                    <a:pt x="101562" y="66655"/>
                    <a:pt x="96863" y="71871"/>
                    <a:pt x="96863" y="78175"/>
                  </a:cubicBezTo>
                  <a:lnTo>
                    <a:pt x="96863" y="93751"/>
                  </a:lnTo>
                  <a:cubicBezTo>
                    <a:pt x="96863" y="100056"/>
                    <a:pt x="101562" y="105271"/>
                    <a:pt x="107638" y="106113"/>
                  </a:cubicBezTo>
                  <a:lnTo>
                    <a:pt x="107638" y="181111"/>
                  </a:lnTo>
                  <a:lnTo>
                    <a:pt x="75991" y="181111"/>
                  </a:lnTo>
                  <a:cubicBezTo>
                    <a:pt x="67789" y="181111"/>
                    <a:pt x="61118" y="187783"/>
                    <a:pt x="61118" y="195984"/>
                  </a:cubicBezTo>
                  <a:lnTo>
                    <a:pt x="61118" y="211898"/>
                  </a:lnTo>
                  <a:cubicBezTo>
                    <a:pt x="61118" y="220100"/>
                    <a:pt x="67789" y="226771"/>
                    <a:pt x="75991" y="226771"/>
                  </a:cubicBezTo>
                  <a:lnTo>
                    <a:pt x="79795" y="226771"/>
                  </a:lnTo>
                  <a:lnTo>
                    <a:pt x="79795" y="302429"/>
                  </a:lnTo>
                  <a:lnTo>
                    <a:pt x="30153" y="302429"/>
                  </a:lnTo>
                  <a:cubicBezTo>
                    <a:pt x="21951" y="302429"/>
                    <a:pt x="15280" y="309100"/>
                    <a:pt x="15280" y="317302"/>
                  </a:cubicBezTo>
                  <a:lnTo>
                    <a:pt x="15280" y="336555"/>
                  </a:lnTo>
                  <a:cubicBezTo>
                    <a:pt x="15280" y="344757"/>
                    <a:pt x="21951" y="351428"/>
                    <a:pt x="30153" y="351428"/>
                  </a:cubicBezTo>
                  <a:lnTo>
                    <a:pt x="40206" y="351428"/>
                  </a:lnTo>
                  <a:lnTo>
                    <a:pt x="40206" y="526381"/>
                  </a:lnTo>
                  <a:lnTo>
                    <a:pt x="29297" y="526381"/>
                  </a:lnTo>
                  <a:cubicBezTo>
                    <a:pt x="20866" y="526381"/>
                    <a:pt x="14007" y="533249"/>
                    <a:pt x="14007" y="541689"/>
                  </a:cubicBezTo>
                  <a:lnTo>
                    <a:pt x="14007" y="552224"/>
                  </a:lnTo>
                  <a:lnTo>
                    <a:pt x="8924" y="552224"/>
                  </a:lnTo>
                  <a:cubicBezTo>
                    <a:pt x="3995" y="552224"/>
                    <a:pt x="0" y="556218"/>
                    <a:pt x="0" y="561148"/>
                  </a:cubicBezTo>
                  <a:cubicBezTo>
                    <a:pt x="0" y="566076"/>
                    <a:pt x="3995" y="570071"/>
                    <a:pt x="8924" y="570071"/>
                  </a:cubicBezTo>
                  <a:lnTo>
                    <a:pt x="599729" y="570071"/>
                  </a:lnTo>
                  <a:cubicBezTo>
                    <a:pt x="604657" y="570071"/>
                    <a:pt x="608653" y="566076"/>
                    <a:pt x="608653" y="561148"/>
                  </a:cubicBezTo>
                  <a:cubicBezTo>
                    <a:pt x="608653" y="556218"/>
                    <a:pt x="604657" y="552223"/>
                    <a:pt x="599729" y="552223"/>
                  </a:cubicBezTo>
                  <a:close/>
                  <a:moveTo>
                    <a:pt x="392157" y="158597"/>
                  </a:moveTo>
                  <a:lnTo>
                    <a:pt x="387290" y="158597"/>
                  </a:lnTo>
                  <a:lnTo>
                    <a:pt x="387290" y="153730"/>
                  </a:lnTo>
                  <a:lnTo>
                    <a:pt x="392157" y="153730"/>
                  </a:lnTo>
                  <a:lnTo>
                    <a:pt x="392157" y="158597"/>
                  </a:lnTo>
                  <a:close/>
                  <a:moveTo>
                    <a:pt x="422985" y="96510"/>
                  </a:moveTo>
                  <a:lnTo>
                    <a:pt x="427852" y="96510"/>
                  </a:lnTo>
                  <a:lnTo>
                    <a:pt x="427852" y="101377"/>
                  </a:lnTo>
                  <a:lnTo>
                    <a:pt x="422985" y="101377"/>
                  </a:lnTo>
                  <a:lnTo>
                    <a:pt x="422985" y="96510"/>
                  </a:lnTo>
                  <a:close/>
                  <a:moveTo>
                    <a:pt x="321849" y="45455"/>
                  </a:moveTo>
                  <a:lnTo>
                    <a:pt x="414061" y="45455"/>
                  </a:lnTo>
                  <a:cubicBezTo>
                    <a:pt x="415673" y="45455"/>
                    <a:pt x="417035" y="46816"/>
                    <a:pt x="417035" y="48430"/>
                  </a:cubicBezTo>
                  <a:lnTo>
                    <a:pt x="417035" y="78692"/>
                  </a:lnTo>
                  <a:cubicBezTo>
                    <a:pt x="410424" y="79006"/>
                    <a:pt x="405137" y="84467"/>
                    <a:pt x="405137" y="91155"/>
                  </a:cubicBezTo>
                  <a:lnTo>
                    <a:pt x="405137" y="106731"/>
                  </a:lnTo>
                  <a:cubicBezTo>
                    <a:pt x="405137" y="113419"/>
                    <a:pt x="410424" y="118881"/>
                    <a:pt x="417035" y="119195"/>
                  </a:cubicBezTo>
                  <a:lnTo>
                    <a:pt x="417035" y="202755"/>
                  </a:lnTo>
                  <a:lnTo>
                    <a:pt x="399188" y="193158"/>
                  </a:lnTo>
                  <a:lnTo>
                    <a:pt x="399188" y="176320"/>
                  </a:lnTo>
                  <a:cubicBezTo>
                    <a:pt x="405285" y="175496"/>
                    <a:pt x="410005" y="170271"/>
                    <a:pt x="410005" y="163951"/>
                  </a:cubicBezTo>
                  <a:lnTo>
                    <a:pt x="410005" y="148375"/>
                  </a:lnTo>
                  <a:cubicBezTo>
                    <a:pt x="410005" y="142055"/>
                    <a:pt x="405285" y="136832"/>
                    <a:pt x="399188" y="136008"/>
                  </a:cubicBezTo>
                  <a:lnTo>
                    <a:pt x="399188" y="84125"/>
                  </a:lnTo>
                  <a:cubicBezTo>
                    <a:pt x="399188" y="72644"/>
                    <a:pt x="389847" y="63303"/>
                    <a:pt x="378366" y="63303"/>
                  </a:cubicBezTo>
                  <a:lnTo>
                    <a:pt x="321849" y="63303"/>
                  </a:lnTo>
                  <a:lnTo>
                    <a:pt x="321849" y="45455"/>
                  </a:lnTo>
                  <a:close/>
                  <a:moveTo>
                    <a:pt x="230937" y="20822"/>
                  </a:moveTo>
                  <a:cubicBezTo>
                    <a:pt x="230937" y="19210"/>
                    <a:pt x="232299" y="17847"/>
                    <a:pt x="233911" y="17847"/>
                  </a:cubicBezTo>
                  <a:lnTo>
                    <a:pt x="301027" y="17847"/>
                  </a:lnTo>
                  <a:cubicBezTo>
                    <a:pt x="302639" y="17847"/>
                    <a:pt x="304002" y="19210"/>
                    <a:pt x="304002" y="20822"/>
                  </a:cubicBezTo>
                  <a:lnTo>
                    <a:pt x="304002" y="87937"/>
                  </a:lnTo>
                  <a:cubicBezTo>
                    <a:pt x="304002" y="89549"/>
                    <a:pt x="302639" y="90911"/>
                    <a:pt x="301027" y="90911"/>
                  </a:cubicBezTo>
                  <a:lnTo>
                    <a:pt x="233911" y="90911"/>
                  </a:lnTo>
                  <a:cubicBezTo>
                    <a:pt x="232299" y="90911"/>
                    <a:pt x="230937" y="89549"/>
                    <a:pt x="230937" y="87937"/>
                  </a:cubicBezTo>
                  <a:lnTo>
                    <a:pt x="230937" y="20822"/>
                  </a:lnTo>
                  <a:close/>
                  <a:moveTo>
                    <a:pt x="233911" y="108759"/>
                  </a:moveTo>
                  <a:lnTo>
                    <a:pt x="301027" y="108759"/>
                  </a:lnTo>
                  <a:cubicBezTo>
                    <a:pt x="312508" y="108759"/>
                    <a:pt x="321849" y="99417"/>
                    <a:pt x="321849" y="87937"/>
                  </a:cubicBezTo>
                  <a:lnTo>
                    <a:pt x="321849" y="81150"/>
                  </a:lnTo>
                  <a:lnTo>
                    <a:pt x="378366" y="81150"/>
                  </a:lnTo>
                  <a:cubicBezTo>
                    <a:pt x="379978" y="81150"/>
                    <a:pt x="381341" y="82512"/>
                    <a:pt x="381341" y="84125"/>
                  </a:cubicBezTo>
                  <a:lnTo>
                    <a:pt x="381341" y="135912"/>
                  </a:lnTo>
                  <a:cubicBezTo>
                    <a:pt x="374729" y="136226"/>
                    <a:pt x="369442" y="141687"/>
                    <a:pt x="369442" y="148375"/>
                  </a:cubicBezTo>
                  <a:lnTo>
                    <a:pt x="369442" y="163951"/>
                  </a:lnTo>
                  <a:cubicBezTo>
                    <a:pt x="369442" y="170639"/>
                    <a:pt x="374729" y="176101"/>
                    <a:pt x="381341" y="176415"/>
                  </a:cubicBezTo>
                  <a:lnTo>
                    <a:pt x="381341" y="183561"/>
                  </a:lnTo>
                  <a:lnTo>
                    <a:pt x="293280" y="136203"/>
                  </a:lnTo>
                  <a:cubicBezTo>
                    <a:pt x="288940" y="133870"/>
                    <a:pt x="283528" y="135493"/>
                    <a:pt x="281194" y="139837"/>
                  </a:cubicBezTo>
                  <a:cubicBezTo>
                    <a:pt x="278859" y="144178"/>
                    <a:pt x="280486" y="149588"/>
                    <a:pt x="284826" y="151922"/>
                  </a:cubicBezTo>
                  <a:lnTo>
                    <a:pt x="308920" y="164880"/>
                  </a:lnTo>
                  <a:lnTo>
                    <a:pt x="308920" y="181111"/>
                  </a:lnTo>
                  <a:lnTo>
                    <a:pt x="161180" y="181111"/>
                  </a:lnTo>
                  <a:lnTo>
                    <a:pt x="161180" y="159116"/>
                  </a:lnTo>
                  <a:cubicBezTo>
                    <a:pt x="167861" y="158878"/>
                    <a:pt x="173229" y="153383"/>
                    <a:pt x="173229" y="146645"/>
                  </a:cubicBezTo>
                  <a:lnTo>
                    <a:pt x="173229" y="131069"/>
                  </a:lnTo>
                  <a:cubicBezTo>
                    <a:pt x="173229" y="124330"/>
                    <a:pt x="167862" y="118837"/>
                    <a:pt x="161180" y="118600"/>
                  </a:cubicBezTo>
                  <a:lnTo>
                    <a:pt x="161180" y="84125"/>
                  </a:lnTo>
                  <a:cubicBezTo>
                    <a:pt x="161180" y="82512"/>
                    <a:pt x="162543" y="81150"/>
                    <a:pt x="164155" y="81150"/>
                  </a:cubicBezTo>
                  <a:lnTo>
                    <a:pt x="213089" y="81150"/>
                  </a:lnTo>
                  <a:lnTo>
                    <a:pt x="213089" y="87937"/>
                  </a:lnTo>
                  <a:cubicBezTo>
                    <a:pt x="213089" y="99417"/>
                    <a:pt x="222430" y="108759"/>
                    <a:pt x="233911" y="108759"/>
                  </a:cubicBezTo>
                  <a:close/>
                  <a:moveTo>
                    <a:pt x="125485" y="106217"/>
                  </a:moveTo>
                  <a:cubicBezTo>
                    <a:pt x="132116" y="105925"/>
                    <a:pt x="137425" y="100454"/>
                    <a:pt x="137425" y="93753"/>
                  </a:cubicBezTo>
                  <a:lnTo>
                    <a:pt x="137425" y="78175"/>
                  </a:lnTo>
                  <a:cubicBezTo>
                    <a:pt x="137425" y="71473"/>
                    <a:pt x="132116" y="66003"/>
                    <a:pt x="125485" y="65710"/>
                  </a:cubicBezTo>
                  <a:lnTo>
                    <a:pt x="125485" y="48430"/>
                  </a:lnTo>
                  <a:cubicBezTo>
                    <a:pt x="125485" y="46816"/>
                    <a:pt x="126848" y="45455"/>
                    <a:pt x="128460" y="45455"/>
                  </a:cubicBezTo>
                  <a:lnTo>
                    <a:pt x="213089" y="45455"/>
                  </a:lnTo>
                  <a:lnTo>
                    <a:pt x="213089" y="63303"/>
                  </a:lnTo>
                  <a:lnTo>
                    <a:pt x="164155" y="63303"/>
                  </a:lnTo>
                  <a:cubicBezTo>
                    <a:pt x="152674" y="63303"/>
                    <a:pt x="143333" y="72644"/>
                    <a:pt x="143333" y="84125"/>
                  </a:cubicBezTo>
                  <a:lnTo>
                    <a:pt x="143333" y="118724"/>
                  </a:lnTo>
                  <a:cubicBezTo>
                    <a:pt x="137309" y="119612"/>
                    <a:pt x="132666" y="124800"/>
                    <a:pt x="132666" y="131068"/>
                  </a:cubicBezTo>
                  <a:lnTo>
                    <a:pt x="132666" y="146644"/>
                  </a:lnTo>
                  <a:cubicBezTo>
                    <a:pt x="132666" y="152912"/>
                    <a:pt x="137309" y="158100"/>
                    <a:pt x="143333" y="158989"/>
                  </a:cubicBezTo>
                  <a:lnTo>
                    <a:pt x="143333" y="181111"/>
                  </a:lnTo>
                  <a:lnTo>
                    <a:pt x="125485" y="181111"/>
                  </a:lnTo>
                  <a:lnTo>
                    <a:pt x="125485" y="106217"/>
                  </a:lnTo>
                  <a:close/>
                  <a:moveTo>
                    <a:pt x="155381" y="136422"/>
                  </a:moveTo>
                  <a:lnTo>
                    <a:pt x="155381" y="141290"/>
                  </a:lnTo>
                  <a:lnTo>
                    <a:pt x="150514" y="141290"/>
                  </a:lnTo>
                  <a:lnTo>
                    <a:pt x="150514" y="136422"/>
                  </a:lnTo>
                  <a:lnTo>
                    <a:pt x="155381" y="136422"/>
                  </a:lnTo>
                  <a:close/>
                  <a:moveTo>
                    <a:pt x="114710" y="83530"/>
                  </a:moveTo>
                  <a:lnTo>
                    <a:pt x="119578" y="83530"/>
                  </a:lnTo>
                  <a:lnTo>
                    <a:pt x="119578" y="88397"/>
                  </a:lnTo>
                  <a:lnTo>
                    <a:pt x="114710" y="88397"/>
                  </a:lnTo>
                  <a:lnTo>
                    <a:pt x="114710" y="83530"/>
                  </a:lnTo>
                  <a:close/>
                  <a:moveTo>
                    <a:pt x="220279" y="552224"/>
                  </a:moveTo>
                  <a:lnTo>
                    <a:pt x="31854" y="552224"/>
                  </a:lnTo>
                  <a:lnTo>
                    <a:pt x="31854" y="544228"/>
                  </a:lnTo>
                  <a:lnTo>
                    <a:pt x="220279" y="544228"/>
                  </a:lnTo>
                  <a:lnTo>
                    <a:pt x="220279" y="552224"/>
                  </a:lnTo>
                  <a:close/>
                  <a:moveTo>
                    <a:pt x="308920" y="552223"/>
                  </a:moveTo>
                  <a:lnTo>
                    <a:pt x="238127" y="552223"/>
                  </a:lnTo>
                  <a:lnTo>
                    <a:pt x="238127" y="541688"/>
                  </a:lnTo>
                  <a:cubicBezTo>
                    <a:pt x="238127" y="533246"/>
                    <a:pt x="231267" y="526380"/>
                    <a:pt x="222836" y="526380"/>
                  </a:cubicBezTo>
                  <a:lnTo>
                    <a:pt x="58052" y="526380"/>
                  </a:lnTo>
                  <a:lnTo>
                    <a:pt x="58052" y="351427"/>
                  </a:lnTo>
                  <a:lnTo>
                    <a:pt x="308920" y="351427"/>
                  </a:lnTo>
                  <a:lnTo>
                    <a:pt x="308920" y="552223"/>
                  </a:lnTo>
                  <a:close/>
                  <a:moveTo>
                    <a:pt x="308920" y="333581"/>
                  </a:moveTo>
                  <a:lnTo>
                    <a:pt x="33127" y="333581"/>
                  </a:lnTo>
                  <a:lnTo>
                    <a:pt x="33127" y="320276"/>
                  </a:lnTo>
                  <a:lnTo>
                    <a:pt x="308920" y="320276"/>
                  </a:lnTo>
                  <a:lnTo>
                    <a:pt x="308920" y="333581"/>
                  </a:lnTo>
                  <a:close/>
                  <a:moveTo>
                    <a:pt x="228949" y="302429"/>
                  </a:moveTo>
                  <a:lnTo>
                    <a:pt x="228949" y="226771"/>
                  </a:lnTo>
                  <a:lnTo>
                    <a:pt x="243198" y="226771"/>
                  </a:lnTo>
                  <a:lnTo>
                    <a:pt x="243198" y="302429"/>
                  </a:lnTo>
                  <a:lnTo>
                    <a:pt x="228949" y="302429"/>
                  </a:lnTo>
                  <a:close/>
                  <a:moveTo>
                    <a:pt x="261045" y="302429"/>
                  </a:moveTo>
                  <a:lnTo>
                    <a:pt x="261045" y="226771"/>
                  </a:lnTo>
                  <a:lnTo>
                    <a:pt x="277797" y="226771"/>
                  </a:lnTo>
                  <a:lnTo>
                    <a:pt x="277797" y="302429"/>
                  </a:lnTo>
                  <a:lnTo>
                    <a:pt x="261045" y="302429"/>
                  </a:lnTo>
                  <a:close/>
                  <a:moveTo>
                    <a:pt x="308920" y="302429"/>
                  </a:moveTo>
                  <a:lnTo>
                    <a:pt x="295644" y="302429"/>
                  </a:lnTo>
                  <a:lnTo>
                    <a:pt x="295644" y="226771"/>
                  </a:lnTo>
                  <a:lnTo>
                    <a:pt x="308920" y="226771"/>
                  </a:lnTo>
                  <a:lnTo>
                    <a:pt x="308920" y="302429"/>
                  </a:lnTo>
                  <a:close/>
                  <a:moveTo>
                    <a:pt x="308920" y="208923"/>
                  </a:moveTo>
                  <a:lnTo>
                    <a:pt x="196322" y="208923"/>
                  </a:lnTo>
                  <a:cubicBezTo>
                    <a:pt x="191394" y="208923"/>
                    <a:pt x="187398" y="212918"/>
                    <a:pt x="187398" y="217847"/>
                  </a:cubicBezTo>
                  <a:cubicBezTo>
                    <a:pt x="187398" y="222777"/>
                    <a:pt x="191394" y="226771"/>
                    <a:pt x="196322" y="226771"/>
                  </a:cubicBezTo>
                  <a:lnTo>
                    <a:pt x="211103" y="226771"/>
                  </a:lnTo>
                  <a:lnTo>
                    <a:pt x="211103" y="302429"/>
                  </a:lnTo>
                  <a:lnTo>
                    <a:pt x="97642" y="302429"/>
                  </a:lnTo>
                  <a:lnTo>
                    <a:pt x="97642" y="226771"/>
                  </a:lnTo>
                  <a:lnTo>
                    <a:pt x="147539" y="226771"/>
                  </a:lnTo>
                  <a:cubicBezTo>
                    <a:pt x="152467" y="226771"/>
                    <a:pt x="156463" y="222777"/>
                    <a:pt x="156463" y="217847"/>
                  </a:cubicBezTo>
                  <a:cubicBezTo>
                    <a:pt x="156463" y="212918"/>
                    <a:pt x="152467" y="208923"/>
                    <a:pt x="147539" y="208923"/>
                  </a:cubicBezTo>
                  <a:lnTo>
                    <a:pt x="78965" y="208923"/>
                  </a:lnTo>
                  <a:lnTo>
                    <a:pt x="78965" y="198959"/>
                  </a:lnTo>
                  <a:lnTo>
                    <a:pt x="308920" y="198959"/>
                  </a:lnTo>
                  <a:lnTo>
                    <a:pt x="308920" y="208923"/>
                  </a:lnTo>
                  <a:close/>
                  <a:moveTo>
                    <a:pt x="432281" y="552223"/>
                  </a:moveTo>
                  <a:lnTo>
                    <a:pt x="396650" y="552223"/>
                  </a:lnTo>
                  <a:lnTo>
                    <a:pt x="396650" y="422437"/>
                  </a:lnTo>
                  <a:lnTo>
                    <a:pt x="432281" y="422437"/>
                  </a:lnTo>
                  <a:lnTo>
                    <a:pt x="432281" y="552223"/>
                  </a:lnTo>
                  <a:close/>
                  <a:moveTo>
                    <a:pt x="450128" y="552223"/>
                  </a:moveTo>
                  <a:lnTo>
                    <a:pt x="450128" y="422437"/>
                  </a:lnTo>
                  <a:lnTo>
                    <a:pt x="485759" y="422437"/>
                  </a:lnTo>
                  <a:lnTo>
                    <a:pt x="485759" y="552223"/>
                  </a:lnTo>
                  <a:lnTo>
                    <a:pt x="450128" y="5522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23">
              <a:extLst>
                <a:ext uri="{FF2B5EF4-FFF2-40B4-BE49-F238E27FC236}">
                  <a16:creationId xmlns:a16="http://schemas.microsoft.com/office/drawing/2014/main" id="{8E3FC03D-7904-6C70-B407-AC1279417C81}"/>
                </a:ext>
              </a:extLst>
            </p:cNvPr>
            <p:cNvSpPr/>
            <p:nvPr/>
          </p:nvSpPr>
          <p:spPr>
            <a:xfrm>
              <a:off x="5555558" y="2056364"/>
              <a:ext cx="44964" cy="17847"/>
            </a:xfrm>
            <a:custGeom>
              <a:avLst/>
              <a:gdLst/>
              <a:ahLst/>
              <a:cxnLst/>
              <a:rect l="l" t="t" r="r" b="b"/>
              <a:pathLst>
                <a:path w="44964" h="17847" extrusionOk="0">
                  <a:moveTo>
                    <a:pt x="36041" y="0"/>
                  </a:moveTo>
                  <a:lnTo>
                    <a:pt x="8924" y="0"/>
                  </a:lnTo>
                  <a:cubicBezTo>
                    <a:pt x="3995" y="0"/>
                    <a:pt x="0" y="3994"/>
                    <a:pt x="0" y="8924"/>
                  </a:cubicBezTo>
                  <a:cubicBezTo>
                    <a:pt x="0" y="13853"/>
                    <a:pt x="3995" y="17847"/>
                    <a:pt x="8924" y="17847"/>
                  </a:cubicBezTo>
                  <a:lnTo>
                    <a:pt x="36041" y="17847"/>
                  </a:lnTo>
                  <a:cubicBezTo>
                    <a:pt x="40969" y="17847"/>
                    <a:pt x="44965" y="13852"/>
                    <a:pt x="44965" y="8924"/>
                  </a:cubicBezTo>
                  <a:cubicBezTo>
                    <a:pt x="44965" y="3994"/>
                    <a:pt x="40969" y="0"/>
                    <a:pt x="3604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23">
              <a:extLst>
                <a:ext uri="{FF2B5EF4-FFF2-40B4-BE49-F238E27FC236}">
                  <a16:creationId xmlns:a16="http://schemas.microsoft.com/office/drawing/2014/main" id="{76338201-3E1F-1141-6A4D-809A19B7EBC9}"/>
                </a:ext>
              </a:extLst>
            </p:cNvPr>
            <p:cNvSpPr/>
            <p:nvPr/>
          </p:nvSpPr>
          <p:spPr>
            <a:xfrm>
              <a:off x="5555558" y="2081351"/>
              <a:ext cx="44964" cy="17847"/>
            </a:xfrm>
            <a:custGeom>
              <a:avLst/>
              <a:gdLst/>
              <a:ahLst/>
              <a:cxnLst/>
              <a:rect l="l" t="t" r="r" b="b"/>
              <a:pathLst>
                <a:path w="44964" h="17847" extrusionOk="0">
                  <a:moveTo>
                    <a:pt x="36041" y="0"/>
                  </a:moveTo>
                  <a:lnTo>
                    <a:pt x="8924" y="0"/>
                  </a:lnTo>
                  <a:cubicBezTo>
                    <a:pt x="3995" y="0"/>
                    <a:pt x="0" y="3994"/>
                    <a:pt x="0" y="8924"/>
                  </a:cubicBezTo>
                  <a:cubicBezTo>
                    <a:pt x="0" y="13853"/>
                    <a:pt x="3995" y="17847"/>
                    <a:pt x="8924" y="17847"/>
                  </a:cubicBezTo>
                  <a:lnTo>
                    <a:pt x="36041" y="17847"/>
                  </a:lnTo>
                  <a:cubicBezTo>
                    <a:pt x="40969" y="17847"/>
                    <a:pt x="44965" y="13853"/>
                    <a:pt x="44965" y="8924"/>
                  </a:cubicBezTo>
                  <a:cubicBezTo>
                    <a:pt x="44965" y="3994"/>
                    <a:pt x="40969" y="0"/>
                    <a:pt x="3604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90" name="Google Shape;890;p23">
            <a:extLst>
              <a:ext uri="{FF2B5EF4-FFF2-40B4-BE49-F238E27FC236}">
                <a16:creationId xmlns:a16="http://schemas.microsoft.com/office/drawing/2014/main" id="{6710CD4D-BDDF-8F0D-B6C4-E0A5AA8B8A2F}"/>
              </a:ext>
            </a:extLst>
          </p:cNvPr>
          <p:cNvSpPr/>
          <p:nvPr/>
        </p:nvSpPr>
        <p:spPr>
          <a:xfrm>
            <a:off x="7471783" y="3719044"/>
            <a:ext cx="796500" cy="695400"/>
          </a:xfrm>
          <a:prstGeom prst="hexagon">
            <a:avLst>
              <a:gd name="adj" fmla="val 25000"/>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937" name="Google Shape;937;p23">
            <a:extLst>
              <a:ext uri="{FF2B5EF4-FFF2-40B4-BE49-F238E27FC236}">
                <a16:creationId xmlns:a16="http://schemas.microsoft.com/office/drawing/2014/main" id="{B3E6BCFF-6E5E-1580-B21D-8919218E1595}"/>
              </a:ext>
            </a:extLst>
          </p:cNvPr>
          <p:cNvSpPr txBox="1"/>
          <p:nvPr/>
        </p:nvSpPr>
        <p:spPr>
          <a:xfrm>
            <a:off x="6635083" y="2651829"/>
            <a:ext cx="1633200" cy="436800"/>
          </a:xfrm>
          <a:prstGeom prst="rect">
            <a:avLst/>
          </a:prstGeom>
          <a:noFill/>
          <a:ln>
            <a:noFill/>
          </a:ln>
        </p:spPr>
        <p:txBody>
          <a:bodyPr spcFirstLastPara="1" wrap="square" lIns="91425" tIns="91425" rIns="91425" bIns="91425" anchor="b" anchorCtr="0">
            <a:noAutofit/>
          </a:bodyPr>
          <a:lstStyle/>
          <a:p>
            <a:pPr lvl="0" algn="r"/>
            <a:r>
              <a:rPr lang="en-US" sz="1600" b="1" dirty="0">
                <a:solidFill>
                  <a:schemeClr val="dk1"/>
                </a:solidFill>
                <a:latin typeface="Montserrat SemiBold :"/>
                <a:ea typeface="Montserrat SemiBold"/>
                <a:cs typeface="Montserrat SemiBold"/>
                <a:sym typeface="Montserrat SemiBold"/>
              </a:rPr>
              <a:t>Split</a:t>
            </a:r>
            <a:endParaRPr sz="1600" dirty="0">
              <a:solidFill>
                <a:schemeClr val="dk1"/>
              </a:solidFill>
              <a:latin typeface="Montserrat SemiBold"/>
              <a:ea typeface="Montserrat SemiBold"/>
              <a:cs typeface="Montserrat SemiBold"/>
              <a:sym typeface="Montserrat SemiBold"/>
            </a:endParaRPr>
          </a:p>
        </p:txBody>
      </p:sp>
      <p:sp>
        <p:nvSpPr>
          <p:cNvPr id="938" name="Google Shape;938;p23">
            <a:extLst>
              <a:ext uri="{FF2B5EF4-FFF2-40B4-BE49-F238E27FC236}">
                <a16:creationId xmlns:a16="http://schemas.microsoft.com/office/drawing/2014/main" id="{230B60FE-6599-0D54-9A5B-C326380AB2D9}"/>
              </a:ext>
            </a:extLst>
          </p:cNvPr>
          <p:cNvSpPr txBox="1"/>
          <p:nvPr/>
        </p:nvSpPr>
        <p:spPr>
          <a:xfrm>
            <a:off x="6635083" y="2980121"/>
            <a:ext cx="1633200" cy="731400"/>
          </a:xfrm>
          <a:prstGeom prst="rect">
            <a:avLst/>
          </a:prstGeom>
          <a:noFill/>
          <a:ln>
            <a:noFill/>
          </a:ln>
        </p:spPr>
        <p:txBody>
          <a:bodyPr spcFirstLastPara="1" wrap="square" lIns="91425" tIns="91425" rIns="91425" bIns="91425" anchor="t" anchorCtr="0">
            <a:noAutofit/>
          </a:bodyPr>
          <a:lstStyle/>
          <a:p>
            <a:pPr lvl="0" algn="r"/>
            <a:r>
              <a:rPr lang="en-US" sz="1200" dirty="0">
                <a:latin typeface="Montserrat Medium" panose="00000600000000000000" pitchFamily="2" charset="0"/>
              </a:rPr>
              <a:t>70% train, 20% validation, 10% test</a:t>
            </a:r>
            <a:endParaRPr sz="1200" dirty="0">
              <a:solidFill>
                <a:schemeClr val="dk1"/>
              </a:solidFill>
              <a:latin typeface="Montserrat Medium" panose="00000600000000000000" pitchFamily="2" charset="0"/>
              <a:ea typeface="Montserrat Medium"/>
              <a:cs typeface="Montserrat Medium"/>
              <a:sym typeface="Montserrat Medium"/>
            </a:endParaRPr>
          </a:p>
        </p:txBody>
      </p:sp>
      <p:grpSp>
        <p:nvGrpSpPr>
          <p:cNvPr id="939" name="Google Shape;939;p23">
            <a:extLst>
              <a:ext uri="{FF2B5EF4-FFF2-40B4-BE49-F238E27FC236}">
                <a16:creationId xmlns:a16="http://schemas.microsoft.com/office/drawing/2014/main" id="{00D9D069-060B-471B-21C4-9A4EBC8CCAE0}"/>
              </a:ext>
            </a:extLst>
          </p:cNvPr>
          <p:cNvGrpSpPr/>
          <p:nvPr/>
        </p:nvGrpSpPr>
        <p:grpSpPr>
          <a:xfrm>
            <a:off x="7716793" y="3855079"/>
            <a:ext cx="313286" cy="457200"/>
            <a:chOff x="6367461" y="2002055"/>
            <a:chExt cx="419224" cy="609194"/>
          </a:xfrm>
        </p:grpSpPr>
        <p:sp>
          <p:nvSpPr>
            <p:cNvPr id="940" name="Google Shape;940;p23">
              <a:extLst>
                <a:ext uri="{FF2B5EF4-FFF2-40B4-BE49-F238E27FC236}">
                  <a16:creationId xmlns:a16="http://schemas.microsoft.com/office/drawing/2014/main" id="{360303F3-3BF6-0124-539E-8A63F9EEDE9A}"/>
                </a:ext>
              </a:extLst>
            </p:cNvPr>
            <p:cNvSpPr/>
            <p:nvPr/>
          </p:nvSpPr>
          <p:spPr>
            <a:xfrm>
              <a:off x="6474120" y="2385706"/>
              <a:ext cx="164815" cy="166949"/>
            </a:xfrm>
            <a:custGeom>
              <a:avLst/>
              <a:gdLst/>
              <a:ahLst/>
              <a:cxnLst/>
              <a:rect l="l" t="t" r="r" b="b"/>
              <a:pathLst>
                <a:path w="164815" h="166949" extrusionOk="0">
                  <a:moveTo>
                    <a:pt x="164815" y="65319"/>
                  </a:moveTo>
                  <a:cubicBezTo>
                    <a:pt x="164815" y="44635"/>
                    <a:pt x="150365" y="26809"/>
                    <a:pt x="130787" y="21895"/>
                  </a:cubicBezTo>
                  <a:cubicBezTo>
                    <a:pt x="127602" y="9327"/>
                    <a:pt x="116163" y="0"/>
                    <a:pt x="102578" y="0"/>
                  </a:cubicBezTo>
                  <a:cubicBezTo>
                    <a:pt x="94751" y="0"/>
                    <a:pt x="87642" y="3102"/>
                    <a:pt x="82406" y="8129"/>
                  </a:cubicBezTo>
                  <a:cubicBezTo>
                    <a:pt x="77174" y="3102"/>
                    <a:pt x="70064" y="0"/>
                    <a:pt x="62239" y="0"/>
                  </a:cubicBezTo>
                  <a:cubicBezTo>
                    <a:pt x="48653" y="0"/>
                    <a:pt x="37212" y="9328"/>
                    <a:pt x="34027" y="21895"/>
                  </a:cubicBezTo>
                  <a:cubicBezTo>
                    <a:pt x="14449" y="26809"/>
                    <a:pt x="0" y="44635"/>
                    <a:pt x="0" y="65319"/>
                  </a:cubicBezTo>
                  <a:cubicBezTo>
                    <a:pt x="0" y="77976"/>
                    <a:pt x="5219" y="89706"/>
                    <a:pt x="14289" y="98081"/>
                  </a:cubicBezTo>
                  <a:cubicBezTo>
                    <a:pt x="12071" y="102849"/>
                    <a:pt x="10893" y="108079"/>
                    <a:pt x="10893" y="113394"/>
                  </a:cubicBezTo>
                  <a:cubicBezTo>
                    <a:pt x="10893" y="128813"/>
                    <a:pt x="20641" y="142341"/>
                    <a:pt x="34779" y="147522"/>
                  </a:cubicBezTo>
                  <a:cubicBezTo>
                    <a:pt x="38771" y="158936"/>
                    <a:pt x="49662" y="166950"/>
                    <a:pt x="62239" y="166950"/>
                  </a:cubicBezTo>
                  <a:cubicBezTo>
                    <a:pt x="70064" y="166950"/>
                    <a:pt x="77172" y="163849"/>
                    <a:pt x="82406" y="158821"/>
                  </a:cubicBezTo>
                  <a:cubicBezTo>
                    <a:pt x="87642" y="163849"/>
                    <a:pt x="94751" y="166950"/>
                    <a:pt x="102578" y="166950"/>
                  </a:cubicBezTo>
                  <a:cubicBezTo>
                    <a:pt x="115154" y="166950"/>
                    <a:pt x="126043" y="158936"/>
                    <a:pt x="130034" y="147522"/>
                  </a:cubicBezTo>
                  <a:cubicBezTo>
                    <a:pt x="144172" y="142341"/>
                    <a:pt x="153922" y="128812"/>
                    <a:pt x="153922" y="113394"/>
                  </a:cubicBezTo>
                  <a:cubicBezTo>
                    <a:pt x="153922" y="108079"/>
                    <a:pt x="152744" y="102850"/>
                    <a:pt x="150525" y="98081"/>
                  </a:cubicBezTo>
                  <a:cubicBezTo>
                    <a:pt x="159595" y="89705"/>
                    <a:pt x="164815" y="77976"/>
                    <a:pt x="164815" y="65319"/>
                  </a:cubicBezTo>
                  <a:close/>
                  <a:moveTo>
                    <a:pt x="73484" y="61061"/>
                  </a:moveTo>
                  <a:lnTo>
                    <a:pt x="55165" y="61061"/>
                  </a:lnTo>
                  <a:cubicBezTo>
                    <a:pt x="50237" y="61061"/>
                    <a:pt x="46242" y="65055"/>
                    <a:pt x="46242" y="69985"/>
                  </a:cubicBezTo>
                  <a:cubicBezTo>
                    <a:pt x="46242" y="74914"/>
                    <a:pt x="50237" y="78908"/>
                    <a:pt x="55165" y="78908"/>
                  </a:cubicBezTo>
                  <a:lnTo>
                    <a:pt x="73484" y="78908"/>
                  </a:lnTo>
                  <a:lnTo>
                    <a:pt x="73484" y="137956"/>
                  </a:lnTo>
                  <a:cubicBezTo>
                    <a:pt x="73484" y="144103"/>
                    <a:pt x="68440" y="149102"/>
                    <a:pt x="62241" y="149102"/>
                  </a:cubicBezTo>
                  <a:cubicBezTo>
                    <a:pt x="56551" y="149102"/>
                    <a:pt x="51756" y="144884"/>
                    <a:pt x="51088" y="139290"/>
                  </a:cubicBezTo>
                  <a:cubicBezTo>
                    <a:pt x="50626" y="135425"/>
                    <a:pt x="47712" y="132306"/>
                    <a:pt x="43887" y="131582"/>
                  </a:cubicBezTo>
                  <a:cubicBezTo>
                    <a:pt x="35112" y="129920"/>
                    <a:pt x="28742" y="122273"/>
                    <a:pt x="28742" y="113396"/>
                  </a:cubicBezTo>
                  <a:cubicBezTo>
                    <a:pt x="28742" y="109038"/>
                    <a:pt x="30217" y="104960"/>
                    <a:pt x="33007" y="101603"/>
                  </a:cubicBezTo>
                  <a:cubicBezTo>
                    <a:pt x="34664" y="99609"/>
                    <a:pt x="35372" y="96994"/>
                    <a:pt x="34948" y="94436"/>
                  </a:cubicBezTo>
                  <a:cubicBezTo>
                    <a:pt x="34523" y="91878"/>
                    <a:pt x="33006" y="89631"/>
                    <a:pt x="30793" y="88281"/>
                  </a:cubicBezTo>
                  <a:cubicBezTo>
                    <a:pt x="22688" y="83336"/>
                    <a:pt x="17850" y="74752"/>
                    <a:pt x="17850" y="65319"/>
                  </a:cubicBezTo>
                  <a:cubicBezTo>
                    <a:pt x="17850" y="51374"/>
                    <a:pt x="28796" y="39588"/>
                    <a:pt x="42772" y="38486"/>
                  </a:cubicBezTo>
                  <a:cubicBezTo>
                    <a:pt x="47414" y="38120"/>
                    <a:pt x="50995" y="34247"/>
                    <a:pt x="50995" y="29590"/>
                  </a:cubicBezTo>
                  <a:lnTo>
                    <a:pt x="50995" y="28994"/>
                  </a:lnTo>
                  <a:cubicBezTo>
                    <a:pt x="50995" y="22847"/>
                    <a:pt x="56040" y="17846"/>
                    <a:pt x="62241" y="17846"/>
                  </a:cubicBezTo>
                  <a:cubicBezTo>
                    <a:pt x="68440" y="17846"/>
                    <a:pt x="73484" y="22847"/>
                    <a:pt x="73484" y="28994"/>
                  </a:cubicBezTo>
                  <a:lnTo>
                    <a:pt x="73484" y="61061"/>
                  </a:lnTo>
                  <a:close/>
                  <a:moveTo>
                    <a:pt x="130227" y="75859"/>
                  </a:moveTo>
                  <a:lnTo>
                    <a:pt x="144818" y="75859"/>
                  </a:lnTo>
                  <a:cubicBezTo>
                    <a:pt x="142658" y="80924"/>
                    <a:pt x="138948" y="85275"/>
                    <a:pt x="134025" y="88279"/>
                  </a:cubicBezTo>
                  <a:cubicBezTo>
                    <a:pt x="131812" y="89630"/>
                    <a:pt x="130295" y="91875"/>
                    <a:pt x="129870" y="94433"/>
                  </a:cubicBezTo>
                  <a:cubicBezTo>
                    <a:pt x="129445" y="96990"/>
                    <a:pt x="130152" y="99608"/>
                    <a:pt x="131811" y="101601"/>
                  </a:cubicBezTo>
                  <a:cubicBezTo>
                    <a:pt x="134602" y="104960"/>
                    <a:pt x="136077" y="109037"/>
                    <a:pt x="136077" y="113393"/>
                  </a:cubicBezTo>
                  <a:cubicBezTo>
                    <a:pt x="136077" y="122269"/>
                    <a:pt x="129706" y="129919"/>
                    <a:pt x="120928" y="131580"/>
                  </a:cubicBezTo>
                  <a:cubicBezTo>
                    <a:pt x="117103" y="132303"/>
                    <a:pt x="114189" y="135424"/>
                    <a:pt x="113728" y="139290"/>
                  </a:cubicBezTo>
                  <a:cubicBezTo>
                    <a:pt x="113060" y="144882"/>
                    <a:pt x="108267" y="149100"/>
                    <a:pt x="102579" y="149100"/>
                  </a:cubicBezTo>
                  <a:cubicBezTo>
                    <a:pt x="96377" y="149100"/>
                    <a:pt x="91331" y="144100"/>
                    <a:pt x="91331" y="137954"/>
                  </a:cubicBezTo>
                  <a:lnTo>
                    <a:pt x="91331" y="117017"/>
                  </a:lnTo>
                  <a:lnTo>
                    <a:pt x="102654" y="117017"/>
                  </a:lnTo>
                  <a:cubicBezTo>
                    <a:pt x="107582" y="117017"/>
                    <a:pt x="111577" y="113023"/>
                    <a:pt x="111577" y="108094"/>
                  </a:cubicBezTo>
                  <a:cubicBezTo>
                    <a:pt x="111577" y="103164"/>
                    <a:pt x="107582" y="99170"/>
                    <a:pt x="102654" y="99170"/>
                  </a:cubicBezTo>
                  <a:lnTo>
                    <a:pt x="91331" y="99170"/>
                  </a:lnTo>
                  <a:lnTo>
                    <a:pt x="91331" y="28994"/>
                  </a:lnTo>
                  <a:cubicBezTo>
                    <a:pt x="91331" y="22847"/>
                    <a:pt x="96377" y="17846"/>
                    <a:pt x="102579" y="17846"/>
                  </a:cubicBezTo>
                  <a:cubicBezTo>
                    <a:pt x="108778" y="17846"/>
                    <a:pt x="113823" y="22847"/>
                    <a:pt x="113823" y="28994"/>
                  </a:cubicBezTo>
                  <a:lnTo>
                    <a:pt x="113823" y="29590"/>
                  </a:lnTo>
                  <a:cubicBezTo>
                    <a:pt x="113823" y="34247"/>
                    <a:pt x="117403" y="38120"/>
                    <a:pt x="122046" y="38486"/>
                  </a:cubicBezTo>
                  <a:cubicBezTo>
                    <a:pt x="133489" y="39388"/>
                    <a:pt x="142895" y="47460"/>
                    <a:pt x="145928" y="58011"/>
                  </a:cubicBezTo>
                  <a:lnTo>
                    <a:pt x="130227" y="58011"/>
                  </a:lnTo>
                  <a:cubicBezTo>
                    <a:pt x="125297" y="58011"/>
                    <a:pt x="121303" y="62006"/>
                    <a:pt x="121303" y="66935"/>
                  </a:cubicBezTo>
                  <a:cubicBezTo>
                    <a:pt x="121303" y="71865"/>
                    <a:pt x="125297" y="75859"/>
                    <a:pt x="130227" y="75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3">
              <a:extLst>
                <a:ext uri="{FF2B5EF4-FFF2-40B4-BE49-F238E27FC236}">
                  <a16:creationId xmlns:a16="http://schemas.microsoft.com/office/drawing/2014/main" id="{B129E9D1-863D-5E88-C5D8-5DE23575B4D0}"/>
                </a:ext>
              </a:extLst>
            </p:cNvPr>
            <p:cNvSpPr/>
            <p:nvPr/>
          </p:nvSpPr>
          <p:spPr>
            <a:xfrm>
              <a:off x="6404451" y="2092518"/>
              <a:ext cx="309522" cy="518731"/>
            </a:xfrm>
            <a:custGeom>
              <a:avLst/>
              <a:gdLst/>
              <a:ahLst/>
              <a:cxnLst/>
              <a:rect l="l" t="t" r="r" b="b"/>
              <a:pathLst>
                <a:path w="309522" h="518731" extrusionOk="0">
                  <a:moveTo>
                    <a:pt x="307096" y="277936"/>
                  </a:moveTo>
                  <a:lnTo>
                    <a:pt x="293229" y="254035"/>
                  </a:lnTo>
                  <a:cubicBezTo>
                    <a:pt x="290006" y="248476"/>
                    <a:pt x="283001" y="244441"/>
                    <a:pt x="276576" y="244441"/>
                  </a:cubicBezTo>
                  <a:lnTo>
                    <a:pt x="248801" y="244441"/>
                  </a:lnTo>
                  <a:cubicBezTo>
                    <a:pt x="242376" y="244441"/>
                    <a:pt x="235371" y="248476"/>
                    <a:pt x="232148" y="254033"/>
                  </a:cubicBezTo>
                  <a:lnTo>
                    <a:pt x="228375" y="260537"/>
                  </a:lnTo>
                  <a:cubicBezTo>
                    <a:pt x="217629" y="253650"/>
                    <a:pt x="205845" y="248118"/>
                    <a:pt x="193188" y="244292"/>
                  </a:cubicBezTo>
                  <a:lnTo>
                    <a:pt x="193188" y="200764"/>
                  </a:lnTo>
                  <a:lnTo>
                    <a:pt x="197420" y="200764"/>
                  </a:lnTo>
                  <a:cubicBezTo>
                    <a:pt x="208901" y="200764"/>
                    <a:pt x="218242" y="191422"/>
                    <a:pt x="218242" y="179942"/>
                  </a:cubicBezTo>
                  <a:lnTo>
                    <a:pt x="218242" y="154881"/>
                  </a:lnTo>
                  <a:cubicBezTo>
                    <a:pt x="218242" y="143401"/>
                    <a:pt x="208901" y="134059"/>
                    <a:pt x="197420" y="134059"/>
                  </a:cubicBezTo>
                  <a:lnTo>
                    <a:pt x="192910" y="134059"/>
                  </a:lnTo>
                  <a:lnTo>
                    <a:pt x="192910" y="106625"/>
                  </a:lnTo>
                  <a:lnTo>
                    <a:pt x="270183" y="106625"/>
                  </a:lnTo>
                  <a:cubicBezTo>
                    <a:pt x="278385" y="106625"/>
                    <a:pt x="285056" y="99954"/>
                    <a:pt x="285056" y="91753"/>
                  </a:cubicBezTo>
                  <a:lnTo>
                    <a:pt x="285056" y="50933"/>
                  </a:lnTo>
                  <a:lnTo>
                    <a:pt x="287728" y="50933"/>
                  </a:lnTo>
                  <a:cubicBezTo>
                    <a:pt x="295930" y="50933"/>
                    <a:pt x="302601" y="44262"/>
                    <a:pt x="302601" y="36060"/>
                  </a:cubicBezTo>
                  <a:lnTo>
                    <a:pt x="302601" y="14873"/>
                  </a:lnTo>
                  <a:cubicBezTo>
                    <a:pt x="302601" y="6671"/>
                    <a:pt x="295930" y="0"/>
                    <a:pt x="287728" y="0"/>
                  </a:cubicBezTo>
                  <a:lnTo>
                    <a:pt x="266379" y="0"/>
                  </a:lnTo>
                  <a:cubicBezTo>
                    <a:pt x="258179" y="0"/>
                    <a:pt x="251506" y="6671"/>
                    <a:pt x="251506" y="14873"/>
                  </a:cubicBezTo>
                  <a:lnTo>
                    <a:pt x="251506" y="36061"/>
                  </a:lnTo>
                  <a:cubicBezTo>
                    <a:pt x="251506" y="44263"/>
                    <a:pt x="258179" y="50934"/>
                    <a:pt x="266379" y="50934"/>
                  </a:cubicBezTo>
                  <a:lnTo>
                    <a:pt x="267208" y="50934"/>
                  </a:lnTo>
                  <a:lnTo>
                    <a:pt x="267208" y="88779"/>
                  </a:lnTo>
                  <a:lnTo>
                    <a:pt x="220652" y="88779"/>
                  </a:lnTo>
                  <a:lnTo>
                    <a:pt x="220652" y="77302"/>
                  </a:lnTo>
                  <a:cubicBezTo>
                    <a:pt x="220652" y="72373"/>
                    <a:pt x="216657" y="68378"/>
                    <a:pt x="211728" y="68378"/>
                  </a:cubicBezTo>
                  <a:cubicBezTo>
                    <a:pt x="206798" y="68378"/>
                    <a:pt x="202804" y="72373"/>
                    <a:pt x="202804" y="77302"/>
                  </a:cubicBezTo>
                  <a:lnTo>
                    <a:pt x="202804" y="88778"/>
                  </a:lnTo>
                  <a:lnTo>
                    <a:pt x="189935" y="88778"/>
                  </a:lnTo>
                  <a:cubicBezTo>
                    <a:pt x="181733" y="88778"/>
                    <a:pt x="175062" y="95449"/>
                    <a:pt x="175062" y="103651"/>
                  </a:cubicBezTo>
                  <a:lnTo>
                    <a:pt x="175062" y="134059"/>
                  </a:lnTo>
                  <a:lnTo>
                    <a:pt x="166784" y="134059"/>
                  </a:lnTo>
                  <a:lnTo>
                    <a:pt x="166784" y="45496"/>
                  </a:lnTo>
                  <a:cubicBezTo>
                    <a:pt x="166784" y="37294"/>
                    <a:pt x="160113" y="30623"/>
                    <a:pt x="151912" y="30623"/>
                  </a:cubicBezTo>
                  <a:lnTo>
                    <a:pt x="103763" y="30623"/>
                  </a:lnTo>
                  <a:lnTo>
                    <a:pt x="103763" y="20190"/>
                  </a:lnTo>
                  <a:cubicBezTo>
                    <a:pt x="103763" y="15261"/>
                    <a:pt x="99767" y="11267"/>
                    <a:pt x="94839" y="11267"/>
                  </a:cubicBezTo>
                  <a:cubicBezTo>
                    <a:pt x="89911" y="11267"/>
                    <a:pt x="85915" y="15261"/>
                    <a:pt x="85915" y="20190"/>
                  </a:cubicBezTo>
                  <a:lnTo>
                    <a:pt x="85915" y="33598"/>
                  </a:lnTo>
                  <a:cubicBezTo>
                    <a:pt x="85915" y="41800"/>
                    <a:pt x="92587" y="48471"/>
                    <a:pt x="100788" y="48471"/>
                  </a:cubicBezTo>
                  <a:lnTo>
                    <a:pt x="148937" y="48471"/>
                  </a:lnTo>
                  <a:lnTo>
                    <a:pt x="148937" y="134061"/>
                  </a:lnTo>
                  <a:lnTo>
                    <a:pt x="139053" y="134061"/>
                  </a:lnTo>
                  <a:lnTo>
                    <a:pt x="139053" y="78927"/>
                  </a:lnTo>
                  <a:cubicBezTo>
                    <a:pt x="139053" y="70726"/>
                    <a:pt x="132382" y="64055"/>
                    <a:pt x="124180" y="64055"/>
                  </a:cubicBezTo>
                  <a:lnTo>
                    <a:pt x="51094" y="64055"/>
                  </a:lnTo>
                  <a:lnTo>
                    <a:pt x="51094" y="62384"/>
                  </a:lnTo>
                  <a:cubicBezTo>
                    <a:pt x="51094" y="54182"/>
                    <a:pt x="44422" y="47511"/>
                    <a:pt x="36221" y="47511"/>
                  </a:cubicBezTo>
                  <a:lnTo>
                    <a:pt x="14873" y="47511"/>
                  </a:lnTo>
                  <a:cubicBezTo>
                    <a:pt x="6673" y="47511"/>
                    <a:pt x="0" y="54182"/>
                    <a:pt x="0" y="62384"/>
                  </a:cubicBezTo>
                  <a:lnTo>
                    <a:pt x="0" y="83572"/>
                  </a:lnTo>
                  <a:cubicBezTo>
                    <a:pt x="0" y="91774"/>
                    <a:pt x="6673" y="98445"/>
                    <a:pt x="14873" y="98445"/>
                  </a:cubicBezTo>
                  <a:lnTo>
                    <a:pt x="36221" y="98445"/>
                  </a:lnTo>
                  <a:cubicBezTo>
                    <a:pt x="44422" y="98445"/>
                    <a:pt x="51094" y="91774"/>
                    <a:pt x="51094" y="83572"/>
                  </a:cubicBezTo>
                  <a:lnTo>
                    <a:pt x="51094" y="81903"/>
                  </a:lnTo>
                  <a:lnTo>
                    <a:pt x="121206" y="81903"/>
                  </a:lnTo>
                  <a:lnTo>
                    <a:pt x="121206" y="134062"/>
                  </a:lnTo>
                  <a:lnTo>
                    <a:pt x="106735" y="134062"/>
                  </a:lnTo>
                  <a:cubicBezTo>
                    <a:pt x="95254" y="134062"/>
                    <a:pt x="85913" y="143403"/>
                    <a:pt x="85913" y="154884"/>
                  </a:cubicBezTo>
                  <a:lnTo>
                    <a:pt x="85913" y="179944"/>
                  </a:lnTo>
                  <a:cubicBezTo>
                    <a:pt x="85913" y="191425"/>
                    <a:pt x="95254" y="200766"/>
                    <a:pt x="106735" y="200766"/>
                  </a:cubicBezTo>
                  <a:lnTo>
                    <a:pt x="110965" y="200766"/>
                  </a:lnTo>
                  <a:lnTo>
                    <a:pt x="110965" y="244295"/>
                  </a:lnTo>
                  <a:cubicBezTo>
                    <a:pt x="51866" y="262160"/>
                    <a:pt x="11181" y="316366"/>
                    <a:pt x="11181" y="378473"/>
                  </a:cubicBezTo>
                  <a:cubicBezTo>
                    <a:pt x="11181" y="455812"/>
                    <a:pt x="74387" y="518731"/>
                    <a:pt x="152077" y="518731"/>
                  </a:cubicBezTo>
                  <a:cubicBezTo>
                    <a:pt x="179357" y="518731"/>
                    <a:pt x="205826" y="510955"/>
                    <a:pt x="228625" y="496244"/>
                  </a:cubicBezTo>
                  <a:cubicBezTo>
                    <a:pt x="232764" y="493571"/>
                    <a:pt x="233955" y="488047"/>
                    <a:pt x="231283" y="483906"/>
                  </a:cubicBezTo>
                  <a:cubicBezTo>
                    <a:pt x="228610" y="479766"/>
                    <a:pt x="223082" y="478577"/>
                    <a:pt x="218947" y="481248"/>
                  </a:cubicBezTo>
                  <a:cubicBezTo>
                    <a:pt x="199040" y="494091"/>
                    <a:pt x="175916" y="500882"/>
                    <a:pt x="152077" y="500882"/>
                  </a:cubicBezTo>
                  <a:cubicBezTo>
                    <a:pt x="84228" y="500882"/>
                    <a:pt x="29028" y="445969"/>
                    <a:pt x="29028" y="378471"/>
                  </a:cubicBezTo>
                  <a:cubicBezTo>
                    <a:pt x="29028" y="322232"/>
                    <a:pt x="67280" y="273410"/>
                    <a:pt x="122049" y="259745"/>
                  </a:cubicBezTo>
                  <a:cubicBezTo>
                    <a:pt x="126023" y="258752"/>
                    <a:pt x="128812" y="255182"/>
                    <a:pt x="128812" y="251086"/>
                  </a:cubicBezTo>
                  <a:lnTo>
                    <a:pt x="128812" y="244285"/>
                  </a:lnTo>
                  <a:lnTo>
                    <a:pt x="175341" y="244285"/>
                  </a:lnTo>
                  <a:lnTo>
                    <a:pt x="175341" y="251086"/>
                  </a:lnTo>
                  <a:cubicBezTo>
                    <a:pt x="175341" y="255182"/>
                    <a:pt x="178129" y="258752"/>
                    <a:pt x="182104" y="259745"/>
                  </a:cubicBezTo>
                  <a:cubicBezTo>
                    <a:pt x="195671" y="263130"/>
                    <a:pt x="208214" y="268686"/>
                    <a:pt x="219420" y="275968"/>
                  </a:cubicBezTo>
                  <a:lnTo>
                    <a:pt x="218278" y="277937"/>
                  </a:lnTo>
                  <a:cubicBezTo>
                    <a:pt x="215043" y="283513"/>
                    <a:pt x="215043" y="291607"/>
                    <a:pt x="218278" y="297185"/>
                  </a:cubicBezTo>
                  <a:lnTo>
                    <a:pt x="232147" y="321085"/>
                  </a:lnTo>
                  <a:cubicBezTo>
                    <a:pt x="235370" y="326644"/>
                    <a:pt x="242374" y="330679"/>
                    <a:pt x="248799" y="330679"/>
                  </a:cubicBezTo>
                  <a:lnTo>
                    <a:pt x="265374" y="330679"/>
                  </a:lnTo>
                  <a:cubicBezTo>
                    <a:pt x="271663" y="345449"/>
                    <a:pt x="275122" y="361622"/>
                    <a:pt x="275122" y="378472"/>
                  </a:cubicBezTo>
                  <a:cubicBezTo>
                    <a:pt x="275122" y="404040"/>
                    <a:pt x="267282" y="428529"/>
                    <a:pt x="252450" y="449292"/>
                  </a:cubicBezTo>
                  <a:cubicBezTo>
                    <a:pt x="249585" y="453301"/>
                    <a:pt x="250513" y="458876"/>
                    <a:pt x="254524" y="461740"/>
                  </a:cubicBezTo>
                  <a:cubicBezTo>
                    <a:pt x="258535" y="464606"/>
                    <a:pt x="264108" y="463676"/>
                    <a:pt x="266972" y="459666"/>
                  </a:cubicBezTo>
                  <a:cubicBezTo>
                    <a:pt x="283979" y="435859"/>
                    <a:pt x="292970" y="407783"/>
                    <a:pt x="292970" y="378472"/>
                  </a:cubicBezTo>
                  <a:cubicBezTo>
                    <a:pt x="292970" y="361174"/>
                    <a:pt x="289785" y="344503"/>
                    <a:pt x="283949" y="329048"/>
                  </a:cubicBezTo>
                  <a:cubicBezTo>
                    <a:pt x="287798" y="327370"/>
                    <a:pt x="291235" y="324521"/>
                    <a:pt x="293229" y="321086"/>
                  </a:cubicBezTo>
                  <a:lnTo>
                    <a:pt x="307094" y="297186"/>
                  </a:lnTo>
                  <a:cubicBezTo>
                    <a:pt x="310331" y="291611"/>
                    <a:pt x="310333" y="283515"/>
                    <a:pt x="307096" y="277936"/>
                  </a:cubicBezTo>
                  <a:close/>
                  <a:moveTo>
                    <a:pt x="269354" y="17847"/>
                  </a:moveTo>
                  <a:lnTo>
                    <a:pt x="284754" y="17847"/>
                  </a:lnTo>
                  <a:lnTo>
                    <a:pt x="284754" y="33087"/>
                  </a:lnTo>
                  <a:lnTo>
                    <a:pt x="269354" y="33087"/>
                  </a:lnTo>
                  <a:lnTo>
                    <a:pt x="269354" y="17847"/>
                  </a:lnTo>
                  <a:close/>
                  <a:moveTo>
                    <a:pt x="33247" y="80597"/>
                  </a:moveTo>
                  <a:lnTo>
                    <a:pt x="17849" y="80597"/>
                  </a:lnTo>
                  <a:lnTo>
                    <a:pt x="17849" y="65357"/>
                  </a:lnTo>
                  <a:lnTo>
                    <a:pt x="33247" y="65357"/>
                  </a:lnTo>
                  <a:lnTo>
                    <a:pt x="33247" y="80597"/>
                  </a:lnTo>
                  <a:close/>
                  <a:moveTo>
                    <a:pt x="175341" y="226438"/>
                  </a:moveTo>
                  <a:lnTo>
                    <a:pt x="128812" y="226438"/>
                  </a:lnTo>
                  <a:lnTo>
                    <a:pt x="128812" y="200764"/>
                  </a:lnTo>
                  <a:lnTo>
                    <a:pt x="175341" y="200764"/>
                  </a:lnTo>
                  <a:lnTo>
                    <a:pt x="175341" y="226438"/>
                  </a:lnTo>
                  <a:close/>
                  <a:moveTo>
                    <a:pt x="106735" y="182916"/>
                  </a:moveTo>
                  <a:cubicBezTo>
                    <a:pt x="105123" y="182916"/>
                    <a:pt x="103760" y="181554"/>
                    <a:pt x="103760" y="179942"/>
                  </a:cubicBezTo>
                  <a:lnTo>
                    <a:pt x="103760" y="154881"/>
                  </a:lnTo>
                  <a:cubicBezTo>
                    <a:pt x="103760" y="153269"/>
                    <a:pt x="105123" y="151907"/>
                    <a:pt x="106735" y="151907"/>
                  </a:cubicBezTo>
                  <a:lnTo>
                    <a:pt x="197419" y="151907"/>
                  </a:lnTo>
                  <a:cubicBezTo>
                    <a:pt x="199031" y="151907"/>
                    <a:pt x="200394" y="153269"/>
                    <a:pt x="200394" y="154881"/>
                  </a:cubicBezTo>
                  <a:lnTo>
                    <a:pt x="200394" y="179942"/>
                  </a:lnTo>
                  <a:cubicBezTo>
                    <a:pt x="200394" y="181554"/>
                    <a:pt x="199031" y="182916"/>
                    <a:pt x="197419" y="182916"/>
                  </a:cubicBezTo>
                  <a:lnTo>
                    <a:pt x="106735" y="182916"/>
                  </a:lnTo>
                  <a:close/>
                  <a:moveTo>
                    <a:pt x="291598" y="288335"/>
                  </a:moveTo>
                  <a:lnTo>
                    <a:pt x="277853" y="312026"/>
                  </a:lnTo>
                  <a:cubicBezTo>
                    <a:pt x="277577" y="312328"/>
                    <a:pt x="276857" y="312742"/>
                    <a:pt x="276456" y="312830"/>
                  </a:cubicBezTo>
                  <a:lnTo>
                    <a:pt x="248920" y="312830"/>
                  </a:lnTo>
                  <a:cubicBezTo>
                    <a:pt x="248520" y="312742"/>
                    <a:pt x="247801" y="312328"/>
                    <a:pt x="247525" y="312027"/>
                  </a:cubicBezTo>
                  <a:lnTo>
                    <a:pt x="233779" y="288336"/>
                  </a:lnTo>
                  <a:cubicBezTo>
                    <a:pt x="233661" y="287959"/>
                    <a:pt x="233661" y="287162"/>
                    <a:pt x="233779" y="286784"/>
                  </a:cubicBezTo>
                  <a:lnTo>
                    <a:pt x="247526" y="263092"/>
                  </a:lnTo>
                  <a:cubicBezTo>
                    <a:pt x="247802" y="262791"/>
                    <a:pt x="248521" y="262378"/>
                    <a:pt x="248921" y="262289"/>
                  </a:cubicBezTo>
                  <a:lnTo>
                    <a:pt x="276457" y="262289"/>
                  </a:lnTo>
                  <a:cubicBezTo>
                    <a:pt x="276857" y="262377"/>
                    <a:pt x="277574" y="262791"/>
                    <a:pt x="277852" y="263092"/>
                  </a:cubicBezTo>
                  <a:lnTo>
                    <a:pt x="291599" y="286784"/>
                  </a:lnTo>
                  <a:cubicBezTo>
                    <a:pt x="291715" y="287162"/>
                    <a:pt x="291715" y="287957"/>
                    <a:pt x="291598" y="2883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3">
              <a:extLst>
                <a:ext uri="{FF2B5EF4-FFF2-40B4-BE49-F238E27FC236}">
                  <a16:creationId xmlns:a16="http://schemas.microsoft.com/office/drawing/2014/main" id="{C71390F3-BDCE-814A-BCC7-4F599BB6CDE0}"/>
                </a:ext>
              </a:extLst>
            </p:cNvPr>
            <p:cNvSpPr/>
            <p:nvPr/>
          </p:nvSpPr>
          <p:spPr>
            <a:xfrm>
              <a:off x="6697248" y="2291261"/>
              <a:ext cx="69740" cy="65613"/>
            </a:xfrm>
            <a:custGeom>
              <a:avLst/>
              <a:gdLst/>
              <a:ahLst/>
              <a:cxnLst/>
              <a:rect l="l" t="t" r="r" b="b"/>
              <a:pathLst>
                <a:path w="69740" h="65613" extrusionOk="0">
                  <a:moveTo>
                    <a:pt x="67314" y="23183"/>
                  </a:moveTo>
                  <a:lnTo>
                    <a:pt x="59429" y="9594"/>
                  </a:lnTo>
                  <a:cubicBezTo>
                    <a:pt x="56205" y="4035"/>
                    <a:pt x="49201" y="0"/>
                    <a:pt x="42776" y="0"/>
                  </a:cubicBezTo>
                  <a:lnTo>
                    <a:pt x="26964" y="0"/>
                  </a:lnTo>
                  <a:cubicBezTo>
                    <a:pt x="20539" y="0"/>
                    <a:pt x="13535" y="4035"/>
                    <a:pt x="10311" y="9592"/>
                  </a:cubicBezTo>
                  <a:lnTo>
                    <a:pt x="2426" y="23184"/>
                  </a:lnTo>
                  <a:cubicBezTo>
                    <a:pt x="-809" y="28759"/>
                    <a:pt x="-809" y="36854"/>
                    <a:pt x="2426" y="42432"/>
                  </a:cubicBezTo>
                  <a:lnTo>
                    <a:pt x="10311" y="56020"/>
                  </a:lnTo>
                  <a:cubicBezTo>
                    <a:pt x="13535" y="61578"/>
                    <a:pt x="20539" y="65613"/>
                    <a:pt x="26964" y="65613"/>
                  </a:cubicBezTo>
                  <a:lnTo>
                    <a:pt x="42776" y="65613"/>
                  </a:lnTo>
                  <a:cubicBezTo>
                    <a:pt x="49201" y="65613"/>
                    <a:pt x="56205" y="61578"/>
                    <a:pt x="59429" y="56021"/>
                  </a:cubicBezTo>
                  <a:lnTo>
                    <a:pt x="67314" y="42431"/>
                  </a:lnTo>
                  <a:cubicBezTo>
                    <a:pt x="70549" y="36855"/>
                    <a:pt x="70549" y="28761"/>
                    <a:pt x="67314" y="23183"/>
                  </a:cubicBezTo>
                  <a:close/>
                  <a:moveTo>
                    <a:pt x="51814" y="33583"/>
                  </a:moveTo>
                  <a:lnTo>
                    <a:pt x="44051" y="46961"/>
                  </a:lnTo>
                  <a:cubicBezTo>
                    <a:pt x="43777" y="47262"/>
                    <a:pt x="43057" y="47678"/>
                    <a:pt x="42657" y="47765"/>
                  </a:cubicBezTo>
                  <a:lnTo>
                    <a:pt x="27084" y="47765"/>
                  </a:lnTo>
                  <a:cubicBezTo>
                    <a:pt x="26685" y="47678"/>
                    <a:pt x="25967" y="47262"/>
                    <a:pt x="25690" y="46961"/>
                  </a:cubicBezTo>
                  <a:lnTo>
                    <a:pt x="17927" y="33583"/>
                  </a:lnTo>
                  <a:cubicBezTo>
                    <a:pt x="17810" y="33206"/>
                    <a:pt x="17810" y="32409"/>
                    <a:pt x="17927" y="32030"/>
                  </a:cubicBezTo>
                  <a:lnTo>
                    <a:pt x="25690" y="18651"/>
                  </a:lnTo>
                  <a:cubicBezTo>
                    <a:pt x="25966" y="18350"/>
                    <a:pt x="26685" y="17934"/>
                    <a:pt x="27084" y="17847"/>
                  </a:cubicBezTo>
                  <a:lnTo>
                    <a:pt x="42657" y="17847"/>
                  </a:lnTo>
                  <a:cubicBezTo>
                    <a:pt x="43057" y="17934"/>
                    <a:pt x="43774" y="18350"/>
                    <a:pt x="44051" y="18651"/>
                  </a:cubicBezTo>
                  <a:lnTo>
                    <a:pt x="51814" y="32030"/>
                  </a:lnTo>
                  <a:cubicBezTo>
                    <a:pt x="51930" y="32409"/>
                    <a:pt x="51930" y="33206"/>
                    <a:pt x="51814" y="335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23">
              <a:extLst>
                <a:ext uri="{FF2B5EF4-FFF2-40B4-BE49-F238E27FC236}">
                  <a16:creationId xmlns:a16="http://schemas.microsoft.com/office/drawing/2014/main" id="{39B5E6A7-98EE-8CC6-B01B-48559FFB3B4F}"/>
                </a:ext>
              </a:extLst>
            </p:cNvPr>
            <p:cNvSpPr/>
            <p:nvPr/>
          </p:nvSpPr>
          <p:spPr>
            <a:xfrm>
              <a:off x="6367461" y="2049168"/>
              <a:ext cx="51094" cy="50933"/>
            </a:xfrm>
            <a:custGeom>
              <a:avLst/>
              <a:gdLst/>
              <a:ahLst/>
              <a:cxnLst/>
              <a:rect l="l" t="t" r="r" b="b"/>
              <a:pathLst>
                <a:path w="51094" h="50933" extrusionOk="0">
                  <a:moveTo>
                    <a:pt x="36222" y="0"/>
                  </a:moveTo>
                  <a:lnTo>
                    <a:pt x="14873" y="0"/>
                  </a:lnTo>
                  <a:cubicBezTo>
                    <a:pt x="6671" y="0"/>
                    <a:pt x="0" y="6671"/>
                    <a:pt x="0" y="14873"/>
                  </a:cubicBezTo>
                  <a:lnTo>
                    <a:pt x="0" y="36060"/>
                  </a:lnTo>
                  <a:cubicBezTo>
                    <a:pt x="0" y="44262"/>
                    <a:pt x="6671" y="50933"/>
                    <a:pt x="14873" y="50933"/>
                  </a:cubicBezTo>
                  <a:lnTo>
                    <a:pt x="36221" y="50933"/>
                  </a:lnTo>
                  <a:cubicBezTo>
                    <a:pt x="44422" y="50932"/>
                    <a:pt x="51095" y="44260"/>
                    <a:pt x="51095" y="36059"/>
                  </a:cubicBezTo>
                  <a:lnTo>
                    <a:pt x="51095" y="14873"/>
                  </a:lnTo>
                  <a:cubicBezTo>
                    <a:pt x="51095" y="6671"/>
                    <a:pt x="44423" y="0"/>
                    <a:pt x="36222" y="0"/>
                  </a:cubicBezTo>
                  <a:close/>
                  <a:moveTo>
                    <a:pt x="17847" y="33084"/>
                  </a:moveTo>
                  <a:lnTo>
                    <a:pt x="17847" y="17847"/>
                  </a:lnTo>
                  <a:lnTo>
                    <a:pt x="33246" y="17847"/>
                  </a:lnTo>
                  <a:lnTo>
                    <a:pt x="33246" y="33084"/>
                  </a:lnTo>
                  <a:lnTo>
                    <a:pt x="17847" y="330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23">
              <a:extLst>
                <a:ext uri="{FF2B5EF4-FFF2-40B4-BE49-F238E27FC236}">
                  <a16:creationId xmlns:a16="http://schemas.microsoft.com/office/drawing/2014/main" id="{293A5B1E-FE71-07A0-72BD-848BC7581463}"/>
                </a:ext>
              </a:extLst>
            </p:cNvPr>
            <p:cNvSpPr/>
            <p:nvPr/>
          </p:nvSpPr>
          <p:spPr>
            <a:xfrm>
              <a:off x="6735593" y="2038460"/>
              <a:ext cx="51092" cy="50934"/>
            </a:xfrm>
            <a:custGeom>
              <a:avLst/>
              <a:gdLst/>
              <a:ahLst/>
              <a:cxnLst/>
              <a:rect l="l" t="t" r="r" b="b"/>
              <a:pathLst>
                <a:path w="51092" h="50934" extrusionOk="0">
                  <a:moveTo>
                    <a:pt x="36220" y="0"/>
                  </a:moveTo>
                  <a:lnTo>
                    <a:pt x="14873" y="0"/>
                  </a:lnTo>
                  <a:cubicBezTo>
                    <a:pt x="6671" y="0"/>
                    <a:pt x="0" y="6671"/>
                    <a:pt x="0" y="14873"/>
                  </a:cubicBezTo>
                  <a:lnTo>
                    <a:pt x="0" y="36061"/>
                  </a:lnTo>
                  <a:cubicBezTo>
                    <a:pt x="0" y="44263"/>
                    <a:pt x="6671" y="50934"/>
                    <a:pt x="14873" y="50934"/>
                  </a:cubicBezTo>
                  <a:lnTo>
                    <a:pt x="36220" y="50934"/>
                  </a:lnTo>
                  <a:cubicBezTo>
                    <a:pt x="44421" y="50934"/>
                    <a:pt x="51092" y="44263"/>
                    <a:pt x="51092" y="36061"/>
                  </a:cubicBezTo>
                  <a:lnTo>
                    <a:pt x="51092" y="14873"/>
                  </a:lnTo>
                  <a:cubicBezTo>
                    <a:pt x="51092" y="6671"/>
                    <a:pt x="44420" y="0"/>
                    <a:pt x="36220" y="0"/>
                  </a:cubicBezTo>
                  <a:close/>
                  <a:moveTo>
                    <a:pt x="33245" y="33086"/>
                  </a:moveTo>
                  <a:lnTo>
                    <a:pt x="17847" y="33086"/>
                  </a:lnTo>
                  <a:lnTo>
                    <a:pt x="17847" y="17847"/>
                  </a:lnTo>
                  <a:lnTo>
                    <a:pt x="33245" y="17847"/>
                  </a:lnTo>
                  <a:lnTo>
                    <a:pt x="33245" y="330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23">
              <a:extLst>
                <a:ext uri="{FF2B5EF4-FFF2-40B4-BE49-F238E27FC236}">
                  <a16:creationId xmlns:a16="http://schemas.microsoft.com/office/drawing/2014/main" id="{1C7D89DA-5796-4315-E078-E28A34963E99}"/>
                </a:ext>
              </a:extLst>
            </p:cNvPr>
            <p:cNvSpPr/>
            <p:nvPr/>
          </p:nvSpPr>
          <p:spPr>
            <a:xfrm>
              <a:off x="6474452" y="2002055"/>
              <a:ext cx="51094" cy="74364"/>
            </a:xfrm>
            <a:custGeom>
              <a:avLst/>
              <a:gdLst/>
              <a:ahLst/>
              <a:cxnLst/>
              <a:rect l="l" t="t" r="r" b="b"/>
              <a:pathLst>
                <a:path w="51094" h="74364" extrusionOk="0">
                  <a:moveTo>
                    <a:pt x="36222" y="0"/>
                  </a:moveTo>
                  <a:lnTo>
                    <a:pt x="14873" y="0"/>
                  </a:lnTo>
                  <a:cubicBezTo>
                    <a:pt x="6671" y="0"/>
                    <a:pt x="0" y="6671"/>
                    <a:pt x="0" y="14873"/>
                  </a:cubicBezTo>
                  <a:lnTo>
                    <a:pt x="0" y="36060"/>
                  </a:lnTo>
                  <a:cubicBezTo>
                    <a:pt x="0" y="44260"/>
                    <a:pt x="6673" y="50933"/>
                    <a:pt x="14873" y="50933"/>
                  </a:cubicBezTo>
                  <a:lnTo>
                    <a:pt x="15915" y="50933"/>
                  </a:lnTo>
                  <a:lnTo>
                    <a:pt x="15915" y="65441"/>
                  </a:lnTo>
                  <a:cubicBezTo>
                    <a:pt x="15915" y="70370"/>
                    <a:pt x="19911" y="74364"/>
                    <a:pt x="24839" y="74364"/>
                  </a:cubicBezTo>
                  <a:cubicBezTo>
                    <a:pt x="29767" y="74364"/>
                    <a:pt x="33763" y="70370"/>
                    <a:pt x="33763" y="65441"/>
                  </a:cubicBezTo>
                  <a:lnTo>
                    <a:pt x="33763" y="50933"/>
                  </a:lnTo>
                  <a:lnTo>
                    <a:pt x="36222" y="50933"/>
                  </a:lnTo>
                  <a:cubicBezTo>
                    <a:pt x="44423" y="50933"/>
                    <a:pt x="51095" y="44262"/>
                    <a:pt x="51095" y="36060"/>
                  </a:cubicBezTo>
                  <a:lnTo>
                    <a:pt x="51095" y="14873"/>
                  </a:lnTo>
                  <a:cubicBezTo>
                    <a:pt x="51095" y="6671"/>
                    <a:pt x="44423" y="0"/>
                    <a:pt x="36222" y="0"/>
                  </a:cubicBezTo>
                  <a:close/>
                  <a:moveTo>
                    <a:pt x="33247" y="33086"/>
                  </a:moveTo>
                  <a:lnTo>
                    <a:pt x="17847" y="33086"/>
                  </a:lnTo>
                  <a:lnTo>
                    <a:pt x="17847" y="17847"/>
                  </a:lnTo>
                  <a:lnTo>
                    <a:pt x="33247" y="17847"/>
                  </a:lnTo>
                  <a:lnTo>
                    <a:pt x="33247" y="330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23">
              <a:extLst>
                <a:ext uri="{FF2B5EF4-FFF2-40B4-BE49-F238E27FC236}">
                  <a16:creationId xmlns:a16="http://schemas.microsoft.com/office/drawing/2014/main" id="{BAFD98A2-5447-5B67-E2D3-F751EB295FC0}"/>
                </a:ext>
              </a:extLst>
            </p:cNvPr>
            <p:cNvSpPr/>
            <p:nvPr/>
          </p:nvSpPr>
          <p:spPr>
            <a:xfrm>
              <a:off x="6590636" y="2038429"/>
              <a:ext cx="51092" cy="96291"/>
            </a:xfrm>
            <a:custGeom>
              <a:avLst/>
              <a:gdLst/>
              <a:ahLst/>
              <a:cxnLst/>
              <a:rect l="l" t="t" r="r" b="b"/>
              <a:pathLst>
                <a:path w="51092" h="96291" extrusionOk="0">
                  <a:moveTo>
                    <a:pt x="36220" y="0"/>
                  </a:moveTo>
                  <a:lnTo>
                    <a:pt x="14873" y="0"/>
                  </a:lnTo>
                  <a:cubicBezTo>
                    <a:pt x="6673" y="0"/>
                    <a:pt x="0" y="6671"/>
                    <a:pt x="0" y="14873"/>
                  </a:cubicBezTo>
                  <a:lnTo>
                    <a:pt x="0" y="36060"/>
                  </a:lnTo>
                  <a:cubicBezTo>
                    <a:pt x="-1" y="44262"/>
                    <a:pt x="6671" y="50933"/>
                    <a:pt x="14872" y="50933"/>
                  </a:cubicBezTo>
                  <a:lnTo>
                    <a:pt x="16620" y="50933"/>
                  </a:lnTo>
                  <a:lnTo>
                    <a:pt x="16620" y="87368"/>
                  </a:lnTo>
                  <a:cubicBezTo>
                    <a:pt x="16620" y="92298"/>
                    <a:pt x="20614" y="96292"/>
                    <a:pt x="25543" y="96292"/>
                  </a:cubicBezTo>
                  <a:cubicBezTo>
                    <a:pt x="30473" y="96292"/>
                    <a:pt x="34467" y="92298"/>
                    <a:pt x="34467" y="87368"/>
                  </a:cubicBezTo>
                  <a:lnTo>
                    <a:pt x="34467" y="50933"/>
                  </a:lnTo>
                  <a:lnTo>
                    <a:pt x="36220" y="50933"/>
                  </a:lnTo>
                  <a:cubicBezTo>
                    <a:pt x="44421" y="50933"/>
                    <a:pt x="51093" y="44262"/>
                    <a:pt x="51093" y="36060"/>
                  </a:cubicBezTo>
                  <a:lnTo>
                    <a:pt x="51093" y="14873"/>
                  </a:lnTo>
                  <a:cubicBezTo>
                    <a:pt x="51093" y="6671"/>
                    <a:pt x="44421" y="0"/>
                    <a:pt x="36220" y="0"/>
                  </a:cubicBezTo>
                  <a:close/>
                  <a:moveTo>
                    <a:pt x="33244" y="33086"/>
                  </a:moveTo>
                  <a:lnTo>
                    <a:pt x="17846" y="33086"/>
                  </a:lnTo>
                  <a:lnTo>
                    <a:pt x="17846" y="17847"/>
                  </a:lnTo>
                  <a:lnTo>
                    <a:pt x="33244" y="17847"/>
                  </a:lnTo>
                  <a:lnTo>
                    <a:pt x="33244" y="330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749344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31"/>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AI Tech Infographics</a:t>
            </a:r>
            <a:endParaRPr/>
          </a:p>
        </p:txBody>
      </p:sp>
      <p:sp>
        <p:nvSpPr>
          <p:cNvPr id="1441" name="Google Shape;1441;p31"/>
          <p:cNvSpPr txBox="1"/>
          <p:nvPr/>
        </p:nvSpPr>
        <p:spPr>
          <a:xfrm>
            <a:off x="3072000" y="4841650"/>
            <a:ext cx="3000000" cy="16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Montserrat"/>
                <a:ea typeface="Montserrat"/>
                <a:cs typeface="Montserrat"/>
                <a:sym typeface="Montserrat"/>
              </a:rPr>
              <a:t>This template has been created by </a:t>
            </a:r>
            <a:r>
              <a:rPr lang="en" sz="8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endParaRPr sz="800" b="1">
              <a:solidFill>
                <a:schemeClr val="dk1"/>
              </a:solidFill>
              <a:latin typeface="Montserrat"/>
              <a:ea typeface="Montserrat"/>
              <a:cs typeface="Montserrat"/>
              <a:sym typeface="Montserrat"/>
            </a:endParaRPr>
          </a:p>
        </p:txBody>
      </p:sp>
      <p:graphicFrame>
        <p:nvGraphicFramePr>
          <p:cNvPr id="1442" name="Google Shape;1442;p31"/>
          <p:cNvGraphicFramePr/>
          <p:nvPr/>
        </p:nvGraphicFramePr>
        <p:xfrm>
          <a:off x="4557003" y="1515900"/>
          <a:ext cx="4095175" cy="2803950"/>
        </p:xfrm>
        <a:graphic>
          <a:graphicData uri="http://schemas.openxmlformats.org/drawingml/2006/table">
            <a:tbl>
              <a:tblPr>
                <a:noFill/>
                <a:tableStyleId>{759ECA27-FAD7-4A7A-8496-E65C0580F1EF}</a:tableStyleId>
              </a:tblPr>
              <a:tblGrid>
                <a:gridCol w="1560025">
                  <a:extLst>
                    <a:ext uri="{9D8B030D-6E8A-4147-A177-3AD203B41FA5}">
                      <a16:colId xmlns:a16="http://schemas.microsoft.com/office/drawing/2014/main" val="20000"/>
                    </a:ext>
                  </a:extLst>
                </a:gridCol>
                <a:gridCol w="845050">
                  <a:extLst>
                    <a:ext uri="{9D8B030D-6E8A-4147-A177-3AD203B41FA5}">
                      <a16:colId xmlns:a16="http://schemas.microsoft.com/office/drawing/2014/main" val="20001"/>
                    </a:ext>
                  </a:extLst>
                </a:gridCol>
                <a:gridCol w="845050">
                  <a:extLst>
                    <a:ext uri="{9D8B030D-6E8A-4147-A177-3AD203B41FA5}">
                      <a16:colId xmlns:a16="http://schemas.microsoft.com/office/drawing/2014/main" val="20002"/>
                    </a:ext>
                  </a:extLst>
                </a:gridCol>
                <a:gridCol w="845050">
                  <a:extLst>
                    <a:ext uri="{9D8B030D-6E8A-4147-A177-3AD203B41FA5}">
                      <a16:colId xmlns:a16="http://schemas.microsoft.com/office/drawing/2014/main" val="20003"/>
                    </a:ext>
                  </a:extLst>
                </a:gridCol>
              </a:tblGrid>
              <a:tr h="383575">
                <a:tc>
                  <a:txBody>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Periode</a:t>
                      </a:r>
                      <a:endParaRPr sz="1600">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Earth</a:t>
                      </a:r>
                      <a:endParaRPr sz="1600">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Venus</a:t>
                      </a:r>
                      <a:endParaRPr sz="1600">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Mars</a:t>
                      </a:r>
                      <a:endParaRPr sz="1600">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383575">
                <a:tc>
                  <a:txBody>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January</a:t>
                      </a:r>
                      <a:endParaRPr>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15%</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39%</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46%</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3575">
                <a:tc>
                  <a:txBody>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February</a:t>
                      </a:r>
                      <a:endParaRPr>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10%</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35%</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55%</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3575">
                <a:tc>
                  <a:txBody>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March</a:t>
                      </a:r>
                      <a:endParaRPr>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25%</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25%</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50%</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3575">
                <a:tc>
                  <a:txBody>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April</a:t>
                      </a:r>
                      <a:endParaRPr>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21%</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39%</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40%</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83575">
                <a:tc>
                  <a:txBody>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May</a:t>
                      </a:r>
                      <a:endParaRPr>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10%</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38%</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52%</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83575">
                <a:tc>
                  <a:txBody>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June</a:t>
                      </a:r>
                      <a:endParaRPr>
                        <a:solidFill>
                          <a:schemeClr val="dk1"/>
                        </a:solidFill>
                        <a:latin typeface="Montserrat SemiBold"/>
                        <a:ea typeface="Montserrat SemiBold"/>
                        <a:cs typeface="Montserrat SemiBold"/>
                        <a:sym typeface="Montserrat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19%</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31%</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50%</a:t>
                      </a:r>
                      <a:endParaRPr sz="1200">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443" name="Google Shape;1443;p31"/>
          <p:cNvSpPr txBox="1"/>
          <p:nvPr/>
        </p:nvSpPr>
        <p:spPr>
          <a:xfrm>
            <a:off x="848550" y="3892275"/>
            <a:ext cx="32511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1"/>
                </a:solidFill>
                <a:latin typeface="Montserrat Medium"/>
                <a:ea typeface="Montserrat Medium"/>
                <a:cs typeface="Montserrat Medium"/>
                <a:sym typeface="Montserrat Medium"/>
              </a:rPr>
              <a:t>Follow the link in the graph to modify its data and then paste the new one here.</a:t>
            </a:r>
            <a:r>
              <a:rPr lang="en" sz="800" b="1">
                <a:solidFill>
                  <a:schemeClr val="dk1"/>
                </a:solidFill>
                <a:latin typeface="Montserrat"/>
                <a:ea typeface="Montserrat"/>
                <a:cs typeface="Montserrat"/>
                <a:sym typeface="Montserrat"/>
              </a:rPr>
              <a:t> </a:t>
            </a:r>
            <a:r>
              <a:rPr lang="en" sz="800" b="1" u="sng">
                <a:solidFill>
                  <a:schemeClr val="hlink"/>
                </a:solidFill>
                <a:latin typeface="Montserrat"/>
                <a:ea typeface="Montserrat"/>
                <a:cs typeface="Montserrat"/>
                <a:sym typeface="Montserrat"/>
                <a:hlinkClick r:id="rId4"/>
              </a:rPr>
              <a:t>For more info, click here</a:t>
            </a:r>
            <a:endParaRPr sz="800" b="1" u="sng">
              <a:solidFill>
                <a:schemeClr val="dk1"/>
              </a:solidFill>
              <a:latin typeface="Montserrat"/>
              <a:ea typeface="Montserrat"/>
              <a:cs typeface="Montserrat"/>
              <a:sym typeface="Montserrat"/>
            </a:endParaRPr>
          </a:p>
        </p:txBody>
      </p:sp>
      <p:pic>
        <p:nvPicPr>
          <p:cNvPr id="1444" name="Google Shape;1444;p31" title="Chart">
            <a:hlinkClick r:id="rId5"/>
          </p:cNvPr>
          <p:cNvPicPr preferRelativeResize="0"/>
          <p:nvPr/>
        </p:nvPicPr>
        <p:blipFill>
          <a:blip r:embed="rId6">
            <a:alphaModFix/>
          </a:blip>
          <a:stretch>
            <a:fillRect/>
          </a:stretch>
        </p:blipFill>
        <p:spPr>
          <a:xfrm>
            <a:off x="501126" y="1424962"/>
            <a:ext cx="3990249" cy="246730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cxnSp>
        <p:nvCxnSpPr>
          <p:cNvPr id="1449" name="Google Shape;1449;p32"/>
          <p:cNvCxnSpPr>
            <a:stCxn id="1450" idx="2"/>
            <a:endCxn id="1451" idx="5"/>
          </p:cNvCxnSpPr>
          <p:nvPr/>
        </p:nvCxnSpPr>
        <p:spPr>
          <a:xfrm flipH="1">
            <a:off x="2084204" y="1323099"/>
            <a:ext cx="1158900" cy="421800"/>
          </a:xfrm>
          <a:prstGeom prst="bentConnector3">
            <a:avLst>
              <a:gd name="adj1" fmla="val 50002"/>
            </a:avLst>
          </a:prstGeom>
          <a:noFill/>
          <a:ln w="9525" cap="flat" cmpd="sng">
            <a:solidFill>
              <a:schemeClr val="dk1"/>
            </a:solidFill>
            <a:prstDash val="solid"/>
            <a:round/>
            <a:headEnd type="none" w="med" len="med"/>
            <a:tailEnd type="none" w="med" len="med"/>
          </a:ln>
        </p:spPr>
      </p:cxnSp>
      <p:cxnSp>
        <p:nvCxnSpPr>
          <p:cNvPr id="1452" name="Google Shape;1452;p32"/>
          <p:cNvCxnSpPr>
            <a:stCxn id="1453" idx="1"/>
            <a:endCxn id="1450" idx="4"/>
          </p:cNvCxnSpPr>
          <p:nvPr/>
        </p:nvCxnSpPr>
        <p:spPr>
          <a:xfrm rot="10800000">
            <a:off x="3992554" y="1323099"/>
            <a:ext cx="1158900" cy="421800"/>
          </a:xfrm>
          <a:prstGeom prst="bentConnector3">
            <a:avLst>
              <a:gd name="adj1" fmla="val 50002"/>
            </a:avLst>
          </a:prstGeom>
          <a:noFill/>
          <a:ln w="9525" cap="flat" cmpd="sng">
            <a:solidFill>
              <a:schemeClr val="dk1"/>
            </a:solidFill>
            <a:prstDash val="solid"/>
            <a:round/>
            <a:headEnd type="none" w="med" len="med"/>
            <a:tailEnd type="none" w="med" len="med"/>
          </a:ln>
        </p:spPr>
      </p:cxnSp>
      <p:cxnSp>
        <p:nvCxnSpPr>
          <p:cNvPr id="1454" name="Google Shape;1454;p32"/>
          <p:cNvCxnSpPr>
            <a:stCxn id="1453" idx="5"/>
            <a:endCxn id="1455" idx="2"/>
          </p:cNvCxnSpPr>
          <p:nvPr/>
        </p:nvCxnSpPr>
        <p:spPr>
          <a:xfrm rot="10800000" flipH="1">
            <a:off x="5900853" y="1323099"/>
            <a:ext cx="1158900" cy="421800"/>
          </a:xfrm>
          <a:prstGeom prst="bentConnector3">
            <a:avLst>
              <a:gd name="adj1" fmla="val 50002"/>
            </a:avLst>
          </a:prstGeom>
          <a:noFill/>
          <a:ln w="9525" cap="flat" cmpd="sng">
            <a:solidFill>
              <a:schemeClr val="dk1"/>
            </a:solidFill>
            <a:prstDash val="solid"/>
            <a:round/>
            <a:headEnd type="none" w="med" len="med"/>
            <a:tailEnd type="none" w="med" len="med"/>
          </a:ln>
        </p:spPr>
      </p:cxnSp>
      <p:sp>
        <p:nvSpPr>
          <p:cNvPr id="1456" name="Google Shape;1456;p32"/>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AI Tech Infographics</a:t>
            </a:r>
            <a:endParaRPr/>
          </a:p>
        </p:txBody>
      </p:sp>
      <p:sp>
        <p:nvSpPr>
          <p:cNvPr id="1457" name="Google Shape;1457;p32"/>
          <p:cNvSpPr txBox="1"/>
          <p:nvPr/>
        </p:nvSpPr>
        <p:spPr>
          <a:xfrm>
            <a:off x="3072000" y="4841650"/>
            <a:ext cx="3000000" cy="16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Montserrat"/>
                <a:ea typeface="Montserrat"/>
                <a:cs typeface="Montserrat"/>
                <a:sym typeface="Montserrat"/>
              </a:rPr>
              <a:t>This template has been created by </a:t>
            </a:r>
            <a:r>
              <a:rPr lang="en" sz="8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endParaRPr sz="800" b="1">
              <a:solidFill>
                <a:schemeClr val="dk1"/>
              </a:solidFill>
              <a:latin typeface="Montserrat"/>
              <a:ea typeface="Montserrat"/>
              <a:cs typeface="Montserrat"/>
              <a:sym typeface="Montserrat"/>
            </a:endParaRPr>
          </a:p>
        </p:txBody>
      </p:sp>
      <p:cxnSp>
        <p:nvCxnSpPr>
          <p:cNvPr id="1458" name="Google Shape;1458;p32"/>
          <p:cNvCxnSpPr>
            <a:stCxn id="1459" idx="2"/>
            <a:endCxn id="1460" idx="1"/>
          </p:cNvCxnSpPr>
          <p:nvPr/>
        </p:nvCxnSpPr>
        <p:spPr>
          <a:xfrm flipH="1">
            <a:off x="1709100" y="3218678"/>
            <a:ext cx="300" cy="477600"/>
          </a:xfrm>
          <a:prstGeom prst="straightConnector1">
            <a:avLst/>
          </a:prstGeom>
          <a:noFill/>
          <a:ln w="9525" cap="flat" cmpd="sng">
            <a:solidFill>
              <a:schemeClr val="dk1"/>
            </a:solidFill>
            <a:prstDash val="solid"/>
            <a:round/>
            <a:headEnd type="diamond" w="med" len="med"/>
            <a:tailEnd type="none" w="med" len="med"/>
          </a:ln>
        </p:spPr>
      </p:cxnSp>
      <p:cxnSp>
        <p:nvCxnSpPr>
          <p:cNvPr id="1461" name="Google Shape;1461;p32"/>
          <p:cNvCxnSpPr>
            <a:stCxn id="1462" idx="0"/>
            <a:endCxn id="1451" idx="0"/>
          </p:cNvCxnSpPr>
          <p:nvPr/>
        </p:nvCxnSpPr>
        <p:spPr>
          <a:xfrm rot="10800000">
            <a:off x="1709387" y="1932172"/>
            <a:ext cx="0" cy="385500"/>
          </a:xfrm>
          <a:prstGeom prst="straightConnector1">
            <a:avLst/>
          </a:prstGeom>
          <a:noFill/>
          <a:ln w="9525" cap="flat" cmpd="sng">
            <a:solidFill>
              <a:schemeClr val="dk1"/>
            </a:solidFill>
            <a:prstDash val="solid"/>
            <a:round/>
            <a:headEnd type="diamond" w="med" len="med"/>
            <a:tailEnd type="none" w="med" len="med"/>
          </a:ln>
        </p:spPr>
      </p:cxnSp>
      <p:cxnSp>
        <p:nvCxnSpPr>
          <p:cNvPr id="1463" name="Google Shape;1463;p32"/>
          <p:cNvCxnSpPr>
            <a:stCxn id="1464" idx="2"/>
            <a:endCxn id="1465" idx="1"/>
          </p:cNvCxnSpPr>
          <p:nvPr/>
        </p:nvCxnSpPr>
        <p:spPr>
          <a:xfrm flipH="1">
            <a:off x="3617450" y="3218702"/>
            <a:ext cx="300" cy="477600"/>
          </a:xfrm>
          <a:prstGeom prst="straightConnector1">
            <a:avLst/>
          </a:prstGeom>
          <a:noFill/>
          <a:ln w="9525" cap="flat" cmpd="sng">
            <a:solidFill>
              <a:schemeClr val="dk1"/>
            </a:solidFill>
            <a:prstDash val="solid"/>
            <a:round/>
            <a:headEnd type="diamond" w="med" len="med"/>
            <a:tailEnd type="none" w="med" len="med"/>
          </a:ln>
        </p:spPr>
      </p:cxnSp>
      <p:cxnSp>
        <p:nvCxnSpPr>
          <p:cNvPr id="1466" name="Google Shape;1466;p32"/>
          <p:cNvCxnSpPr>
            <a:stCxn id="1467" idx="0"/>
            <a:endCxn id="1450" idx="0"/>
          </p:cNvCxnSpPr>
          <p:nvPr/>
        </p:nvCxnSpPr>
        <p:spPr>
          <a:xfrm rot="10800000">
            <a:off x="3617812" y="1932199"/>
            <a:ext cx="0" cy="385500"/>
          </a:xfrm>
          <a:prstGeom prst="straightConnector1">
            <a:avLst/>
          </a:prstGeom>
          <a:noFill/>
          <a:ln w="9525" cap="flat" cmpd="sng">
            <a:solidFill>
              <a:schemeClr val="dk1"/>
            </a:solidFill>
            <a:prstDash val="solid"/>
            <a:round/>
            <a:headEnd type="diamond" w="med" len="med"/>
            <a:tailEnd type="none" w="med" len="med"/>
          </a:ln>
        </p:spPr>
      </p:cxnSp>
      <p:cxnSp>
        <p:nvCxnSpPr>
          <p:cNvPr id="1468" name="Google Shape;1468;p32"/>
          <p:cNvCxnSpPr>
            <a:stCxn id="1469" idx="2"/>
            <a:endCxn id="1470" idx="1"/>
          </p:cNvCxnSpPr>
          <p:nvPr/>
        </p:nvCxnSpPr>
        <p:spPr>
          <a:xfrm flipH="1">
            <a:off x="5525800" y="3218677"/>
            <a:ext cx="300" cy="477600"/>
          </a:xfrm>
          <a:prstGeom prst="straightConnector1">
            <a:avLst/>
          </a:prstGeom>
          <a:noFill/>
          <a:ln w="9525" cap="flat" cmpd="sng">
            <a:solidFill>
              <a:schemeClr val="dk1"/>
            </a:solidFill>
            <a:prstDash val="solid"/>
            <a:round/>
            <a:headEnd type="diamond" w="med" len="med"/>
            <a:tailEnd type="none" w="med" len="med"/>
          </a:ln>
        </p:spPr>
      </p:cxnSp>
      <p:cxnSp>
        <p:nvCxnSpPr>
          <p:cNvPr id="1471" name="Google Shape;1471;p32"/>
          <p:cNvCxnSpPr>
            <a:stCxn id="1472" idx="0"/>
            <a:endCxn id="1453" idx="0"/>
          </p:cNvCxnSpPr>
          <p:nvPr/>
        </p:nvCxnSpPr>
        <p:spPr>
          <a:xfrm rot="10800000">
            <a:off x="5526087" y="1932172"/>
            <a:ext cx="0" cy="385500"/>
          </a:xfrm>
          <a:prstGeom prst="straightConnector1">
            <a:avLst/>
          </a:prstGeom>
          <a:noFill/>
          <a:ln w="9525" cap="flat" cmpd="sng">
            <a:solidFill>
              <a:schemeClr val="dk1"/>
            </a:solidFill>
            <a:prstDash val="solid"/>
            <a:round/>
            <a:headEnd type="diamond" w="med" len="med"/>
            <a:tailEnd type="none" w="med" len="med"/>
          </a:ln>
        </p:spPr>
      </p:cxnSp>
      <p:cxnSp>
        <p:nvCxnSpPr>
          <p:cNvPr id="1473" name="Google Shape;1473;p32"/>
          <p:cNvCxnSpPr>
            <a:stCxn id="1474" idx="2"/>
            <a:endCxn id="1475" idx="1"/>
          </p:cNvCxnSpPr>
          <p:nvPr/>
        </p:nvCxnSpPr>
        <p:spPr>
          <a:xfrm flipH="1">
            <a:off x="7434150" y="3218677"/>
            <a:ext cx="300" cy="477600"/>
          </a:xfrm>
          <a:prstGeom prst="straightConnector1">
            <a:avLst/>
          </a:prstGeom>
          <a:noFill/>
          <a:ln w="9525" cap="flat" cmpd="sng">
            <a:solidFill>
              <a:schemeClr val="dk1"/>
            </a:solidFill>
            <a:prstDash val="solid"/>
            <a:round/>
            <a:headEnd type="diamond" w="med" len="med"/>
            <a:tailEnd type="none" w="med" len="med"/>
          </a:ln>
        </p:spPr>
      </p:cxnSp>
      <p:sp>
        <p:nvSpPr>
          <p:cNvPr id="1476" name="Google Shape;1476;p32"/>
          <p:cNvSpPr/>
          <p:nvPr/>
        </p:nvSpPr>
        <p:spPr>
          <a:xfrm>
            <a:off x="1300289" y="3696616"/>
            <a:ext cx="818400" cy="8184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50%</a:t>
            </a:r>
            <a:endParaRPr sz="1600">
              <a:solidFill>
                <a:schemeClr val="dk1"/>
              </a:solidFill>
              <a:latin typeface="Montserrat SemiBold"/>
              <a:ea typeface="Montserrat SemiBold"/>
              <a:cs typeface="Montserrat SemiBold"/>
              <a:sym typeface="Montserrat SemiBold"/>
            </a:endParaRPr>
          </a:p>
        </p:txBody>
      </p:sp>
      <p:sp>
        <p:nvSpPr>
          <p:cNvPr id="1460" name="Google Shape;1460;p32"/>
          <p:cNvSpPr/>
          <p:nvPr/>
        </p:nvSpPr>
        <p:spPr>
          <a:xfrm rot="10800000" flipH="1">
            <a:off x="1207818" y="3604125"/>
            <a:ext cx="1003200" cy="1003200"/>
          </a:xfrm>
          <a:prstGeom prst="blockArc">
            <a:avLst>
              <a:gd name="adj1" fmla="val 16198341"/>
              <a:gd name="adj2" fmla="val 5401897"/>
              <a:gd name="adj3" fmla="val 18386"/>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477" name="Google Shape;1477;p32"/>
          <p:cNvSpPr/>
          <p:nvPr/>
        </p:nvSpPr>
        <p:spPr>
          <a:xfrm>
            <a:off x="3208639" y="3696616"/>
            <a:ext cx="818400" cy="8184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30%</a:t>
            </a:r>
            <a:endParaRPr sz="1600">
              <a:solidFill>
                <a:schemeClr val="dk1"/>
              </a:solidFill>
              <a:latin typeface="Montserrat SemiBold"/>
              <a:ea typeface="Montserrat SemiBold"/>
              <a:cs typeface="Montserrat SemiBold"/>
              <a:sym typeface="Montserrat SemiBold"/>
            </a:endParaRPr>
          </a:p>
        </p:txBody>
      </p:sp>
      <p:sp>
        <p:nvSpPr>
          <p:cNvPr id="1465" name="Google Shape;1465;p32"/>
          <p:cNvSpPr/>
          <p:nvPr/>
        </p:nvSpPr>
        <p:spPr>
          <a:xfrm rot="10800000" flipH="1">
            <a:off x="3116168" y="3604125"/>
            <a:ext cx="1003200" cy="1003200"/>
          </a:xfrm>
          <a:prstGeom prst="blockArc">
            <a:avLst>
              <a:gd name="adj1" fmla="val 20482818"/>
              <a:gd name="adj2" fmla="val 5401897"/>
              <a:gd name="adj3" fmla="val 18386"/>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478" name="Google Shape;1478;p32"/>
          <p:cNvSpPr/>
          <p:nvPr/>
        </p:nvSpPr>
        <p:spPr>
          <a:xfrm>
            <a:off x="5116989" y="3696616"/>
            <a:ext cx="818400" cy="8184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75%</a:t>
            </a:r>
            <a:endParaRPr sz="1600">
              <a:solidFill>
                <a:schemeClr val="dk1"/>
              </a:solidFill>
              <a:latin typeface="Montserrat SemiBold"/>
              <a:ea typeface="Montserrat SemiBold"/>
              <a:cs typeface="Montserrat SemiBold"/>
              <a:sym typeface="Montserrat SemiBold"/>
            </a:endParaRPr>
          </a:p>
        </p:txBody>
      </p:sp>
      <p:sp>
        <p:nvSpPr>
          <p:cNvPr id="1470" name="Google Shape;1470;p32"/>
          <p:cNvSpPr/>
          <p:nvPr/>
        </p:nvSpPr>
        <p:spPr>
          <a:xfrm rot="10800000" flipH="1">
            <a:off x="5024518" y="3604125"/>
            <a:ext cx="1003200" cy="1003200"/>
          </a:xfrm>
          <a:prstGeom prst="blockArc">
            <a:avLst>
              <a:gd name="adj1" fmla="val 10571508"/>
              <a:gd name="adj2" fmla="val 5401897"/>
              <a:gd name="adj3" fmla="val 18386"/>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479" name="Google Shape;1479;p32"/>
          <p:cNvSpPr/>
          <p:nvPr/>
        </p:nvSpPr>
        <p:spPr>
          <a:xfrm>
            <a:off x="7025339" y="3696616"/>
            <a:ext cx="818400" cy="8184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70%</a:t>
            </a:r>
            <a:endParaRPr sz="1600">
              <a:solidFill>
                <a:schemeClr val="dk1"/>
              </a:solidFill>
              <a:latin typeface="Montserrat SemiBold"/>
              <a:ea typeface="Montserrat SemiBold"/>
              <a:cs typeface="Montserrat SemiBold"/>
              <a:sym typeface="Montserrat SemiBold"/>
            </a:endParaRPr>
          </a:p>
        </p:txBody>
      </p:sp>
      <p:sp>
        <p:nvSpPr>
          <p:cNvPr id="1475" name="Google Shape;1475;p32"/>
          <p:cNvSpPr/>
          <p:nvPr/>
        </p:nvSpPr>
        <p:spPr>
          <a:xfrm rot="10800000" flipH="1">
            <a:off x="6932868" y="3604125"/>
            <a:ext cx="1003200" cy="1003200"/>
          </a:xfrm>
          <a:prstGeom prst="blockArc">
            <a:avLst>
              <a:gd name="adj1" fmla="val 13444214"/>
              <a:gd name="adj2" fmla="val 5401897"/>
              <a:gd name="adj3" fmla="val 18386"/>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451" name="Google Shape;1451;p32"/>
          <p:cNvSpPr/>
          <p:nvPr/>
        </p:nvSpPr>
        <p:spPr>
          <a:xfrm rot="5400000">
            <a:off x="1311203" y="1159299"/>
            <a:ext cx="796500" cy="7494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450" name="Google Shape;1450;p32"/>
          <p:cNvSpPr/>
          <p:nvPr/>
        </p:nvSpPr>
        <p:spPr>
          <a:xfrm rot="5400000">
            <a:off x="3219553" y="1159299"/>
            <a:ext cx="796500" cy="7494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453" name="Google Shape;1453;p32"/>
          <p:cNvSpPr/>
          <p:nvPr/>
        </p:nvSpPr>
        <p:spPr>
          <a:xfrm rot="5400000">
            <a:off x="5127903" y="1159299"/>
            <a:ext cx="796500" cy="749400"/>
          </a:xfrm>
          <a:prstGeom prst="hexagon">
            <a:avLst>
              <a:gd name="adj" fmla="val 25000"/>
              <a:gd name="vf" fmla="val 11547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455" name="Google Shape;1455;p32"/>
          <p:cNvSpPr/>
          <p:nvPr/>
        </p:nvSpPr>
        <p:spPr>
          <a:xfrm rot="5400000">
            <a:off x="7036253" y="1159299"/>
            <a:ext cx="796500" cy="749400"/>
          </a:xfrm>
          <a:prstGeom prst="hexagon">
            <a:avLst>
              <a:gd name="adj" fmla="val 25000"/>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462" name="Google Shape;1462;p32"/>
          <p:cNvSpPr txBox="1"/>
          <p:nvPr/>
        </p:nvSpPr>
        <p:spPr>
          <a:xfrm>
            <a:off x="751937" y="2317672"/>
            <a:ext cx="19149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Earth</a:t>
            </a:r>
            <a:endParaRPr sz="1600">
              <a:solidFill>
                <a:schemeClr val="dk1"/>
              </a:solidFill>
              <a:latin typeface="Montserrat SemiBold"/>
              <a:ea typeface="Montserrat SemiBold"/>
              <a:cs typeface="Montserrat SemiBold"/>
              <a:sym typeface="Montserrat SemiBold"/>
            </a:endParaRPr>
          </a:p>
        </p:txBody>
      </p:sp>
      <p:sp>
        <p:nvSpPr>
          <p:cNvPr id="1459" name="Google Shape;1459;p32"/>
          <p:cNvSpPr txBox="1"/>
          <p:nvPr/>
        </p:nvSpPr>
        <p:spPr>
          <a:xfrm>
            <a:off x="751950" y="2645978"/>
            <a:ext cx="1914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Earth is the third planet from the Sun</a:t>
            </a:r>
            <a:endParaRPr sz="1200">
              <a:solidFill>
                <a:schemeClr val="dk1"/>
              </a:solidFill>
              <a:latin typeface="Montserrat Medium"/>
              <a:ea typeface="Montserrat Medium"/>
              <a:cs typeface="Montserrat Medium"/>
              <a:sym typeface="Montserrat Medium"/>
            </a:endParaRPr>
          </a:p>
        </p:txBody>
      </p:sp>
      <p:sp>
        <p:nvSpPr>
          <p:cNvPr id="1467" name="Google Shape;1467;p32"/>
          <p:cNvSpPr txBox="1"/>
          <p:nvPr/>
        </p:nvSpPr>
        <p:spPr>
          <a:xfrm>
            <a:off x="2660362" y="2317699"/>
            <a:ext cx="19149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Saturn</a:t>
            </a:r>
            <a:endParaRPr sz="1600">
              <a:solidFill>
                <a:schemeClr val="dk1"/>
              </a:solidFill>
              <a:latin typeface="Montserrat SemiBold"/>
              <a:ea typeface="Montserrat SemiBold"/>
              <a:cs typeface="Montserrat SemiBold"/>
              <a:sym typeface="Montserrat SemiBold"/>
            </a:endParaRPr>
          </a:p>
        </p:txBody>
      </p:sp>
      <p:sp>
        <p:nvSpPr>
          <p:cNvPr id="1464" name="Google Shape;1464;p32"/>
          <p:cNvSpPr txBox="1"/>
          <p:nvPr/>
        </p:nvSpPr>
        <p:spPr>
          <a:xfrm>
            <a:off x="2660300" y="2646002"/>
            <a:ext cx="1914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Saturn has a high number of moons</a:t>
            </a:r>
            <a:endParaRPr sz="1200">
              <a:solidFill>
                <a:schemeClr val="dk1"/>
              </a:solidFill>
              <a:latin typeface="Montserrat Medium"/>
              <a:ea typeface="Montserrat Medium"/>
              <a:cs typeface="Montserrat Medium"/>
              <a:sym typeface="Montserrat Medium"/>
            </a:endParaRPr>
          </a:p>
        </p:txBody>
      </p:sp>
      <p:sp>
        <p:nvSpPr>
          <p:cNvPr id="1472" name="Google Shape;1472;p32"/>
          <p:cNvSpPr txBox="1"/>
          <p:nvPr/>
        </p:nvSpPr>
        <p:spPr>
          <a:xfrm>
            <a:off x="4568637" y="2317672"/>
            <a:ext cx="19149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Mars</a:t>
            </a:r>
            <a:endParaRPr sz="1600">
              <a:solidFill>
                <a:schemeClr val="dk1"/>
              </a:solidFill>
              <a:latin typeface="Montserrat SemiBold"/>
              <a:ea typeface="Montserrat SemiBold"/>
              <a:cs typeface="Montserrat SemiBold"/>
              <a:sym typeface="Montserrat SemiBold"/>
            </a:endParaRPr>
          </a:p>
        </p:txBody>
      </p:sp>
      <p:sp>
        <p:nvSpPr>
          <p:cNvPr id="1469" name="Google Shape;1469;p32"/>
          <p:cNvSpPr txBox="1"/>
          <p:nvPr/>
        </p:nvSpPr>
        <p:spPr>
          <a:xfrm>
            <a:off x="4568650" y="2645977"/>
            <a:ext cx="1914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Despite being red, Mars is very cold</a:t>
            </a:r>
            <a:endParaRPr sz="1200">
              <a:solidFill>
                <a:schemeClr val="dk1"/>
              </a:solidFill>
              <a:latin typeface="Montserrat Medium"/>
              <a:ea typeface="Montserrat Medium"/>
              <a:cs typeface="Montserrat Medium"/>
              <a:sym typeface="Montserrat Medium"/>
            </a:endParaRPr>
          </a:p>
        </p:txBody>
      </p:sp>
      <p:sp>
        <p:nvSpPr>
          <p:cNvPr id="1480" name="Google Shape;1480;p32"/>
          <p:cNvSpPr txBox="1"/>
          <p:nvPr/>
        </p:nvSpPr>
        <p:spPr>
          <a:xfrm>
            <a:off x="6476987" y="2317672"/>
            <a:ext cx="1914900" cy="43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Venus</a:t>
            </a:r>
            <a:endParaRPr sz="1600">
              <a:solidFill>
                <a:schemeClr val="dk1"/>
              </a:solidFill>
              <a:latin typeface="Montserrat SemiBold"/>
              <a:ea typeface="Montserrat SemiBold"/>
              <a:cs typeface="Montserrat SemiBold"/>
              <a:sym typeface="Montserrat SemiBold"/>
            </a:endParaRPr>
          </a:p>
        </p:txBody>
      </p:sp>
      <p:sp>
        <p:nvSpPr>
          <p:cNvPr id="1474" name="Google Shape;1474;p32"/>
          <p:cNvSpPr txBox="1"/>
          <p:nvPr/>
        </p:nvSpPr>
        <p:spPr>
          <a:xfrm>
            <a:off x="6477000" y="2645977"/>
            <a:ext cx="1914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Venus is the second planet from the Sun</a:t>
            </a:r>
            <a:endParaRPr sz="1200">
              <a:solidFill>
                <a:schemeClr val="dk1"/>
              </a:solidFill>
              <a:latin typeface="Montserrat Medium"/>
              <a:ea typeface="Montserrat Medium"/>
              <a:cs typeface="Montserrat Medium"/>
              <a:sym typeface="Montserrat Medium"/>
            </a:endParaRPr>
          </a:p>
        </p:txBody>
      </p:sp>
      <p:cxnSp>
        <p:nvCxnSpPr>
          <p:cNvPr id="1481" name="Google Shape;1481;p32"/>
          <p:cNvCxnSpPr>
            <a:stCxn id="1480" idx="0"/>
            <a:endCxn id="1455" idx="0"/>
          </p:cNvCxnSpPr>
          <p:nvPr/>
        </p:nvCxnSpPr>
        <p:spPr>
          <a:xfrm rot="10800000">
            <a:off x="7434437" y="1932172"/>
            <a:ext cx="0" cy="385500"/>
          </a:xfrm>
          <a:prstGeom prst="straightConnector1">
            <a:avLst/>
          </a:prstGeom>
          <a:noFill/>
          <a:ln w="9525" cap="flat" cmpd="sng">
            <a:solidFill>
              <a:schemeClr val="dk1"/>
            </a:solidFill>
            <a:prstDash val="solid"/>
            <a:round/>
            <a:headEnd type="diamond" w="med" len="med"/>
            <a:tailEnd type="none" w="med" len="med"/>
          </a:ln>
        </p:spPr>
      </p:cxnSp>
      <p:grpSp>
        <p:nvGrpSpPr>
          <p:cNvPr id="1482" name="Google Shape;1482;p32"/>
          <p:cNvGrpSpPr/>
          <p:nvPr/>
        </p:nvGrpSpPr>
        <p:grpSpPr>
          <a:xfrm>
            <a:off x="1514264" y="1288373"/>
            <a:ext cx="390380" cy="491253"/>
            <a:chOff x="1524292" y="4130056"/>
            <a:chExt cx="484102" cy="609193"/>
          </a:xfrm>
        </p:grpSpPr>
        <p:sp>
          <p:nvSpPr>
            <p:cNvPr id="1483" name="Google Shape;1483;p32"/>
            <p:cNvSpPr/>
            <p:nvPr/>
          </p:nvSpPr>
          <p:spPr>
            <a:xfrm>
              <a:off x="1740116" y="4546595"/>
              <a:ext cx="52453" cy="17847"/>
            </a:xfrm>
            <a:custGeom>
              <a:avLst/>
              <a:gdLst/>
              <a:ahLst/>
              <a:cxnLst/>
              <a:rect l="l" t="t" r="r" b="b"/>
              <a:pathLst>
                <a:path w="52453" h="17847" extrusionOk="0">
                  <a:moveTo>
                    <a:pt x="43530" y="0"/>
                  </a:moveTo>
                  <a:lnTo>
                    <a:pt x="8924" y="0"/>
                  </a:lnTo>
                  <a:cubicBezTo>
                    <a:pt x="3995" y="0"/>
                    <a:pt x="0" y="3995"/>
                    <a:pt x="0" y="8924"/>
                  </a:cubicBezTo>
                  <a:cubicBezTo>
                    <a:pt x="0" y="13852"/>
                    <a:pt x="3995" y="17847"/>
                    <a:pt x="8924" y="17847"/>
                  </a:cubicBezTo>
                  <a:lnTo>
                    <a:pt x="43530" y="17847"/>
                  </a:lnTo>
                  <a:cubicBezTo>
                    <a:pt x="48459" y="17847"/>
                    <a:pt x="52454" y="13852"/>
                    <a:pt x="52454" y="8924"/>
                  </a:cubicBezTo>
                  <a:cubicBezTo>
                    <a:pt x="52454" y="3995"/>
                    <a:pt x="48459" y="0"/>
                    <a:pt x="435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32"/>
            <p:cNvSpPr/>
            <p:nvPr/>
          </p:nvSpPr>
          <p:spPr>
            <a:xfrm>
              <a:off x="1786840" y="4372269"/>
              <a:ext cx="120114" cy="80054"/>
            </a:xfrm>
            <a:custGeom>
              <a:avLst/>
              <a:gdLst/>
              <a:ahLst/>
              <a:cxnLst/>
              <a:rect l="l" t="t" r="r" b="b"/>
              <a:pathLst>
                <a:path w="120114" h="80054" extrusionOk="0">
                  <a:moveTo>
                    <a:pt x="117809" y="31971"/>
                  </a:moveTo>
                  <a:cubicBezTo>
                    <a:pt x="105254" y="11952"/>
                    <a:pt x="83663" y="0"/>
                    <a:pt x="60053" y="0"/>
                  </a:cubicBezTo>
                  <a:cubicBezTo>
                    <a:pt x="36448" y="0"/>
                    <a:pt x="14860" y="11952"/>
                    <a:pt x="2304" y="31968"/>
                  </a:cubicBezTo>
                  <a:cubicBezTo>
                    <a:pt x="-767" y="36860"/>
                    <a:pt x="-768" y="43185"/>
                    <a:pt x="2303" y="48085"/>
                  </a:cubicBezTo>
                  <a:cubicBezTo>
                    <a:pt x="14860" y="68102"/>
                    <a:pt x="36448" y="80054"/>
                    <a:pt x="60053" y="80054"/>
                  </a:cubicBezTo>
                  <a:cubicBezTo>
                    <a:pt x="83663" y="80054"/>
                    <a:pt x="105253" y="68104"/>
                    <a:pt x="117807" y="48088"/>
                  </a:cubicBezTo>
                  <a:cubicBezTo>
                    <a:pt x="120883" y="43188"/>
                    <a:pt x="120882" y="36859"/>
                    <a:pt x="117809" y="31971"/>
                  </a:cubicBezTo>
                  <a:close/>
                  <a:moveTo>
                    <a:pt x="18349" y="40028"/>
                  </a:moveTo>
                  <a:cubicBezTo>
                    <a:pt x="24527" y="30864"/>
                    <a:pt x="33348" y="24175"/>
                    <a:pt x="43456" y="20659"/>
                  </a:cubicBezTo>
                  <a:cubicBezTo>
                    <a:pt x="37990" y="25346"/>
                    <a:pt x="34509" y="32281"/>
                    <a:pt x="34509" y="40026"/>
                  </a:cubicBezTo>
                  <a:cubicBezTo>
                    <a:pt x="34509" y="47772"/>
                    <a:pt x="37990" y="54710"/>
                    <a:pt x="43459" y="59396"/>
                  </a:cubicBezTo>
                  <a:cubicBezTo>
                    <a:pt x="33348" y="55880"/>
                    <a:pt x="24527" y="49192"/>
                    <a:pt x="18349" y="40028"/>
                  </a:cubicBezTo>
                  <a:close/>
                  <a:moveTo>
                    <a:pt x="60056" y="47711"/>
                  </a:moveTo>
                  <a:cubicBezTo>
                    <a:pt x="55810" y="47711"/>
                    <a:pt x="52356" y="44263"/>
                    <a:pt x="52356" y="40026"/>
                  </a:cubicBezTo>
                  <a:cubicBezTo>
                    <a:pt x="52356" y="35789"/>
                    <a:pt x="55810" y="32343"/>
                    <a:pt x="60056" y="32343"/>
                  </a:cubicBezTo>
                  <a:cubicBezTo>
                    <a:pt x="64302" y="32343"/>
                    <a:pt x="67758" y="35789"/>
                    <a:pt x="67758" y="40026"/>
                  </a:cubicBezTo>
                  <a:cubicBezTo>
                    <a:pt x="67758" y="44263"/>
                    <a:pt x="64303" y="47711"/>
                    <a:pt x="60056" y="47711"/>
                  </a:cubicBezTo>
                  <a:close/>
                  <a:moveTo>
                    <a:pt x="76657" y="59393"/>
                  </a:moveTo>
                  <a:cubicBezTo>
                    <a:pt x="82124" y="54706"/>
                    <a:pt x="85605" y="47769"/>
                    <a:pt x="85605" y="40025"/>
                  </a:cubicBezTo>
                  <a:cubicBezTo>
                    <a:pt x="85605" y="32281"/>
                    <a:pt x="82125" y="25346"/>
                    <a:pt x="76661" y="20660"/>
                  </a:cubicBezTo>
                  <a:cubicBezTo>
                    <a:pt x="86764" y="24177"/>
                    <a:pt x="95583" y="30864"/>
                    <a:pt x="101762" y="40027"/>
                  </a:cubicBezTo>
                  <a:cubicBezTo>
                    <a:pt x="95586" y="49190"/>
                    <a:pt x="86766" y="55877"/>
                    <a:pt x="76657" y="593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32"/>
            <p:cNvSpPr/>
            <p:nvPr/>
          </p:nvSpPr>
          <p:spPr>
            <a:xfrm>
              <a:off x="1785597" y="4332018"/>
              <a:ext cx="114634" cy="29426"/>
            </a:xfrm>
            <a:custGeom>
              <a:avLst/>
              <a:gdLst/>
              <a:ahLst/>
              <a:cxnLst/>
              <a:rect l="l" t="t" r="r" b="b"/>
              <a:pathLst>
                <a:path w="114634" h="29426" extrusionOk="0">
                  <a:moveTo>
                    <a:pt x="109760" y="12549"/>
                  </a:moveTo>
                  <a:cubicBezTo>
                    <a:pt x="76920" y="-4183"/>
                    <a:pt x="37712" y="-4183"/>
                    <a:pt x="4874" y="12549"/>
                  </a:cubicBezTo>
                  <a:cubicBezTo>
                    <a:pt x="483" y="14788"/>
                    <a:pt x="-1263" y="20161"/>
                    <a:pt x="975" y="24551"/>
                  </a:cubicBezTo>
                  <a:cubicBezTo>
                    <a:pt x="3213" y="28944"/>
                    <a:pt x="8586" y="30690"/>
                    <a:pt x="12977" y="28452"/>
                  </a:cubicBezTo>
                  <a:cubicBezTo>
                    <a:pt x="40740" y="14304"/>
                    <a:pt x="73892" y="14304"/>
                    <a:pt x="101656" y="28452"/>
                  </a:cubicBezTo>
                  <a:cubicBezTo>
                    <a:pt x="102954" y="29113"/>
                    <a:pt x="104338" y="29426"/>
                    <a:pt x="105700" y="29426"/>
                  </a:cubicBezTo>
                  <a:cubicBezTo>
                    <a:pt x="108948" y="29426"/>
                    <a:pt x="112081" y="27645"/>
                    <a:pt x="113659" y="24551"/>
                  </a:cubicBezTo>
                  <a:cubicBezTo>
                    <a:pt x="115898" y="20161"/>
                    <a:pt x="114150" y="14786"/>
                    <a:pt x="109760" y="125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32"/>
            <p:cNvSpPr/>
            <p:nvPr/>
          </p:nvSpPr>
          <p:spPr>
            <a:xfrm>
              <a:off x="1619298" y="4336529"/>
              <a:ext cx="115458" cy="115458"/>
            </a:xfrm>
            <a:custGeom>
              <a:avLst/>
              <a:gdLst/>
              <a:ahLst/>
              <a:cxnLst/>
              <a:rect l="l" t="t" r="r" b="b"/>
              <a:pathLst>
                <a:path w="115458" h="115458" extrusionOk="0">
                  <a:moveTo>
                    <a:pt x="57729" y="0"/>
                  </a:moveTo>
                  <a:cubicBezTo>
                    <a:pt x="25898" y="0"/>
                    <a:pt x="0" y="25897"/>
                    <a:pt x="0" y="57729"/>
                  </a:cubicBezTo>
                  <a:cubicBezTo>
                    <a:pt x="0" y="89561"/>
                    <a:pt x="25898" y="115459"/>
                    <a:pt x="57729" y="115459"/>
                  </a:cubicBezTo>
                  <a:cubicBezTo>
                    <a:pt x="89561" y="115459"/>
                    <a:pt x="115459" y="89561"/>
                    <a:pt x="115459" y="57729"/>
                  </a:cubicBezTo>
                  <a:cubicBezTo>
                    <a:pt x="115459" y="25898"/>
                    <a:pt x="89561" y="0"/>
                    <a:pt x="57729" y="0"/>
                  </a:cubicBezTo>
                  <a:close/>
                  <a:moveTo>
                    <a:pt x="57729" y="97611"/>
                  </a:moveTo>
                  <a:cubicBezTo>
                    <a:pt x="38806" y="97611"/>
                    <a:pt x="22932" y="84360"/>
                    <a:pt x="18866" y="66653"/>
                  </a:cubicBezTo>
                  <a:lnTo>
                    <a:pt x="96592" y="66653"/>
                  </a:lnTo>
                  <a:cubicBezTo>
                    <a:pt x="92526" y="84360"/>
                    <a:pt x="76652" y="97611"/>
                    <a:pt x="57729" y="97611"/>
                  </a:cubicBezTo>
                  <a:close/>
                  <a:moveTo>
                    <a:pt x="18867" y="48806"/>
                  </a:moveTo>
                  <a:cubicBezTo>
                    <a:pt x="22932" y="31099"/>
                    <a:pt x="38808" y="17847"/>
                    <a:pt x="57731" y="17847"/>
                  </a:cubicBezTo>
                  <a:cubicBezTo>
                    <a:pt x="76654" y="17847"/>
                    <a:pt x="92527" y="31099"/>
                    <a:pt x="96593" y="48806"/>
                  </a:cubicBezTo>
                  <a:lnTo>
                    <a:pt x="18867" y="488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32"/>
            <p:cNvSpPr/>
            <p:nvPr/>
          </p:nvSpPr>
          <p:spPr>
            <a:xfrm>
              <a:off x="1524292" y="4130056"/>
              <a:ext cx="484102" cy="609193"/>
            </a:xfrm>
            <a:custGeom>
              <a:avLst/>
              <a:gdLst/>
              <a:ahLst/>
              <a:cxnLst/>
              <a:rect l="l" t="t" r="r" b="b"/>
              <a:pathLst>
                <a:path w="484102" h="609193" extrusionOk="0">
                  <a:moveTo>
                    <a:pt x="451381" y="515656"/>
                  </a:moveTo>
                  <a:lnTo>
                    <a:pt x="313059" y="515656"/>
                  </a:lnTo>
                  <a:lnTo>
                    <a:pt x="313059" y="487252"/>
                  </a:lnTo>
                  <a:cubicBezTo>
                    <a:pt x="323753" y="482453"/>
                    <a:pt x="334007" y="476548"/>
                    <a:pt x="343669" y="469536"/>
                  </a:cubicBezTo>
                  <a:cubicBezTo>
                    <a:pt x="347658" y="466639"/>
                    <a:pt x="348544" y="461059"/>
                    <a:pt x="345648" y="457071"/>
                  </a:cubicBezTo>
                  <a:cubicBezTo>
                    <a:pt x="342751" y="453083"/>
                    <a:pt x="337173" y="452196"/>
                    <a:pt x="333185" y="455092"/>
                  </a:cubicBezTo>
                  <a:cubicBezTo>
                    <a:pt x="306833" y="474222"/>
                    <a:pt x="275630" y="484333"/>
                    <a:pt x="242945" y="484333"/>
                  </a:cubicBezTo>
                  <a:lnTo>
                    <a:pt x="241156" y="484333"/>
                  </a:lnTo>
                  <a:cubicBezTo>
                    <a:pt x="230521" y="484333"/>
                    <a:pt x="220135" y="483247"/>
                    <a:pt x="210101" y="481183"/>
                  </a:cubicBezTo>
                  <a:lnTo>
                    <a:pt x="210101" y="404530"/>
                  </a:lnTo>
                  <a:lnTo>
                    <a:pt x="279930" y="404530"/>
                  </a:lnTo>
                  <a:cubicBezTo>
                    <a:pt x="284860" y="404530"/>
                    <a:pt x="288854" y="400535"/>
                    <a:pt x="288854" y="395607"/>
                  </a:cubicBezTo>
                  <a:cubicBezTo>
                    <a:pt x="288854" y="390678"/>
                    <a:pt x="284860" y="386683"/>
                    <a:pt x="279930" y="386683"/>
                  </a:cubicBezTo>
                  <a:lnTo>
                    <a:pt x="210101" y="386683"/>
                  </a:lnTo>
                  <a:lnTo>
                    <a:pt x="210101" y="334340"/>
                  </a:lnTo>
                  <a:cubicBezTo>
                    <a:pt x="215576" y="329852"/>
                    <a:pt x="220523" y="324742"/>
                    <a:pt x="224823" y="319110"/>
                  </a:cubicBezTo>
                  <a:lnTo>
                    <a:pt x="224823" y="332691"/>
                  </a:lnTo>
                  <a:cubicBezTo>
                    <a:pt x="224823" y="344171"/>
                    <a:pt x="234165" y="353513"/>
                    <a:pt x="245645" y="353513"/>
                  </a:cubicBezTo>
                  <a:lnTo>
                    <a:pt x="264553" y="353513"/>
                  </a:lnTo>
                  <a:cubicBezTo>
                    <a:pt x="269482" y="353513"/>
                    <a:pt x="273476" y="349517"/>
                    <a:pt x="273476" y="344589"/>
                  </a:cubicBezTo>
                  <a:cubicBezTo>
                    <a:pt x="273476" y="339661"/>
                    <a:pt x="269482" y="335665"/>
                    <a:pt x="264553" y="335665"/>
                  </a:cubicBezTo>
                  <a:lnTo>
                    <a:pt x="245644" y="335665"/>
                  </a:lnTo>
                  <a:cubicBezTo>
                    <a:pt x="244032" y="335665"/>
                    <a:pt x="242669" y="334303"/>
                    <a:pt x="242669" y="332691"/>
                  </a:cubicBezTo>
                  <a:lnTo>
                    <a:pt x="242669" y="275537"/>
                  </a:lnTo>
                  <a:cubicBezTo>
                    <a:pt x="243136" y="271821"/>
                    <a:pt x="243404" y="268044"/>
                    <a:pt x="243404" y="264203"/>
                  </a:cubicBezTo>
                  <a:cubicBezTo>
                    <a:pt x="243404" y="236398"/>
                    <a:pt x="230758" y="210836"/>
                    <a:pt x="210101" y="193959"/>
                  </a:cubicBezTo>
                  <a:lnTo>
                    <a:pt x="210101" y="95943"/>
                  </a:lnTo>
                  <a:cubicBezTo>
                    <a:pt x="219681" y="95443"/>
                    <a:pt x="230000" y="95197"/>
                    <a:pt x="241156" y="95197"/>
                  </a:cubicBezTo>
                  <a:lnTo>
                    <a:pt x="242945" y="95197"/>
                  </a:lnTo>
                  <a:cubicBezTo>
                    <a:pt x="277690" y="95197"/>
                    <a:pt x="303597" y="97503"/>
                    <a:pt x="324477" y="102452"/>
                  </a:cubicBezTo>
                  <a:cubicBezTo>
                    <a:pt x="329271" y="103591"/>
                    <a:pt x="334082" y="100622"/>
                    <a:pt x="335218" y="95827"/>
                  </a:cubicBezTo>
                  <a:cubicBezTo>
                    <a:pt x="336354" y="91030"/>
                    <a:pt x="333389" y="86222"/>
                    <a:pt x="328593" y="85085"/>
                  </a:cubicBezTo>
                  <a:cubicBezTo>
                    <a:pt x="320601" y="83191"/>
                    <a:pt x="311957" y="81665"/>
                    <a:pt x="302504" y="80480"/>
                  </a:cubicBezTo>
                  <a:lnTo>
                    <a:pt x="302504" y="55132"/>
                  </a:lnTo>
                  <a:cubicBezTo>
                    <a:pt x="302504" y="50518"/>
                    <a:pt x="301925" y="46038"/>
                    <a:pt x="300851" y="41751"/>
                  </a:cubicBezTo>
                  <a:cubicBezTo>
                    <a:pt x="308205" y="39224"/>
                    <a:pt x="316082" y="37831"/>
                    <a:pt x="324282" y="37831"/>
                  </a:cubicBezTo>
                  <a:cubicBezTo>
                    <a:pt x="364168" y="37831"/>
                    <a:pt x="396618" y="70243"/>
                    <a:pt x="396618" y="110082"/>
                  </a:cubicBezTo>
                  <a:lnTo>
                    <a:pt x="396618" y="126197"/>
                  </a:lnTo>
                  <a:cubicBezTo>
                    <a:pt x="392213" y="119900"/>
                    <a:pt x="387024" y="114228"/>
                    <a:pt x="381004" y="109245"/>
                  </a:cubicBezTo>
                  <a:cubicBezTo>
                    <a:pt x="377207" y="106104"/>
                    <a:pt x="371582" y="106635"/>
                    <a:pt x="368439" y="110431"/>
                  </a:cubicBezTo>
                  <a:cubicBezTo>
                    <a:pt x="365296" y="114227"/>
                    <a:pt x="365828" y="119853"/>
                    <a:pt x="369623" y="122995"/>
                  </a:cubicBezTo>
                  <a:cubicBezTo>
                    <a:pt x="387788" y="138029"/>
                    <a:pt x="396618" y="160177"/>
                    <a:pt x="396618" y="190706"/>
                  </a:cubicBezTo>
                  <a:lnTo>
                    <a:pt x="396618" y="330819"/>
                  </a:lnTo>
                  <a:cubicBezTo>
                    <a:pt x="396618" y="359512"/>
                    <a:pt x="388647" y="387488"/>
                    <a:pt x="373569" y="411728"/>
                  </a:cubicBezTo>
                  <a:cubicBezTo>
                    <a:pt x="370965" y="415912"/>
                    <a:pt x="372248" y="421415"/>
                    <a:pt x="376431" y="424019"/>
                  </a:cubicBezTo>
                  <a:cubicBezTo>
                    <a:pt x="377898" y="424931"/>
                    <a:pt x="379527" y="425367"/>
                    <a:pt x="381137" y="425367"/>
                  </a:cubicBezTo>
                  <a:cubicBezTo>
                    <a:pt x="384118" y="425367"/>
                    <a:pt x="387032" y="423873"/>
                    <a:pt x="388722" y="421156"/>
                  </a:cubicBezTo>
                  <a:cubicBezTo>
                    <a:pt x="399965" y="403085"/>
                    <a:pt x="407648" y="383151"/>
                    <a:pt x="411528" y="362370"/>
                  </a:cubicBezTo>
                  <a:cubicBezTo>
                    <a:pt x="442976" y="360864"/>
                    <a:pt x="468098" y="334831"/>
                    <a:pt x="468098" y="303044"/>
                  </a:cubicBezTo>
                  <a:lnTo>
                    <a:pt x="468098" y="297588"/>
                  </a:lnTo>
                  <a:cubicBezTo>
                    <a:pt x="468098" y="266797"/>
                    <a:pt x="444526" y="241407"/>
                    <a:pt x="414465" y="238476"/>
                  </a:cubicBezTo>
                  <a:lnTo>
                    <a:pt x="414465" y="110082"/>
                  </a:lnTo>
                  <a:cubicBezTo>
                    <a:pt x="414465" y="60402"/>
                    <a:pt x="374009" y="19983"/>
                    <a:pt x="324282" y="19983"/>
                  </a:cubicBezTo>
                  <a:cubicBezTo>
                    <a:pt x="313551" y="19983"/>
                    <a:pt x="303258" y="21874"/>
                    <a:pt x="293706" y="25324"/>
                  </a:cubicBezTo>
                  <a:cubicBezTo>
                    <a:pt x="283876" y="10105"/>
                    <a:pt x="266765" y="0"/>
                    <a:pt x="247325" y="0"/>
                  </a:cubicBezTo>
                  <a:lnTo>
                    <a:pt x="124812" y="0"/>
                  </a:lnTo>
                  <a:cubicBezTo>
                    <a:pt x="94387" y="0"/>
                    <a:pt x="69635" y="24732"/>
                    <a:pt x="69635" y="55132"/>
                  </a:cubicBezTo>
                  <a:lnTo>
                    <a:pt x="69635" y="166926"/>
                  </a:lnTo>
                  <a:cubicBezTo>
                    <a:pt x="66226" y="155862"/>
                    <a:pt x="55908" y="147798"/>
                    <a:pt x="43741" y="147798"/>
                  </a:cubicBezTo>
                  <a:cubicBezTo>
                    <a:pt x="28803" y="147798"/>
                    <a:pt x="16650" y="159950"/>
                    <a:pt x="16650" y="174888"/>
                  </a:cubicBezTo>
                  <a:cubicBezTo>
                    <a:pt x="16650" y="186700"/>
                    <a:pt x="24251" y="196763"/>
                    <a:pt x="34817" y="200461"/>
                  </a:cubicBezTo>
                  <a:lnTo>
                    <a:pt x="34817" y="238189"/>
                  </a:lnTo>
                  <a:lnTo>
                    <a:pt x="32465" y="238189"/>
                  </a:lnTo>
                  <a:cubicBezTo>
                    <a:pt x="19779" y="238189"/>
                    <a:pt x="9458" y="248509"/>
                    <a:pt x="9458" y="261196"/>
                  </a:cubicBezTo>
                  <a:lnTo>
                    <a:pt x="9458" y="339436"/>
                  </a:lnTo>
                  <a:cubicBezTo>
                    <a:pt x="9458" y="352123"/>
                    <a:pt x="19779" y="362444"/>
                    <a:pt x="32465" y="362444"/>
                  </a:cubicBezTo>
                  <a:lnTo>
                    <a:pt x="72574" y="362444"/>
                  </a:lnTo>
                  <a:cubicBezTo>
                    <a:pt x="83030" y="418204"/>
                    <a:pt x="120596" y="464536"/>
                    <a:pt x="171040" y="487200"/>
                  </a:cubicBezTo>
                  <a:lnTo>
                    <a:pt x="171040" y="515657"/>
                  </a:lnTo>
                  <a:lnTo>
                    <a:pt x="32720" y="515657"/>
                  </a:lnTo>
                  <a:cubicBezTo>
                    <a:pt x="14678" y="515657"/>
                    <a:pt x="0" y="530335"/>
                    <a:pt x="0" y="548377"/>
                  </a:cubicBezTo>
                  <a:lnTo>
                    <a:pt x="0" y="600269"/>
                  </a:lnTo>
                  <a:cubicBezTo>
                    <a:pt x="0" y="605198"/>
                    <a:pt x="3995" y="609193"/>
                    <a:pt x="8924" y="609193"/>
                  </a:cubicBezTo>
                  <a:lnTo>
                    <a:pt x="475179" y="609193"/>
                  </a:lnTo>
                  <a:cubicBezTo>
                    <a:pt x="480108" y="609193"/>
                    <a:pt x="484103" y="605198"/>
                    <a:pt x="484103" y="600269"/>
                  </a:cubicBezTo>
                  <a:lnTo>
                    <a:pt x="484103" y="548376"/>
                  </a:lnTo>
                  <a:cubicBezTo>
                    <a:pt x="484101" y="530333"/>
                    <a:pt x="469422" y="515656"/>
                    <a:pt x="451381" y="515656"/>
                  </a:cubicBezTo>
                  <a:close/>
                  <a:moveTo>
                    <a:pt x="414467" y="330818"/>
                  </a:moveTo>
                  <a:lnTo>
                    <a:pt x="414467" y="309237"/>
                  </a:lnTo>
                  <a:lnTo>
                    <a:pt x="424690" y="309237"/>
                  </a:lnTo>
                  <a:cubicBezTo>
                    <a:pt x="429619" y="309237"/>
                    <a:pt x="433613" y="305241"/>
                    <a:pt x="433613" y="300313"/>
                  </a:cubicBezTo>
                  <a:cubicBezTo>
                    <a:pt x="433613" y="295385"/>
                    <a:pt x="429619" y="291389"/>
                    <a:pt x="424690" y="291389"/>
                  </a:cubicBezTo>
                  <a:lnTo>
                    <a:pt x="414467" y="291389"/>
                  </a:lnTo>
                  <a:lnTo>
                    <a:pt x="414467" y="256445"/>
                  </a:lnTo>
                  <a:cubicBezTo>
                    <a:pt x="434662" y="259283"/>
                    <a:pt x="450252" y="276647"/>
                    <a:pt x="450252" y="297586"/>
                  </a:cubicBezTo>
                  <a:lnTo>
                    <a:pt x="450252" y="303041"/>
                  </a:lnTo>
                  <a:cubicBezTo>
                    <a:pt x="450252" y="324168"/>
                    <a:pt x="434381" y="341656"/>
                    <a:pt x="413923" y="344254"/>
                  </a:cubicBezTo>
                  <a:cubicBezTo>
                    <a:pt x="414271" y="339796"/>
                    <a:pt x="414467" y="335317"/>
                    <a:pt x="414467" y="330818"/>
                  </a:cubicBezTo>
                  <a:close/>
                  <a:moveTo>
                    <a:pt x="69634" y="182850"/>
                  </a:moveTo>
                  <a:lnTo>
                    <a:pt x="69634" y="228111"/>
                  </a:lnTo>
                  <a:cubicBezTo>
                    <a:pt x="68205" y="231384"/>
                    <a:pt x="66968" y="234750"/>
                    <a:pt x="65930" y="238187"/>
                  </a:cubicBezTo>
                  <a:lnTo>
                    <a:pt x="52663" y="238187"/>
                  </a:lnTo>
                  <a:lnTo>
                    <a:pt x="52663" y="200460"/>
                  </a:lnTo>
                  <a:cubicBezTo>
                    <a:pt x="60750" y="197630"/>
                    <a:pt x="67102" y="191070"/>
                    <a:pt x="69634" y="182850"/>
                  </a:cubicBezTo>
                  <a:close/>
                  <a:moveTo>
                    <a:pt x="34498" y="174888"/>
                  </a:moveTo>
                  <a:cubicBezTo>
                    <a:pt x="34499" y="169791"/>
                    <a:pt x="38644" y="165646"/>
                    <a:pt x="43741" y="165646"/>
                  </a:cubicBezTo>
                  <a:cubicBezTo>
                    <a:pt x="48837" y="165646"/>
                    <a:pt x="52983" y="169791"/>
                    <a:pt x="52983" y="174888"/>
                  </a:cubicBezTo>
                  <a:cubicBezTo>
                    <a:pt x="52983" y="179984"/>
                    <a:pt x="48838" y="184131"/>
                    <a:pt x="43741" y="184131"/>
                  </a:cubicBezTo>
                  <a:cubicBezTo>
                    <a:pt x="38644" y="184131"/>
                    <a:pt x="34498" y="179984"/>
                    <a:pt x="34498" y="174888"/>
                  </a:cubicBezTo>
                  <a:close/>
                  <a:moveTo>
                    <a:pt x="27304" y="261194"/>
                  </a:moveTo>
                  <a:cubicBezTo>
                    <a:pt x="27304" y="258349"/>
                    <a:pt x="29618" y="256035"/>
                    <a:pt x="32463" y="256035"/>
                  </a:cubicBezTo>
                  <a:lnTo>
                    <a:pt x="62452" y="256035"/>
                  </a:lnTo>
                  <a:cubicBezTo>
                    <a:pt x="62204" y="258736"/>
                    <a:pt x="62064" y="261458"/>
                    <a:pt x="62064" y="264203"/>
                  </a:cubicBezTo>
                  <a:cubicBezTo>
                    <a:pt x="62064" y="277010"/>
                    <a:pt x="64748" y="289197"/>
                    <a:pt x="69559" y="300254"/>
                  </a:cubicBezTo>
                  <a:lnTo>
                    <a:pt x="27304" y="300254"/>
                  </a:lnTo>
                  <a:lnTo>
                    <a:pt x="27304" y="261194"/>
                  </a:lnTo>
                  <a:close/>
                  <a:moveTo>
                    <a:pt x="32463" y="344595"/>
                  </a:moveTo>
                  <a:cubicBezTo>
                    <a:pt x="29618" y="344595"/>
                    <a:pt x="27304" y="342280"/>
                    <a:pt x="27304" y="339435"/>
                  </a:cubicBezTo>
                  <a:lnTo>
                    <a:pt x="27304" y="318101"/>
                  </a:lnTo>
                  <a:lnTo>
                    <a:pt x="69634" y="318101"/>
                  </a:lnTo>
                  <a:lnTo>
                    <a:pt x="69634" y="330819"/>
                  </a:lnTo>
                  <a:cubicBezTo>
                    <a:pt x="69634" y="335456"/>
                    <a:pt x="69825" y="340049"/>
                    <a:pt x="70189" y="344595"/>
                  </a:cubicBezTo>
                  <a:lnTo>
                    <a:pt x="32463" y="344595"/>
                  </a:lnTo>
                  <a:close/>
                  <a:moveTo>
                    <a:pt x="241156" y="502181"/>
                  </a:moveTo>
                  <a:lnTo>
                    <a:pt x="242945" y="502181"/>
                  </a:lnTo>
                  <a:cubicBezTo>
                    <a:pt x="260918" y="502181"/>
                    <a:pt x="278488" y="499428"/>
                    <a:pt x="295212" y="494091"/>
                  </a:cubicBezTo>
                  <a:lnTo>
                    <a:pt x="295212" y="515656"/>
                  </a:lnTo>
                  <a:lnTo>
                    <a:pt x="188889" y="515656"/>
                  </a:lnTo>
                  <a:lnTo>
                    <a:pt x="188889" y="494035"/>
                  </a:lnTo>
                  <a:cubicBezTo>
                    <a:pt x="205375" y="499317"/>
                    <a:pt x="222935" y="502181"/>
                    <a:pt x="241156" y="502181"/>
                  </a:cubicBezTo>
                  <a:close/>
                  <a:moveTo>
                    <a:pt x="87481" y="55132"/>
                  </a:moveTo>
                  <a:cubicBezTo>
                    <a:pt x="87481" y="34573"/>
                    <a:pt x="104228" y="17847"/>
                    <a:pt x="124812" y="17847"/>
                  </a:cubicBezTo>
                  <a:lnTo>
                    <a:pt x="247325" y="17847"/>
                  </a:lnTo>
                  <a:cubicBezTo>
                    <a:pt x="267909" y="17847"/>
                    <a:pt x="284656" y="34573"/>
                    <a:pt x="284656" y="55132"/>
                  </a:cubicBezTo>
                  <a:lnTo>
                    <a:pt x="284656" y="78725"/>
                  </a:lnTo>
                  <a:cubicBezTo>
                    <a:pt x="272171" y="77802"/>
                    <a:pt x="258379" y="77350"/>
                    <a:pt x="242944" y="77350"/>
                  </a:cubicBezTo>
                  <a:lnTo>
                    <a:pt x="241155" y="77350"/>
                  </a:lnTo>
                  <a:cubicBezTo>
                    <a:pt x="203718" y="77350"/>
                    <a:pt x="156360" y="79570"/>
                    <a:pt x="122150" y="96887"/>
                  </a:cubicBezTo>
                  <a:cubicBezTo>
                    <a:pt x="107487" y="104309"/>
                    <a:pt x="95961" y="113944"/>
                    <a:pt x="87481" y="125899"/>
                  </a:cubicBezTo>
                  <a:lnTo>
                    <a:pt x="87481" y="55132"/>
                  </a:lnTo>
                  <a:close/>
                  <a:moveTo>
                    <a:pt x="192254" y="97256"/>
                  </a:moveTo>
                  <a:lnTo>
                    <a:pt x="192254" y="134175"/>
                  </a:lnTo>
                  <a:lnTo>
                    <a:pt x="103616" y="134175"/>
                  </a:lnTo>
                  <a:cubicBezTo>
                    <a:pt x="110307" y="125477"/>
                    <a:pt x="119132" y="118420"/>
                    <a:pt x="130213" y="112810"/>
                  </a:cubicBezTo>
                  <a:cubicBezTo>
                    <a:pt x="145847" y="104897"/>
                    <a:pt x="165774" y="99834"/>
                    <a:pt x="192254" y="97256"/>
                  </a:cubicBezTo>
                  <a:close/>
                  <a:moveTo>
                    <a:pt x="127367" y="195920"/>
                  </a:moveTo>
                  <a:cubicBezTo>
                    <a:pt x="131985" y="194203"/>
                    <a:pt x="134339" y="189065"/>
                    <a:pt x="132622" y="184446"/>
                  </a:cubicBezTo>
                  <a:cubicBezTo>
                    <a:pt x="130905" y="179827"/>
                    <a:pt x="125770" y="177475"/>
                    <a:pt x="121147" y="179191"/>
                  </a:cubicBezTo>
                  <a:cubicBezTo>
                    <a:pt x="108154" y="184020"/>
                    <a:pt x="96736" y="191701"/>
                    <a:pt x="87482" y="201348"/>
                  </a:cubicBezTo>
                  <a:lnTo>
                    <a:pt x="87482" y="190707"/>
                  </a:lnTo>
                  <a:cubicBezTo>
                    <a:pt x="87482" y="175833"/>
                    <a:pt x="89531" y="163015"/>
                    <a:pt x="93724" y="152023"/>
                  </a:cubicBezTo>
                  <a:lnTo>
                    <a:pt x="192254" y="152023"/>
                  </a:lnTo>
                  <a:lnTo>
                    <a:pt x="192254" y="182579"/>
                  </a:lnTo>
                  <a:cubicBezTo>
                    <a:pt x="188908" y="180959"/>
                    <a:pt x="185439" y="179529"/>
                    <a:pt x="181851" y="178313"/>
                  </a:cubicBezTo>
                  <a:cubicBezTo>
                    <a:pt x="177181" y="176729"/>
                    <a:pt x="172116" y="179231"/>
                    <a:pt x="170536" y="183900"/>
                  </a:cubicBezTo>
                  <a:cubicBezTo>
                    <a:pt x="168954" y="188568"/>
                    <a:pt x="171456" y="193634"/>
                    <a:pt x="176123" y="195215"/>
                  </a:cubicBezTo>
                  <a:cubicBezTo>
                    <a:pt x="205692" y="205236"/>
                    <a:pt x="225557" y="232959"/>
                    <a:pt x="225557" y="264203"/>
                  </a:cubicBezTo>
                  <a:cubicBezTo>
                    <a:pt x="225557" y="304357"/>
                    <a:pt x="192889" y="337025"/>
                    <a:pt x="152735" y="337025"/>
                  </a:cubicBezTo>
                  <a:cubicBezTo>
                    <a:pt x="112581" y="337025"/>
                    <a:pt x="79913" y="304357"/>
                    <a:pt x="79913" y="264203"/>
                  </a:cubicBezTo>
                  <a:cubicBezTo>
                    <a:pt x="79913" y="233910"/>
                    <a:pt x="98982" y="206469"/>
                    <a:pt x="127367" y="195920"/>
                  </a:cubicBezTo>
                  <a:close/>
                  <a:moveTo>
                    <a:pt x="154408" y="354848"/>
                  </a:moveTo>
                  <a:lnTo>
                    <a:pt x="154408" y="365411"/>
                  </a:lnTo>
                  <a:lnTo>
                    <a:pt x="140465" y="365411"/>
                  </a:lnTo>
                  <a:lnTo>
                    <a:pt x="140465" y="354020"/>
                  </a:lnTo>
                  <a:cubicBezTo>
                    <a:pt x="144481" y="354566"/>
                    <a:pt x="148572" y="354873"/>
                    <a:pt x="152735" y="354873"/>
                  </a:cubicBezTo>
                  <a:cubicBezTo>
                    <a:pt x="153293" y="354873"/>
                    <a:pt x="153851" y="354857"/>
                    <a:pt x="154408" y="354848"/>
                  </a:cubicBezTo>
                  <a:close/>
                  <a:moveTo>
                    <a:pt x="154408" y="456571"/>
                  </a:moveTo>
                  <a:lnTo>
                    <a:pt x="141727" y="447530"/>
                  </a:lnTo>
                  <a:cubicBezTo>
                    <a:pt x="141194" y="446956"/>
                    <a:pt x="140511" y="445499"/>
                    <a:pt x="140465" y="444838"/>
                  </a:cubicBezTo>
                  <a:lnTo>
                    <a:pt x="140465" y="432453"/>
                  </a:lnTo>
                  <a:lnTo>
                    <a:pt x="154408" y="432453"/>
                  </a:lnTo>
                  <a:lnTo>
                    <a:pt x="154408" y="456571"/>
                  </a:lnTo>
                  <a:close/>
                  <a:moveTo>
                    <a:pt x="157382" y="414607"/>
                  </a:moveTo>
                  <a:lnTo>
                    <a:pt x="137491" y="414607"/>
                  </a:lnTo>
                  <a:cubicBezTo>
                    <a:pt x="129630" y="414607"/>
                    <a:pt x="123190" y="420742"/>
                    <a:pt x="122669" y="428473"/>
                  </a:cubicBezTo>
                  <a:cubicBezTo>
                    <a:pt x="100699" y="401917"/>
                    <a:pt x="87482" y="367882"/>
                    <a:pt x="87482" y="330819"/>
                  </a:cubicBezTo>
                  <a:lnTo>
                    <a:pt x="87482" y="327059"/>
                  </a:lnTo>
                  <a:cubicBezTo>
                    <a:pt x="97183" y="337126"/>
                    <a:pt x="109173" y="344960"/>
                    <a:pt x="122618" y="349710"/>
                  </a:cubicBezTo>
                  <a:lnTo>
                    <a:pt x="122618" y="368386"/>
                  </a:lnTo>
                  <a:cubicBezTo>
                    <a:pt x="122618" y="376587"/>
                    <a:pt x="129289" y="383259"/>
                    <a:pt x="137491" y="383259"/>
                  </a:cubicBezTo>
                  <a:lnTo>
                    <a:pt x="157382" y="383259"/>
                  </a:lnTo>
                  <a:cubicBezTo>
                    <a:pt x="165584" y="383259"/>
                    <a:pt x="172255" y="376587"/>
                    <a:pt x="172255" y="368386"/>
                  </a:cubicBezTo>
                  <a:lnTo>
                    <a:pt x="172255" y="352747"/>
                  </a:lnTo>
                  <a:cubicBezTo>
                    <a:pt x="179259" y="351202"/>
                    <a:pt x="185959" y="348846"/>
                    <a:pt x="192254" y="345781"/>
                  </a:cubicBezTo>
                  <a:lnTo>
                    <a:pt x="192254" y="476363"/>
                  </a:lnTo>
                  <a:cubicBezTo>
                    <a:pt x="185349" y="474041"/>
                    <a:pt x="178666" y="471238"/>
                    <a:pt x="172237" y="468002"/>
                  </a:cubicBezTo>
                  <a:cubicBezTo>
                    <a:pt x="172242" y="467838"/>
                    <a:pt x="172255" y="467677"/>
                    <a:pt x="172255" y="467512"/>
                  </a:cubicBezTo>
                  <a:lnTo>
                    <a:pt x="172255" y="429480"/>
                  </a:lnTo>
                  <a:cubicBezTo>
                    <a:pt x="172255" y="421278"/>
                    <a:pt x="165584" y="414607"/>
                    <a:pt x="157382" y="414607"/>
                  </a:cubicBezTo>
                  <a:close/>
                  <a:moveTo>
                    <a:pt x="466255" y="591346"/>
                  </a:moveTo>
                  <a:lnTo>
                    <a:pt x="466255" y="591346"/>
                  </a:lnTo>
                  <a:lnTo>
                    <a:pt x="17847" y="591346"/>
                  </a:lnTo>
                  <a:lnTo>
                    <a:pt x="17847" y="548376"/>
                  </a:lnTo>
                  <a:cubicBezTo>
                    <a:pt x="17847" y="540175"/>
                    <a:pt x="24519" y="533503"/>
                    <a:pt x="32720" y="533503"/>
                  </a:cubicBezTo>
                  <a:lnTo>
                    <a:pt x="451382" y="533503"/>
                  </a:lnTo>
                  <a:cubicBezTo>
                    <a:pt x="459584" y="533503"/>
                    <a:pt x="466255" y="540175"/>
                    <a:pt x="466255" y="548376"/>
                  </a:cubicBezTo>
                  <a:lnTo>
                    <a:pt x="466255" y="5913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8" name="Google Shape;1488;p32"/>
          <p:cNvGrpSpPr/>
          <p:nvPr/>
        </p:nvGrpSpPr>
        <p:grpSpPr>
          <a:xfrm>
            <a:off x="3372177" y="1303905"/>
            <a:ext cx="491252" cy="460189"/>
            <a:chOff x="6272476" y="4149316"/>
            <a:chExt cx="609192" cy="570671"/>
          </a:xfrm>
        </p:grpSpPr>
        <p:sp>
          <p:nvSpPr>
            <p:cNvPr id="1489" name="Google Shape;1489;p32"/>
            <p:cNvSpPr/>
            <p:nvPr/>
          </p:nvSpPr>
          <p:spPr>
            <a:xfrm>
              <a:off x="6805193" y="4400741"/>
              <a:ext cx="76475" cy="75393"/>
            </a:xfrm>
            <a:custGeom>
              <a:avLst/>
              <a:gdLst/>
              <a:ahLst/>
              <a:cxnLst/>
              <a:rect l="l" t="t" r="r" b="b"/>
              <a:pathLst>
                <a:path w="76475" h="75393" extrusionOk="0">
                  <a:moveTo>
                    <a:pt x="61602" y="13209"/>
                  </a:moveTo>
                  <a:lnTo>
                    <a:pt x="29391" y="13209"/>
                  </a:lnTo>
                  <a:cubicBezTo>
                    <a:pt x="28274" y="13209"/>
                    <a:pt x="27187" y="13344"/>
                    <a:pt x="26142" y="13578"/>
                  </a:cubicBezTo>
                  <a:lnTo>
                    <a:pt x="15251" y="2630"/>
                  </a:lnTo>
                  <a:cubicBezTo>
                    <a:pt x="11773" y="-864"/>
                    <a:pt x="6124" y="-879"/>
                    <a:pt x="2629" y="2598"/>
                  </a:cubicBezTo>
                  <a:cubicBezTo>
                    <a:pt x="-864" y="6074"/>
                    <a:pt x="-878" y="11724"/>
                    <a:pt x="2597" y="15218"/>
                  </a:cubicBezTo>
                  <a:lnTo>
                    <a:pt x="14561" y="27243"/>
                  </a:lnTo>
                  <a:cubicBezTo>
                    <a:pt x="14546" y="27523"/>
                    <a:pt x="14519" y="27799"/>
                    <a:pt x="14519" y="28082"/>
                  </a:cubicBezTo>
                  <a:lnTo>
                    <a:pt x="14519" y="60520"/>
                  </a:lnTo>
                  <a:cubicBezTo>
                    <a:pt x="14519" y="68722"/>
                    <a:pt x="21191" y="75393"/>
                    <a:pt x="29392" y="75393"/>
                  </a:cubicBezTo>
                  <a:lnTo>
                    <a:pt x="61602" y="75393"/>
                  </a:lnTo>
                  <a:cubicBezTo>
                    <a:pt x="69804" y="75393"/>
                    <a:pt x="76475" y="68722"/>
                    <a:pt x="76475" y="60520"/>
                  </a:cubicBezTo>
                  <a:lnTo>
                    <a:pt x="76475" y="28082"/>
                  </a:lnTo>
                  <a:cubicBezTo>
                    <a:pt x="76475" y="19882"/>
                    <a:pt x="69804" y="13209"/>
                    <a:pt x="61602" y="13209"/>
                  </a:cubicBezTo>
                  <a:close/>
                  <a:moveTo>
                    <a:pt x="58628" y="57546"/>
                  </a:moveTo>
                  <a:lnTo>
                    <a:pt x="32366" y="57546"/>
                  </a:lnTo>
                  <a:lnTo>
                    <a:pt x="32366" y="31057"/>
                  </a:lnTo>
                  <a:lnTo>
                    <a:pt x="58628" y="31057"/>
                  </a:lnTo>
                  <a:lnTo>
                    <a:pt x="58628" y="575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32"/>
            <p:cNvSpPr/>
            <p:nvPr/>
          </p:nvSpPr>
          <p:spPr>
            <a:xfrm>
              <a:off x="6272476" y="4149316"/>
              <a:ext cx="572665" cy="570671"/>
            </a:xfrm>
            <a:custGeom>
              <a:avLst/>
              <a:gdLst/>
              <a:ahLst/>
              <a:cxnLst/>
              <a:rect l="l" t="t" r="r" b="b"/>
              <a:pathLst>
                <a:path w="572665" h="570671" extrusionOk="0">
                  <a:moveTo>
                    <a:pt x="557792" y="508485"/>
                  </a:moveTo>
                  <a:lnTo>
                    <a:pt x="525581" y="508485"/>
                  </a:lnTo>
                  <a:cubicBezTo>
                    <a:pt x="524464" y="508485"/>
                    <a:pt x="523378" y="508619"/>
                    <a:pt x="522331" y="508853"/>
                  </a:cubicBezTo>
                  <a:lnTo>
                    <a:pt x="488111" y="474458"/>
                  </a:lnTo>
                  <a:cubicBezTo>
                    <a:pt x="484100" y="470427"/>
                    <a:pt x="477327" y="467612"/>
                    <a:pt x="471640" y="467612"/>
                  </a:cubicBezTo>
                  <a:lnTo>
                    <a:pt x="441171" y="467612"/>
                  </a:lnTo>
                  <a:lnTo>
                    <a:pt x="441171" y="415490"/>
                  </a:lnTo>
                  <a:lnTo>
                    <a:pt x="505884" y="415490"/>
                  </a:lnTo>
                  <a:lnTo>
                    <a:pt x="505884" y="422786"/>
                  </a:lnTo>
                  <a:cubicBezTo>
                    <a:pt x="505884" y="430986"/>
                    <a:pt x="512555" y="437659"/>
                    <a:pt x="520757" y="437659"/>
                  </a:cubicBezTo>
                  <a:lnTo>
                    <a:pt x="552968" y="437659"/>
                  </a:lnTo>
                  <a:cubicBezTo>
                    <a:pt x="561169" y="437659"/>
                    <a:pt x="567840" y="430986"/>
                    <a:pt x="567840" y="422786"/>
                  </a:cubicBezTo>
                  <a:lnTo>
                    <a:pt x="567840" y="390348"/>
                  </a:lnTo>
                  <a:cubicBezTo>
                    <a:pt x="567840" y="382146"/>
                    <a:pt x="561169" y="375475"/>
                    <a:pt x="552968" y="375475"/>
                  </a:cubicBezTo>
                  <a:lnTo>
                    <a:pt x="520757" y="375475"/>
                  </a:lnTo>
                  <a:cubicBezTo>
                    <a:pt x="512555" y="375475"/>
                    <a:pt x="505884" y="382146"/>
                    <a:pt x="505884" y="390348"/>
                  </a:cubicBezTo>
                  <a:lnTo>
                    <a:pt x="505884" y="397642"/>
                  </a:lnTo>
                  <a:lnTo>
                    <a:pt x="441171" y="397642"/>
                  </a:lnTo>
                  <a:lnTo>
                    <a:pt x="441171" y="385280"/>
                  </a:lnTo>
                  <a:cubicBezTo>
                    <a:pt x="441171" y="380352"/>
                    <a:pt x="437177" y="376356"/>
                    <a:pt x="432247" y="376356"/>
                  </a:cubicBezTo>
                  <a:cubicBezTo>
                    <a:pt x="427318" y="376356"/>
                    <a:pt x="423324" y="380352"/>
                    <a:pt x="423324" y="385280"/>
                  </a:cubicBezTo>
                  <a:lnTo>
                    <a:pt x="423324" y="445672"/>
                  </a:lnTo>
                  <a:lnTo>
                    <a:pt x="173152" y="445672"/>
                  </a:lnTo>
                  <a:lnTo>
                    <a:pt x="173152" y="130236"/>
                  </a:lnTo>
                  <a:lnTo>
                    <a:pt x="423323" y="130236"/>
                  </a:lnTo>
                  <a:lnTo>
                    <a:pt x="423323" y="336497"/>
                  </a:lnTo>
                  <a:cubicBezTo>
                    <a:pt x="423323" y="341425"/>
                    <a:pt x="427317" y="345421"/>
                    <a:pt x="432246" y="345421"/>
                  </a:cubicBezTo>
                  <a:cubicBezTo>
                    <a:pt x="437176" y="345421"/>
                    <a:pt x="441170" y="341425"/>
                    <a:pt x="441170" y="336497"/>
                  </a:cubicBezTo>
                  <a:lnTo>
                    <a:pt x="441170" y="322662"/>
                  </a:lnTo>
                  <a:lnTo>
                    <a:pt x="461773" y="322662"/>
                  </a:lnTo>
                  <a:lnTo>
                    <a:pt x="461773" y="329957"/>
                  </a:lnTo>
                  <a:cubicBezTo>
                    <a:pt x="461773" y="338158"/>
                    <a:pt x="468444" y="344829"/>
                    <a:pt x="476646" y="344829"/>
                  </a:cubicBezTo>
                  <a:lnTo>
                    <a:pt x="508857" y="344829"/>
                  </a:lnTo>
                  <a:cubicBezTo>
                    <a:pt x="517059" y="344829"/>
                    <a:pt x="523730" y="338158"/>
                    <a:pt x="523730" y="329957"/>
                  </a:cubicBezTo>
                  <a:lnTo>
                    <a:pt x="523730" y="297518"/>
                  </a:lnTo>
                  <a:cubicBezTo>
                    <a:pt x="523730" y="289317"/>
                    <a:pt x="517059" y="282645"/>
                    <a:pt x="508857" y="282645"/>
                  </a:cubicBezTo>
                  <a:lnTo>
                    <a:pt x="476646" y="282645"/>
                  </a:lnTo>
                  <a:cubicBezTo>
                    <a:pt x="468444" y="282645"/>
                    <a:pt x="461773" y="289317"/>
                    <a:pt x="461773" y="297518"/>
                  </a:cubicBezTo>
                  <a:lnTo>
                    <a:pt x="461773" y="304813"/>
                  </a:lnTo>
                  <a:lnTo>
                    <a:pt x="441171" y="304813"/>
                  </a:lnTo>
                  <a:lnTo>
                    <a:pt x="441171" y="221518"/>
                  </a:lnTo>
                  <a:lnTo>
                    <a:pt x="488178" y="221518"/>
                  </a:lnTo>
                  <a:cubicBezTo>
                    <a:pt x="489136" y="221537"/>
                    <a:pt x="491317" y="222443"/>
                    <a:pt x="492002" y="223105"/>
                  </a:cubicBezTo>
                  <a:lnTo>
                    <a:pt x="499804" y="230946"/>
                  </a:lnTo>
                  <a:cubicBezTo>
                    <a:pt x="501547" y="232699"/>
                    <a:pt x="503838" y="233576"/>
                    <a:pt x="506129" y="233576"/>
                  </a:cubicBezTo>
                  <a:cubicBezTo>
                    <a:pt x="508405" y="233576"/>
                    <a:pt x="510681" y="232711"/>
                    <a:pt x="512423" y="230978"/>
                  </a:cubicBezTo>
                  <a:cubicBezTo>
                    <a:pt x="515916" y="227503"/>
                    <a:pt x="515931" y="221852"/>
                    <a:pt x="512454" y="218358"/>
                  </a:cubicBezTo>
                  <a:lnTo>
                    <a:pt x="504652" y="210515"/>
                  </a:lnTo>
                  <a:cubicBezTo>
                    <a:pt x="500641" y="206484"/>
                    <a:pt x="493868" y="203669"/>
                    <a:pt x="488181" y="203669"/>
                  </a:cubicBezTo>
                  <a:lnTo>
                    <a:pt x="441170" y="203669"/>
                  </a:lnTo>
                  <a:lnTo>
                    <a:pt x="441170" y="159168"/>
                  </a:lnTo>
                  <a:lnTo>
                    <a:pt x="500369" y="159168"/>
                  </a:lnTo>
                  <a:lnTo>
                    <a:pt x="500369" y="166463"/>
                  </a:lnTo>
                  <a:cubicBezTo>
                    <a:pt x="500369" y="174665"/>
                    <a:pt x="507040" y="181336"/>
                    <a:pt x="515242" y="181336"/>
                  </a:cubicBezTo>
                  <a:lnTo>
                    <a:pt x="547453" y="181336"/>
                  </a:lnTo>
                  <a:cubicBezTo>
                    <a:pt x="555653" y="181336"/>
                    <a:pt x="562326" y="174665"/>
                    <a:pt x="562326" y="166463"/>
                  </a:cubicBezTo>
                  <a:lnTo>
                    <a:pt x="562326" y="134025"/>
                  </a:lnTo>
                  <a:cubicBezTo>
                    <a:pt x="562326" y="125823"/>
                    <a:pt x="555653" y="119152"/>
                    <a:pt x="547453" y="119152"/>
                  </a:cubicBezTo>
                  <a:lnTo>
                    <a:pt x="515242" y="119152"/>
                  </a:lnTo>
                  <a:cubicBezTo>
                    <a:pt x="507040" y="119152"/>
                    <a:pt x="500369" y="125823"/>
                    <a:pt x="500369" y="134025"/>
                  </a:cubicBezTo>
                  <a:lnTo>
                    <a:pt x="500369" y="141320"/>
                  </a:lnTo>
                  <a:lnTo>
                    <a:pt x="441170" y="141320"/>
                  </a:lnTo>
                  <a:lnTo>
                    <a:pt x="441170" y="79282"/>
                  </a:lnTo>
                  <a:cubicBezTo>
                    <a:pt x="441170" y="67801"/>
                    <a:pt x="431829" y="58460"/>
                    <a:pt x="420348" y="58460"/>
                  </a:cubicBezTo>
                  <a:lnTo>
                    <a:pt x="176127" y="58460"/>
                  </a:lnTo>
                  <a:cubicBezTo>
                    <a:pt x="164646" y="58460"/>
                    <a:pt x="155305" y="67801"/>
                    <a:pt x="155305" y="79282"/>
                  </a:cubicBezTo>
                  <a:lnTo>
                    <a:pt x="155305" y="91444"/>
                  </a:lnTo>
                  <a:lnTo>
                    <a:pt x="105853" y="91444"/>
                  </a:lnTo>
                  <a:cubicBezTo>
                    <a:pt x="104895" y="91425"/>
                    <a:pt x="102714" y="90519"/>
                    <a:pt x="102030" y="89857"/>
                  </a:cubicBezTo>
                  <a:lnTo>
                    <a:pt x="61791" y="49410"/>
                  </a:lnTo>
                  <a:cubicBezTo>
                    <a:pt x="61890" y="48722"/>
                    <a:pt x="61958" y="48025"/>
                    <a:pt x="61958" y="47311"/>
                  </a:cubicBezTo>
                  <a:lnTo>
                    <a:pt x="61958" y="14873"/>
                  </a:lnTo>
                  <a:cubicBezTo>
                    <a:pt x="61958" y="6671"/>
                    <a:pt x="55287" y="0"/>
                    <a:pt x="47085" y="0"/>
                  </a:cubicBezTo>
                  <a:lnTo>
                    <a:pt x="14873" y="0"/>
                  </a:lnTo>
                  <a:cubicBezTo>
                    <a:pt x="6671" y="0"/>
                    <a:pt x="0" y="6671"/>
                    <a:pt x="0" y="14873"/>
                  </a:cubicBezTo>
                  <a:lnTo>
                    <a:pt x="0" y="47311"/>
                  </a:lnTo>
                  <a:cubicBezTo>
                    <a:pt x="0" y="55512"/>
                    <a:pt x="6671" y="62184"/>
                    <a:pt x="14873" y="62184"/>
                  </a:cubicBezTo>
                  <a:lnTo>
                    <a:pt x="47084" y="62184"/>
                  </a:lnTo>
                  <a:cubicBezTo>
                    <a:pt x="47791" y="62184"/>
                    <a:pt x="48481" y="62117"/>
                    <a:pt x="49161" y="62022"/>
                  </a:cubicBezTo>
                  <a:lnTo>
                    <a:pt x="89378" y="102446"/>
                  </a:lnTo>
                  <a:cubicBezTo>
                    <a:pt x="93389" y="106477"/>
                    <a:pt x="100161" y="109292"/>
                    <a:pt x="105848" y="109292"/>
                  </a:cubicBezTo>
                  <a:lnTo>
                    <a:pt x="155305" y="109292"/>
                  </a:lnTo>
                  <a:lnTo>
                    <a:pt x="155305" y="153099"/>
                  </a:lnTo>
                  <a:lnTo>
                    <a:pt x="133635" y="153099"/>
                  </a:lnTo>
                  <a:lnTo>
                    <a:pt x="133635" y="145804"/>
                  </a:lnTo>
                  <a:cubicBezTo>
                    <a:pt x="133635" y="137603"/>
                    <a:pt x="126963" y="130931"/>
                    <a:pt x="118762" y="130931"/>
                  </a:cubicBezTo>
                  <a:lnTo>
                    <a:pt x="86551" y="130931"/>
                  </a:lnTo>
                  <a:cubicBezTo>
                    <a:pt x="78349" y="130931"/>
                    <a:pt x="71678" y="137603"/>
                    <a:pt x="71678" y="145804"/>
                  </a:cubicBezTo>
                  <a:lnTo>
                    <a:pt x="71678" y="178242"/>
                  </a:lnTo>
                  <a:cubicBezTo>
                    <a:pt x="71678" y="186444"/>
                    <a:pt x="78349" y="193115"/>
                    <a:pt x="86551" y="193115"/>
                  </a:cubicBezTo>
                  <a:lnTo>
                    <a:pt x="118762" y="193115"/>
                  </a:lnTo>
                  <a:cubicBezTo>
                    <a:pt x="126963" y="193115"/>
                    <a:pt x="133635" y="186444"/>
                    <a:pt x="133635" y="178242"/>
                  </a:cubicBezTo>
                  <a:lnTo>
                    <a:pt x="133635" y="170946"/>
                  </a:lnTo>
                  <a:lnTo>
                    <a:pt x="155305" y="170946"/>
                  </a:lnTo>
                  <a:lnTo>
                    <a:pt x="155305" y="223068"/>
                  </a:lnTo>
                  <a:lnTo>
                    <a:pt x="123742" y="223068"/>
                  </a:lnTo>
                  <a:cubicBezTo>
                    <a:pt x="118813" y="223068"/>
                    <a:pt x="114819" y="227064"/>
                    <a:pt x="114819" y="231992"/>
                  </a:cubicBezTo>
                  <a:cubicBezTo>
                    <a:pt x="114819" y="236920"/>
                    <a:pt x="118813" y="240916"/>
                    <a:pt x="123742" y="240916"/>
                  </a:cubicBezTo>
                  <a:lnTo>
                    <a:pt x="155305" y="240916"/>
                  </a:lnTo>
                  <a:lnTo>
                    <a:pt x="155305" y="304814"/>
                  </a:lnTo>
                  <a:lnTo>
                    <a:pt x="133635" y="304814"/>
                  </a:lnTo>
                  <a:lnTo>
                    <a:pt x="133635" y="297519"/>
                  </a:lnTo>
                  <a:cubicBezTo>
                    <a:pt x="133635" y="289318"/>
                    <a:pt x="126963" y="282647"/>
                    <a:pt x="118762" y="282647"/>
                  </a:cubicBezTo>
                  <a:lnTo>
                    <a:pt x="86551" y="282647"/>
                  </a:lnTo>
                  <a:cubicBezTo>
                    <a:pt x="78349" y="282647"/>
                    <a:pt x="71678" y="289318"/>
                    <a:pt x="71678" y="297519"/>
                  </a:cubicBezTo>
                  <a:lnTo>
                    <a:pt x="71678" y="329958"/>
                  </a:lnTo>
                  <a:cubicBezTo>
                    <a:pt x="71678" y="338159"/>
                    <a:pt x="78349" y="344831"/>
                    <a:pt x="86551" y="344831"/>
                  </a:cubicBezTo>
                  <a:lnTo>
                    <a:pt x="118762" y="344831"/>
                  </a:lnTo>
                  <a:cubicBezTo>
                    <a:pt x="126963" y="344831"/>
                    <a:pt x="133635" y="338159"/>
                    <a:pt x="133635" y="329958"/>
                  </a:cubicBezTo>
                  <a:lnTo>
                    <a:pt x="133635" y="322663"/>
                  </a:lnTo>
                  <a:lnTo>
                    <a:pt x="155305" y="322663"/>
                  </a:lnTo>
                  <a:lnTo>
                    <a:pt x="155305" y="397645"/>
                  </a:lnTo>
                  <a:lnTo>
                    <a:pt x="92283" y="397645"/>
                  </a:lnTo>
                  <a:lnTo>
                    <a:pt x="92283" y="390350"/>
                  </a:lnTo>
                  <a:cubicBezTo>
                    <a:pt x="92283" y="382148"/>
                    <a:pt x="85612" y="375477"/>
                    <a:pt x="77410" y="375477"/>
                  </a:cubicBezTo>
                  <a:lnTo>
                    <a:pt x="45198" y="375477"/>
                  </a:lnTo>
                  <a:cubicBezTo>
                    <a:pt x="36997" y="375477"/>
                    <a:pt x="30325" y="382148"/>
                    <a:pt x="30325" y="390350"/>
                  </a:cubicBezTo>
                  <a:lnTo>
                    <a:pt x="30325" y="422788"/>
                  </a:lnTo>
                  <a:cubicBezTo>
                    <a:pt x="30325" y="430989"/>
                    <a:pt x="36997" y="437661"/>
                    <a:pt x="45198" y="437661"/>
                  </a:cubicBezTo>
                  <a:lnTo>
                    <a:pt x="77410" y="437661"/>
                  </a:lnTo>
                  <a:cubicBezTo>
                    <a:pt x="85612" y="437661"/>
                    <a:pt x="92283" y="430989"/>
                    <a:pt x="92283" y="422788"/>
                  </a:cubicBezTo>
                  <a:lnTo>
                    <a:pt x="92283" y="415492"/>
                  </a:lnTo>
                  <a:lnTo>
                    <a:pt x="155306" y="415492"/>
                  </a:lnTo>
                  <a:lnTo>
                    <a:pt x="155306" y="467614"/>
                  </a:lnTo>
                  <a:lnTo>
                    <a:pt x="107916" y="467614"/>
                  </a:lnTo>
                  <a:cubicBezTo>
                    <a:pt x="102230" y="467614"/>
                    <a:pt x="95456" y="470429"/>
                    <a:pt x="91446" y="474461"/>
                  </a:cubicBezTo>
                  <a:lnTo>
                    <a:pt x="57227" y="508856"/>
                  </a:lnTo>
                  <a:cubicBezTo>
                    <a:pt x="56179" y="508621"/>
                    <a:pt x="55094" y="508487"/>
                    <a:pt x="53977" y="508487"/>
                  </a:cubicBezTo>
                  <a:lnTo>
                    <a:pt x="21766" y="508487"/>
                  </a:lnTo>
                  <a:cubicBezTo>
                    <a:pt x="13564" y="508487"/>
                    <a:pt x="6893" y="515160"/>
                    <a:pt x="6893" y="523360"/>
                  </a:cubicBezTo>
                  <a:lnTo>
                    <a:pt x="6893" y="555798"/>
                  </a:lnTo>
                  <a:cubicBezTo>
                    <a:pt x="6893" y="564000"/>
                    <a:pt x="13564" y="570671"/>
                    <a:pt x="21766" y="570671"/>
                  </a:cubicBezTo>
                  <a:lnTo>
                    <a:pt x="53977" y="570671"/>
                  </a:lnTo>
                  <a:cubicBezTo>
                    <a:pt x="62178" y="570671"/>
                    <a:pt x="68850" y="564000"/>
                    <a:pt x="68850" y="555798"/>
                  </a:cubicBezTo>
                  <a:lnTo>
                    <a:pt x="68850" y="523360"/>
                  </a:lnTo>
                  <a:cubicBezTo>
                    <a:pt x="68850" y="523077"/>
                    <a:pt x="68823" y="522799"/>
                    <a:pt x="68808" y="522520"/>
                  </a:cubicBezTo>
                  <a:lnTo>
                    <a:pt x="104093" y="487051"/>
                  </a:lnTo>
                  <a:cubicBezTo>
                    <a:pt x="104782" y="486386"/>
                    <a:pt x="106963" y="485479"/>
                    <a:pt x="107916" y="485460"/>
                  </a:cubicBezTo>
                  <a:lnTo>
                    <a:pt x="155305" y="485460"/>
                  </a:lnTo>
                  <a:lnTo>
                    <a:pt x="155305" y="517712"/>
                  </a:lnTo>
                  <a:cubicBezTo>
                    <a:pt x="155305" y="529192"/>
                    <a:pt x="164646" y="538534"/>
                    <a:pt x="176127" y="538534"/>
                  </a:cubicBezTo>
                  <a:lnTo>
                    <a:pt x="420348" y="538534"/>
                  </a:lnTo>
                  <a:cubicBezTo>
                    <a:pt x="431829" y="538534"/>
                    <a:pt x="441170" y="529192"/>
                    <a:pt x="441170" y="517712"/>
                  </a:cubicBezTo>
                  <a:lnTo>
                    <a:pt x="441170" y="485460"/>
                  </a:lnTo>
                  <a:lnTo>
                    <a:pt x="471634" y="485460"/>
                  </a:lnTo>
                  <a:cubicBezTo>
                    <a:pt x="472592" y="485479"/>
                    <a:pt x="474773" y="486386"/>
                    <a:pt x="475457" y="487047"/>
                  </a:cubicBezTo>
                  <a:lnTo>
                    <a:pt x="510750" y="522521"/>
                  </a:lnTo>
                  <a:cubicBezTo>
                    <a:pt x="510733" y="522799"/>
                    <a:pt x="510707" y="523075"/>
                    <a:pt x="510707" y="523359"/>
                  </a:cubicBezTo>
                  <a:lnTo>
                    <a:pt x="510707" y="555797"/>
                  </a:lnTo>
                  <a:cubicBezTo>
                    <a:pt x="510707" y="563999"/>
                    <a:pt x="517379" y="570670"/>
                    <a:pt x="525580" y="570670"/>
                  </a:cubicBezTo>
                  <a:lnTo>
                    <a:pt x="557792" y="570670"/>
                  </a:lnTo>
                  <a:cubicBezTo>
                    <a:pt x="565994" y="570670"/>
                    <a:pt x="572665" y="563999"/>
                    <a:pt x="572665" y="555797"/>
                  </a:cubicBezTo>
                  <a:lnTo>
                    <a:pt x="572665" y="523359"/>
                  </a:lnTo>
                  <a:cubicBezTo>
                    <a:pt x="572665" y="515157"/>
                    <a:pt x="565993" y="508485"/>
                    <a:pt x="557792" y="508485"/>
                  </a:cubicBezTo>
                  <a:close/>
                  <a:moveTo>
                    <a:pt x="523730" y="393322"/>
                  </a:moveTo>
                  <a:lnTo>
                    <a:pt x="549992" y="393322"/>
                  </a:lnTo>
                  <a:lnTo>
                    <a:pt x="549992" y="419811"/>
                  </a:lnTo>
                  <a:lnTo>
                    <a:pt x="523730" y="419811"/>
                  </a:lnTo>
                  <a:lnTo>
                    <a:pt x="523730" y="393322"/>
                  </a:lnTo>
                  <a:close/>
                  <a:moveTo>
                    <a:pt x="479621" y="300493"/>
                  </a:moveTo>
                  <a:lnTo>
                    <a:pt x="505882" y="300493"/>
                  </a:lnTo>
                  <a:lnTo>
                    <a:pt x="505882" y="326982"/>
                  </a:lnTo>
                  <a:lnTo>
                    <a:pt x="479621" y="326982"/>
                  </a:lnTo>
                  <a:lnTo>
                    <a:pt x="479621" y="300493"/>
                  </a:lnTo>
                  <a:close/>
                  <a:moveTo>
                    <a:pt x="518216" y="137002"/>
                  </a:moveTo>
                  <a:lnTo>
                    <a:pt x="544478" y="137002"/>
                  </a:lnTo>
                  <a:lnTo>
                    <a:pt x="544478" y="163491"/>
                  </a:lnTo>
                  <a:lnTo>
                    <a:pt x="518216" y="163491"/>
                  </a:lnTo>
                  <a:lnTo>
                    <a:pt x="518216" y="137002"/>
                  </a:lnTo>
                  <a:close/>
                  <a:moveTo>
                    <a:pt x="173152" y="79282"/>
                  </a:moveTo>
                  <a:cubicBezTo>
                    <a:pt x="173152" y="77670"/>
                    <a:pt x="174515" y="76307"/>
                    <a:pt x="176127" y="76307"/>
                  </a:cubicBezTo>
                  <a:lnTo>
                    <a:pt x="420348" y="76307"/>
                  </a:lnTo>
                  <a:cubicBezTo>
                    <a:pt x="421960" y="76307"/>
                    <a:pt x="423323" y="77670"/>
                    <a:pt x="423323" y="79282"/>
                  </a:cubicBezTo>
                  <a:lnTo>
                    <a:pt x="423323" y="112389"/>
                  </a:lnTo>
                  <a:lnTo>
                    <a:pt x="173152" y="112389"/>
                  </a:lnTo>
                  <a:lnTo>
                    <a:pt x="173152" y="79282"/>
                  </a:lnTo>
                  <a:close/>
                  <a:moveTo>
                    <a:pt x="44109" y="44337"/>
                  </a:moveTo>
                  <a:lnTo>
                    <a:pt x="17847" y="44337"/>
                  </a:lnTo>
                  <a:lnTo>
                    <a:pt x="17847" y="17847"/>
                  </a:lnTo>
                  <a:lnTo>
                    <a:pt x="44109" y="17847"/>
                  </a:lnTo>
                  <a:lnTo>
                    <a:pt x="44109" y="44337"/>
                  </a:lnTo>
                  <a:close/>
                  <a:moveTo>
                    <a:pt x="115787" y="175268"/>
                  </a:moveTo>
                  <a:lnTo>
                    <a:pt x="89525" y="175268"/>
                  </a:lnTo>
                  <a:lnTo>
                    <a:pt x="89525" y="148779"/>
                  </a:lnTo>
                  <a:lnTo>
                    <a:pt x="115787" y="148779"/>
                  </a:lnTo>
                  <a:lnTo>
                    <a:pt x="115787" y="175268"/>
                  </a:lnTo>
                  <a:close/>
                  <a:moveTo>
                    <a:pt x="115787" y="326982"/>
                  </a:moveTo>
                  <a:lnTo>
                    <a:pt x="89525" y="326982"/>
                  </a:lnTo>
                  <a:lnTo>
                    <a:pt x="89525" y="300493"/>
                  </a:lnTo>
                  <a:lnTo>
                    <a:pt x="115787" y="300493"/>
                  </a:lnTo>
                  <a:lnTo>
                    <a:pt x="115787" y="326982"/>
                  </a:lnTo>
                  <a:close/>
                  <a:moveTo>
                    <a:pt x="74436" y="419813"/>
                  </a:moveTo>
                  <a:lnTo>
                    <a:pt x="48173" y="419813"/>
                  </a:lnTo>
                  <a:lnTo>
                    <a:pt x="48173" y="393323"/>
                  </a:lnTo>
                  <a:lnTo>
                    <a:pt x="74436" y="393323"/>
                  </a:lnTo>
                  <a:lnTo>
                    <a:pt x="74436" y="419813"/>
                  </a:lnTo>
                  <a:close/>
                  <a:moveTo>
                    <a:pt x="51002" y="552821"/>
                  </a:moveTo>
                  <a:lnTo>
                    <a:pt x="24740" y="552821"/>
                  </a:lnTo>
                  <a:lnTo>
                    <a:pt x="24740" y="526332"/>
                  </a:lnTo>
                  <a:lnTo>
                    <a:pt x="51002" y="526332"/>
                  </a:lnTo>
                  <a:lnTo>
                    <a:pt x="51002" y="552821"/>
                  </a:lnTo>
                  <a:close/>
                  <a:moveTo>
                    <a:pt x="268464" y="463520"/>
                  </a:moveTo>
                  <a:lnTo>
                    <a:pt x="328012" y="463520"/>
                  </a:lnTo>
                  <a:lnTo>
                    <a:pt x="328012" y="478004"/>
                  </a:lnTo>
                  <a:lnTo>
                    <a:pt x="268464" y="478004"/>
                  </a:lnTo>
                  <a:lnTo>
                    <a:pt x="268464" y="463520"/>
                  </a:lnTo>
                  <a:close/>
                  <a:moveTo>
                    <a:pt x="423324" y="517712"/>
                  </a:moveTo>
                  <a:lnTo>
                    <a:pt x="423323" y="517712"/>
                  </a:lnTo>
                  <a:cubicBezTo>
                    <a:pt x="423323" y="519324"/>
                    <a:pt x="421960" y="520686"/>
                    <a:pt x="420348" y="520686"/>
                  </a:cubicBezTo>
                  <a:lnTo>
                    <a:pt x="176127" y="520686"/>
                  </a:lnTo>
                  <a:cubicBezTo>
                    <a:pt x="174515" y="520686"/>
                    <a:pt x="173152" y="519324"/>
                    <a:pt x="173152" y="517712"/>
                  </a:cubicBezTo>
                  <a:lnTo>
                    <a:pt x="173152" y="463521"/>
                  </a:lnTo>
                  <a:lnTo>
                    <a:pt x="250616" y="463521"/>
                  </a:lnTo>
                  <a:lnTo>
                    <a:pt x="250616" y="480979"/>
                  </a:lnTo>
                  <a:cubicBezTo>
                    <a:pt x="250616" y="489181"/>
                    <a:pt x="257288" y="495852"/>
                    <a:pt x="265489" y="495852"/>
                  </a:cubicBezTo>
                  <a:lnTo>
                    <a:pt x="330987" y="495852"/>
                  </a:lnTo>
                  <a:cubicBezTo>
                    <a:pt x="339188" y="495852"/>
                    <a:pt x="345860" y="489181"/>
                    <a:pt x="345860" y="480979"/>
                  </a:cubicBezTo>
                  <a:lnTo>
                    <a:pt x="345860" y="463521"/>
                  </a:lnTo>
                  <a:lnTo>
                    <a:pt x="423324" y="463521"/>
                  </a:lnTo>
                  <a:lnTo>
                    <a:pt x="423324" y="517712"/>
                  </a:lnTo>
                  <a:close/>
                  <a:moveTo>
                    <a:pt x="554818" y="552821"/>
                  </a:moveTo>
                  <a:lnTo>
                    <a:pt x="528556" y="552821"/>
                  </a:lnTo>
                  <a:lnTo>
                    <a:pt x="528556" y="526332"/>
                  </a:lnTo>
                  <a:lnTo>
                    <a:pt x="554818" y="526332"/>
                  </a:lnTo>
                  <a:lnTo>
                    <a:pt x="554818" y="5528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32"/>
            <p:cNvSpPr/>
            <p:nvPr/>
          </p:nvSpPr>
          <p:spPr>
            <a:xfrm>
              <a:off x="6499037" y="4322691"/>
              <a:ext cx="143350" cy="160000"/>
            </a:xfrm>
            <a:custGeom>
              <a:avLst/>
              <a:gdLst/>
              <a:ahLst/>
              <a:cxnLst/>
              <a:rect l="l" t="t" r="r" b="b"/>
              <a:pathLst>
                <a:path w="143350" h="160000" extrusionOk="0">
                  <a:moveTo>
                    <a:pt x="133761" y="32880"/>
                  </a:moveTo>
                  <a:lnTo>
                    <a:pt x="81302" y="2438"/>
                  </a:lnTo>
                  <a:cubicBezTo>
                    <a:pt x="77830" y="424"/>
                    <a:pt x="74151" y="0"/>
                    <a:pt x="71677" y="0"/>
                  </a:cubicBezTo>
                  <a:cubicBezTo>
                    <a:pt x="69202" y="0"/>
                    <a:pt x="65523" y="422"/>
                    <a:pt x="62052" y="2437"/>
                  </a:cubicBezTo>
                  <a:lnTo>
                    <a:pt x="9589" y="32880"/>
                  </a:lnTo>
                  <a:cubicBezTo>
                    <a:pt x="4034" y="36105"/>
                    <a:pt x="0" y="43109"/>
                    <a:pt x="0" y="49533"/>
                  </a:cubicBezTo>
                  <a:lnTo>
                    <a:pt x="0" y="110467"/>
                  </a:lnTo>
                  <a:cubicBezTo>
                    <a:pt x="0" y="116892"/>
                    <a:pt x="4034" y="123896"/>
                    <a:pt x="9590" y="127120"/>
                  </a:cubicBezTo>
                  <a:lnTo>
                    <a:pt x="62051" y="157562"/>
                  </a:lnTo>
                  <a:cubicBezTo>
                    <a:pt x="65523" y="159576"/>
                    <a:pt x="69202" y="160000"/>
                    <a:pt x="71677" y="160000"/>
                  </a:cubicBezTo>
                  <a:cubicBezTo>
                    <a:pt x="74151" y="160000"/>
                    <a:pt x="77830" y="159578"/>
                    <a:pt x="81301" y="157563"/>
                  </a:cubicBezTo>
                  <a:lnTo>
                    <a:pt x="133762" y="127120"/>
                  </a:lnTo>
                  <a:cubicBezTo>
                    <a:pt x="139317" y="123896"/>
                    <a:pt x="143351" y="116892"/>
                    <a:pt x="143351" y="110469"/>
                  </a:cubicBezTo>
                  <a:lnTo>
                    <a:pt x="143351" y="49534"/>
                  </a:lnTo>
                  <a:cubicBezTo>
                    <a:pt x="143351" y="43110"/>
                    <a:pt x="139317" y="36107"/>
                    <a:pt x="133761" y="32880"/>
                  </a:cubicBezTo>
                  <a:close/>
                  <a:moveTo>
                    <a:pt x="18653" y="111744"/>
                  </a:moveTo>
                  <a:cubicBezTo>
                    <a:pt x="18351" y="111468"/>
                    <a:pt x="17937" y="110748"/>
                    <a:pt x="17849" y="110348"/>
                  </a:cubicBezTo>
                  <a:lnTo>
                    <a:pt x="17849" y="106605"/>
                  </a:lnTo>
                  <a:lnTo>
                    <a:pt x="40628" y="106605"/>
                  </a:lnTo>
                  <a:lnTo>
                    <a:pt x="40628" y="110469"/>
                  </a:lnTo>
                  <a:cubicBezTo>
                    <a:pt x="40628" y="115364"/>
                    <a:pt x="42472" y="121952"/>
                    <a:pt x="45014" y="126135"/>
                  </a:cubicBezTo>
                  <a:lnTo>
                    <a:pt x="45863" y="127533"/>
                  </a:lnTo>
                  <a:lnTo>
                    <a:pt x="18653" y="111744"/>
                  </a:lnTo>
                  <a:close/>
                  <a:moveTo>
                    <a:pt x="17849" y="88758"/>
                  </a:moveTo>
                  <a:lnTo>
                    <a:pt x="17849" y="68531"/>
                  </a:lnTo>
                  <a:lnTo>
                    <a:pt x="40628" y="68531"/>
                  </a:lnTo>
                  <a:lnTo>
                    <a:pt x="40628" y="88758"/>
                  </a:lnTo>
                  <a:lnTo>
                    <a:pt x="17849" y="88758"/>
                  </a:lnTo>
                  <a:close/>
                  <a:moveTo>
                    <a:pt x="45012" y="33867"/>
                  </a:moveTo>
                  <a:cubicBezTo>
                    <a:pt x="42471" y="38051"/>
                    <a:pt x="40627" y="44639"/>
                    <a:pt x="40627" y="49534"/>
                  </a:cubicBezTo>
                  <a:lnTo>
                    <a:pt x="40627" y="50683"/>
                  </a:lnTo>
                  <a:lnTo>
                    <a:pt x="17847" y="50683"/>
                  </a:lnTo>
                  <a:lnTo>
                    <a:pt x="17847" y="49652"/>
                  </a:lnTo>
                  <a:cubicBezTo>
                    <a:pt x="17936" y="49252"/>
                    <a:pt x="18350" y="48532"/>
                    <a:pt x="18652" y="48255"/>
                  </a:cubicBezTo>
                  <a:lnTo>
                    <a:pt x="45863" y="32463"/>
                  </a:lnTo>
                  <a:lnTo>
                    <a:pt x="45012" y="33867"/>
                  </a:lnTo>
                  <a:close/>
                  <a:moveTo>
                    <a:pt x="83085" y="116867"/>
                  </a:moveTo>
                  <a:lnTo>
                    <a:pt x="71675" y="135647"/>
                  </a:lnTo>
                  <a:lnTo>
                    <a:pt x="60266" y="116867"/>
                  </a:lnTo>
                  <a:cubicBezTo>
                    <a:pt x="59412" y="115462"/>
                    <a:pt x="58474" y="112112"/>
                    <a:pt x="58474" y="110467"/>
                  </a:cubicBezTo>
                  <a:lnTo>
                    <a:pt x="58474" y="106605"/>
                  </a:lnTo>
                  <a:lnTo>
                    <a:pt x="84875" y="106605"/>
                  </a:lnTo>
                  <a:lnTo>
                    <a:pt x="84875" y="110469"/>
                  </a:lnTo>
                  <a:lnTo>
                    <a:pt x="84877" y="110469"/>
                  </a:lnTo>
                  <a:cubicBezTo>
                    <a:pt x="84877" y="112113"/>
                    <a:pt x="83939" y="115464"/>
                    <a:pt x="83085" y="116867"/>
                  </a:cubicBezTo>
                  <a:close/>
                  <a:moveTo>
                    <a:pt x="84877" y="88758"/>
                  </a:moveTo>
                  <a:lnTo>
                    <a:pt x="58475" y="88758"/>
                  </a:lnTo>
                  <a:lnTo>
                    <a:pt x="58475" y="68531"/>
                  </a:lnTo>
                  <a:lnTo>
                    <a:pt x="84877" y="68531"/>
                  </a:lnTo>
                  <a:lnTo>
                    <a:pt x="84877" y="88758"/>
                  </a:lnTo>
                  <a:close/>
                  <a:moveTo>
                    <a:pt x="84878" y="50683"/>
                  </a:moveTo>
                  <a:lnTo>
                    <a:pt x="84877" y="50683"/>
                  </a:lnTo>
                  <a:lnTo>
                    <a:pt x="58475" y="50683"/>
                  </a:lnTo>
                  <a:lnTo>
                    <a:pt x="58475" y="49534"/>
                  </a:lnTo>
                  <a:cubicBezTo>
                    <a:pt x="58475" y="47889"/>
                    <a:pt x="59413" y="44539"/>
                    <a:pt x="60267" y="43135"/>
                  </a:cubicBezTo>
                  <a:lnTo>
                    <a:pt x="71677" y="24356"/>
                  </a:lnTo>
                  <a:lnTo>
                    <a:pt x="83086" y="43135"/>
                  </a:lnTo>
                  <a:cubicBezTo>
                    <a:pt x="83940" y="44540"/>
                    <a:pt x="84878" y="47891"/>
                    <a:pt x="84878" y="49535"/>
                  </a:cubicBezTo>
                  <a:lnTo>
                    <a:pt x="84878" y="50683"/>
                  </a:lnTo>
                  <a:close/>
                  <a:moveTo>
                    <a:pt x="125503" y="110350"/>
                  </a:moveTo>
                  <a:cubicBezTo>
                    <a:pt x="125415" y="110749"/>
                    <a:pt x="125001" y="111469"/>
                    <a:pt x="124699" y="111746"/>
                  </a:cubicBezTo>
                  <a:lnTo>
                    <a:pt x="97489" y="127538"/>
                  </a:lnTo>
                  <a:lnTo>
                    <a:pt x="98339" y="126136"/>
                  </a:lnTo>
                  <a:cubicBezTo>
                    <a:pt x="100881" y="121953"/>
                    <a:pt x="102724" y="115365"/>
                    <a:pt x="102724" y="110470"/>
                  </a:cubicBezTo>
                  <a:lnTo>
                    <a:pt x="102724" y="106605"/>
                  </a:lnTo>
                  <a:lnTo>
                    <a:pt x="125503" y="106605"/>
                  </a:lnTo>
                  <a:lnTo>
                    <a:pt x="125503" y="110350"/>
                  </a:lnTo>
                  <a:close/>
                  <a:moveTo>
                    <a:pt x="125503" y="88758"/>
                  </a:moveTo>
                  <a:lnTo>
                    <a:pt x="102724" y="88758"/>
                  </a:lnTo>
                  <a:lnTo>
                    <a:pt x="102724" y="68531"/>
                  </a:lnTo>
                  <a:lnTo>
                    <a:pt x="125503" y="68531"/>
                  </a:lnTo>
                  <a:lnTo>
                    <a:pt x="125503" y="88758"/>
                  </a:lnTo>
                  <a:close/>
                  <a:moveTo>
                    <a:pt x="125503" y="50683"/>
                  </a:moveTo>
                  <a:lnTo>
                    <a:pt x="102724" y="50683"/>
                  </a:lnTo>
                  <a:lnTo>
                    <a:pt x="102724" y="49534"/>
                  </a:lnTo>
                  <a:cubicBezTo>
                    <a:pt x="102724" y="44639"/>
                    <a:pt x="100880" y="38051"/>
                    <a:pt x="98339" y="33867"/>
                  </a:cubicBezTo>
                  <a:lnTo>
                    <a:pt x="97488" y="32466"/>
                  </a:lnTo>
                  <a:lnTo>
                    <a:pt x="124699" y="48257"/>
                  </a:lnTo>
                  <a:cubicBezTo>
                    <a:pt x="125001" y="48534"/>
                    <a:pt x="125415" y="49253"/>
                    <a:pt x="125503" y="49654"/>
                  </a:cubicBezTo>
                  <a:lnTo>
                    <a:pt x="125503" y="506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32"/>
            <p:cNvSpPr/>
            <p:nvPr/>
          </p:nvSpPr>
          <p:spPr>
            <a:xfrm>
              <a:off x="6516301" y="4519250"/>
              <a:ext cx="108824" cy="17847"/>
            </a:xfrm>
            <a:custGeom>
              <a:avLst/>
              <a:gdLst/>
              <a:ahLst/>
              <a:cxnLst/>
              <a:rect l="l" t="t" r="r" b="b"/>
              <a:pathLst>
                <a:path w="108824" h="17847" extrusionOk="0">
                  <a:moveTo>
                    <a:pt x="99901" y="0"/>
                  </a:moveTo>
                  <a:lnTo>
                    <a:pt x="8924" y="0"/>
                  </a:lnTo>
                  <a:cubicBezTo>
                    <a:pt x="3994" y="0"/>
                    <a:pt x="0" y="3995"/>
                    <a:pt x="0" y="8924"/>
                  </a:cubicBezTo>
                  <a:cubicBezTo>
                    <a:pt x="0" y="13852"/>
                    <a:pt x="3994" y="17847"/>
                    <a:pt x="8924" y="17847"/>
                  </a:cubicBezTo>
                  <a:lnTo>
                    <a:pt x="99901" y="17847"/>
                  </a:lnTo>
                  <a:cubicBezTo>
                    <a:pt x="104830" y="17847"/>
                    <a:pt x="108824" y="13852"/>
                    <a:pt x="108824" y="8924"/>
                  </a:cubicBezTo>
                  <a:cubicBezTo>
                    <a:pt x="108824" y="3995"/>
                    <a:pt x="104830" y="0"/>
                    <a:pt x="999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32"/>
            <p:cNvSpPr/>
            <p:nvPr/>
          </p:nvSpPr>
          <p:spPr>
            <a:xfrm>
              <a:off x="6272476" y="4350217"/>
              <a:ext cx="85072" cy="62184"/>
            </a:xfrm>
            <a:custGeom>
              <a:avLst/>
              <a:gdLst/>
              <a:ahLst/>
              <a:cxnLst/>
              <a:rect l="l" t="t" r="r" b="b"/>
              <a:pathLst>
                <a:path w="85072" h="62184" extrusionOk="0">
                  <a:moveTo>
                    <a:pt x="76149" y="22168"/>
                  </a:moveTo>
                  <a:lnTo>
                    <a:pt x="61957" y="22168"/>
                  </a:lnTo>
                  <a:lnTo>
                    <a:pt x="61957" y="14873"/>
                  </a:lnTo>
                  <a:cubicBezTo>
                    <a:pt x="61957" y="6671"/>
                    <a:pt x="55285" y="0"/>
                    <a:pt x="47084" y="0"/>
                  </a:cubicBezTo>
                  <a:lnTo>
                    <a:pt x="14873" y="0"/>
                  </a:lnTo>
                  <a:cubicBezTo>
                    <a:pt x="6671" y="0"/>
                    <a:pt x="0" y="6671"/>
                    <a:pt x="0" y="14873"/>
                  </a:cubicBezTo>
                  <a:lnTo>
                    <a:pt x="0" y="47311"/>
                  </a:lnTo>
                  <a:cubicBezTo>
                    <a:pt x="0" y="55513"/>
                    <a:pt x="6671" y="62184"/>
                    <a:pt x="14873" y="62184"/>
                  </a:cubicBezTo>
                  <a:lnTo>
                    <a:pt x="47084" y="62184"/>
                  </a:lnTo>
                  <a:lnTo>
                    <a:pt x="47084" y="62183"/>
                  </a:lnTo>
                  <a:cubicBezTo>
                    <a:pt x="55285" y="62183"/>
                    <a:pt x="61957" y="55512"/>
                    <a:pt x="61957" y="47310"/>
                  </a:cubicBezTo>
                  <a:lnTo>
                    <a:pt x="61957" y="40015"/>
                  </a:lnTo>
                  <a:lnTo>
                    <a:pt x="76149" y="40015"/>
                  </a:lnTo>
                  <a:cubicBezTo>
                    <a:pt x="81079" y="40015"/>
                    <a:pt x="85073" y="36020"/>
                    <a:pt x="85073" y="31091"/>
                  </a:cubicBezTo>
                  <a:cubicBezTo>
                    <a:pt x="85073" y="26163"/>
                    <a:pt x="81079" y="22168"/>
                    <a:pt x="76149" y="22168"/>
                  </a:cubicBezTo>
                  <a:close/>
                  <a:moveTo>
                    <a:pt x="44109" y="44337"/>
                  </a:moveTo>
                  <a:lnTo>
                    <a:pt x="17847" y="44337"/>
                  </a:lnTo>
                  <a:lnTo>
                    <a:pt x="17847" y="17847"/>
                  </a:lnTo>
                  <a:lnTo>
                    <a:pt x="44109" y="17847"/>
                  </a:lnTo>
                  <a:lnTo>
                    <a:pt x="44109" y="443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4" name="Google Shape;1494;p32"/>
          <p:cNvGrpSpPr/>
          <p:nvPr/>
        </p:nvGrpSpPr>
        <p:grpSpPr>
          <a:xfrm>
            <a:off x="7263068" y="1306300"/>
            <a:ext cx="342883" cy="491252"/>
            <a:chOff x="8288762" y="3107782"/>
            <a:chExt cx="425202" cy="609192"/>
          </a:xfrm>
        </p:grpSpPr>
        <p:sp>
          <p:nvSpPr>
            <p:cNvPr id="1495" name="Google Shape;1495;p32"/>
            <p:cNvSpPr/>
            <p:nvPr/>
          </p:nvSpPr>
          <p:spPr>
            <a:xfrm>
              <a:off x="8367491" y="3156321"/>
              <a:ext cx="160019" cy="61528"/>
            </a:xfrm>
            <a:custGeom>
              <a:avLst/>
              <a:gdLst/>
              <a:ahLst/>
              <a:cxnLst/>
              <a:rect l="l" t="t" r="r" b="b"/>
              <a:pathLst>
                <a:path w="160019" h="61528" extrusionOk="0">
                  <a:moveTo>
                    <a:pt x="154482" y="9971"/>
                  </a:moveTo>
                  <a:cubicBezTo>
                    <a:pt x="138366" y="3354"/>
                    <a:pt x="121305" y="0"/>
                    <a:pt x="103772" y="0"/>
                  </a:cubicBezTo>
                  <a:cubicBezTo>
                    <a:pt x="64716" y="0"/>
                    <a:pt x="27676" y="17055"/>
                    <a:pt x="2152" y="46792"/>
                  </a:cubicBezTo>
                  <a:cubicBezTo>
                    <a:pt x="-1057" y="50532"/>
                    <a:pt x="-629" y="56166"/>
                    <a:pt x="3112" y="59376"/>
                  </a:cubicBezTo>
                  <a:cubicBezTo>
                    <a:pt x="4796" y="60822"/>
                    <a:pt x="6863" y="61529"/>
                    <a:pt x="8920" y="61529"/>
                  </a:cubicBezTo>
                  <a:cubicBezTo>
                    <a:pt x="11433" y="61529"/>
                    <a:pt x="13931" y="60473"/>
                    <a:pt x="15696" y="58417"/>
                  </a:cubicBezTo>
                  <a:cubicBezTo>
                    <a:pt x="37827" y="32635"/>
                    <a:pt x="69930" y="17849"/>
                    <a:pt x="103773" y="17849"/>
                  </a:cubicBezTo>
                  <a:cubicBezTo>
                    <a:pt x="118970" y="17849"/>
                    <a:pt x="133751" y="20753"/>
                    <a:pt x="147705" y="26482"/>
                  </a:cubicBezTo>
                  <a:cubicBezTo>
                    <a:pt x="152265" y="28355"/>
                    <a:pt x="157478" y="26175"/>
                    <a:pt x="159350" y="21616"/>
                  </a:cubicBezTo>
                  <a:cubicBezTo>
                    <a:pt x="161219" y="17055"/>
                    <a:pt x="159041" y="11841"/>
                    <a:pt x="154482" y="99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32"/>
            <p:cNvSpPr/>
            <p:nvPr/>
          </p:nvSpPr>
          <p:spPr>
            <a:xfrm>
              <a:off x="8594798" y="3530767"/>
              <a:ext cx="57111" cy="57111"/>
            </a:xfrm>
            <a:custGeom>
              <a:avLst/>
              <a:gdLst/>
              <a:ahLst/>
              <a:cxnLst/>
              <a:rect l="l" t="t" r="r" b="b"/>
              <a:pathLst>
                <a:path w="57111" h="57111" extrusionOk="0">
                  <a:moveTo>
                    <a:pt x="48188" y="0"/>
                  </a:moveTo>
                  <a:lnTo>
                    <a:pt x="8924" y="0"/>
                  </a:lnTo>
                  <a:cubicBezTo>
                    <a:pt x="3994" y="0"/>
                    <a:pt x="0" y="3995"/>
                    <a:pt x="0" y="8924"/>
                  </a:cubicBezTo>
                  <a:lnTo>
                    <a:pt x="0" y="48188"/>
                  </a:lnTo>
                  <a:cubicBezTo>
                    <a:pt x="0" y="53116"/>
                    <a:pt x="3994" y="57112"/>
                    <a:pt x="8924" y="57112"/>
                  </a:cubicBezTo>
                  <a:lnTo>
                    <a:pt x="48188" y="57112"/>
                  </a:lnTo>
                  <a:cubicBezTo>
                    <a:pt x="53118" y="57112"/>
                    <a:pt x="57112" y="53116"/>
                    <a:pt x="57112" y="48188"/>
                  </a:cubicBezTo>
                  <a:lnTo>
                    <a:pt x="57112" y="8924"/>
                  </a:lnTo>
                  <a:cubicBezTo>
                    <a:pt x="57111" y="3995"/>
                    <a:pt x="53116" y="0"/>
                    <a:pt x="48188" y="0"/>
                  </a:cubicBezTo>
                  <a:close/>
                  <a:moveTo>
                    <a:pt x="39264" y="39263"/>
                  </a:moveTo>
                  <a:lnTo>
                    <a:pt x="17847" y="39263"/>
                  </a:lnTo>
                  <a:lnTo>
                    <a:pt x="17847" y="17846"/>
                  </a:lnTo>
                  <a:lnTo>
                    <a:pt x="39264" y="17846"/>
                  </a:lnTo>
                  <a:lnTo>
                    <a:pt x="39264" y="3926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32"/>
            <p:cNvSpPr/>
            <p:nvPr/>
          </p:nvSpPr>
          <p:spPr>
            <a:xfrm>
              <a:off x="8288762" y="3107782"/>
              <a:ext cx="425202" cy="609192"/>
            </a:xfrm>
            <a:custGeom>
              <a:avLst/>
              <a:gdLst/>
              <a:ahLst/>
              <a:cxnLst/>
              <a:rect l="l" t="t" r="r" b="b"/>
              <a:pathLst>
                <a:path w="425202" h="609192" extrusionOk="0">
                  <a:moveTo>
                    <a:pt x="382833" y="270625"/>
                  </a:moveTo>
                  <a:cubicBezTo>
                    <a:pt x="369921" y="270625"/>
                    <a:pt x="358242" y="276382"/>
                    <a:pt x="350436" y="285665"/>
                  </a:cubicBezTo>
                  <a:cubicBezTo>
                    <a:pt x="347381" y="281646"/>
                    <a:pt x="343620" y="278213"/>
                    <a:pt x="339362" y="275512"/>
                  </a:cubicBezTo>
                  <a:cubicBezTo>
                    <a:pt x="354653" y="249758"/>
                    <a:pt x="363402" y="220403"/>
                    <a:pt x="364700" y="190279"/>
                  </a:cubicBezTo>
                  <a:cubicBezTo>
                    <a:pt x="369024" y="89778"/>
                    <a:pt x="290781" y="4496"/>
                    <a:pt x="190280" y="171"/>
                  </a:cubicBezTo>
                  <a:cubicBezTo>
                    <a:pt x="89779" y="-4154"/>
                    <a:pt x="4496" y="74089"/>
                    <a:pt x="171" y="174592"/>
                  </a:cubicBezTo>
                  <a:cubicBezTo>
                    <a:pt x="-3648" y="263357"/>
                    <a:pt x="56947" y="340229"/>
                    <a:pt x="140391" y="359960"/>
                  </a:cubicBezTo>
                  <a:lnTo>
                    <a:pt x="140391" y="395359"/>
                  </a:lnTo>
                  <a:lnTo>
                    <a:pt x="110767" y="365733"/>
                  </a:lnTo>
                  <a:cubicBezTo>
                    <a:pt x="101546" y="356512"/>
                    <a:pt x="89287" y="351435"/>
                    <a:pt x="76246" y="351435"/>
                  </a:cubicBezTo>
                  <a:cubicBezTo>
                    <a:pt x="63206" y="351435"/>
                    <a:pt x="50947" y="356513"/>
                    <a:pt x="41726" y="365733"/>
                  </a:cubicBezTo>
                  <a:cubicBezTo>
                    <a:pt x="22693" y="384767"/>
                    <a:pt x="22693" y="415738"/>
                    <a:pt x="41726" y="434772"/>
                  </a:cubicBezTo>
                  <a:lnTo>
                    <a:pt x="141758" y="534802"/>
                  </a:lnTo>
                  <a:cubicBezTo>
                    <a:pt x="149133" y="577004"/>
                    <a:pt x="186012" y="609193"/>
                    <a:pt x="230294" y="609193"/>
                  </a:cubicBezTo>
                  <a:lnTo>
                    <a:pt x="335299" y="609193"/>
                  </a:lnTo>
                  <a:cubicBezTo>
                    <a:pt x="384872" y="609193"/>
                    <a:pt x="425202" y="568862"/>
                    <a:pt x="425202" y="519289"/>
                  </a:cubicBezTo>
                  <a:lnTo>
                    <a:pt x="425202" y="312992"/>
                  </a:lnTo>
                  <a:cubicBezTo>
                    <a:pt x="425201" y="289632"/>
                    <a:pt x="406196" y="270625"/>
                    <a:pt x="382833" y="270625"/>
                  </a:cubicBezTo>
                  <a:close/>
                  <a:moveTo>
                    <a:pt x="140391" y="508194"/>
                  </a:moveTo>
                  <a:lnTo>
                    <a:pt x="54347" y="422151"/>
                  </a:lnTo>
                  <a:cubicBezTo>
                    <a:pt x="42273" y="410076"/>
                    <a:pt x="42273" y="390428"/>
                    <a:pt x="54347" y="378353"/>
                  </a:cubicBezTo>
                  <a:cubicBezTo>
                    <a:pt x="60197" y="372502"/>
                    <a:pt x="67973" y="369281"/>
                    <a:pt x="76246" y="369281"/>
                  </a:cubicBezTo>
                  <a:cubicBezTo>
                    <a:pt x="84519" y="369281"/>
                    <a:pt x="92296" y="372502"/>
                    <a:pt x="98145" y="378353"/>
                  </a:cubicBezTo>
                  <a:lnTo>
                    <a:pt x="140391" y="420599"/>
                  </a:lnTo>
                  <a:lnTo>
                    <a:pt x="140391" y="508194"/>
                  </a:lnTo>
                  <a:close/>
                  <a:moveTo>
                    <a:pt x="140391" y="184032"/>
                  </a:moveTo>
                  <a:lnTo>
                    <a:pt x="140391" y="235154"/>
                  </a:lnTo>
                  <a:cubicBezTo>
                    <a:pt x="124917" y="222774"/>
                    <a:pt x="114982" y="203750"/>
                    <a:pt x="114982" y="182436"/>
                  </a:cubicBezTo>
                  <a:cubicBezTo>
                    <a:pt x="114982" y="145207"/>
                    <a:pt x="145271" y="114918"/>
                    <a:pt x="182501" y="114918"/>
                  </a:cubicBezTo>
                  <a:cubicBezTo>
                    <a:pt x="219730" y="114918"/>
                    <a:pt x="250019" y="145207"/>
                    <a:pt x="250019" y="182436"/>
                  </a:cubicBezTo>
                  <a:cubicBezTo>
                    <a:pt x="250019" y="194951"/>
                    <a:pt x="246555" y="207176"/>
                    <a:pt x="240001" y="217793"/>
                  </a:cubicBezTo>
                  <a:cubicBezTo>
                    <a:pt x="237412" y="221986"/>
                    <a:pt x="238714" y="227486"/>
                    <a:pt x="242907" y="230074"/>
                  </a:cubicBezTo>
                  <a:cubicBezTo>
                    <a:pt x="247098" y="232661"/>
                    <a:pt x="252598" y="231361"/>
                    <a:pt x="255187" y="227168"/>
                  </a:cubicBezTo>
                  <a:cubicBezTo>
                    <a:pt x="263482" y="213731"/>
                    <a:pt x="267865" y="198263"/>
                    <a:pt x="267865" y="182436"/>
                  </a:cubicBezTo>
                  <a:cubicBezTo>
                    <a:pt x="267865" y="135365"/>
                    <a:pt x="229569" y="97071"/>
                    <a:pt x="182499" y="97071"/>
                  </a:cubicBezTo>
                  <a:cubicBezTo>
                    <a:pt x="135428" y="97071"/>
                    <a:pt x="97134" y="135365"/>
                    <a:pt x="97134" y="182436"/>
                  </a:cubicBezTo>
                  <a:cubicBezTo>
                    <a:pt x="97134" y="214204"/>
                    <a:pt x="114580" y="241965"/>
                    <a:pt x="140390" y="256665"/>
                  </a:cubicBezTo>
                  <a:lnTo>
                    <a:pt x="140390" y="290573"/>
                  </a:lnTo>
                  <a:cubicBezTo>
                    <a:pt x="97156" y="273680"/>
                    <a:pt x="66447" y="231580"/>
                    <a:pt x="66447" y="182438"/>
                  </a:cubicBezTo>
                  <a:cubicBezTo>
                    <a:pt x="66447" y="177509"/>
                    <a:pt x="62453" y="173514"/>
                    <a:pt x="57523" y="173514"/>
                  </a:cubicBezTo>
                  <a:cubicBezTo>
                    <a:pt x="52595" y="173514"/>
                    <a:pt x="48599" y="177509"/>
                    <a:pt x="48599" y="182438"/>
                  </a:cubicBezTo>
                  <a:cubicBezTo>
                    <a:pt x="48599" y="241561"/>
                    <a:pt x="87130" y="291832"/>
                    <a:pt x="140391" y="309524"/>
                  </a:cubicBezTo>
                  <a:lnTo>
                    <a:pt x="140391" y="341570"/>
                  </a:lnTo>
                  <a:cubicBezTo>
                    <a:pt x="67239" y="322256"/>
                    <a:pt x="14618" y="253971"/>
                    <a:pt x="18002" y="175357"/>
                  </a:cubicBezTo>
                  <a:cubicBezTo>
                    <a:pt x="21903" y="84688"/>
                    <a:pt x="98844" y="14099"/>
                    <a:pt x="189511" y="18002"/>
                  </a:cubicBezTo>
                  <a:cubicBezTo>
                    <a:pt x="280181" y="21903"/>
                    <a:pt x="350770" y="98844"/>
                    <a:pt x="346868" y="189512"/>
                  </a:cubicBezTo>
                  <a:cubicBezTo>
                    <a:pt x="345649" y="217834"/>
                    <a:pt x="337132" y="245395"/>
                    <a:pt x="322250" y="269303"/>
                  </a:cubicBezTo>
                  <a:cubicBezTo>
                    <a:pt x="320432" y="269064"/>
                    <a:pt x="318583" y="268931"/>
                    <a:pt x="316704" y="268931"/>
                  </a:cubicBezTo>
                  <a:cubicBezTo>
                    <a:pt x="303127" y="268931"/>
                    <a:pt x="291021" y="275350"/>
                    <a:pt x="283264" y="285315"/>
                  </a:cubicBezTo>
                  <a:cubicBezTo>
                    <a:pt x="281170" y="282627"/>
                    <a:pt x="278752" y="280208"/>
                    <a:pt x="276083" y="278092"/>
                  </a:cubicBezTo>
                  <a:cubicBezTo>
                    <a:pt x="300941" y="253769"/>
                    <a:pt x="316400" y="219879"/>
                    <a:pt x="316400" y="182436"/>
                  </a:cubicBezTo>
                  <a:cubicBezTo>
                    <a:pt x="316400" y="161937"/>
                    <a:pt x="311867" y="142251"/>
                    <a:pt x="302929" y="123923"/>
                  </a:cubicBezTo>
                  <a:cubicBezTo>
                    <a:pt x="300768" y="119493"/>
                    <a:pt x="295425" y="117651"/>
                    <a:pt x="290996" y="119814"/>
                  </a:cubicBezTo>
                  <a:cubicBezTo>
                    <a:pt x="286567" y="121974"/>
                    <a:pt x="284727" y="127317"/>
                    <a:pt x="286888" y="131746"/>
                  </a:cubicBezTo>
                  <a:cubicBezTo>
                    <a:pt x="294629" y="147617"/>
                    <a:pt x="298554" y="164672"/>
                    <a:pt x="298554" y="182436"/>
                  </a:cubicBezTo>
                  <a:cubicBezTo>
                    <a:pt x="298554" y="217290"/>
                    <a:pt x="283101" y="248592"/>
                    <a:pt x="258696" y="269883"/>
                  </a:cubicBezTo>
                  <a:cubicBezTo>
                    <a:pt x="255832" y="269269"/>
                    <a:pt x="252867" y="268930"/>
                    <a:pt x="249821" y="268930"/>
                  </a:cubicBezTo>
                  <a:cubicBezTo>
                    <a:pt x="241441" y="268930"/>
                    <a:pt x="233535" y="271354"/>
                    <a:pt x="226868" y="275640"/>
                  </a:cubicBezTo>
                  <a:lnTo>
                    <a:pt x="226868" y="184032"/>
                  </a:lnTo>
                  <a:cubicBezTo>
                    <a:pt x="226868" y="160191"/>
                    <a:pt x="207470" y="140796"/>
                    <a:pt x="183628" y="140796"/>
                  </a:cubicBezTo>
                  <a:cubicBezTo>
                    <a:pt x="159787" y="140796"/>
                    <a:pt x="140391" y="160191"/>
                    <a:pt x="140391" y="184032"/>
                  </a:cubicBezTo>
                  <a:close/>
                  <a:moveTo>
                    <a:pt x="407353" y="462249"/>
                  </a:moveTo>
                  <a:lnTo>
                    <a:pt x="385936" y="462249"/>
                  </a:lnTo>
                  <a:lnTo>
                    <a:pt x="385936" y="440832"/>
                  </a:lnTo>
                  <a:lnTo>
                    <a:pt x="407353" y="440832"/>
                  </a:lnTo>
                  <a:lnTo>
                    <a:pt x="407353" y="462249"/>
                  </a:lnTo>
                  <a:close/>
                  <a:moveTo>
                    <a:pt x="407353" y="422985"/>
                  </a:moveTo>
                  <a:lnTo>
                    <a:pt x="377013" y="422985"/>
                  </a:lnTo>
                  <a:cubicBezTo>
                    <a:pt x="372083" y="422985"/>
                    <a:pt x="368089" y="426981"/>
                    <a:pt x="368089" y="431909"/>
                  </a:cubicBezTo>
                  <a:lnTo>
                    <a:pt x="368089" y="471174"/>
                  </a:lnTo>
                  <a:cubicBezTo>
                    <a:pt x="368089" y="476102"/>
                    <a:pt x="372083" y="480097"/>
                    <a:pt x="377013" y="480097"/>
                  </a:cubicBezTo>
                  <a:lnTo>
                    <a:pt x="407353" y="480097"/>
                  </a:lnTo>
                  <a:lnTo>
                    <a:pt x="407353" y="512427"/>
                  </a:lnTo>
                  <a:lnTo>
                    <a:pt x="260547" y="512427"/>
                  </a:lnTo>
                  <a:cubicBezTo>
                    <a:pt x="256839" y="501712"/>
                    <a:pt x="246653" y="493993"/>
                    <a:pt x="234692" y="493993"/>
                  </a:cubicBezTo>
                  <a:cubicBezTo>
                    <a:pt x="219607" y="493993"/>
                    <a:pt x="207335" y="506265"/>
                    <a:pt x="207335" y="521351"/>
                  </a:cubicBezTo>
                  <a:cubicBezTo>
                    <a:pt x="207335" y="536436"/>
                    <a:pt x="219607" y="548709"/>
                    <a:pt x="234692" y="548709"/>
                  </a:cubicBezTo>
                  <a:cubicBezTo>
                    <a:pt x="246653" y="548709"/>
                    <a:pt x="256838" y="540990"/>
                    <a:pt x="260547" y="530275"/>
                  </a:cubicBezTo>
                  <a:lnTo>
                    <a:pt x="406518" y="530275"/>
                  </a:lnTo>
                  <a:cubicBezTo>
                    <a:pt x="401214" y="564811"/>
                    <a:pt x="371297" y="591345"/>
                    <a:pt x="335300" y="591345"/>
                  </a:cubicBezTo>
                  <a:lnTo>
                    <a:pt x="230295" y="591345"/>
                  </a:lnTo>
                  <a:cubicBezTo>
                    <a:pt x="190563" y="591345"/>
                    <a:pt x="158239" y="559021"/>
                    <a:pt x="158239" y="519289"/>
                  </a:cubicBezTo>
                  <a:lnTo>
                    <a:pt x="158239" y="462299"/>
                  </a:lnTo>
                  <a:lnTo>
                    <a:pt x="243401" y="462299"/>
                  </a:lnTo>
                  <a:cubicBezTo>
                    <a:pt x="247109" y="473013"/>
                    <a:pt x="257297" y="480733"/>
                    <a:pt x="269257" y="480733"/>
                  </a:cubicBezTo>
                  <a:cubicBezTo>
                    <a:pt x="284342" y="480733"/>
                    <a:pt x="296612" y="468460"/>
                    <a:pt x="296612" y="453375"/>
                  </a:cubicBezTo>
                  <a:cubicBezTo>
                    <a:pt x="296612" y="438290"/>
                    <a:pt x="284340" y="426017"/>
                    <a:pt x="269257" y="426017"/>
                  </a:cubicBezTo>
                  <a:cubicBezTo>
                    <a:pt x="257296" y="426017"/>
                    <a:pt x="247109" y="433736"/>
                    <a:pt x="243401" y="444451"/>
                  </a:cubicBezTo>
                  <a:lnTo>
                    <a:pt x="158239" y="444451"/>
                  </a:lnTo>
                  <a:lnTo>
                    <a:pt x="158239" y="385695"/>
                  </a:lnTo>
                  <a:lnTo>
                    <a:pt x="322097" y="385695"/>
                  </a:lnTo>
                  <a:cubicBezTo>
                    <a:pt x="327027" y="385695"/>
                    <a:pt x="331021" y="381700"/>
                    <a:pt x="331021" y="376771"/>
                  </a:cubicBezTo>
                  <a:cubicBezTo>
                    <a:pt x="331021" y="371843"/>
                    <a:pt x="327027" y="367848"/>
                    <a:pt x="322097" y="367848"/>
                  </a:cubicBezTo>
                  <a:lnTo>
                    <a:pt x="158237" y="367848"/>
                  </a:lnTo>
                  <a:lnTo>
                    <a:pt x="158237" y="184031"/>
                  </a:lnTo>
                  <a:cubicBezTo>
                    <a:pt x="158237" y="170031"/>
                    <a:pt x="169627" y="158642"/>
                    <a:pt x="183627" y="158642"/>
                  </a:cubicBezTo>
                  <a:cubicBezTo>
                    <a:pt x="197629" y="158642"/>
                    <a:pt x="209019" y="170031"/>
                    <a:pt x="209019" y="184031"/>
                  </a:cubicBezTo>
                  <a:lnTo>
                    <a:pt x="209019" y="301172"/>
                  </a:lnTo>
                  <a:cubicBezTo>
                    <a:pt x="209019" y="305573"/>
                    <a:pt x="212228" y="309317"/>
                    <a:pt x="216578" y="309991"/>
                  </a:cubicBezTo>
                  <a:cubicBezTo>
                    <a:pt x="220938" y="310669"/>
                    <a:pt x="225120" y="308066"/>
                    <a:pt x="226449" y="303870"/>
                  </a:cubicBezTo>
                  <a:cubicBezTo>
                    <a:pt x="229694" y="293646"/>
                    <a:pt x="239085" y="286776"/>
                    <a:pt x="249820" y="286776"/>
                  </a:cubicBezTo>
                  <a:cubicBezTo>
                    <a:pt x="263340" y="286776"/>
                    <a:pt x="274340" y="297775"/>
                    <a:pt x="274340" y="311294"/>
                  </a:cubicBezTo>
                  <a:cubicBezTo>
                    <a:pt x="274340" y="311295"/>
                    <a:pt x="274340" y="311295"/>
                    <a:pt x="274340" y="311296"/>
                  </a:cubicBezTo>
                  <a:cubicBezTo>
                    <a:pt x="274340" y="316224"/>
                    <a:pt x="278335" y="320220"/>
                    <a:pt x="283264" y="320220"/>
                  </a:cubicBezTo>
                  <a:cubicBezTo>
                    <a:pt x="288193" y="320220"/>
                    <a:pt x="292187" y="316224"/>
                    <a:pt x="292187" y="311296"/>
                  </a:cubicBezTo>
                  <a:cubicBezTo>
                    <a:pt x="292187" y="311296"/>
                    <a:pt x="292187" y="311296"/>
                    <a:pt x="292187" y="311295"/>
                  </a:cubicBezTo>
                  <a:cubicBezTo>
                    <a:pt x="292187" y="311295"/>
                    <a:pt x="292187" y="311295"/>
                    <a:pt x="292187" y="311294"/>
                  </a:cubicBezTo>
                  <a:cubicBezTo>
                    <a:pt x="292187" y="297775"/>
                    <a:pt x="303185" y="286776"/>
                    <a:pt x="316704" y="286776"/>
                  </a:cubicBezTo>
                  <a:cubicBezTo>
                    <a:pt x="329139" y="286776"/>
                    <a:pt x="339599" y="296085"/>
                    <a:pt x="341033" y="308430"/>
                  </a:cubicBezTo>
                  <a:cubicBezTo>
                    <a:pt x="341547" y="312842"/>
                    <a:pt x="345228" y="316207"/>
                    <a:pt x="349669" y="316320"/>
                  </a:cubicBezTo>
                  <a:cubicBezTo>
                    <a:pt x="354109" y="316437"/>
                    <a:pt x="357959" y="313264"/>
                    <a:pt x="358698" y="308883"/>
                  </a:cubicBezTo>
                  <a:cubicBezTo>
                    <a:pt x="360693" y="297056"/>
                    <a:pt x="370843" y="288473"/>
                    <a:pt x="382833" y="288473"/>
                  </a:cubicBezTo>
                  <a:cubicBezTo>
                    <a:pt x="396353" y="288473"/>
                    <a:pt x="407353" y="299472"/>
                    <a:pt x="407353" y="312992"/>
                  </a:cubicBezTo>
                  <a:lnTo>
                    <a:pt x="407353" y="367848"/>
                  </a:lnTo>
                  <a:lnTo>
                    <a:pt x="380400" y="367848"/>
                  </a:lnTo>
                  <a:cubicBezTo>
                    <a:pt x="375471" y="367848"/>
                    <a:pt x="371476" y="371843"/>
                    <a:pt x="371476" y="376771"/>
                  </a:cubicBezTo>
                  <a:cubicBezTo>
                    <a:pt x="371476" y="381700"/>
                    <a:pt x="375471" y="385695"/>
                    <a:pt x="380400" y="385695"/>
                  </a:cubicBezTo>
                  <a:lnTo>
                    <a:pt x="407355" y="385695"/>
                  </a:lnTo>
                  <a:lnTo>
                    <a:pt x="407355" y="422985"/>
                  </a:lnTo>
                  <a:close/>
                  <a:moveTo>
                    <a:pt x="244202" y="521350"/>
                  </a:moveTo>
                  <a:cubicBezTo>
                    <a:pt x="244202" y="526594"/>
                    <a:pt x="239936" y="530860"/>
                    <a:pt x="234692" y="530860"/>
                  </a:cubicBezTo>
                  <a:cubicBezTo>
                    <a:pt x="229449" y="530860"/>
                    <a:pt x="225182" y="526594"/>
                    <a:pt x="225182" y="521350"/>
                  </a:cubicBezTo>
                  <a:cubicBezTo>
                    <a:pt x="225182" y="516106"/>
                    <a:pt x="229449" y="511840"/>
                    <a:pt x="234692" y="511840"/>
                  </a:cubicBezTo>
                  <a:cubicBezTo>
                    <a:pt x="239936" y="511840"/>
                    <a:pt x="244202" y="516106"/>
                    <a:pt x="244202" y="521350"/>
                  </a:cubicBezTo>
                  <a:close/>
                  <a:moveTo>
                    <a:pt x="259745" y="453376"/>
                  </a:moveTo>
                  <a:cubicBezTo>
                    <a:pt x="259745" y="448133"/>
                    <a:pt x="264012" y="443866"/>
                    <a:pt x="269257" y="443866"/>
                  </a:cubicBezTo>
                  <a:cubicBezTo>
                    <a:pt x="274499" y="443866"/>
                    <a:pt x="278765" y="448133"/>
                    <a:pt x="278765" y="453376"/>
                  </a:cubicBezTo>
                  <a:cubicBezTo>
                    <a:pt x="278765" y="458620"/>
                    <a:pt x="274499" y="462886"/>
                    <a:pt x="269257" y="462886"/>
                  </a:cubicBezTo>
                  <a:cubicBezTo>
                    <a:pt x="264012" y="462885"/>
                    <a:pt x="259745" y="458620"/>
                    <a:pt x="259745" y="4533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8" name="Google Shape;1498;p32"/>
          <p:cNvGrpSpPr/>
          <p:nvPr/>
        </p:nvGrpSpPr>
        <p:grpSpPr>
          <a:xfrm>
            <a:off x="5309486" y="1288373"/>
            <a:ext cx="433334" cy="491252"/>
            <a:chOff x="7270532" y="2052126"/>
            <a:chExt cx="537369" cy="609192"/>
          </a:xfrm>
        </p:grpSpPr>
        <p:sp>
          <p:nvSpPr>
            <p:cNvPr id="1499" name="Google Shape;1499;p32"/>
            <p:cNvSpPr/>
            <p:nvPr/>
          </p:nvSpPr>
          <p:spPr>
            <a:xfrm>
              <a:off x="7344602" y="2117321"/>
              <a:ext cx="463299" cy="543997"/>
            </a:xfrm>
            <a:custGeom>
              <a:avLst/>
              <a:gdLst/>
              <a:ahLst/>
              <a:cxnLst/>
              <a:rect l="l" t="t" r="r" b="b"/>
              <a:pathLst>
                <a:path w="463299" h="543997" extrusionOk="0">
                  <a:moveTo>
                    <a:pt x="448423" y="88007"/>
                  </a:moveTo>
                  <a:lnTo>
                    <a:pt x="431300" y="88007"/>
                  </a:lnTo>
                  <a:cubicBezTo>
                    <a:pt x="431288" y="87978"/>
                    <a:pt x="431277" y="87949"/>
                    <a:pt x="431266" y="87920"/>
                  </a:cubicBezTo>
                  <a:lnTo>
                    <a:pt x="427981" y="79902"/>
                  </a:lnTo>
                  <a:cubicBezTo>
                    <a:pt x="427959" y="79850"/>
                    <a:pt x="427938" y="79798"/>
                    <a:pt x="427915" y="79746"/>
                  </a:cubicBezTo>
                  <a:cubicBezTo>
                    <a:pt x="427916" y="79738"/>
                    <a:pt x="427918" y="79728"/>
                    <a:pt x="427919" y="79721"/>
                  </a:cubicBezTo>
                  <a:lnTo>
                    <a:pt x="440085" y="67462"/>
                  </a:lnTo>
                  <a:cubicBezTo>
                    <a:pt x="445834" y="61669"/>
                    <a:pt x="445834" y="52241"/>
                    <a:pt x="440085" y="46446"/>
                  </a:cubicBezTo>
                  <a:lnTo>
                    <a:pt x="417233" y="23421"/>
                  </a:lnTo>
                  <a:cubicBezTo>
                    <a:pt x="414431" y="20596"/>
                    <a:pt x="410692" y="19040"/>
                    <a:pt x="406708" y="19040"/>
                  </a:cubicBezTo>
                  <a:cubicBezTo>
                    <a:pt x="402723" y="19040"/>
                    <a:pt x="398986" y="20596"/>
                    <a:pt x="396184" y="23419"/>
                  </a:cubicBezTo>
                  <a:lnTo>
                    <a:pt x="384068" y="35626"/>
                  </a:lnTo>
                  <a:cubicBezTo>
                    <a:pt x="384039" y="35613"/>
                    <a:pt x="384009" y="35601"/>
                    <a:pt x="383980" y="35589"/>
                  </a:cubicBezTo>
                  <a:lnTo>
                    <a:pt x="376082" y="32303"/>
                  </a:lnTo>
                  <a:cubicBezTo>
                    <a:pt x="376043" y="32286"/>
                    <a:pt x="376004" y="32272"/>
                    <a:pt x="375965" y="32255"/>
                  </a:cubicBezTo>
                  <a:cubicBezTo>
                    <a:pt x="375963" y="32252"/>
                    <a:pt x="375960" y="32248"/>
                    <a:pt x="375958" y="32244"/>
                  </a:cubicBezTo>
                  <a:lnTo>
                    <a:pt x="375958" y="14873"/>
                  </a:lnTo>
                  <a:cubicBezTo>
                    <a:pt x="375958" y="6673"/>
                    <a:pt x="369286" y="0"/>
                    <a:pt x="361085" y="0"/>
                  </a:cubicBezTo>
                  <a:lnTo>
                    <a:pt x="328814" y="0"/>
                  </a:lnTo>
                  <a:cubicBezTo>
                    <a:pt x="320613" y="0"/>
                    <a:pt x="313941" y="6673"/>
                    <a:pt x="313941" y="14873"/>
                  </a:cubicBezTo>
                  <a:lnTo>
                    <a:pt x="313941" y="32244"/>
                  </a:lnTo>
                  <a:cubicBezTo>
                    <a:pt x="313939" y="32248"/>
                    <a:pt x="313937" y="32252"/>
                    <a:pt x="313934" y="32255"/>
                  </a:cubicBezTo>
                  <a:cubicBezTo>
                    <a:pt x="313895" y="32272"/>
                    <a:pt x="313857" y="32286"/>
                    <a:pt x="313818" y="32303"/>
                  </a:cubicBezTo>
                  <a:lnTo>
                    <a:pt x="305921" y="35589"/>
                  </a:lnTo>
                  <a:cubicBezTo>
                    <a:pt x="305891" y="35602"/>
                    <a:pt x="305862" y="35614"/>
                    <a:pt x="305833" y="35626"/>
                  </a:cubicBezTo>
                  <a:lnTo>
                    <a:pt x="293719" y="23418"/>
                  </a:lnTo>
                  <a:cubicBezTo>
                    <a:pt x="290916" y="20595"/>
                    <a:pt x="287179" y="19040"/>
                    <a:pt x="283195" y="19040"/>
                  </a:cubicBezTo>
                  <a:cubicBezTo>
                    <a:pt x="279298" y="19040"/>
                    <a:pt x="275644" y="20536"/>
                    <a:pt x="272864" y="23242"/>
                  </a:cubicBezTo>
                  <a:cubicBezTo>
                    <a:pt x="250764" y="14848"/>
                    <a:pt x="226836" y="10238"/>
                    <a:pt x="201857" y="10238"/>
                  </a:cubicBezTo>
                  <a:cubicBezTo>
                    <a:pt x="90553" y="10238"/>
                    <a:pt x="0" y="101454"/>
                    <a:pt x="0" y="213575"/>
                  </a:cubicBezTo>
                  <a:cubicBezTo>
                    <a:pt x="0" y="255115"/>
                    <a:pt x="12354" y="295065"/>
                    <a:pt x="35728" y="329107"/>
                  </a:cubicBezTo>
                  <a:cubicBezTo>
                    <a:pt x="57407" y="360679"/>
                    <a:pt x="87094" y="385199"/>
                    <a:pt x="121855" y="400311"/>
                  </a:cubicBezTo>
                  <a:lnTo>
                    <a:pt x="121855" y="433441"/>
                  </a:lnTo>
                  <a:cubicBezTo>
                    <a:pt x="113899" y="436371"/>
                    <a:pt x="108198" y="444005"/>
                    <a:pt x="108198" y="452966"/>
                  </a:cubicBezTo>
                  <a:lnTo>
                    <a:pt x="108198" y="472326"/>
                  </a:lnTo>
                  <a:cubicBezTo>
                    <a:pt x="108198" y="483806"/>
                    <a:pt x="117540" y="493148"/>
                    <a:pt x="129020" y="493148"/>
                  </a:cubicBezTo>
                  <a:lnTo>
                    <a:pt x="142035" y="493148"/>
                  </a:lnTo>
                  <a:lnTo>
                    <a:pt x="142035" y="524488"/>
                  </a:lnTo>
                  <a:cubicBezTo>
                    <a:pt x="142035" y="535246"/>
                    <a:pt x="150769" y="543997"/>
                    <a:pt x="161505" y="543997"/>
                  </a:cubicBezTo>
                  <a:lnTo>
                    <a:pt x="242210" y="543997"/>
                  </a:lnTo>
                  <a:cubicBezTo>
                    <a:pt x="252946" y="543997"/>
                    <a:pt x="261681" y="535246"/>
                    <a:pt x="261681" y="524488"/>
                  </a:cubicBezTo>
                  <a:lnTo>
                    <a:pt x="261681" y="493148"/>
                  </a:lnTo>
                  <a:lnTo>
                    <a:pt x="274695" y="493148"/>
                  </a:lnTo>
                  <a:cubicBezTo>
                    <a:pt x="286176" y="493148"/>
                    <a:pt x="295517" y="483806"/>
                    <a:pt x="295517" y="472326"/>
                  </a:cubicBezTo>
                  <a:lnTo>
                    <a:pt x="295517" y="452966"/>
                  </a:lnTo>
                  <a:cubicBezTo>
                    <a:pt x="295517" y="444005"/>
                    <a:pt x="289815" y="436370"/>
                    <a:pt x="281859" y="433441"/>
                  </a:cubicBezTo>
                  <a:lnTo>
                    <a:pt x="281859" y="400312"/>
                  </a:lnTo>
                  <a:cubicBezTo>
                    <a:pt x="327063" y="380668"/>
                    <a:pt x="363362" y="345354"/>
                    <a:pt x="384484" y="300301"/>
                  </a:cubicBezTo>
                  <a:cubicBezTo>
                    <a:pt x="386576" y="295839"/>
                    <a:pt x="384654" y="290526"/>
                    <a:pt x="380192" y="288433"/>
                  </a:cubicBezTo>
                  <a:cubicBezTo>
                    <a:pt x="375729" y="286340"/>
                    <a:pt x="370416" y="288263"/>
                    <a:pt x="368325" y="292724"/>
                  </a:cubicBezTo>
                  <a:cubicBezTo>
                    <a:pt x="350179" y="331428"/>
                    <a:pt x="319763" y="362250"/>
                    <a:pt x="281859" y="380667"/>
                  </a:cubicBezTo>
                  <a:lnTo>
                    <a:pt x="281859" y="332268"/>
                  </a:lnTo>
                  <a:lnTo>
                    <a:pt x="283863" y="332268"/>
                  </a:lnTo>
                  <a:cubicBezTo>
                    <a:pt x="292064" y="332268"/>
                    <a:pt x="298735" y="325597"/>
                    <a:pt x="298735" y="317396"/>
                  </a:cubicBezTo>
                  <a:lnTo>
                    <a:pt x="298735" y="294141"/>
                  </a:lnTo>
                  <a:cubicBezTo>
                    <a:pt x="298735" y="285940"/>
                    <a:pt x="292064" y="279269"/>
                    <a:pt x="283863" y="279269"/>
                  </a:cubicBezTo>
                  <a:lnTo>
                    <a:pt x="261167" y="279269"/>
                  </a:lnTo>
                  <a:cubicBezTo>
                    <a:pt x="252965" y="279269"/>
                    <a:pt x="246294" y="285940"/>
                    <a:pt x="246294" y="294141"/>
                  </a:cubicBezTo>
                  <a:lnTo>
                    <a:pt x="246294" y="317396"/>
                  </a:lnTo>
                  <a:cubicBezTo>
                    <a:pt x="246294" y="325597"/>
                    <a:pt x="252965" y="332268"/>
                    <a:pt x="261167" y="332268"/>
                  </a:cubicBezTo>
                  <a:lnTo>
                    <a:pt x="264013" y="332268"/>
                  </a:lnTo>
                  <a:lnTo>
                    <a:pt x="264013" y="432142"/>
                  </a:lnTo>
                  <a:lnTo>
                    <a:pt x="251017" y="432142"/>
                  </a:lnTo>
                  <a:lnTo>
                    <a:pt x="251017" y="363681"/>
                  </a:lnTo>
                  <a:cubicBezTo>
                    <a:pt x="251017" y="358012"/>
                    <a:pt x="248228" y="351245"/>
                    <a:pt x="244238" y="347223"/>
                  </a:cubicBezTo>
                  <a:lnTo>
                    <a:pt x="176924" y="279394"/>
                  </a:lnTo>
                  <a:lnTo>
                    <a:pt x="179789" y="276506"/>
                  </a:lnTo>
                  <a:cubicBezTo>
                    <a:pt x="185539" y="270713"/>
                    <a:pt x="185539" y="261284"/>
                    <a:pt x="179789" y="255490"/>
                  </a:cubicBezTo>
                  <a:lnTo>
                    <a:pt x="163708" y="239286"/>
                  </a:lnTo>
                  <a:cubicBezTo>
                    <a:pt x="160905" y="236461"/>
                    <a:pt x="157167" y="234905"/>
                    <a:pt x="153182" y="234905"/>
                  </a:cubicBezTo>
                  <a:cubicBezTo>
                    <a:pt x="149198" y="234905"/>
                    <a:pt x="145460" y="236461"/>
                    <a:pt x="142658" y="239284"/>
                  </a:cubicBezTo>
                  <a:lnTo>
                    <a:pt x="126371" y="255697"/>
                  </a:lnTo>
                  <a:cubicBezTo>
                    <a:pt x="120621" y="261490"/>
                    <a:pt x="120621" y="270918"/>
                    <a:pt x="126371" y="276713"/>
                  </a:cubicBezTo>
                  <a:lnTo>
                    <a:pt x="142452" y="292917"/>
                  </a:lnTo>
                  <a:cubicBezTo>
                    <a:pt x="145254" y="295742"/>
                    <a:pt x="148993" y="297298"/>
                    <a:pt x="152978" y="297298"/>
                  </a:cubicBezTo>
                  <a:cubicBezTo>
                    <a:pt x="156962" y="297298"/>
                    <a:pt x="160700" y="295742"/>
                    <a:pt x="163502" y="292918"/>
                  </a:cubicBezTo>
                  <a:lnTo>
                    <a:pt x="164351" y="292062"/>
                  </a:lnTo>
                  <a:lnTo>
                    <a:pt x="231568" y="359794"/>
                  </a:lnTo>
                  <a:cubicBezTo>
                    <a:pt x="232226" y="360479"/>
                    <a:pt x="233154" y="362734"/>
                    <a:pt x="233171" y="363681"/>
                  </a:cubicBezTo>
                  <a:lnTo>
                    <a:pt x="233171" y="432142"/>
                  </a:lnTo>
                  <a:lnTo>
                    <a:pt x="214721" y="432142"/>
                  </a:lnTo>
                  <a:lnTo>
                    <a:pt x="214721" y="357194"/>
                  </a:lnTo>
                  <a:cubicBezTo>
                    <a:pt x="214721" y="352265"/>
                    <a:pt x="210726" y="348270"/>
                    <a:pt x="205798" y="348270"/>
                  </a:cubicBezTo>
                  <a:cubicBezTo>
                    <a:pt x="200869" y="348270"/>
                    <a:pt x="196874" y="352265"/>
                    <a:pt x="196874" y="357194"/>
                  </a:cubicBezTo>
                  <a:lnTo>
                    <a:pt x="196874" y="432143"/>
                  </a:lnTo>
                  <a:lnTo>
                    <a:pt x="169878" y="432143"/>
                  </a:lnTo>
                  <a:lnTo>
                    <a:pt x="169878" y="368305"/>
                  </a:lnTo>
                  <a:lnTo>
                    <a:pt x="172303" y="368305"/>
                  </a:lnTo>
                  <a:cubicBezTo>
                    <a:pt x="180504" y="368305"/>
                    <a:pt x="187176" y="361633"/>
                    <a:pt x="187176" y="353432"/>
                  </a:cubicBezTo>
                  <a:lnTo>
                    <a:pt x="187176" y="330178"/>
                  </a:lnTo>
                  <a:cubicBezTo>
                    <a:pt x="187176" y="321976"/>
                    <a:pt x="180504" y="315305"/>
                    <a:pt x="172303" y="315305"/>
                  </a:cubicBezTo>
                  <a:lnTo>
                    <a:pt x="149607" y="315305"/>
                  </a:lnTo>
                  <a:cubicBezTo>
                    <a:pt x="141405" y="315305"/>
                    <a:pt x="134734" y="321976"/>
                    <a:pt x="134734" y="330178"/>
                  </a:cubicBezTo>
                  <a:lnTo>
                    <a:pt x="134734" y="353432"/>
                  </a:lnTo>
                  <a:cubicBezTo>
                    <a:pt x="134734" y="361633"/>
                    <a:pt x="141405" y="368305"/>
                    <a:pt x="149607" y="368305"/>
                  </a:cubicBezTo>
                  <a:lnTo>
                    <a:pt x="152031" y="368305"/>
                  </a:lnTo>
                  <a:lnTo>
                    <a:pt x="152031" y="432143"/>
                  </a:lnTo>
                  <a:lnTo>
                    <a:pt x="139704" y="432143"/>
                  </a:lnTo>
                  <a:lnTo>
                    <a:pt x="139704" y="394364"/>
                  </a:lnTo>
                  <a:cubicBezTo>
                    <a:pt x="139704" y="390714"/>
                    <a:pt x="137480" y="387432"/>
                    <a:pt x="134091" y="386077"/>
                  </a:cubicBezTo>
                  <a:cubicBezTo>
                    <a:pt x="100200" y="372537"/>
                    <a:pt x="71276" y="349342"/>
                    <a:pt x="50443" y="319003"/>
                  </a:cubicBezTo>
                  <a:cubicBezTo>
                    <a:pt x="29120" y="287948"/>
                    <a:pt x="17849" y="251492"/>
                    <a:pt x="17849" y="213575"/>
                  </a:cubicBezTo>
                  <a:cubicBezTo>
                    <a:pt x="17849" y="111296"/>
                    <a:pt x="100394" y="28086"/>
                    <a:pt x="201858" y="28086"/>
                  </a:cubicBezTo>
                  <a:cubicBezTo>
                    <a:pt x="221782" y="28086"/>
                    <a:pt x="240969" y="31312"/>
                    <a:pt x="258951" y="37244"/>
                  </a:cubicBezTo>
                  <a:lnTo>
                    <a:pt x="249820" y="46445"/>
                  </a:lnTo>
                  <a:cubicBezTo>
                    <a:pt x="244071" y="52238"/>
                    <a:pt x="244071" y="61667"/>
                    <a:pt x="249820" y="67460"/>
                  </a:cubicBezTo>
                  <a:lnTo>
                    <a:pt x="261984" y="79720"/>
                  </a:lnTo>
                  <a:cubicBezTo>
                    <a:pt x="261985" y="79728"/>
                    <a:pt x="261987" y="79738"/>
                    <a:pt x="261987" y="79745"/>
                  </a:cubicBezTo>
                  <a:cubicBezTo>
                    <a:pt x="261965" y="79796"/>
                    <a:pt x="261943" y="79848"/>
                    <a:pt x="261922" y="79899"/>
                  </a:cubicBezTo>
                  <a:lnTo>
                    <a:pt x="258637" y="87917"/>
                  </a:lnTo>
                  <a:cubicBezTo>
                    <a:pt x="258625" y="87946"/>
                    <a:pt x="258613" y="87976"/>
                    <a:pt x="258601" y="88005"/>
                  </a:cubicBezTo>
                  <a:lnTo>
                    <a:pt x="241478" y="88005"/>
                  </a:lnTo>
                  <a:cubicBezTo>
                    <a:pt x="233277" y="88005"/>
                    <a:pt x="226606" y="94676"/>
                    <a:pt x="226606" y="102877"/>
                  </a:cubicBezTo>
                  <a:lnTo>
                    <a:pt x="226606" y="135488"/>
                  </a:lnTo>
                  <a:cubicBezTo>
                    <a:pt x="226606" y="143690"/>
                    <a:pt x="233277" y="150361"/>
                    <a:pt x="241478" y="150361"/>
                  </a:cubicBezTo>
                  <a:lnTo>
                    <a:pt x="258601" y="150361"/>
                  </a:lnTo>
                  <a:cubicBezTo>
                    <a:pt x="258613" y="150390"/>
                    <a:pt x="258625" y="150421"/>
                    <a:pt x="258637" y="150449"/>
                  </a:cubicBezTo>
                  <a:lnTo>
                    <a:pt x="261921" y="158464"/>
                  </a:lnTo>
                  <a:cubicBezTo>
                    <a:pt x="261942" y="158516"/>
                    <a:pt x="261964" y="158567"/>
                    <a:pt x="261986" y="158620"/>
                  </a:cubicBezTo>
                  <a:cubicBezTo>
                    <a:pt x="261986" y="158628"/>
                    <a:pt x="261984" y="158635"/>
                    <a:pt x="261983" y="158644"/>
                  </a:cubicBezTo>
                  <a:lnTo>
                    <a:pt x="249819" y="170905"/>
                  </a:lnTo>
                  <a:cubicBezTo>
                    <a:pt x="244071" y="176697"/>
                    <a:pt x="244070" y="186125"/>
                    <a:pt x="249819" y="191921"/>
                  </a:cubicBezTo>
                  <a:lnTo>
                    <a:pt x="272671" y="214952"/>
                  </a:lnTo>
                  <a:cubicBezTo>
                    <a:pt x="275473" y="217775"/>
                    <a:pt x="279212" y="219330"/>
                    <a:pt x="283195" y="219330"/>
                  </a:cubicBezTo>
                  <a:cubicBezTo>
                    <a:pt x="287179" y="219330"/>
                    <a:pt x="290916" y="217775"/>
                    <a:pt x="293720" y="214950"/>
                  </a:cubicBezTo>
                  <a:lnTo>
                    <a:pt x="305833" y="202742"/>
                  </a:lnTo>
                  <a:cubicBezTo>
                    <a:pt x="305862" y="202754"/>
                    <a:pt x="305891" y="202767"/>
                    <a:pt x="305921" y="202779"/>
                  </a:cubicBezTo>
                  <a:lnTo>
                    <a:pt x="313818" y="206065"/>
                  </a:lnTo>
                  <a:cubicBezTo>
                    <a:pt x="313857" y="206082"/>
                    <a:pt x="313895" y="206096"/>
                    <a:pt x="313934" y="206113"/>
                  </a:cubicBezTo>
                  <a:cubicBezTo>
                    <a:pt x="313937" y="206117"/>
                    <a:pt x="313939" y="206120"/>
                    <a:pt x="313941" y="206124"/>
                  </a:cubicBezTo>
                  <a:lnTo>
                    <a:pt x="313941" y="223495"/>
                  </a:lnTo>
                  <a:cubicBezTo>
                    <a:pt x="313941" y="231697"/>
                    <a:pt x="320613" y="238368"/>
                    <a:pt x="328814" y="238368"/>
                  </a:cubicBezTo>
                  <a:lnTo>
                    <a:pt x="361086" y="238368"/>
                  </a:lnTo>
                  <a:cubicBezTo>
                    <a:pt x="369288" y="238368"/>
                    <a:pt x="375959" y="231697"/>
                    <a:pt x="375959" y="223495"/>
                  </a:cubicBezTo>
                  <a:lnTo>
                    <a:pt x="375959" y="206124"/>
                  </a:lnTo>
                  <a:cubicBezTo>
                    <a:pt x="375961" y="206120"/>
                    <a:pt x="375964" y="206117"/>
                    <a:pt x="375966" y="206113"/>
                  </a:cubicBezTo>
                  <a:cubicBezTo>
                    <a:pt x="376005" y="206096"/>
                    <a:pt x="376045" y="206081"/>
                    <a:pt x="376084" y="206064"/>
                  </a:cubicBezTo>
                  <a:lnTo>
                    <a:pt x="383982" y="202777"/>
                  </a:lnTo>
                  <a:cubicBezTo>
                    <a:pt x="384012" y="202765"/>
                    <a:pt x="384040" y="202753"/>
                    <a:pt x="384070" y="202740"/>
                  </a:cubicBezTo>
                  <a:lnTo>
                    <a:pt x="385630" y="204312"/>
                  </a:lnTo>
                  <a:cubicBezTo>
                    <a:pt x="385782" y="207379"/>
                    <a:pt x="385868" y="210465"/>
                    <a:pt x="385868" y="213571"/>
                  </a:cubicBezTo>
                  <a:cubicBezTo>
                    <a:pt x="385868" y="221822"/>
                    <a:pt x="385325" y="230119"/>
                    <a:pt x="384257" y="238233"/>
                  </a:cubicBezTo>
                  <a:cubicBezTo>
                    <a:pt x="383613" y="243119"/>
                    <a:pt x="387052" y="247601"/>
                    <a:pt x="391938" y="248245"/>
                  </a:cubicBezTo>
                  <a:cubicBezTo>
                    <a:pt x="396826" y="248895"/>
                    <a:pt x="401307" y="245450"/>
                    <a:pt x="401951" y="240563"/>
                  </a:cubicBezTo>
                  <a:cubicBezTo>
                    <a:pt x="402887" y="233460"/>
                    <a:pt x="403436" y="226231"/>
                    <a:pt x="403626" y="219004"/>
                  </a:cubicBezTo>
                  <a:cubicBezTo>
                    <a:pt x="404629" y="219214"/>
                    <a:pt x="405659" y="219329"/>
                    <a:pt x="406710" y="219329"/>
                  </a:cubicBezTo>
                  <a:cubicBezTo>
                    <a:pt x="410694" y="219329"/>
                    <a:pt x="414431" y="217773"/>
                    <a:pt x="417235" y="214949"/>
                  </a:cubicBezTo>
                  <a:lnTo>
                    <a:pt x="440088" y="191918"/>
                  </a:lnTo>
                  <a:cubicBezTo>
                    <a:pt x="445836" y="186125"/>
                    <a:pt x="445836" y="176697"/>
                    <a:pt x="440087" y="170902"/>
                  </a:cubicBezTo>
                  <a:lnTo>
                    <a:pt x="427922" y="158646"/>
                  </a:lnTo>
                  <a:cubicBezTo>
                    <a:pt x="427921" y="158638"/>
                    <a:pt x="427919" y="158628"/>
                    <a:pt x="427919" y="158620"/>
                  </a:cubicBezTo>
                  <a:cubicBezTo>
                    <a:pt x="427940" y="158569"/>
                    <a:pt x="427963" y="158517"/>
                    <a:pt x="427983" y="158466"/>
                  </a:cubicBezTo>
                  <a:lnTo>
                    <a:pt x="431268" y="150449"/>
                  </a:lnTo>
                  <a:cubicBezTo>
                    <a:pt x="431280" y="150421"/>
                    <a:pt x="431292" y="150390"/>
                    <a:pt x="431304" y="150361"/>
                  </a:cubicBezTo>
                  <a:lnTo>
                    <a:pt x="448427" y="150361"/>
                  </a:lnTo>
                  <a:cubicBezTo>
                    <a:pt x="456628" y="150361"/>
                    <a:pt x="463300" y="143690"/>
                    <a:pt x="463300" y="135488"/>
                  </a:cubicBezTo>
                  <a:lnTo>
                    <a:pt x="463300" y="102880"/>
                  </a:lnTo>
                  <a:cubicBezTo>
                    <a:pt x="463296" y="94678"/>
                    <a:pt x="456625" y="88007"/>
                    <a:pt x="448423" y="88007"/>
                  </a:cubicBezTo>
                  <a:close/>
                  <a:moveTo>
                    <a:pt x="152975" y="278187"/>
                  </a:moveTo>
                  <a:lnTo>
                    <a:pt x="141085" y="266205"/>
                  </a:lnTo>
                  <a:lnTo>
                    <a:pt x="153181" y="254018"/>
                  </a:lnTo>
                  <a:lnTo>
                    <a:pt x="165071" y="266000"/>
                  </a:lnTo>
                  <a:lnTo>
                    <a:pt x="152975" y="278187"/>
                  </a:lnTo>
                  <a:close/>
                  <a:moveTo>
                    <a:pt x="242209" y="526150"/>
                  </a:moveTo>
                  <a:lnTo>
                    <a:pt x="161504" y="526150"/>
                  </a:lnTo>
                  <a:cubicBezTo>
                    <a:pt x="160625" y="526150"/>
                    <a:pt x="159881" y="525389"/>
                    <a:pt x="159881" y="524488"/>
                  </a:cubicBezTo>
                  <a:lnTo>
                    <a:pt x="159881" y="517531"/>
                  </a:lnTo>
                  <a:lnTo>
                    <a:pt x="243832" y="517531"/>
                  </a:lnTo>
                  <a:lnTo>
                    <a:pt x="243832" y="524488"/>
                  </a:lnTo>
                  <a:lnTo>
                    <a:pt x="243832" y="524488"/>
                  </a:lnTo>
                  <a:cubicBezTo>
                    <a:pt x="243832" y="525390"/>
                    <a:pt x="243088" y="526150"/>
                    <a:pt x="242209" y="526150"/>
                  </a:cubicBezTo>
                  <a:close/>
                  <a:moveTo>
                    <a:pt x="243832" y="499683"/>
                  </a:moveTo>
                  <a:lnTo>
                    <a:pt x="159881" y="499683"/>
                  </a:lnTo>
                  <a:lnTo>
                    <a:pt x="159881" y="493148"/>
                  </a:lnTo>
                  <a:lnTo>
                    <a:pt x="243832" y="493148"/>
                  </a:lnTo>
                  <a:lnTo>
                    <a:pt x="243832" y="499683"/>
                  </a:lnTo>
                  <a:close/>
                  <a:moveTo>
                    <a:pt x="264139" y="297117"/>
                  </a:moveTo>
                  <a:lnTo>
                    <a:pt x="280886" y="297117"/>
                  </a:lnTo>
                  <a:lnTo>
                    <a:pt x="280886" y="314422"/>
                  </a:lnTo>
                  <a:lnTo>
                    <a:pt x="264139" y="314422"/>
                  </a:lnTo>
                  <a:lnTo>
                    <a:pt x="264139" y="297117"/>
                  </a:lnTo>
                  <a:close/>
                  <a:moveTo>
                    <a:pt x="152579" y="333152"/>
                  </a:moveTo>
                  <a:lnTo>
                    <a:pt x="169326" y="333152"/>
                  </a:lnTo>
                  <a:lnTo>
                    <a:pt x="169326" y="350457"/>
                  </a:lnTo>
                  <a:lnTo>
                    <a:pt x="152579" y="350457"/>
                  </a:lnTo>
                  <a:lnTo>
                    <a:pt x="152579" y="333152"/>
                  </a:lnTo>
                  <a:close/>
                  <a:moveTo>
                    <a:pt x="126045" y="452965"/>
                  </a:moveTo>
                  <a:cubicBezTo>
                    <a:pt x="126045" y="451353"/>
                    <a:pt x="127407" y="449990"/>
                    <a:pt x="129019" y="449990"/>
                  </a:cubicBezTo>
                  <a:lnTo>
                    <a:pt x="274694" y="449990"/>
                  </a:lnTo>
                  <a:cubicBezTo>
                    <a:pt x="276306" y="449990"/>
                    <a:pt x="277668" y="451353"/>
                    <a:pt x="277668" y="452965"/>
                  </a:cubicBezTo>
                  <a:lnTo>
                    <a:pt x="277668" y="472324"/>
                  </a:lnTo>
                  <a:cubicBezTo>
                    <a:pt x="277668" y="473937"/>
                    <a:pt x="276306" y="475299"/>
                    <a:pt x="274694" y="475299"/>
                  </a:cubicBezTo>
                  <a:lnTo>
                    <a:pt x="129019" y="475299"/>
                  </a:lnTo>
                  <a:cubicBezTo>
                    <a:pt x="127407" y="475299"/>
                    <a:pt x="126045" y="473937"/>
                    <a:pt x="126045" y="472324"/>
                  </a:cubicBezTo>
                  <a:lnTo>
                    <a:pt x="126045" y="452965"/>
                  </a:lnTo>
                  <a:close/>
                  <a:moveTo>
                    <a:pt x="445449" y="132516"/>
                  </a:moveTo>
                  <a:lnTo>
                    <a:pt x="430884" y="132516"/>
                  </a:lnTo>
                  <a:cubicBezTo>
                    <a:pt x="423847" y="132516"/>
                    <a:pt x="417082" y="137277"/>
                    <a:pt x="414671" y="143878"/>
                  </a:cubicBezTo>
                  <a:lnTo>
                    <a:pt x="411552" y="151493"/>
                  </a:lnTo>
                  <a:cubicBezTo>
                    <a:pt x="408631" y="157849"/>
                    <a:pt x="410044" y="165973"/>
                    <a:pt x="414977" y="170944"/>
                  </a:cubicBezTo>
                  <a:lnTo>
                    <a:pt x="425369" y="181415"/>
                  </a:lnTo>
                  <a:lnTo>
                    <a:pt x="406708" y="200222"/>
                  </a:lnTo>
                  <a:lnTo>
                    <a:pt x="396409" y="189841"/>
                  </a:lnTo>
                  <a:cubicBezTo>
                    <a:pt x="393270" y="186681"/>
                    <a:pt x="388746" y="184867"/>
                    <a:pt x="383994" y="184867"/>
                  </a:cubicBezTo>
                  <a:cubicBezTo>
                    <a:pt x="381496" y="184867"/>
                    <a:pt x="379057" y="185392"/>
                    <a:pt x="376916" y="186389"/>
                  </a:cubicBezTo>
                  <a:lnTo>
                    <a:pt x="369421" y="189508"/>
                  </a:lnTo>
                  <a:cubicBezTo>
                    <a:pt x="362848" y="191946"/>
                    <a:pt x="358110" y="198712"/>
                    <a:pt x="358110" y="205730"/>
                  </a:cubicBezTo>
                  <a:lnTo>
                    <a:pt x="358110" y="220523"/>
                  </a:lnTo>
                  <a:lnTo>
                    <a:pt x="331789" y="220523"/>
                  </a:lnTo>
                  <a:lnTo>
                    <a:pt x="331789" y="205730"/>
                  </a:lnTo>
                  <a:cubicBezTo>
                    <a:pt x="331789" y="198712"/>
                    <a:pt x="327051" y="191946"/>
                    <a:pt x="320478" y="189508"/>
                  </a:cubicBezTo>
                  <a:lnTo>
                    <a:pt x="312981" y="186389"/>
                  </a:lnTo>
                  <a:cubicBezTo>
                    <a:pt x="310841" y="185393"/>
                    <a:pt x="308403" y="184869"/>
                    <a:pt x="305907" y="184869"/>
                  </a:cubicBezTo>
                  <a:cubicBezTo>
                    <a:pt x="301154" y="184869"/>
                    <a:pt x="296629" y="186682"/>
                    <a:pt x="293489" y="189846"/>
                  </a:cubicBezTo>
                  <a:lnTo>
                    <a:pt x="283195" y="200222"/>
                  </a:lnTo>
                  <a:lnTo>
                    <a:pt x="264534" y="181415"/>
                  </a:lnTo>
                  <a:lnTo>
                    <a:pt x="274927" y="170939"/>
                  </a:lnTo>
                  <a:cubicBezTo>
                    <a:pt x="279860" y="165969"/>
                    <a:pt x="281272" y="157845"/>
                    <a:pt x="278350" y="151489"/>
                  </a:cubicBezTo>
                  <a:lnTo>
                    <a:pt x="275230" y="143877"/>
                  </a:lnTo>
                  <a:cubicBezTo>
                    <a:pt x="272819" y="137274"/>
                    <a:pt x="266054" y="132515"/>
                    <a:pt x="259018" y="132515"/>
                  </a:cubicBezTo>
                  <a:lnTo>
                    <a:pt x="244452" y="132515"/>
                  </a:lnTo>
                  <a:lnTo>
                    <a:pt x="244452" y="105854"/>
                  </a:lnTo>
                  <a:lnTo>
                    <a:pt x="259018" y="105854"/>
                  </a:lnTo>
                  <a:cubicBezTo>
                    <a:pt x="266054" y="105854"/>
                    <a:pt x="272820" y="101095"/>
                    <a:pt x="275230" y="94492"/>
                  </a:cubicBezTo>
                  <a:lnTo>
                    <a:pt x="278350" y="86877"/>
                  </a:lnTo>
                  <a:cubicBezTo>
                    <a:pt x="281271" y="80522"/>
                    <a:pt x="279858" y="72396"/>
                    <a:pt x="274926" y="67426"/>
                  </a:cubicBezTo>
                  <a:lnTo>
                    <a:pt x="264534" y="56952"/>
                  </a:lnTo>
                  <a:lnTo>
                    <a:pt x="283194" y="38150"/>
                  </a:lnTo>
                  <a:lnTo>
                    <a:pt x="293491" y="48526"/>
                  </a:lnTo>
                  <a:cubicBezTo>
                    <a:pt x="296629" y="51686"/>
                    <a:pt x="301154" y="53501"/>
                    <a:pt x="305907" y="53501"/>
                  </a:cubicBezTo>
                  <a:cubicBezTo>
                    <a:pt x="308403" y="53501"/>
                    <a:pt x="310841" y="52976"/>
                    <a:pt x="312981" y="51980"/>
                  </a:cubicBezTo>
                  <a:lnTo>
                    <a:pt x="320478" y="48862"/>
                  </a:lnTo>
                  <a:cubicBezTo>
                    <a:pt x="327051" y="46424"/>
                    <a:pt x="331789" y="39657"/>
                    <a:pt x="331789" y="32639"/>
                  </a:cubicBezTo>
                  <a:lnTo>
                    <a:pt x="331789" y="17847"/>
                  </a:lnTo>
                  <a:lnTo>
                    <a:pt x="358111" y="17847"/>
                  </a:lnTo>
                  <a:lnTo>
                    <a:pt x="358111" y="32641"/>
                  </a:lnTo>
                  <a:cubicBezTo>
                    <a:pt x="358111" y="39657"/>
                    <a:pt x="362849" y="46426"/>
                    <a:pt x="369423" y="48863"/>
                  </a:cubicBezTo>
                  <a:lnTo>
                    <a:pt x="376917" y="51980"/>
                  </a:lnTo>
                  <a:cubicBezTo>
                    <a:pt x="379058" y="52977"/>
                    <a:pt x="381498" y="53502"/>
                    <a:pt x="383995" y="53502"/>
                  </a:cubicBezTo>
                  <a:cubicBezTo>
                    <a:pt x="388748" y="53502"/>
                    <a:pt x="393273" y="51689"/>
                    <a:pt x="396410" y="48526"/>
                  </a:cubicBezTo>
                  <a:lnTo>
                    <a:pt x="406708" y="38151"/>
                  </a:lnTo>
                  <a:lnTo>
                    <a:pt x="425369" y="56954"/>
                  </a:lnTo>
                  <a:lnTo>
                    <a:pt x="414976" y="67426"/>
                  </a:lnTo>
                  <a:cubicBezTo>
                    <a:pt x="410044" y="72396"/>
                    <a:pt x="408631" y="80521"/>
                    <a:pt x="411552" y="86875"/>
                  </a:cubicBezTo>
                  <a:lnTo>
                    <a:pt x="414671" y="94493"/>
                  </a:lnTo>
                  <a:cubicBezTo>
                    <a:pt x="417083" y="101094"/>
                    <a:pt x="423847" y="105854"/>
                    <a:pt x="430884" y="105854"/>
                  </a:cubicBezTo>
                  <a:lnTo>
                    <a:pt x="445449" y="105854"/>
                  </a:lnTo>
                  <a:lnTo>
                    <a:pt x="445449" y="1325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32"/>
            <p:cNvSpPr/>
            <p:nvPr/>
          </p:nvSpPr>
          <p:spPr>
            <a:xfrm>
              <a:off x="7627965" y="2174515"/>
              <a:ext cx="123177" cy="123981"/>
            </a:xfrm>
            <a:custGeom>
              <a:avLst/>
              <a:gdLst/>
              <a:ahLst/>
              <a:cxnLst/>
              <a:rect l="l" t="t" r="r" b="b"/>
              <a:pathLst>
                <a:path w="123177" h="123981" extrusionOk="0">
                  <a:moveTo>
                    <a:pt x="120100" y="42599"/>
                  </a:moveTo>
                  <a:cubicBezTo>
                    <a:pt x="118568" y="37915"/>
                    <a:pt x="113526" y="35359"/>
                    <a:pt x="108843" y="36893"/>
                  </a:cubicBezTo>
                  <a:cubicBezTo>
                    <a:pt x="104159" y="38426"/>
                    <a:pt x="101604" y="43465"/>
                    <a:pt x="103138" y="48149"/>
                  </a:cubicBezTo>
                  <a:cubicBezTo>
                    <a:pt x="104592" y="52594"/>
                    <a:pt x="105330" y="57251"/>
                    <a:pt x="105330" y="61991"/>
                  </a:cubicBezTo>
                  <a:cubicBezTo>
                    <a:pt x="105330" y="86332"/>
                    <a:pt x="85707" y="106134"/>
                    <a:pt x="61588" y="106134"/>
                  </a:cubicBezTo>
                  <a:cubicBezTo>
                    <a:pt x="37469" y="106134"/>
                    <a:pt x="17847" y="86332"/>
                    <a:pt x="17847" y="61991"/>
                  </a:cubicBezTo>
                  <a:cubicBezTo>
                    <a:pt x="17847" y="37651"/>
                    <a:pt x="37469" y="17847"/>
                    <a:pt x="61588" y="17847"/>
                  </a:cubicBezTo>
                  <a:cubicBezTo>
                    <a:pt x="66550" y="17847"/>
                    <a:pt x="71414" y="18677"/>
                    <a:pt x="76046" y="20313"/>
                  </a:cubicBezTo>
                  <a:cubicBezTo>
                    <a:pt x="80694" y="21951"/>
                    <a:pt x="85790" y="19516"/>
                    <a:pt x="87431" y="14869"/>
                  </a:cubicBezTo>
                  <a:cubicBezTo>
                    <a:pt x="89072" y="10223"/>
                    <a:pt x="86636" y="5126"/>
                    <a:pt x="81989" y="3484"/>
                  </a:cubicBezTo>
                  <a:cubicBezTo>
                    <a:pt x="75442" y="1173"/>
                    <a:pt x="68578" y="0"/>
                    <a:pt x="61588" y="0"/>
                  </a:cubicBezTo>
                  <a:cubicBezTo>
                    <a:pt x="27628" y="0"/>
                    <a:pt x="0" y="27809"/>
                    <a:pt x="0" y="61991"/>
                  </a:cubicBezTo>
                  <a:cubicBezTo>
                    <a:pt x="0" y="96173"/>
                    <a:pt x="27628" y="123981"/>
                    <a:pt x="61588" y="123981"/>
                  </a:cubicBezTo>
                  <a:cubicBezTo>
                    <a:pt x="95548" y="123981"/>
                    <a:pt x="123177" y="96173"/>
                    <a:pt x="123177" y="61991"/>
                  </a:cubicBezTo>
                  <a:cubicBezTo>
                    <a:pt x="123177" y="55364"/>
                    <a:pt x="122142" y="48839"/>
                    <a:pt x="120100" y="425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32"/>
            <p:cNvSpPr/>
            <p:nvPr/>
          </p:nvSpPr>
          <p:spPr>
            <a:xfrm>
              <a:off x="7658368" y="2205150"/>
              <a:ext cx="62370" cy="62713"/>
            </a:xfrm>
            <a:custGeom>
              <a:avLst/>
              <a:gdLst/>
              <a:ahLst/>
              <a:cxnLst/>
              <a:rect l="l" t="t" r="r" b="b"/>
              <a:pathLst>
                <a:path w="62370" h="62713" extrusionOk="0">
                  <a:moveTo>
                    <a:pt x="31185" y="0"/>
                  </a:moveTo>
                  <a:cubicBezTo>
                    <a:pt x="13989" y="0"/>
                    <a:pt x="0" y="14066"/>
                    <a:pt x="0" y="31357"/>
                  </a:cubicBezTo>
                  <a:cubicBezTo>
                    <a:pt x="0" y="48646"/>
                    <a:pt x="13990" y="62714"/>
                    <a:pt x="31185" y="62714"/>
                  </a:cubicBezTo>
                  <a:cubicBezTo>
                    <a:pt x="48382" y="62714"/>
                    <a:pt x="62371" y="48647"/>
                    <a:pt x="62371" y="31357"/>
                  </a:cubicBezTo>
                  <a:cubicBezTo>
                    <a:pt x="62372" y="14067"/>
                    <a:pt x="48382" y="0"/>
                    <a:pt x="31185" y="0"/>
                  </a:cubicBezTo>
                  <a:close/>
                  <a:moveTo>
                    <a:pt x="31185" y="44865"/>
                  </a:moveTo>
                  <a:cubicBezTo>
                    <a:pt x="23830" y="44865"/>
                    <a:pt x="17847" y="38805"/>
                    <a:pt x="17847" y="31356"/>
                  </a:cubicBezTo>
                  <a:cubicBezTo>
                    <a:pt x="17847" y="23906"/>
                    <a:pt x="23831" y="17846"/>
                    <a:pt x="31185" y="17846"/>
                  </a:cubicBezTo>
                  <a:cubicBezTo>
                    <a:pt x="38541" y="17846"/>
                    <a:pt x="44523" y="23906"/>
                    <a:pt x="44523" y="31356"/>
                  </a:cubicBezTo>
                  <a:cubicBezTo>
                    <a:pt x="44525" y="38806"/>
                    <a:pt x="38541" y="44865"/>
                    <a:pt x="31185" y="448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32"/>
            <p:cNvSpPr/>
            <p:nvPr/>
          </p:nvSpPr>
          <p:spPr>
            <a:xfrm>
              <a:off x="7524175" y="2292438"/>
              <a:ext cx="52441" cy="117230"/>
            </a:xfrm>
            <a:custGeom>
              <a:avLst/>
              <a:gdLst/>
              <a:ahLst/>
              <a:cxnLst/>
              <a:rect l="l" t="t" r="r" b="b"/>
              <a:pathLst>
                <a:path w="52441" h="117230" extrusionOk="0">
                  <a:moveTo>
                    <a:pt x="37569" y="0"/>
                  </a:moveTo>
                  <a:lnTo>
                    <a:pt x="14873" y="0"/>
                  </a:lnTo>
                  <a:cubicBezTo>
                    <a:pt x="6671" y="0"/>
                    <a:pt x="0" y="6671"/>
                    <a:pt x="0" y="14873"/>
                  </a:cubicBezTo>
                  <a:lnTo>
                    <a:pt x="0" y="38127"/>
                  </a:lnTo>
                  <a:cubicBezTo>
                    <a:pt x="0" y="46328"/>
                    <a:pt x="6671" y="53000"/>
                    <a:pt x="14873" y="53000"/>
                  </a:cubicBezTo>
                  <a:lnTo>
                    <a:pt x="17298" y="53000"/>
                  </a:lnTo>
                  <a:lnTo>
                    <a:pt x="17298" y="108307"/>
                  </a:lnTo>
                  <a:cubicBezTo>
                    <a:pt x="17298" y="113236"/>
                    <a:pt x="21293" y="117230"/>
                    <a:pt x="26221" y="117230"/>
                  </a:cubicBezTo>
                  <a:cubicBezTo>
                    <a:pt x="31150" y="117230"/>
                    <a:pt x="35145" y="113236"/>
                    <a:pt x="35145" y="108307"/>
                  </a:cubicBezTo>
                  <a:lnTo>
                    <a:pt x="35145" y="53000"/>
                  </a:lnTo>
                  <a:lnTo>
                    <a:pt x="37569" y="53000"/>
                  </a:lnTo>
                  <a:cubicBezTo>
                    <a:pt x="45770" y="53000"/>
                    <a:pt x="52442" y="46328"/>
                    <a:pt x="52442" y="38127"/>
                  </a:cubicBezTo>
                  <a:lnTo>
                    <a:pt x="52442" y="14873"/>
                  </a:lnTo>
                  <a:cubicBezTo>
                    <a:pt x="52442" y="6671"/>
                    <a:pt x="45770" y="0"/>
                    <a:pt x="37569" y="0"/>
                  </a:cubicBezTo>
                  <a:close/>
                  <a:moveTo>
                    <a:pt x="34594" y="35152"/>
                  </a:moveTo>
                  <a:lnTo>
                    <a:pt x="17847" y="35152"/>
                  </a:lnTo>
                  <a:lnTo>
                    <a:pt x="17847" y="17847"/>
                  </a:lnTo>
                  <a:lnTo>
                    <a:pt x="34594" y="17847"/>
                  </a:lnTo>
                  <a:lnTo>
                    <a:pt x="34594" y="351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32"/>
            <p:cNvSpPr/>
            <p:nvPr/>
          </p:nvSpPr>
          <p:spPr>
            <a:xfrm>
              <a:off x="7541472" y="2052126"/>
              <a:ext cx="17847" cy="42712"/>
            </a:xfrm>
            <a:custGeom>
              <a:avLst/>
              <a:gdLst/>
              <a:ahLst/>
              <a:cxnLst/>
              <a:rect l="l" t="t" r="r" b="b"/>
              <a:pathLst>
                <a:path w="17847" h="42712" extrusionOk="0">
                  <a:moveTo>
                    <a:pt x="8924" y="0"/>
                  </a:moveTo>
                  <a:cubicBezTo>
                    <a:pt x="3995" y="0"/>
                    <a:pt x="0" y="3994"/>
                    <a:pt x="0" y="8924"/>
                  </a:cubicBezTo>
                  <a:lnTo>
                    <a:pt x="0" y="33789"/>
                  </a:lnTo>
                  <a:cubicBezTo>
                    <a:pt x="0" y="38718"/>
                    <a:pt x="3995" y="42713"/>
                    <a:pt x="8924" y="42713"/>
                  </a:cubicBezTo>
                  <a:cubicBezTo>
                    <a:pt x="13852" y="42713"/>
                    <a:pt x="17847" y="38718"/>
                    <a:pt x="17847" y="33789"/>
                  </a:cubicBezTo>
                  <a:lnTo>
                    <a:pt x="17847" y="8924"/>
                  </a:lnTo>
                  <a:cubicBezTo>
                    <a:pt x="17847" y="3994"/>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32"/>
            <p:cNvSpPr/>
            <p:nvPr/>
          </p:nvSpPr>
          <p:spPr>
            <a:xfrm>
              <a:off x="7462658" y="2064427"/>
              <a:ext cx="24965" cy="41672"/>
            </a:xfrm>
            <a:custGeom>
              <a:avLst/>
              <a:gdLst/>
              <a:ahLst/>
              <a:cxnLst/>
              <a:rect l="l" t="t" r="r" b="b"/>
              <a:pathLst>
                <a:path w="24965" h="41672" extrusionOk="0">
                  <a:moveTo>
                    <a:pt x="24590" y="30194"/>
                  </a:moveTo>
                  <a:lnTo>
                    <a:pt x="17477" y="6374"/>
                  </a:lnTo>
                  <a:cubicBezTo>
                    <a:pt x="16066" y="1650"/>
                    <a:pt x="11095" y="-1035"/>
                    <a:pt x="6373" y="376"/>
                  </a:cubicBezTo>
                  <a:cubicBezTo>
                    <a:pt x="1650" y="1787"/>
                    <a:pt x="-1035" y="6757"/>
                    <a:pt x="376" y="11479"/>
                  </a:cubicBezTo>
                  <a:lnTo>
                    <a:pt x="7487" y="35300"/>
                  </a:lnTo>
                  <a:cubicBezTo>
                    <a:pt x="8644" y="39171"/>
                    <a:pt x="12192" y="41672"/>
                    <a:pt x="16035" y="41672"/>
                  </a:cubicBezTo>
                  <a:cubicBezTo>
                    <a:pt x="16880" y="41672"/>
                    <a:pt x="17740" y="41551"/>
                    <a:pt x="18592" y="41298"/>
                  </a:cubicBezTo>
                  <a:cubicBezTo>
                    <a:pt x="23315" y="39887"/>
                    <a:pt x="26000" y="34917"/>
                    <a:pt x="24590" y="301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32"/>
            <p:cNvSpPr/>
            <p:nvPr/>
          </p:nvSpPr>
          <p:spPr>
            <a:xfrm>
              <a:off x="7390682" y="2098929"/>
              <a:ext cx="31475" cy="38616"/>
            </a:xfrm>
            <a:custGeom>
              <a:avLst/>
              <a:gdLst/>
              <a:ahLst/>
              <a:cxnLst/>
              <a:rect l="l" t="t" r="r" b="b"/>
              <a:pathLst>
                <a:path w="31475" h="38616" extrusionOk="0">
                  <a:moveTo>
                    <a:pt x="30012" y="24796"/>
                  </a:moveTo>
                  <a:lnTo>
                    <a:pt x="16386" y="4029"/>
                  </a:lnTo>
                  <a:cubicBezTo>
                    <a:pt x="13682" y="-92"/>
                    <a:pt x="8150" y="-1239"/>
                    <a:pt x="4029" y="1464"/>
                  </a:cubicBezTo>
                  <a:cubicBezTo>
                    <a:pt x="-91" y="4168"/>
                    <a:pt x="-1240" y="9700"/>
                    <a:pt x="1464" y="13820"/>
                  </a:cubicBezTo>
                  <a:lnTo>
                    <a:pt x="15091" y="34586"/>
                  </a:lnTo>
                  <a:cubicBezTo>
                    <a:pt x="16805" y="37198"/>
                    <a:pt x="19654" y="38616"/>
                    <a:pt x="22560" y="38616"/>
                  </a:cubicBezTo>
                  <a:cubicBezTo>
                    <a:pt x="24240" y="38616"/>
                    <a:pt x="25938" y="38143"/>
                    <a:pt x="27446" y="37153"/>
                  </a:cubicBezTo>
                  <a:cubicBezTo>
                    <a:pt x="31567" y="34450"/>
                    <a:pt x="32716" y="28917"/>
                    <a:pt x="30012" y="247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32"/>
            <p:cNvSpPr/>
            <p:nvPr/>
          </p:nvSpPr>
          <p:spPr>
            <a:xfrm>
              <a:off x="7331605" y="2152718"/>
              <a:ext cx="36841" cy="33816"/>
            </a:xfrm>
            <a:custGeom>
              <a:avLst/>
              <a:gdLst/>
              <a:ahLst/>
              <a:cxnLst/>
              <a:rect l="l" t="t" r="r" b="b"/>
              <a:pathLst>
                <a:path w="36841" h="33816" extrusionOk="0">
                  <a:moveTo>
                    <a:pt x="33660" y="18063"/>
                  </a:moveTo>
                  <a:lnTo>
                    <a:pt x="14667" y="2095"/>
                  </a:lnTo>
                  <a:cubicBezTo>
                    <a:pt x="10894" y="-1079"/>
                    <a:pt x="5265" y="-591"/>
                    <a:pt x="2094" y="3181"/>
                  </a:cubicBezTo>
                  <a:cubicBezTo>
                    <a:pt x="-1078" y="6954"/>
                    <a:pt x="-591" y="12583"/>
                    <a:pt x="3182" y="15754"/>
                  </a:cubicBezTo>
                  <a:lnTo>
                    <a:pt x="22174" y="31723"/>
                  </a:lnTo>
                  <a:cubicBezTo>
                    <a:pt x="23846" y="33130"/>
                    <a:pt x="25885" y="33817"/>
                    <a:pt x="27912" y="33817"/>
                  </a:cubicBezTo>
                  <a:cubicBezTo>
                    <a:pt x="30456" y="33817"/>
                    <a:pt x="32982" y="32735"/>
                    <a:pt x="34748" y="30636"/>
                  </a:cubicBezTo>
                  <a:cubicBezTo>
                    <a:pt x="37920" y="26863"/>
                    <a:pt x="37432" y="21234"/>
                    <a:pt x="33660" y="180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32"/>
            <p:cNvSpPr/>
            <p:nvPr/>
          </p:nvSpPr>
          <p:spPr>
            <a:xfrm>
              <a:off x="7290396" y="2221268"/>
              <a:ext cx="40610" cy="27674"/>
            </a:xfrm>
            <a:custGeom>
              <a:avLst/>
              <a:gdLst/>
              <a:ahLst/>
              <a:cxnLst/>
              <a:rect l="l" t="t" r="r" b="b"/>
              <a:pathLst>
                <a:path w="40610" h="27674" extrusionOk="0">
                  <a:moveTo>
                    <a:pt x="35221" y="10557"/>
                  </a:moveTo>
                  <a:lnTo>
                    <a:pt x="12462" y="733"/>
                  </a:lnTo>
                  <a:cubicBezTo>
                    <a:pt x="7936" y="-1220"/>
                    <a:pt x="2685" y="864"/>
                    <a:pt x="733" y="5390"/>
                  </a:cubicBezTo>
                  <a:cubicBezTo>
                    <a:pt x="-1220" y="9914"/>
                    <a:pt x="865" y="15165"/>
                    <a:pt x="5390" y="17118"/>
                  </a:cubicBezTo>
                  <a:lnTo>
                    <a:pt x="28149" y="26942"/>
                  </a:lnTo>
                  <a:cubicBezTo>
                    <a:pt x="29302" y="27439"/>
                    <a:pt x="30501" y="27675"/>
                    <a:pt x="31680" y="27675"/>
                  </a:cubicBezTo>
                  <a:cubicBezTo>
                    <a:pt x="35134" y="27675"/>
                    <a:pt x="38423" y="25658"/>
                    <a:pt x="39878" y="22285"/>
                  </a:cubicBezTo>
                  <a:cubicBezTo>
                    <a:pt x="41831" y="17760"/>
                    <a:pt x="39746" y="12509"/>
                    <a:pt x="35221" y="105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32"/>
            <p:cNvSpPr/>
            <p:nvPr/>
          </p:nvSpPr>
          <p:spPr>
            <a:xfrm>
              <a:off x="7270532" y="2298807"/>
              <a:ext cx="42460" cy="20700"/>
            </a:xfrm>
            <a:custGeom>
              <a:avLst/>
              <a:gdLst/>
              <a:ahLst/>
              <a:cxnLst/>
              <a:rect l="l" t="t" r="r" b="b"/>
              <a:pathLst>
                <a:path w="42460" h="20700" extrusionOk="0">
                  <a:moveTo>
                    <a:pt x="34562" y="2910"/>
                  </a:moveTo>
                  <a:lnTo>
                    <a:pt x="9951" y="61"/>
                  </a:lnTo>
                  <a:cubicBezTo>
                    <a:pt x="5054" y="-509"/>
                    <a:pt x="628" y="3004"/>
                    <a:pt x="60" y="7899"/>
                  </a:cubicBezTo>
                  <a:cubicBezTo>
                    <a:pt x="-507" y="12794"/>
                    <a:pt x="3003" y="17223"/>
                    <a:pt x="7899" y="17790"/>
                  </a:cubicBezTo>
                  <a:lnTo>
                    <a:pt x="32509" y="20640"/>
                  </a:lnTo>
                  <a:cubicBezTo>
                    <a:pt x="32858" y="20680"/>
                    <a:pt x="33203" y="20701"/>
                    <a:pt x="33547" y="20701"/>
                  </a:cubicBezTo>
                  <a:cubicBezTo>
                    <a:pt x="38016" y="20701"/>
                    <a:pt x="41874" y="17349"/>
                    <a:pt x="42400" y="12801"/>
                  </a:cubicBezTo>
                  <a:cubicBezTo>
                    <a:pt x="42968" y="7906"/>
                    <a:pt x="39458" y="3478"/>
                    <a:pt x="34562" y="29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32"/>
            <p:cNvSpPr/>
            <p:nvPr/>
          </p:nvSpPr>
          <p:spPr>
            <a:xfrm>
              <a:off x="7273680" y="2374446"/>
              <a:ext cx="42241" cy="22213"/>
            </a:xfrm>
            <a:custGeom>
              <a:avLst/>
              <a:gdLst/>
              <a:ahLst/>
              <a:cxnLst/>
              <a:rect l="l" t="t" r="r" b="b"/>
              <a:pathLst>
                <a:path w="42241" h="22213" extrusionOk="0">
                  <a:moveTo>
                    <a:pt x="42100" y="7354"/>
                  </a:moveTo>
                  <a:cubicBezTo>
                    <a:pt x="41233" y="2502"/>
                    <a:pt x="36598" y="-726"/>
                    <a:pt x="31744" y="141"/>
                  </a:cubicBezTo>
                  <a:lnTo>
                    <a:pt x="7354" y="4504"/>
                  </a:lnTo>
                  <a:cubicBezTo>
                    <a:pt x="2503" y="5371"/>
                    <a:pt x="-727" y="10008"/>
                    <a:pt x="141" y="14859"/>
                  </a:cubicBezTo>
                  <a:cubicBezTo>
                    <a:pt x="913" y="19179"/>
                    <a:pt x="4676" y="22213"/>
                    <a:pt x="8915" y="22213"/>
                  </a:cubicBezTo>
                  <a:cubicBezTo>
                    <a:pt x="9436" y="22213"/>
                    <a:pt x="9966" y="22168"/>
                    <a:pt x="10497" y="22073"/>
                  </a:cubicBezTo>
                  <a:lnTo>
                    <a:pt x="34888" y="17710"/>
                  </a:lnTo>
                  <a:cubicBezTo>
                    <a:pt x="39739" y="16842"/>
                    <a:pt x="42968" y="12205"/>
                    <a:pt x="42100" y="73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32"/>
            <p:cNvSpPr/>
            <p:nvPr/>
          </p:nvSpPr>
          <p:spPr>
            <a:xfrm>
              <a:off x="7299578" y="2443327"/>
              <a:ext cx="39966" cy="29057"/>
            </a:xfrm>
            <a:custGeom>
              <a:avLst/>
              <a:gdLst/>
              <a:ahLst/>
              <a:cxnLst/>
              <a:rect l="l" t="t" r="r" b="b"/>
              <a:pathLst>
                <a:path w="39966" h="29057" extrusionOk="0">
                  <a:moveTo>
                    <a:pt x="39001" y="4891"/>
                  </a:moveTo>
                  <a:cubicBezTo>
                    <a:pt x="36773" y="495"/>
                    <a:pt x="31401" y="-1261"/>
                    <a:pt x="27007" y="964"/>
                  </a:cubicBezTo>
                  <a:lnTo>
                    <a:pt x="4892" y="12171"/>
                  </a:lnTo>
                  <a:cubicBezTo>
                    <a:pt x="495" y="14400"/>
                    <a:pt x="-1262" y="19769"/>
                    <a:pt x="965" y="24165"/>
                  </a:cubicBezTo>
                  <a:cubicBezTo>
                    <a:pt x="2538" y="27268"/>
                    <a:pt x="5676" y="29057"/>
                    <a:pt x="8933" y="29057"/>
                  </a:cubicBezTo>
                  <a:cubicBezTo>
                    <a:pt x="10289" y="29057"/>
                    <a:pt x="11667" y="28746"/>
                    <a:pt x="12959" y="28091"/>
                  </a:cubicBezTo>
                  <a:lnTo>
                    <a:pt x="35074" y="16884"/>
                  </a:lnTo>
                  <a:cubicBezTo>
                    <a:pt x="39471" y="14656"/>
                    <a:pt x="41228" y="9286"/>
                    <a:pt x="39001" y="4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32"/>
            <p:cNvSpPr/>
            <p:nvPr/>
          </p:nvSpPr>
          <p:spPr>
            <a:xfrm>
              <a:off x="7346043" y="2502501"/>
              <a:ext cx="35827" cy="34955"/>
            </a:xfrm>
            <a:custGeom>
              <a:avLst/>
              <a:gdLst/>
              <a:ahLst/>
              <a:cxnLst/>
              <a:rect l="l" t="t" r="r" b="b"/>
              <a:pathLst>
                <a:path w="35827" h="34955" extrusionOk="0">
                  <a:moveTo>
                    <a:pt x="33368" y="2772"/>
                  </a:moveTo>
                  <a:cubicBezTo>
                    <a:pt x="29971" y="-798"/>
                    <a:pt x="24323" y="-938"/>
                    <a:pt x="20752" y="2458"/>
                  </a:cubicBezTo>
                  <a:lnTo>
                    <a:pt x="2773" y="19567"/>
                  </a:lnTo>
                  <a:cubicBezTo>
                    <a:pt x="-798" y="22964"/>
                    <a:pt x="-939" y="28613"/>
                    <a:pt x="2460" y="32184"/>
                  </a:cubicBezTo>
                  <a:cubicBezTo>
                    <a:pt x="4213" y="34028"/>
                    <a:pt x="6567" y="34956"/>
                    <a:pt x="8925" y="34956"/>
                  </a:cubicBezTo>
                  <a:cubicBezTo>
                    <a:pt x="11135" y="34956"/>
                    <a:pt x="13349" y="34140"/>
                    <a:pt x="15075" y="32498"/>
                  </a:cubicBezTo>
                  <a:lnTo>
                    <a:pt x="33055" y="15389"/>
                  </a:lnTo>
                  <a:cubicBezTo>
                    <a:pt x="36626" y="11992"/>
                    <a:pt x="36766" y="6343"/>
                    <a:pt x="33368" y="27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32"/>
            <p:cNvSpPr/>
            <p:nvPr/>
          </p:nvSpPr>
          <p:spPr>
            <a:xfrm>
              <a:off x="7442198" y="2272306"/>
              <a:ext cx="52441" cy="52999"/>
            </a:xfrm>
            <a:custGeom>
              <a:avLst/>
              <a:gdLst/>
              <a:ahLst/>
              <a:cxnLst/>
              <a:rect l="l" t="t" r="r" b="b"/>
              <a:pathLst>
                <a:path w="52441" h="52999" extrusionOk="0">
                  <a:moveTo>
                    <a:pt x="37569" y="0"/>
                  </a:moveTo>
                  <a:lnTo>
                    <a:pt x="14873" y="0"/>
                  </a:lnTo>
                  <a:cubicBezTo>
                    <a:pt x="6671" y="0"/>
                    <a:pt x="0" y="6671"/>
                    <a:pt x="0" y="14873"/>
                  </a:cubicBezTo>
                  <a:lnTo>
                    <a:pt x="0" y="38127"/>
                  </a:lnTo>
                  <a:cubicBezTo>
                    <a:pt x="0" y="46328"/>
                    <a:pt x="6671" y="53000"/>
                    <a:pt x="14873" y="53000"/>
                  </a:cubicBezTo>
                  <a:lnTo>
                    <a:pt x="37569" y="53000"/>
                  </a:lnTo>
                  <a:cubicBezTo>
                    <a:pt x="45770" y="53000"/>
                    <a:pt x="52442" y="46328"/>
                    <a:pt x="52442" y="38127"/>
                  </a:cubicBezTo>
                  <a:lnTo>
                    <a:pt x="52442" y="14873"/>
                  </a:lnTo>
                  <a:cubicBezTo>
                    <a:pt x="52442" y="6671"/>
                    <a:pt x="45770" y="0"/>
                    <a:pt x="37569" y="0"/>
                  </a:cubicBezTo>
                  <a:close/>
                  <a:moveTo>
                    <a:pt x="34594" y="35152"/>
                  </a:moveTo>
                  <a:lnTo>
                    <a:pt x="17847" y="35152"/>
                  </a:lnTo>
                  <a:lnTo>
                    <a:pt x="17847" y="17847"/>
                  </a:lnTo>
                  <a:lnTo>
                    <a:pt x="34594" y="17847"/>
                  </a:lnTo>
                  <a:lnTo>
                    <a:pt x="34594" y="351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32"/>
            <p:cNvSpPr/>
            <p:nvPr/>
          </p:nvSpPr>
          <p:spPr>
            <a:xfrm>
              <a:off x="7482907" y="2203913"/>
              <a:ext cx="52441" cy="52999"/>
            </a:xfrm>
            <a:custGeom>
              <a:avLst/>
              <a:gdLst/>
              <a:ahLst/>
              <a:cxnLst/>
              <a:rect l="l" t="t" r="r" b="b"/>
              <a:pathLst>
                <a:path w="52441" h="52999" extrusionOk="0">
                  <a:moveTo>
                    <a:pt x="37569" y="0"/>
                  </a:moveTo>
                  <a:lnTo>
                    <a:pt x="14873" y="0"/>
                  </a:lnTo>
                  <a:cubicBezTo>
                    <a:pt x="6671" y="0"/>
                    <a:pt x="0" y="6671"/>
                    <a:pt x="0" y="14873"/>
                  </a:cubicBezTo>
                  <a:lnTo>
                    <a:pt x="0" y="38127"/>
                  </a:lnTo>
                  <a:cubicBezTo>
                    <a:pt x="0" y="46328"/>
                    <a:pt x="6671" y="53000"/>
                    <a:pt x="14873" y="53000"/>
                  </a:cubicBezTo>
                  <a:lnTo>
                    <a:pt x="37569" y="53000"/>
                  </a:lnTo>
                  <a:cubicBezTo>
                    <a:pt x="45770" y="53000"/>
                    <a:pt x="52442" y="46328"/>
                    <a:pt x="52442" y="38127"/>
                  </a:cubicBezTo>
                  <a:lnTo>
                    <a:pt x="52442" y="14873"/>
                  </a:lnTo>
                  <a:cubicBezTo>
                    <a:pt x="52442" y="6671"/>
                    <a:pt x="45770" y="0"/>
                    <a:pt x="37569" y="0"/>
                  </a:cubicBezTo>
                  <a:close/>
                  <a:moveTo>
                    <a:pt x="34594" y="35152"/>
                  </a:moveTo>
                  <a:lnTo>
                    <a:pt x="17847" y="35152"/>
                  </a:lnTo>
                  <a:lnTo>
                    <a:pt x="17847" y="17847"/>
                  </a:lnTo>
                  <a:lnTo>
                    <a:pt x="34594" y="17847"/>
                  </a:lnTo>
                  <a:lnTo>
                    <a:pt x="34594" y="351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33"/>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AI Tech Infographics</a:t>
            </a:r>
            <a:endParaRPr/>
          </a:p>
        </p:txBody>
      </p:sp>
      <p:sp>
        <p:nvSpPr>
          <p:cNvPr id="1519" name="Google Shape;1519;p33"/>
          <p:cNvSpPr txBox="1"/>
          <p:nvPr/>
        </p:nvSpPr>
        <p:spPr>
          <a:xfrm>
            <a:off x="3072000" y="4841650"/>
            <a:ext cx="3000000" cy="16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Montserrat"/>
                <a:ea typeface="Montserrat"/>
                <a:cs typeface="Montserrat"/>
                <a:sym typeface="Montserrat"/>
              </a:rPr>
              <a:t>This template has been created by </a:t>
            </a:r>
            <a:r>
              <a:rPr lang="en" sz="8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endParaRPr sz="800" b="1">
              <a:solidFill>
                <a:schemeClr val="dk1"/>
              </a:solidFill>
              <a:latin typeface="Montserrat"/>
              <a:ea typeface="Montserrat"/>
              <a:cs typeface="Montserrat"/>
              <a:sym typeface="Montserrat"/>
            </a:endParaRPr>
          </a:p>
        </p:txBody>
      </p:sp>
      <p:sp>
        <p:nvSpPr>
          <p:cNvPr id="1520" name="Google Shape;1520;p33"/>
          <p:cNvSpPr/>
          <p:nvPr/>
        </p:nvSpPr>
        <p:spPr>
          <a:xfrm rot="5400000">
            <a:off x="4178397" y="1744588"/>
            <a:ext cx="796500" cy="7494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521" name="Google Shape;1521;p33"/>
          <p:cNvSpPr txBox="1"/>
          <p:nvPr/>
        </p:nvSpPr>
        <p:spPr>
          <a:xfrm>
            <a:off x="3880050" y="2509238"/>
            <a:ext cx="1383900" cy="43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Montserrat SemiBold"/>
                <a:ea typeface="Montserrat SemiBold"/>
                <a:cs typeface="Montserrat SemiBold"/>
                <a:sym typeface="Montserrat SemiBold"/>
              </a:rPr>
              <a:t>Research</a:t>
            </a:r>
            <a:endParaRPr sz="1600">
              <a:solidFill>
                <a:schemeClr val="dk1"/>
              </a:solidFill>
              <a:latin typeface="Montserrat SemiBold"/>
              <a:ea typeface="Montserrat SemiBold"/>
              <a:cs typeface="Montserrat SemiBold"/>
              <a:sym typeface="Montserrat SemiBold"/>
            </a:endParaRPr>
          </a:p>
        </p:txBody>
      </p:sp>
      <p:grpSp>
        <p:nvGrpSpPr>
          <p:cNvPr id="1522" name="Google Shape;1522;p33"/>
          <p:cNvGrpSpPr/>
          <p:nvPr/>
        </p:nvGrpSpPr>
        <p:grpSpPr>
          <a:xfrm>
            <a:off x="4390506" y="1929037"/>
            <a:ext cx="372283" cy="380501"/>
            <a:chOff x="7241199" y="4130056"/>
            <a:chExt cx="596035" cy="609192"/>
          </a:xfrm>
        </p:grpSpPr>
        <p:sp>
          <p:nvSpPr>
            <p:cNvPr id="1523" name="Google Shape;1523;p33"/>
            <p:cNvSpPr/>
            <p:nvPr/>
          </p:nvSpPr>
          <p:spPr>
            <a:xfrm>
              <a:off x="7279347" y="4172734"/>
              <a:ext cx="500028" cy="540507"/>
            </a:xfrm>
            <a:custGeom>
              <a:avLst/>
              <a:gdLst/>
              <a:ahLst/>
              <a:cxnLst/>
              <a:rect l="l" t="t" r="r" b="b"/>
              <a:pathLst>
                <a:path w="500028" h="540507" extrusionOk="0">
                  <a:moveTo>
                    <a:pt x="446706" y="245235"/>
                  </a:moveTo>
                  <a:lnTo>
                    <a:pt x="446706" y="109499"/>
                  </a:lnTo>
                  <a:cubicBezTo>
                    <a:pt x="446706" y="60076"/>
                    <a:pt x="406461" y="19868"/>
                    <a:pt x="356993" y="19868"/>
                  </a:cubicBezTo>
                  <a:cubicBezTo>
                    <a:pt x="346335" y="19868"/>
                    <a:pt x="336107" y="21743"/>
                    <a:pt x="326615" y="25167"/>
                  </a:cubicBezTo>
                  <a:cubicBezTo>
                    <a:pt x="316828" y="10041"/>
                    <a:pt x="299812" y="1"/>
                    <a:pt x="280482" y="1"/>
                  </a:cubicBezTo>
                  <a:lnTo>
                    <a:pt x="263439" y="1"/>
                  </a:lnTo>
                  <a:cubicBezTo>
                    <a:pt x="258511" y="1"/>
                    <a:pt x="254515" y="3997"/>
                    <a:pt x="254515" y="8925"/>
                  </a:cubicBezTo>
                  <a:cubicBezTo>
                    <a:pt x="254515" y="13853"/>
                    <a:pt x="258511" y="17849"/>
                    <a:pt x="263439" y="17849"/>
                  </a:cubicBezTo>
                  <a:lnTo>
                    <a:pt x="280479" y="17849"/>
                  </a:lnTo>
                  <a:cubicBezTo>
                    <a:pt x="300915" y="17849"/>
                    <a:pt x="317542" y="34455"/>
                    <a:pt x="317542" y="54867"/>
                  </a:cubicBezTo>
                  <a:lnTo>
                    <a:pt x="317542" y="78313"/>
                  </a:lnTo>
                  <a:cubicBezTo>
                    <a:pt x="305552" y="77417"/>
                    <a:pt x="291859" y="76903"/>
                    <a:pt x="276123" y="76903"/>
                  </a:cubicBezTo>
                  <a:lnTo>
                    <a:pt x="274344" y="76903"/>
                  </a:lnTo>
                  <a:cubicBezTo>
                    <a:pt x="237118" y="76903"/>
                    <a:pt x="190025" y="79112"/>
                    <a:pt x="156005" y="96333"/>
                  </a:cubicBezTo>
                  <a:cubicBezTo>
                    <a:pt x="141473" y="103690"/>
                    <a:pt x="130037" y="113228"/>
                    <a:pt x="121610" y="125059"/>
                  </a:cubicBezTo>
                  <a:lnTo>
                    <a:pt x="121610" y="54865"/>
                  </a:lnTo>
                  <a:cubicBezTo>
                    <a:pt x="121610" y="34454"/>
                    <a:pt x="138237" y="17847"/>
                    <a:pt x="158673" y="17847"/>
                  </a:cubicBezTo>
                  <a:lnTo>
                    <a:pt x="202758" y="17847"/>
                  </a:lnTo>
                  <a:cubicBezTo>
                    <a:pt x="207686" y="17847"/>
                    <a:pt x="211681" y="13852"/>
                    <a:pt x="211681" y="8924"/>
                  </a:cubicBezTo>
                  <a:cubicBezTo>
                    <a:pt x="211681" y="3995"/>
                    <a:pt x="207686" y="0"/>
                    <a:pt x="202758" y="0"/>
                  </a:cubicBezTo>
                  <a:lnTo>
                    <a:pt x="158675" y="0"/>
                  </a:lnTo>
                  <a:cubicBezTo>
                    <a:pt x="128397" y="0"/>
                    <a:pt x="103764" y="24613"/>
                    <a:pt x="103764" y="54865"/>
                  </a:cubicBezTo>
                  <a:lnTo>
                    <a:pt x="103764" y="152412"/>
                  </a:lnTo>
                  <a:lnTo>
                    <a:pt x="78078" y="152412"/>
                  </a:lnTo>
                  <a:cubicBezTo>
                    <a:pt x="77432" y="152357"/>
                    <a:pt x="76060" y="151668"/>
                    <a:pt x="75670" y="151233"/>
                  </a:cubicBezTo>
                  <a:lnTo>
                    <a:pt x="55203" y="123739"/>
                  </a:lnTo>
                  <a:cubicBezTo>
                    <a:pt x="59035" y="121045"/>
                    <a:pt x="61550" y="116600"/>
                    <a:pt x="61550" y="111570"/>
                  </a:cubicBezTo>
                  <a:lnTo>
                    <a:pt x="61550" y="79810"/>
                  </a:lnTo>
                  <a:cubicBezTo>
                    <a:pt x="61550" y="71609"/>
                    <a:pt x="54879" y="64937"/>
                    <a:pt x="46677" y="64937"/>
                  </a:cubicBezTo>
                  <a:lnTo>
                    <a:pt x="14873" y="64937"/>
                  </a:lnTo>
                  <a:cubicBezTo>
                    <a:pt x="6671" y="64937"/>
                    <a:pt x="0" y="71609"/>
                    <a:pt x="0" y="79810"/>
                  </a:cubicBezTo>
                  <a:lnTo>
                    <a:pt x="0" y="111570"/>
                  </a:lnTo>
                  <a:cubicBezTo>
                    <a:pt x="0" y="119772"/>
                    <a:pt x="6671" y="126443"/>
                    <a:pt x="14873" y="126443"/>
                  </a:cubicBezTo>
                  <a:lnTo>
                    <a:pt x="34967" y="126443"/>
                  </a:lnTo>
                  <a:lnTo>
                    <a:pt x="61352" y="161891"/>
                  </a:lnTo>
                  <a:cubicBezTo>
                    <a:pt x="64961" y="166739"/>
                    <a:pt x="71967" y="170259"/>
                    <a:pt x="78011" y="170259"/>
                  </a:cubicBezTo>
                  <a:lnTo>
                    <a:pt x="103764" y="170259"/>
                  </a:lnTo>
                  <a:lnTo>
                    <a:pt x="103764" y="245238"/>
                  </a:lnTo>
                  <a:cubicBezTo>
                    <a:pt x="73873" y="248176"/>
                    <a:pt x="50442" y="273431"/>
                    <a:pt x="50442" y="304056"/>
                  </a:cubicBezTo>
                  <a:lnTo>
                    <a:pt x="50442" y="309481"/>
                  </a:lnTo>
                  <a:cubicBezTo>
                    <a:pt x="50442" y="341679"/>
                    <a:pt x="76345" y="367929"/>
                    <a:pt x="108422" y="368558"/>
                  </a:cubicBezTo>
                  <a:cubicBezTo>
                    <a:pt x="121702" y="424099"/>
                    <a:pt x="162265" y="469170"/>
                    <a:pt x="215119" y="488783"/>
                  </a:cubicBezTo>
                  <a:lnTo>
                    <a:pt x="215119" y="525634"/>
                  </a:lnTo>
                  <a:cubicBezTo>
                    <a:pt x="215119" y="533835"/>
                    <a:pt x="221790" y="540507"/>
                    <a:pt x="229992" y="540507"/>
                  </a:cubicBezTo>
                  <a:lnTo>
                    <a:pt x="258680" y="540507"/>
                  </a:lnTo>
                  <a:cubicBezTo>
                    <a:pt x="263608" y="540507"/>
                    <a:pt x="267604" y="536511"/>
                    <a:pt x="267604" y="531583"/>
                  </a:cubicBezTo>
                  <a:cubicBezTo>
                    <a:pt x="267604" y="526655"/>
                    <a:pt x="263608" y="522659"/>
                    <a:pt x="258680" y="522659"/>
                  </a:cubicBezTo>
                  <a:lnTo>
                    <a:pt x="232968" y="522659"/>
                  </a:lnTo>
                  <a:lnTo>
                    <a:pt x="232968" y="494303"/>
                  </a:lnTo>
                  <a:cubicBezTo>
                    <a:pt x="246221" y="497614"/>
                    <a:pt x="260080" y="499384"/>
                    <a:pt x="274345" y="499384"/>
                  </a:cubicBezTo>
                  <a:lnTo>
                    <a:pt x="276124" y="499384"/>
                  </a:lnTo>
                  <a:cubicBezTo>
                    <a:pt x="276125" y="499384"/>
                    <a:pt x="276125" y="499384"/>
                    <a:pt x="276127" y="499384"/>
                  </a:cubicBezTo>
                  <a:cubicBezTo>
                    <a:pt x="290095" y="499384"/>
                    <a:pt x="304012" y="497652"/>
                    <a:pt x="317501" y="494295"/>
                  </a:cubicBezTo>
                  <a:lnTo>
                    <a:pt x="317501" y="522660"/>
                  </a:lnTo>
                  <a:lnTo>
                    <a:pt x="312222" y="522660"/>
                  </a:lnTo>
                  <a:cubicBezTo>
                    <a:pt x="307294" y="522660"/>
                    <a:pt x="303298" y="526656"/>
                    <a:pt x="303298" y="531584"/>
                  </a:cubicBezTo>
                  <a:cubicBezTo>
                    <a:pt x="303298" y="536512"/>
                    <a:pt x="307294" y="540508"/>
                    <a:pt x="312222" y="540508"/>
                  </a:cubicBezTo>
                  <a:lnTo>
                    <a:pt x="320476" y="540508"/>
                  </a:lnTo>
                  <a:cubicBezTo>
                    <a:pt x="328677" y="540508"/>
                    <a:pt x="335349" y="533836"/>
                    <a:pt x="335349" y="525635"/>
                  </a:cubicBezTo>
                  <a:lnTo>
                    <a:pt x="335349" y="488791"/>
                  </a:lnTo>
                  <a:cubicBezTo>
                    <a:pt x="342305" y="486225"/>
                    <a:pt x="349095" y="483223"/>
                    <a:pt x="355650" y="479766"/>
                  </a:cubicBezTo>
                  <a:cubicBezTo>
                    <a:pt x="360009" y="477467"/>
                    <a:pt x="361679" y="472069"/>
                    <a:pt x="359380" y="467709"/>
                  </a:cubicBezTo>
                  <a:cubicBezTo>
                    <a:pt x="357081" y="463350"/>
                    <a:pt x="351685" y="461680"/>
                    <a:pt x="347323" y="463978"/>
                  </a:cubicBezTo>
                  <a:cubicBezTo>
                    <a:pt x="325546" y="475463"/>
                    <a:pt x="300925" y="481535"/>
                    <a:pt x="276124" y="481534"/>
                  </a:cubicBezTo>
                  <a:lnTo>
                    <a:pt x="274345" y="481534"/>
                  </a:lnTo>
                  <a:cubicBezTo>
                    <a:pt x="190128" y="481534"/>
                    <a:pt x="121611" y="413089"/>
                    <a:pt x="121611" y="328959"/>
                  </a:cubicBezTo>
                  <a:lnTo>
                    <a:pt x="121611" y="189654"/>
                  </a:lnTo>
                  <a:cubicBezTo>
                    <a:pt x="121611" y="182750"/>
                    <a:pt x="122060" y="176296"/>
                    <a:pt x="122956" y="170258"/>
                  </a:cubicBezTo>
                  <a:lnTo>
                    <a:pt x="146761" y="170258"/>
                  </a:lnTo>
                  <a:cubicBezTo>
                    <a:pt x="151689" y="170258"/>
                    <a:pt x="155685" y="166262"/>
                    <a:pt x="155685" y="161334"/>
                  </a:cubicBezTo>
                  <a:cubicBezTo>
                    <a:pt x="155685" y="156406"/>
                    <a:pt x="151689" y="152410"/>
                    <a:pt x="146761" y="152410"/>
                  </a:cubicBezTo>
                  <a:lnTo>
                    <a:pt x="127358" y="152410"/>
                  </a:lnTo>
                  <a:cubicBezTo>
                    <a:pt x="133844" y="134532"/>
                    <a:pt x="145916" y="121441"/>
                    <a:pt x="164067" y="112253"/>
                  </a:cubicBezTo>
                  <a:cubicBezTo>
                    <a:pt x="187985" y="100147"/>
                    <a:pt x="221996" y="94747"/>
                    <a:pt x="274346" y="94747"/>
                  </a:cubicBezTo>
                  <a:lnTo>
                    <a:pt x="276125" y="94747"/>
                  </a:lnTo>
                  <a:cubicBezTo>
                    <a:pt x="328476" y="94747"/>
                    <a:pt x="362487" y="100147"/>
                    <a:pt x="386404" y="112253"/>
                  </a:cubicBezTo>
                  <a:cubicBezTo>
                    <a:pt x="415369" y="126914"/>
                    <a:pt x="428859" y="151509"/>
                    <a:pt x="428859" y="189653"/>
                  </a:cubicBezTo>
                  <a:lnTo>
                    <a:pt x="428859" y="328958"/>
                  </a:lnTo>
                  <a:cubicBezTo>
                    <a:pt x="428859" y="364484"/>
                    <a:pt x="416370" y="399076"/>
                    <a:pt x="393693" y="426359"/>
                  </a:cubicBezTo>
                  <a:cubicBezTo>
                    <a:pt x="390543" y="430149"/>
                    <a:pt x="391061" y="435775"/>
                    <a:pt x="394852" y="438925"/>
                  </a:cubicBezTo>
                  <a:cubicBezTo>
                    <a:pt x="398642" y="442074"/>
                    <a:pt x="404270" y="441558"/>
                    <a:pt x="407418" y="437766"/>
                  </a:cubicBezTo>
                  <a:cubicBezTo>
                    <a:pt x="424192" y="417585"/>
                    <a:pt x="435970" y="393825"/>
                    <a:pt x="442019" y="368556"/>
                  </a:cubicBezTo>
                  <a:cubicBezTo>
                    <a:pt x="474109" y="367941"/>
                    <a:pt x="500028" y="341685"/>
                    <a:pt x="500028" y="309477"/>
                  </a:cubicBezTo>
                  <a:lnTo>
                    <a:pt x="500028" y="304053"/>
                  </a:lnTo>
                  <a:cubicBezTo>
                    <a:pt x="500028" y="273428"/>
                    <a:pt x="476597" y="248174"/>
                    <a:pt x="446706" y="245235"/>
                  </a:cubicBezTo>
                  <a:close/>
                  <a:moveTo>
                    <a:pt x="43701" y="108597"/>
                  </a:moveTo>
                  <a:lnTo>
                    <a:pt x="17847" y="108597"/>
                  </a:lnTo>
                  <a:lnTo>
                    <a:pt x="17847" y="82786"/>
                  </a:lnTo>
                  <a:lnTo>
                    <a:pt x="43701" y="82786"/>
                  </a:lnTo>
                  <a:lnTo>
                    <a:pt x="43701" y="108597"/>
                  </a:lnTo>
                  <a:close/>
                  <a:moveTo>
                    <a:pt x="68289" y="309480"/>
                  </a:moveTo>
                  <a:lnTo>
                    <a:pt x="68289" y="304055"/>
                  </a:lnTo>
                  <a:cubicBezTo>
                    <a:pt x="68289" y="283283"/>
                    <a:pt x="83740" y="266056"/>
                    <a:pt x="103764" y="263214"/>
                  </a:cubicBezTo>
                  <a:lnTo>
                    <a:pt x="103764" y="288296"/>
                  </a:lnTo>
                  <a:lnTo>
                    <a:pt x="103764" y="297843"/>
                  </a:lnTo>
                  <a:lnTo>
                    <a:pt x="93650" y="297843"/>
                  </a:lnTo>
                  <a:cubicBezTo>
                    <a:pt x="88722" y="297843"/>
                    <a:pt x="84727" y="301838"/>
                    <a:pt x="84727" y="306767"/>
                  </a:cubicBezTo>
                  <a:cubicBezTo>
                    <a:pt x="84727" y="311695"/>
                    <a:pt x="88722" y="315690"/>
                    <a:pt x="93650" y="315690"/>
                  </a:cubicBezTo>
                  <a:lnTo>
                    <a:pt x="103764" y="315690"/>
                  </a:lnTo>
                  <a:lnTo>
                    <a:pt x="103764" y="328958"/>
                  </a:lnTo>
                  <a:cubicBezTo>
                    <a:pt x="103764" y="336251"/>
                    <a:pt x="104227" y="343437"/>
                    <a:pt x="105120" y="350492"/>
                  </a:cubicBezTo>
                  <a:cubicBezTo>
                    <a:pt x="84441" y="348256"/>
                    <a:pt x="68289" y="330719"/>
                    <a:pt x="68289" y="309480"/>
                  </a:cubicBezTo>
                  <a:close/>
                  <a:moveTo>
                    <a:pt x="428856" y="125056"/>
                  </a:moveTo>
                  <a:cubicBezTo>
                    <a:pt x="420430" y="113225"/>
                    <a:pt x="408995" y="103687"/>
                    <a:pt x="394462" y="96331"/>
                  </a:cubicBezTo>
                  <a:cubicBezTo>
                    <a:pt x="382685" y="90370"/>
                    <a:pt x="365807" y="83829"/>
                    <a:pt x="335389" y="80061"/>
                  </a:cubicBezTo>
                  <a:lnTo>
                    <a:pt x="335389" y="54865"/>
                  </a:lnTo>
                  <a:cubicBezTo>
                    <a:pt x="335389" y="50291"/>
                    <a:pt x="334817" y="45847"/>
                    <a:pt x="333756" y="41595"/>
                  </a:cubicBezTo>
                  <a:cubicBezTo>
                    <a:pt x="341051" y="39095"/>
                    <a:pt x="348859" y="37714"/>
                    <a:pt x="356991" y="37714"/>
                  </a:cubicBezTo>
                  <a:cubicBezTo>
                    <a:pt x="396618" y="37714"/>
                    <a:pt x="428856" y="69916"/>
                    <a:pt x="428856" y="109498"/>
                  </a:cubicBezTo>
                  <a:lnTo>
                    <a:pt x="428856" y="125056"/>
                  </a:lnTo>
                  <a:close/>
                  <a:moveTo>
                    <a:pt x="482179" y="309480"/>
                  </a:moveTo>
                  <a:cubicBezTo>
                    <a:pt x="482179" y="330726"/>
                    <a:pt x="466015" y="348269"/>
                    <a:pt x="445325" y="350495"/>
                  </a:cubicBezTo>
                  <a:cubicBezTo>
                    <a:pt x="446236" y="343380"/>
                    <a:pt x="446704" y="336188"/>
                    <a:pt x="446704" y="328959"/>
                  </a:cubicBezTo>
                  <a:lnTo>
                    <a:pt x="446704" y="315692"/>
                  </a:lnTo>
                  <a:lnTo>
                    <a:pt x="456816" y="315692"/>
                  </a:lnTo>
                  <a:cubicBezTo>
                    <a:pt x="461745" y="315692"/>
                    <a:pt x="465740" y="311696"/>
                    <a:pt x="465740" y="306768"/>
                  </a:cubicBezTo>
                  <a:cubicBezTo>
                    <a:pt x="465740" y="301840"/>
                    <a:pt x="461745" y="297844"/>
                    <a:pt x="456816" y="297844"/>
                  </a:cubicBezTo>
                  <a:lnTo>
                    <a:pt x="446704" y="297844"/>
                  </a:lnTo>
                  <a:lnTo>
                    <a:pt x="446704" y="263214"/>
                  </a:lnTo>
                  <a:cubicBezTo>
                    <a:pt x="466729" y="266056"/>
                    <a:pt x="482179" y="283283"/>
                    <a:pt x="482179" y="304055"/>
                  </a:cubicBezTo>
                  <a:lnTo>
                    <a:pt x="482179" y="30948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33"/>
            <p:cNvSpPr/>
            <p:nvPr/>
          </p:nvSpPr>
          <p:spPr>
            <a:xfrm>
              <a:off x="7537403" y="4443991"/>
              <a:ext cx="48476" cy="80317"/>
            </a:xfrm>
            <a:custGeom>
              <a:avLst/>
              <a:gdLst/>
              <a:ahLst/>
              <a:cxnLst/>
              <a:rect l="l" t="t" r="r" b="b"/>
              <a:pathLst>
                <a:path w="48476" h="80317" extrusionOk="0">
                  <a:moveTo>
                    <a:pt x="39552" y="62470"/>
                  </a:moveTo>
                  <a:lnTo>
                    <a:pt x="20822" y="62470"/>
                  </a:lnTo>
                  <a:cubicBezTo>
                    <a:pt x="19210" y="62470"/>
                    <a:pt x="17847" y="61107"/>
                    <a:pt x="17847" y="59495"/>
                  </a:cubicBezTo>
                  <a:lnTo>
                    <a:pt x="17847" y="8924"/>
                  </a:lnTo>
                  <a:cubicBezTo>
                    <a:pt x="17847" y="3995"/>
                    <a:pt x="13852" y="0"/>
                    <a:pt x="8924" y="0"/>
                  </a:cubicBezTo>
                  <a:cubicBezTo>
                    <a:pt x="3995" y="0"/>
                    <a:pt x="0" y="3995"/>
                    <a:pt x="0" y="8924"/>
                  </a:cubicBezTo>
                  <a:lnTo>
                    <a:pt x="0" y="59495"/>
                  </a:lnTo>
                  <a:cubicBezTo>
                    <a:pt x="0" y="70976"/>
                    <a:pt x="9341" y="80317"/>
                    <a:pt x="20822" y="80317"/>
                  </a:cubicBezTo>
                  <a:lnTo>
                    <a:pt x="39552" y="80317"/>
                  </a:lnTo>
                  <a:cubicBezTo>
                    <a:pt x="44481" y="80317"/>
                    <a:pt x="48476" y="76322"/>
                    <a:pt x="48476" y="71393"/>
                  </a:cubicBezTo>
                  <a:cubicBezTo>
                    <a:pt x="48476" y="66465"/>
                    <a:pt x="44481" y="62470"/>
                    <a:pt x="39552" y="624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33"/>
            <p:cNvSpPr/>
            <p:nvPr/>
          </p:nvSpPr>
          <p:spPr>
            <a:xfrm>
              <a:off x="7579420" y="4413548"/>
              <a:ext cx="119520" cy="79693"/>
            </a:xfrm>
            <a:custGeom>
              <a:avLst/>
              <a:gdLst/>
              <a:ahLst/>
              <a:cxnLst/>
              <a:rect l="l" t="t" r="r" b="b"/>
              <a:pathLst>
                <a:path w="119520" h="79693" extrusionOk="0">
                  <a:moveTo>
                    <a:pt x="117223" y="31810"/>
                  </a:moveTo>
                  <a:cubicBezTo>
                    <a:pt x="104730" y="11891"/>
                    <a:pt x="83248" y="0"/>
                    <a:pt x="59758" y="0"/>
                  </a:cubicBezTo>
                  <a:cubicBezTo>
                    <a:pt x="36271" y="0"/>
                    <a:pt x="14790" y="11891"/>
                    <a:pt x="2296" y="31810"/>
                  </a:cubicBezTo>
                  <a:cubicBezTo>
                    <a:pt x="-765" y="36691"/>
                    <a:pt x="-766" y="42999"/>
                    <a:pt x="2296" y="47886"/>
                  </a:cubicBezTo>
                  <a:cubicBezTo>
                    <a:pt x="14790" y="67804"/>
                    <a:pt x="36271" y="79694"/>
                    <a:pt x="59757" y="79694"/>
                  </a:cubicBezTo>
                  <a:cubicBezTo>
                    <a:pt x="83247" y="79694"/>
                    <a:pt x="104729" y="67802"/>
                    <a:pt x="117221" y="47887"/>
                  </a:cubicBezTo>
                  <a:cubicBezTo>
                    <a:pt x="120288" y="43000"/>
                    <a:pt x="120286" y="36688"/>
                    <a:pt x="117223" y="31810"/>
                  </a:cubicBezTo>
                  <a:close/>
                  <a:moveTo>
                    <a:pt x="18355" y="39847"/>
                  </a:moveTo>
                  <a:cubicBezTo>
                    <a:pt x="24441" y="30833"/>
                    <a:pt x="33103" y="24234"/>
                    <a:pt x="43032" y="20724"/>
                  </a:cubicBezTo>
                  <a:cubicBezTo>
                    <a:pt x="37698" y="25390"/>
                    <a:pt x="34307" y="32222"/>
                    <a:pt x="34307" y="39846"/>
                  </a:cubicBezTo>
                  <a:cubicBezTo>
                    <a:pt x="34307" y="47471"/>
                    <a:pt x="37698" y="54305"/>
                    <a:pt x="43033" y="58972"/>
                  </a:cubicBezTo>
                  <a:cubicBezTo>
                    <a:pt x="33103" y="55460"/>
                    <a:pt x="24440" y="48860"/>
                    <a:pt x="18355" y="39847"/>
                  </a:cubicBezTo>
                  <a:close/>
                  <a:moveTo>
                    <a:pt x="59758" y="47435"/>
                  </a:moveTo>
                  <a:cubicBezTo>
                    <a:pt x="55566" y="47434"/>
                    <a:pt x="52155" y="44030"/>
                    <a:pt x="52155" y="39846"/>
                  </a:cubicBezTo>
                  <a:cubicBezTo>
                    <a:pt x="52155" y="35663"/>
                    <a:pt x="55567" y="32260"/>
                    <a:pt x="59758" y="32260"/>
                  </a:cubicBezTo>
                  <a:cubicBezTo>
                    <a:pt x="63951" y="32260"/>
                    <a:pt x="67363" y="35663"/>
                    <a:pt x="67363" y="39846"/>
                  </a:cubicBezTo>
                  <a:cubicBezTo>
                    <a:pt x="67363" y="44031"/>
                    <a:pt x="63951" y="47435"/>
                    <a:pt x="59758" y="47435"/>
                  </a:cubicBezTo>
                  <a:close/>
                  <a:moveTo>
                    <a:pt x="76484" y="58970"/>
                  </a:moveTo>
                  <a:cubicBezTo>
                    <a:pt x="81819" y="54305"/>
                    <a:pt x="85210" y="47471"/>
                    <a:pt x="85210" y="39845"/>
                  </a:cubicBezTo>
                  <a:cubicBezTo>
                    <a:pt x="85210" y="32222"/>
                    <a:pt x="81819" y="25390"/>
                    <a:pt x="76485" y="20723"/>
                  </a:cubicBezTo>
                  <a:cubicBezTo>
                    <a:pt x="86414" y="24233"/>
                    <a:pt x="95076" y="30832"/>
                    <a:pt x="101162" y="39847"/>
                  </a:cubicBezTo>
                  <a:cubicBezTo>
                    <a:pt x="95077" y="48862"/>
                    <a:pt x="86414" y="55460"/>
                    <a:pt x="76484" y="589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33"/>
            <p:cNvSpPr/>
            <p:nvPr/>
          </p:nvSpPr>
          <p:spPr>
            <a:xfrm>
              <a:off x="7410224" y="4413548"/>
              <a:ext cx="119520" cy="79693"/>
            </a:xfrm>
            <a:custGeom>
              <a:avLst/>
              <a:gdLst/>
              <a:ahLst/>
              <a:cxnLst/>
              <a:rect l="l" t="t" r="r" b="b"/>
              <a:pathLst>
                <a:path w="119520" h="79693" extrusionOk="0">
                  <a:moveTo>
                    <a:pt x="117223" y="31809"/>
                  </a:moveTo>
                  <a:cubicBezTo>
                    <a:pt x="104731" y="11891"/>
                    <a:pt x="83249" y="0"/>
                    <a:pt x="59759" y="0"/>
                  </a:cubicBezTo>
                  <a:cubicBezTo>
                    <a:pt x="36271" y="0"/>
                    <a:pt x="14789" y="11891"/>
                    <a:pt x="2297" y="31808"/>
                  </a:cubicBezTo>
                  <a:cubicBezTo>
                    <a:pt x="-765" y="36690"/>
                    <a:pt x="-766" y="42999"/>
                    <a:pt x="2297" y="47886"/>
                  </a:cubicBezTo>
                  <a:cubicBezTo>
                    <a:pt x="14789" y="67804"/>
                    <a:pt x="36272" y="79694"/>
                    <a:pt x="59759" y="79694"/>
                  </a:cubicBezTo>
                  <a:cubicBezTo>
                    <a:pt x="83249" y="79694"/>
                    <a:pt x="104730" y="67802"/>
                    <a:pt x="117223" y="47885"/>
                  </a:cubicBezTo>
                  <a:cubicBezTo>
                    <a:pt x="120287" y="43000"/>
                    <a:pt x="120287" y="36688"/>
                    <a:pt x="117223" y="31809"/>
                  </a:cubicBezTo>
                  <a:close/>
                  <a:moveTo>
                    <a:pt x="18357" y="39847"/>
                  </a:moveTo>
                  <a:cubicBezTo>
                    <a:pt x="24441" y="30833"/>
                    <a:pt x="33103" y="24234"/>
                    <a:pt x="43032" y="20723"/>
                  </a:cubicBezTo>
                  <a:cubicBezTo>
                    <a:pt x="37698" y="25389"/>
                    <a:pt x="34309" y="32222"/>
                    <a:pt x="34309" y="39845"/>
                  </a:cubicBezTo>
                  <a:cubicBezTo>
                    <a:pt x="34309" y="47471"/>
                    <a:pt x="37700" y="54304"/>
                    <a:pt x="43035" y="58970"/>
                  </a:cubicBezTo>
                  <a:cubicBezTo>
                    <a:pt x="33105" y="55460"/>
                    <a:pt x="24441" y="48860"/>
                    <a:pt x="18357" y="39847"/>
                  </a:cubicBezTo>
                  <a:close/>
                  <a:moveTo>
                    <a:pt x="59760" y="47435"/>
                  </a:moveTo>
                  <a:cubicBezTo>
                    <a:pt x="55567" y="47435"/>
                    <a:pt x="52156" y="44031"/>
                    <a:pt x="52156" y="39846"/>
                  </a:cubicBezTo>
                  <a:cubicBezTo>
                    <a:pt x="52156" y="35663"/>
                    <a:pt x="55567" y="32260"/>
                    <a:pt x="59760" y="32260"/>
                  </a:cubicBezTo>
                  <a:cubicBezTo>
                    <a:pt x="63953" y="32260"/>
                    <a:pt x="67364" y="35663"/>
                    <a:pt x="67364" y="39846"/>
                  </a:cubicBezTo>
                  <a:cubicBezTo>
                    <a:pt x="67364" y="44031"/>
                    <a:pt x="63953" y="47435"/>
                    <a:pt x="59760" y="47435"/>
                  </a:cubicBezTo>
                  <a:close/>
                  <a:moveTo>
                    <a:pt x="76485" y="58970"/>
                  </a:moveTo>
                  <a:cubicBezTo>
                    <a:pt x="81819" y="54304"/>
                    <a:pt x="85210" y="47471"/>
                    <a:pt x="85210" y="39845"/>
                  </a:cubicBezTo>
                  <a:cubicBezTo>
                    <a:pt x="85211" y="32222"/>
                    <a:pt x="81821" y="25390"/>
                    <a:pt x="76487" y="20724"/>
                  </a:cubicBezTo>
                  <a:cubicBezTo>
                    <a:pt x="86415" y="24236"/>
                    <a:pt x="95077" y="30833"/>
                    <a:pt x="101163" y="39847"/>
                  </a:cubicBezTo>
                  <a:cubicBezTo>
                    <a:pt x="95078" y="48862"/>
                    <a:pt x="86415" y="55460"/>
                    <a:pt x="76485" y="589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33"/>
            <p:cNvSpPr/>
            <p:nvPr/>
          </p:nvSpPr>
          <p:spPr>
            <a:xfrm>
              <a:off x="7414385" y="4373530"/>
              <a:ext cx="114074" cy="29358"/>
            </a:xfrm>
            <a:custGeom>
              <a:avLst/>
              <a:gdLst/>
              <a:ahLst/>
              <a:cxnLst/>
              <a:rect l="l" t="t" r="r" b="b"/>
              <a:pathLst>
                <a:path w="114074" h="29358" extrusionOk="0">
                  <a:moveTo>
                    <a:pt x="109200" y="12482"/>
                  </a:moveTo>
                  <a:cubicBezTo>
                    <a:pt x="76538" y="-4161"/>
                    <a:pt x="37538" y="-4161"/>
                    <a:pt x="4875" y="12482"/>
                  </a:cubicBezTo>
                  <a:cubicBezTo>
                    <a:pt x="483" y="14719"/>
                    <a:pt x="-1263" y="20093"/>
                    <a:pt x="974" y="24483"/>
                  </a:cubicBezTo>
                  <a:cubicBezTo>
                    <a:pt x="3215" y="28875"/>
                    <a:pt x="8587" y="30619"/>
                    <a:pt x="12978" y="28384"/>
                  </a:cubicBezTo>
                  <a:cubicBezTo>
                    <a:pt x="40568" y="14327"/>
                    <a:pt x="73510" y="14327"/>
                    <a:pt x="101098" y="28384"/>
                  </a:cubicBezTo>
                  <a:cubicBezTo>
                    <a:pt x="102395" y="29045"/>
                    <a:pt x="103779" y="29358"/>
                    <a:pt x="105143" y="29358"/>
                  </a:cubicBezTo>
                  <a:cubicBezTo>
                    <a:pt x="108391" y="29358"/>
                    <a:pt x="111525" y="27577"/>
                    <a:pt x="113100" y="24483"/>
                  </a:cubicBezTo>
                  <a:cubicBezTo>
                    <a:pt x="115337" y="20093"/>
                    <a:pt x="113592" y="14719"/>
                    <a:pt x="109200" y="124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33"/>
            <p:cNvSpPr/>
            <p:nvPr/>
          </p:nvSpPr>
          <p:spPr>
            <a:xfrm>
              <a:off x="7498966" y="4557182"/>
              <a:ext cx="111230" cy="17847"/>
            </a:xfrm>
            <a:custGeom>
              <a:avLst/>
              <a:gdLst/>
              <a:ahLst/>
              <a:cxnLst/>
              <a:rect l="l" t="t" r="r" b="b"/>
              <a:pathLst>
                <a:path w="111230" h="17847" extrusionOk="0">
                  <a:moveTo>
                    <a:pt x="102306" y="0"/>
                  </a:moveTo>
                  <a:lnTo>
                    <a:pt x="8924" y="0"/>
                  </a:lnTo>
                  <a:cubicBezTo>
                    <a:pt x="3995" y="0"/>
                    <a:pt x="0" y="3995"/>
                    <a:pt x="0" y="8924"/>
                  </a:cubicBezTo>
                  <a:cubicBezTo>
                    <a:pt x="0" y="13852"/>
                    <a:pt x="3995" y="17847"/>
                    <a:pt x="8924" y="17847"/>
                  </a:cubicBezTo>
                  <a:lnTo>
                    <a:pt x="102306" y="17847"/>
                  </a:lnTo>
                  <a:cubicBezTo>
                    <a:pt x="107235" y="17847"/>
                    <a:pt x="111230" y="13853"/>
                    <a:pt x="111230" y="8924"/>
                  </a:cubicBezTo>
                  <a:cubicBezTo>
                    <a:pt x="111230" y="3995"/>
                    <a:pt x="107235" y="0"/>
                    <a:pt x="10230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33"/>
            <p:cNvSpPr/>
            <p:nvPr/>
          </p:nvSpPr>
          <p:spPr>
            <a:xfrm>
              <a:off x="7524329" y="4586866"/>
              <a:ext cx="60505" cy="17847"/>
            </a:xfrm>
            <a:custGeom>
              <a:avLst/>
              <a:gdLst/>
              <a:ahLst/>
              <a:cxnLst/>
              <a:rect l="l" t="t" r="r" b="b"/>
              <a:pathLst>
                <a:path w="60505" h="17847" extrusionOk="0">
                  <a:moveTo>
                    <a:pt x="51582" y="0"/>
                  </a:moveTo>
                  <a:lnTo>
                    <a:pt x="8924" y="0"/>
                  </a:lnTo>
                  <a:cubicBezTo>
                    <a:pt x="3995" y="0"/>
                    <a:pt x="0" y="3995"/>
                    <a:pt x="0" y="8924"/>
                  </a:cubicBezTo>
                  <a:cubicBezTo>
                    <a:pt x="0" y="13852"/>
                    <a:pt x="3995" y="17847"/>
                    <a:pt x="8924" y="17847"/>
                  </a:cubicBezTo>
                  <a:lnTo>
                    <a:pt x="51582" y="17847"/>
                  </a:lnTo>
                  <a:cubicBezTo>
                    <a:pt x="56510" y="17847"/>
                    <a:pt x="60505" y="13852"/>
                    <a:pt x="60505" y="8924"/>
                  </a:cubicBezTo>
                  <a:cubicBezTo>
                    <a:pt x="60505" y="3995"/>
                    <a:pt x="56510" y="0"/>
                    <a:pt x="5158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33"/>
            <p:cNvSpPr/>
            <p:nvPr/>
          </p:nvSpPr>
          <p:spPr>
            <a:xfrm>
              <a:off x="7578182" y="4373530"/>
              <a:ext cx="114074" cy="29358"/>
            </a:xfrm>
            <a:custGeom>
              <a:avLst/>
              <a:gdLst/>
              <a:ahLst/>
              <a:cxnLst/>
              <a:rect l="l" t="t" r="r" b="b"/>
              <a:pathLst>
                <a:path w="114074" h="29358" extrusionOk="0">
                  <a:moveTo>
                    <a:pt x="109200" y="12482"/>
                  </a:moveTo>
                  <a:cubicBezTo>
                    <a:pt x="76538" y="-4161"/>
                    <a:pt x="37537" y="-4161"/>
                    <a:pt x="4875" y="12482"/>
                  </a:cubicBezTo>
                  <a:cubicBezTo>
                    <a:pt x="483" y="14719"/>
                    <a:pt x="-1263" y="20093"/>
                    <a:pt x="974" y="24483"/>
                  </a:cubicBezTo>
                  <a:cubicBezTo>
                    <a:pt x="3212" y="28875"/>
                    <a:pt x="8587" y="30619"/>
                    <a:pt x="12977" y="28384"/>
                  </a:cubicBezTo>
                  <a:cubicBezTo>
                    <a:pt x="40567" y="14327"/>
                    <a:pt x="73509" y="14327"/>
                    <a:pt x="101097" y="28384"/>
                  </a:cubicBezTo>
                  <a:cubicBezTo>
                    <a:pt x="102394" y="29045"/>
                    <a:pt x="103778" y="29358"/>
                    <a:pt x="105141" y="29358"/>
                  </a:cubicBezTo>
                  <a:cubicBezTo>
                    <a:pt x="108390" y="29358"/>
                    <a:pt x="111524" y="27577"/>
                    <a:pt x="113100" y="24483"/>
                  </a:cubicBezTo>
                  <a:cubicBezTo>
                    <a:pt x="115337" y="20093"/>
                    <a:pt x="113592" y="14719"/>
                    <a:pt x="109200" y="124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33"/>
            <p:cNvSpPr/>
            <p:nvPr/>
          </p:nvSpPr>
          <p:spPr>
            <a:xfrm>
              <a:off x="7241199" y="4570126"/>
              <a:ext cx="169273" cy="169122"/>
            </a:xfrm>
            <a:custGeom>
              <a:avLst/>
              <a:gdLst/>
              <a:ahLst/>
              <a:cxnLst/>
              <a:rect l="l" t="t" r="r" b="b"/>
              <a:pathLst>
                <a:path w="169273" h="169122" extrusionOk="0">
                  <a:moveTo>
                    <a:pt x="160350" y="151275"/>
                  </a:moveTo>
                  <a:lnTo>
                    <a:pt x="17847" y="151275"/>
                  </a:lnTo>
                  <a:lnTo>
                    <a:pt x="17847" y="8924"/>
                  </a:lnTo>
                  <a:cubicBezTo>
                    <a:pt x="17847" y="3995"/>
                    <a:pt x="13852" y="0"/>
                    <a:pt x="8924" y="0"/>
                  </a:cubicBezTo>
                  <a:cubicBezTo>
                    <a:pt x="3995" y="0"/>
                    <a:pt x="0" y="3995"/>
                    <a:pt x="0" y="8924"/>
                  </a:cubicBezTo>
                  <a:lnTo>
                    <a:pt x="0" y="154250"/>
                  </a:lnTo>
                  <a:cubicBezTo>
                    <a:pt x="0" y="162451"/>
                    <a:pt x="6671" y="169122"/>
                    <a:pt x="14873" y="169122"/>
                  </a:cubicBezTo>
                  <a:lnTo>
                    <a:pt x="160350" y="169122"/>
                  </a:lnTo>
                  <a:cubicBezTo>
                    <a:pt x="165278" y="169122"/>
                    <a:pt x="169274" y="165127"/>
                    <a:pt x="169274" y="160199"/>
                  </a:cubicBezTo>
                  <a:cubicBezTo>
                    <a:pt x="169274" y="155270"/>
                    <a:pt x="165279" y="151275"/>
                    <a:pt x="160350" y="1512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33"/>
            <p:cNvSpPr/>
            <p:nvPr/>
          </p:nvSpPr>
          <p:spPr>
            <a:xfrm>
              <a:off x="7241199" y="4130056"/>
              <a:ext cx="169273" cy="169122"/>
            </a:xfrm>
            <a:custGeom>
              <a:avLst/>
              <a:gdLst/>
              <a:ahLst/>
              <a:cxnLst/>
              <a:rect l="l" t="t" r="r" b="b"/>
              <a:pathLst>
                <a:path w="169273" h="169122" extrusionOk="0">
                  <a:moveTo>
                    <a:pt x="160350" y="0"/>
                  </a:moveTo>
                  <a:lnTo>
                    <a:pt x="14873" y="0"/>
                  </a:lnTo>
                  <a:cubicBezTo>
                    <a:pt x="6671" y="0"/>
                    <a:pt x="0" y="6671"/>
                    <a:pt x="0" y="14873"/>
                  </a:cubicBezTo>
                  <a:lnTo>
                    <a:pt x="0" y="160199"/>
                  </a:lnTo>
                  <a:cubicBezTo>
                    <a:pt x="0" y="165127"/>
                    <a:pt x="3995" y="169122"/>
                    <a:pt x="8924" y="169122"/>
                  </a:cubicBezTo>
                  <a:cubicBezTo>
                    <a:pt x="13852" y="169122"/>
                    <a:pt x="17847" y="165127"/>
                    <a:pt x="17847" y="160199"/>
                  </a:cubicBezTo>
                  <a:lnTo>
                    <a:pt x="17847" y="17847"/>
                  </a:lnTo>
                  <a:lnTo>
                    <a:pt x="160350" y="17847"/>
                  </a:lnTo>
                  <a:cubicBezTo>
                    <a:pt x="165278" y="17847"/>
                    <a:pt x="169274" y="13852"/>
                    <a:pt x="169274" y="8924"/>
                  </a:cubicBezTo>
                  <a:cubicBezTo>
                    <a:pt x="169274" y="3995"/>
                    <a:pt x="165278" y="0"/>
                    <a:pt x="16035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33"/>
            <p:cNvSpPr/>
            <p:nvPr/>
          </p:nvSpPr>
          <p:spPr>
            <a:xfrm>
              <a:off x="7667961" y="4570126"/>
              <a:ext cx="169273" cy="169122"/>
            </a:xfrm>
            <a:custGeom>
              <a:avLst/>
              <a:gdLst/>
              <a:ahLst/>
              <a:cxnLst/>
              <a:rect l="l" t="t" r="r" b="b"/>
              <a:pathLst>
                <a:path w="169273" h="169122" extrusionOk="0">
                  <a:moveTo>
                    <a:pt x="160350" y="0"/>
                  </a:moveTo>
                  <a:cubicBezTo>
                    <a:pt x="155422" y="0"/>
                    <a:pt x="151426" y="3995"/>
                    <a:pt x="151426" y="8924"/>
                  </a:cubicBezTo>
                  <a:lnTo>
                    <a:pt x="151426" y="151275"/>
                  </a:lnTo>
                  <a:lnTo>
                    <a:pt x="8924" y="151275"/>
                  </a:lnTo>
                  <a:cubicBezTo>
                    <a:pt x="3995" y="151275"/>
                    <a:pt x="0" y="155270"/>
                    <a:pt x="0" y="160199"/>
                  </a:cubicBezTo>
                  <a:cubicBezTo>
                    <a:pt x="0" y="165127"/>
                    <a:pt x="3995" y="169122"/>
                    <a:pt x="8924" y="169122"/>
                  </a:cubicBezTo>
                  <a:lnTo>
                    <a:pt x="154401" y="169122"/>
                  </a:lnTo>
                  <a:cubicBezTo>
                    <a:pt x="162602" y="169122"/>
                    <a:pt x="169274" y="162451"/>
                    <a:pt x="169274" y="154250"/>
                  </a:cubicBezTo>
                  <a:lnTo>
                    <a:pt x="169274" y="8924"/>
                  </a:lnTo>
                  <a:cubicBezTo>
                    <a:pt x="169274" y="3995"/>
                    <a:pt x="165278" y="0"/>
                    <a:pt x="16035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33"/>
            <p:cNvSpPr/>
            <p:nvPr/>
          </p:nvSpPr>
          <p:spPr>
            <a:xfrm>
              <a:off x="7667961" y="4130056"/>
              <a:ext cx="169273" cy="169122"/>
            </a:xfrm>
            <a:custGeom>
              <a:avLst/>
              <a:gdLst/>
              <a:ahLst/>
              <a:cxnLst/>
              <a:rect l="l" t="t" r="r" b="b"/>
              <a:pathLst>
                <a:path w="169273" h="169122" extrusionOk="0">
                  <a:moveTo>
                    <a:pt x="154401" y="0"/>
                  </a:moveTo>
                  <a:lnTo>
                    <a:pt x="8924" y="0"/>
                  </a:lnTo>
                  <a:cubicBezTo>
                    <a:pt x="3995" y="0"/>
                    <a:pt x="0" y="3995"/>
                    <a:pt x="0" y="8924"/>
                  </a:cubicBezTo>
                  <a:cubicBezTo>
                    <a:pt x="0" y="13852"/>
                    <a:pt x="3995" y="17847"/>
                    <a:pt x="8924" y="17847"/>
                  </a:cubicBezTo>
                  <a:lnTo>
                    <a:pt x="151426" y="17847"/>
                  </a:lnTo>
                  <a:lnTo>
                    <a:pt x="151426" y="160199"/>
                  </a:lnTo>
                  <a:cubicBezTo>
                    <a:pt x="151426" y="165127"/>
                    <a:pt x="155422" y="169122"/>
                    <a:pt x="160350" y="169122"/>
                  </a:cubicBezTo>
                  <a:cubicBezTo>
                    <a:pt x="165278" y="169122"/>
                    <a:pt x="169274" y="165127"/>
                    <a:pt x="169274" y="160199"/>
                  </a:cubicBezTo>
                  <a:lnTo>
                    <a:pt x="169274" y="14873"/>
                  </a:lnTo>
                  <a:cubicBezTo>
                    <a:pt x="169274" y="6671"/>
                    <a:pt x="162601" y="0"/>
                    <a:pt x="1544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33"/>
            <p:cNvSpPr/>
            <p:nvPr/>
          </p:nvSpPr>
          <p:spPr>
            <a:xfrm>
              <a:off x="7622110" y="4600378"/>
              <a:ext cx="175697" cy="96036"/>
            </a:xfrm>
            <a:custGeom>
              <a:avLst/>
              <a:gdLst/>
              <a:ahLst/>
              <a:cxnLst/>
              <a:rect l="l" t="t" r="r" b="b"/>
              <a:pathLst>
                <a:path w="175697" h="96036" extrusionOk="0">
                  <a:moveTo>
                    <a:pt x="166774" y="78190"/>
                  </a:moveTo>
                  <a:lnTo>
                    <a:pt x="93145" y="78190"/>
                  </a:lnTo>
                  <a:cubicBezTo>
                    <a:pt x="92181" y="78172"/>
                    <a:pt x="89981" y="77261"/>
                    <a:pt x="89289" y="76595"/>
                  </a:cubicBezTo>
                  <a:lnTo>
                    <a:pt x="15231" y="2610"/>
                  </a:lnTo>
                  <a:cubicBezTo>
                    <a:pt x="11745" y="-873"/>
                    <a:pt x="6094" y="-869"/>
                    <a:pt x="2610" y="2616"/>
                  </a:cubicBezTo>
                  <a:cubicBezTo>
                    <a:pt x="-872" y="6104"/>
                    <a:pt x="-870" y="11753"/>
                    <a:pt x="2616" y="15237"/>
                  </a:cubicBezTo>
                  <a:lnTo>
                    <a:pt x="76675" y="89222"/>
                  </a:lnTo>
                  <a:cubicBezTo>
                    <a:pt x="80692" y="93234"/>
                    <a:pt x="87462" y="96037"/>
                    <a:pt x="93140" y="96037"/>
                  </a:cubicBezTo>
                  <a:lnTo>
                    <a:pt x="166774" y="96037"/>
                  </a:lnTo>
                  <a:cubicBezTo>
                    <a:pt x="171702" y="96037"/>
                    <a:pt x="175697" y="92042"/>
                    <a:pt x="175697" y="87113"/>
                  </a:cubicBezTo>
                  <a:cubicBezTo>
                    <a:pt x="175697" y="82185"/>
                    <a:pt x="171702" y="78190"/>
                    <a:pt x="166774" y="7819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33"/>
            <p:cNvSpPr/>
            <p:nvPr/>
          </p:nvSpPr>
          <p:spPr>
            <a:xfrm>
              <a:off x="7728658" y="4645715"/>
              <a:ext cx="69148" cy="17847"/>
            </a:xfrm>
            <a:custGeom>
              <a:avLst/>
              <a:gdLst/>
              <a:ahLst/>
              <a:cxnLst/>
              <a:rect l="l" t="t" r="r" b="b"/>
              <a:pathLst>
                <a:path w="69148" h="17847" extrusionOk="0">
                  <a:moveTo>
                    <a:pt x="60224" y="0"/>
                  </a:moveTo>
                  <a:lnTo>
                    <a:pt x="8924" y="0"/>
                  </a:lnTo>
                  <a:cubicBezTo>
                    <a:pt x="3995" y="0"/>
                    <a:pt x="0" y="3995"/>
                    <a:pt x="0" y="8924"/>
                  </a:cubicBezTo>
                  <a:cubicBezTo>
                    <a:pt x="0" y="13852"/>
                    <a:pt x="3995" y="17847"/>
                    <a:pt x="8924" y="17847"/>
                  </a:cubicBezTo>
                  <a:lnTo>
                    <a:pt x="60224" y="17847"/>
                  </a:lnTo>
                  <a:cubicBezTo>
                    <a:pt x="65153" y="17847"/>
                    <a:pt x="69148" y="13852"/>
                    <a:pt x="69148" y="8924"/>
                  </a:cubicBezTo>
                  <a:cubicBezTo>
                    <a:pt x="69148" y="3995"/>
                    <a:pt x="65154" y="0"/>
                    <a:pt x="602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33"/>
            <p:cNvSpPr/>
            <p:nvPr/>
          </p:nvSpPr>
          <p:spPr>
            <a:xfrm>
              <a:off x="7728658" y="4615490"/>
              <a:ext cx="69148" cy="17847"/>
            </a:xfrm>
            <a:custGeom>
              <a:avLst/>
              <a:gdLst/>
              <a:ahLst/>
              <a:cxnLst/>
              <a:rect l="l" t="t" r="r" b="b"/>
              <a:pathLst>
                <a:path w="69148" h="17847" extrusionOk="0">
                  <a:moveTo>
                    <a:pt x="60224" y="0"/>
                  </a:moveTo>
                  <a:lnTo>
                    <a:pt x="8924" y="0"/>
                  </a:lnTo>
                  <a:cubicBezTo>
                    <a:pt x="3995" y="0"/>
                    <a:pt x="0" y="3995"/>
                    <a:pt x="0" y="8924"/>
                  </a:cubicBezTo>
                  <a:cubicBezTo>
                    <a:pt x="0" y="13852"/>
                    <a:pt x="3995" y="17847"/>
                    <a:pt x="8924" y="17847"/>
                  </a:cubicBezTo>
                  <a:lnTo>
                    <a:pt x="60224" y="17847"/>
                  </a:lnTo>
                  <a:cubicBezTo>
                    <a:pt x="65153" y="17847"/>
                    <a:pt x="69148" y="13852"/>
                    <a:pt x="69148" y="8924"/>
                  </a:cubicBezTo>
                  <a:cubicBezTo>
                    <a:pt x="69148" y="3995"/>
                    <a:pt x="65154" y="0"/>
                    <a:pt x="602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33"/>
            <p:cNvSpPr/>
            <p:nvPr/>
          </p:nvSpPr>
          <p:spPr>
            <a:xfrm>
              <a:off x="7280132" y="4631512"/>
              <a:ext cx="64949" cy="64902"/>
            </a:xfrm>
            <a:custGeom>
              <a:avLst/>
              <a:gdLst/>
              <a:ahLst/>
              <a:cxnLst/>
              <a:rect l="l" t="t" r="r" b="b"/>
              <a:pathLst>
                <a:path w="64949" h="64902" extrusionOk="0">
                  <a:moveTo>
                    <a:pt x="50076" y="0"/>
                  </a:moveTo>
                  <a:lnTo>
                    <a:pt x="14873" y="0"/>
                  </a:lnTo>
                  <a:cubicBezTo>
                    <a:pt x="6671" y="0"/>
                    <a:pt x="0" y="6671"/>
                    <a:pt x="0" y="14873"/>
                  </a:cubicBezTo>
                  <a:lnTo>
                    <a:pt x="0" y="50030"/>
                  </a:lnTo>
                  <a:cubicBezTo>
                    <a:pt x="0" y="58231"/>
                    <a:pt x="6671" y="64903"/>
                    <a:pt x="14873" y="64903"/>
                  </a:cubicBezTo>
                  <a:lnTo>
                    <a:pt x="50076" y="64903"/>
                  </a:lnTo>
                  <a:cubicBezTo>
                    <a:pt x="58278" y="64903"/>
                    <a:pt x="64949" y="58231"/>
                    <a:pt x="64949" y="50030"/>
                  </a:cubicBezTo>
                  <a:lnTo>
                    <a:pt x="64949" y="14873"/>
                  </a:lnTo>
                  <a:cubicBezTo>
                    <a:pt x="64949" y="6671"/>
                    <a:pt x="58278" y="0"/>
                    <a:pt x="50076" y="0"/>
                  </a:cubicBezTo>
                  <a:close/>
                  <a:moveTo>
                    <a:pt x="47102" y="47055"/>
                  </a:moveTo>
                  <a:lnTo>
                    <a:pt x="17847" y="47055"/>
                  </a:lnTo>
                  <a:lnTo>
                    <a:pt x="17847" y="17847"/>
                  </a:lnTo>
                  <a:lnTo>
                    <a:pt x="47102" y="17847"/>
                  </a:lnTo>
                  <a:lnTo>
                    <a:pt x="47102" y="4705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9" name="Google Shape;1539;p33"/>
            <p:cNvSpPr/>
            <p:nvPr/>
          </p:nvSpPr>
          <p:spPr>
            <a:xfrm>
              <a:off x="7280132" y="4605217"/>
              <a:ext cx="64949" cy="17847"/>
            </a:xfrm>
            <a:custGeom>
              <a:avLst/>
              <a:gdLst/>
              <a:ahLst/>
              <a:cxnLst/>
              <a:rect l="l" t="t" r="r" b="b"/>
              <a:pathLst>
                <a:path w="64949" h="17847" extrusionOk="0">
                  <a:moveTo>
                    <a:pt x="56026" y="0"/>
                  </a:moveTo>
                  <a:lnTo>
                    <a:pt x="8924" y="0"/>
                  </a:lnTo>
                  <a:cubicBezTo>
                    <a:pt x="3995" y="0"/>
                    <a:pt x="0" y="3995"/>
                    <a:pt x="0" y="8924"/>
                  </a:cubicBezTo>
                  <a:cubicBezTo>
                    <a:pt x="0" y="13852"/>
                    <a:pt x="3994" y="17847"/>
                    <a:pt x="8924" y="17847"/>
                  </a:cubicBezTo>
                  <a:lnTo>
                    <a:pt x="56026" y="17847"/>
                  </a:lnTo>
                  <a:cubicBezTo>
                    <a:pt x="60954" y="17847"/>
                    <a:pt x="64949" y="13852"/>
                    <a:pt x="64949" y="8924"/>
                  </a:cubicBezTo>
                  <a:cubicBezTo>
                    <a:pt x="64949" y="3995"/>
                    <a:pt x="60954" y="0"/>
                    <a:pt x="5602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33"/>
            <p:cNvSpPr/>
            <p:nvPr/>
          </p:nvSpPr>
          <p:spPr>
            <a:xfrm>
              <a:off x="7280132" y="4577850"/>
              <a:ext cx="64949" cy="17847"/>
            </a:xfrm>
            <a:custGeom>
              <a:avLst/>
              <a:gdLst/>
              <a:ahLst/>
              <a:cxnLst/>
              <a:rect l="l" t="t" r="r" b="b"/>
              <a:pathLst>
                <a:path w="64949" h="17847" extrusionOk="0">
                  <a:moveTo>
                    <a:pt x="56026" y="0"/>
                  </a:moveTo>
                  <a:lnTo>
                    <a:pt x="8924" y="0"/>
                  </a:lnTo>
                  <a:cubicBezTo>
                    <a:pt x="3995" y="0"/>
                    <a:pt x="0" y="3995"/>
                    <a:pt x="0" y="8924"/>
                  </a:cubicBezTo>
                  <a:cubicBezTo>
                    <a:pt x="0" y="13852"/>
                    <a:pt x="3994" y="17847"/>
                    <a:pt x="8924" y="17847"/>
                  </a:cubicBezTo>
                  <a:lnTo>
                    <a:pt x="56026" y="17847"/>
                  </a:lnTo>
                  <a:cubicBezTo>
                    <a:pt x="60954" y="17847"/>
                    <a:pt x="64949" y="13852"/>
                    <a:pt x="64949" y="8924"/>
                  </a:cubicBezTo>
                  <a:cubicBezTo>
                    <a:pt x="64949" y="3995"/>
                    <a:pt x="60954" y="0"/>
                    <a:pt x="5602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33"/>
            <p:cNvSpPr/>
            <p:nvPr/>
          </p:nvSpPr>
          <p:spPr>
            <a:xfrm>
              <a:off x="7279347" y="4166048"/>
              <a:ext cx="61548" cy="61504"/>
            </a:xfrm>
            <a:custGeom>
              <a:avLst/>
              <a:gdLst/>
              <a:ahLst/>
              <a:cxnLst/>
              <a:rect l="l" t="t" r="r" b="b"/>
              <a:pathLst>
                <a:path w="61548" h="61504" extrusionOk="0">
                  <a:moveTo>
                    <a:pt x="46676" y="0"/>
                  </a:moveTo>
                  <a:lnTo>
                    <a:pt x="14873" y="0"/>
                  </a:lnTo>
                  <a:cubicBezTo>
                    <a:pt x="6671" y="0"/>
                    <a:pt x="0" y="6671"/>
                    <a:pt x="0" y="14873"/>
                  </a:cubicBezTo>
                  <a:lnTo>
                    <a:pt x="0" y="46632"/>
                  </a:lnTo>
                  <a:cubicBezTo>
                    <a:pt x="0" y="54833"/>
                    <a:pt x="6671" y="61505"/>
                    <a:pt x="14873" y="61505"/>
                  </a:cubicBezTo>
                  <a:lnTo>
                    <a:pt x="46676" y="61505"/>
                  </a:lnTo>
                  <a:cubicBezTo>
                    <a:pt x="54877" y="61505"/>
                    <a:pt x="61549" y="54833"/>
                    <a:pt x="61549" y="46632"/>
                  </a:cubicBezTo>
                  <a:lnTo>
                    <a:pt x="61549" y="14873"/>
                  </a:lnTo>
                  <a:cubicBezTo>
                    <a:pt x="61549" y="6671"/>
                    <a:pt x="54877" y="0"/>
                    <a:pt x="46676" y="0"/>
                  </a:cubicBezTo>
                  <a:close/>
                  <a:moveTo>
                    <a:pt x="43701" y="43656"/>
                  </a:moveTo>
                  <a:lnTo>
                    <a:pt x="17847" y="43656"/>
                  </a:lnTo>
                  <a:lnTo>
                    <a:pt x="17847" y="17847"/>
                  </a:lnTo>
                  <a:lnTo>
                    <a:pt x="43701" y="17847"/>
                  </a:lnTo>
                  <a:lnTo>
                    <a:pt x="43701" y="4365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33"/>
            <p:cNvSpPr/>
            <p:nvPr/>
          </p:nvSpPr>
          <p:spPr>
            <a:xfrm>
              <a:off x="7728669" y="4166048"/>
              <a:ext cx="69138" cy="17847"/>
            </a:xfrm>
            <a:custGeom>
              <a:avLst/>
              <a:gdLst/>
              <a:ahLst/>
              <a:cxnLst/>
              <a:rect l="l" t="t" r="r" b="b"/>
              <a:pathLst>
                <a:path w="69138" h="17847" extrusionOk="0">
                  <a:moveTo>
                    <a:pt x="60215" y="0"/>
                  </a:moveTo>
                  <a:lnTo>
                    <a:pt x="8924" y="0"/>
                  </a:lnTo>
                  <a:cubicBezTo>
                    <a:pt x="3995" y="0"/>
                    <a:pt x="0" y="3995"/>
                    <a:pt x="0" y="8924"/>
                  </a:cubicBezTo>
                  <a:cubicBezTo>
                    <a:pt x="0" y="13852"/>
                    <a:pt x="3994" y="17847"/>
                    <a:pt x="8924" y="17847"/>
                  </a:cubicBezTo>
                  <a:lnTo>
                    <a:pt x="60215" y="17847"/>
                  </a:lnTo>
                  <a:cubicBezTo>
                    <a:pt x="65143" y="17847"/>
                    <a:pt x="69139" y="13852"/>
                    <a:pt x="69139" y="8924"/>
                  </a:cubicBezTo>
                  <a:cubicBezTo>
                    <a:pt x="69139" y="3995"/>
                    <a:pt x="65143" y="0"/>
                    <a:pt x="602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33"/>
            <p:cNvSpPr/>
            <p:nvPr/>
          </p:nvSpPr>
          <p:spPr>
            <a:xfrm>
              <a:off x="7728669" y="4192450"/>
              <a:ext cx="69138" cy="17847"/>
            </a:xfrm>
            <a:custGeom>
              <a:avLst/>
              <a:gdLst/>
              <a:ahLst/>
              <a:cxnLst/>
              <a:rect l="l" t="t" r="r" b="b"/>
              <a:pathLst>
                <a:path w="69138" h="17847" extrusionOk="0">
                  <a:moveTo>
                    <a:pt x="60215" y="0"/>
                  </a:moveTo>
                  <a:lnTo>
                    <a:pt x="8924" y="0"/>
                  </a:lnTo>
                  <a:cubicBezTo>
                    <a:pt x="3995" y="0"/>
                    <a:pt x="0" y="3995"/>
                    <a:pt x="0" y="8924"/>
                  </a:cubicBezTo>
                  <a:cubicBezTo>
                    <a:pt x="0" y="13852"/>
                    <a:pt x="3994" y="17847"/>
                    <a:pt x="8924" y="17847"/>
                  </a:cubicBezTo>
                  <a:lnTo>
                    <a:pt x="60215" y="17847"/>
                  </a:lnTo>
                  <a:cubicBezTo>
                    <a:pt x="65143" y="17847"/>
                    <a:pt x="69139" y="13852"/>
                    <a:pt x="69139" y="8924"/>
                  </a:cubicBezTo>
                  <a:cubicBezTo>
                    <a:pt x="69139" y="3995"/>
                    <a:pt x="65143" y="0"/>
                    <a:pt x="602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33"/>
            <p:cNvSpPr/>
            <p:nvPr/>
          </p:nvSpPr>
          <p:spPr>
            <a:xfrm>
              <a:off x="7728669" y="4218853"/>
              <a:ext cx="69138" cy="17847"/>
            </a:xfrm>
            <a:custGeom>
              <a:avLst/>
              <a:gdLst/>
              <a:ahLst/>
              <a:cxnLst/>
              <a:rect l="l" t="t" r="r" b="b"/>
              <a:pathLst>
                <a:path w="69138" h="17847" extrusionOk="0">
                  <a:moveTo>
                    <a:pt x="60215" y="0"/>
                  </a:moveTo>
                  <a:lnTo>
                    <a:pt x="8924" y="0"/>
                  </a:lnTo>
                  <a:cubicBezTo>
                    <a:pt x="3995" y="0"/>
                    <a:pt x="0" y="3995"/>
                    <a:pt x="0" y="8924"/>
                  </a:cubicBezTo>
                  <a:cubicBezTo>
                    <a:pt x="0" y="13852"/>
                    <a:pt x="3994" y="17847"/>
                    <a:pt x="8924" y="17847"/>
                  </a:cubicBezTo>
                  <a:lnTo>
                    <a:pt x="60215" y="17847"/>
                  </a:lnTo>
                  <a:cubicBezTo>
                    <a:pt x="65143" y="17847"/>
                    <a:pt x="69139" y="13852"/>
                    <a:pt x="69139" y="8924"/>
                  </a:cubicBezTo>
                  <a:cubicBezTo>
                    <a:pt x="69139" y="3995"/>
                    <a:pt x="65143" y="0"/>
                    <a:pt x="602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33"/>
            <p:cNvSpPr/>
            <p:nvPr/>
          </p:nvSpPr>
          <p:spPr>
            <a:xfrm>
              <a:off x="7728331" y="4568505"/>
              <a:ext cx="17847" cy="33317"/>
            </a:xfrm>
            <a:custGeom>
              <a:avLst/>
              <a:gdLst/>
              <a:ahLst/>
              <a:cxnLst/>
              <a:rect l="l" t="t" r="r" b="b"/>
              <a:pathLst>
                <a:path w="17847" h="33317" extrusionOk="0">
                  <a:moveTo>
                    <a:pt x="8924" y="0"/>
                  </a:moveTo>
                  <a:cubicBezTo>
                    <a:pt x="3995" y="0"/>
                    <a:pt x="0" y="3995"/>
                    <a:pt x="0" y="8924"/>
                  </a:cubicBezTo>
                  <a:lnTo>
                    <a:pt x="0" y="24394"/>
                  </a:lnTo>
                  <a:cubicBezTo>
                    <a:pt x="0" y="29322"/>
                    <a:pt x="3995" y="33318"/>
                    <a:pt x="8924" y="33318"/>
                  </a:cubicBezTo>
                  <a:cubicBezTo>
                    <a:pt x="13852" y="33318"/>
                    <a:pt x="17847" y="29322"/>
                    <a:pt x="17847" y="24394"/>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33"/>
            <p:cNvSpPr/>
            <p:nvPr/>
          </p:nvSpPr>
          <p:spPr>
            <a:xfrm>
              <a:off x="7753981" y="4568505"/>
              <a:ext cx="17847" cy="33317"/>
            </a:xfrm>
            <a:custGeom>
              <a:avLst/>
              <a:gdLst/>
              <a:ahLst/>
              <a:cxnLst/>
              <a:rect l="l" t="t" r="r" b="b"/>
              <a:pathLst>
                <a:path w="17847" h="33317" extrusionOk="0">
                  <a:moveTo>
                    <a:pt x="8924" y="0"/>
                  </a:moveTo>
                  <a:cubicBezTo>
                    <a:pt x="3995" y="0"/>
                    <a:pt x="0" y="3995"/>
                    <a:pt x="0" y="8924"/>
                  </a:cubicBezTo>
                  <a:lnTo>
                    <a:pt x="0" y="24394"/>
                  </a:lnTo>
                  <a:cubicBezTo>
                    <a:pt x="0" y="29322"/>
                    <a:pt x="3995" y="33318"/>
                    <a:pt x="8924" y="33318"/>
                  </a:cubicBezTo>
                  <a:cubicBezTo>
                    <a:pt x="13852" y="33318"/>
                    <a:pt x="17847" y="29322"/>
                    <a:pt x="17847" y="24394"/>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33"/>
            <p:cNvSpPr/>
            <p:nvPr/>
          </p:nvSpPr>
          <p:spPr>
            <a:xfrm>
              <a:off x="7779632" y="4568505"/>
              <a:ext cx="17847" cy="33317"/>
            </a:xfrm>
            <a:custGeom>
              <a:avLst/>
              <a:gdLst/>
              <a:ahLst/>
              <a:cxnLst/>
              <a:rect l="l" t="t" r="r" b="b"/>
              <a:pathLst>
                <a:path w="17847" h="33317" extrusionOk="0">
                  <a:moveTo>
                    <a:pt x="8924" y="0"/>
                  </a:moveTo>
                  <a:cubicBezTo>
                    <a:pt x="3995" y="0"/>
                    <a:pt x="0" y="3995"/>
                    <a:pt x="0" y="8924"/>
                  </a:cubicBezTo>
                  <a:lnTo>
                    <a:pt x="0" y="24394"/>
                  </a:lnTo>
                  <a:cubicBezTo>
                    <a:pt x="0" y="29322"/>
                    <a:pt x="3995" y="33318"/>
                    <a:pt x="8924" y="33318"/>
                  </a:cubicBezTo>
                  <a:cubicBezTo>
                    <a:pt x="13852" y="33318"/>
                    <a:pt x="17847" y="29322"/>
                    <a:pt x="17847" y="24394"/>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48" name="Google Shape;1548;p33"/>
          <p:cNvSpPr/>
          <p:nvPr/>
        </p:nvSpPr>
        <p:spPr>
          <a:xfrm>
            <a:off x="650881" y="1208050"/>
            <a:ext cx="1870200" cy="18702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sp>
        <p:nvSpPr>
          <p:cNvPr id="1549" name="Google Shape;1549;p33"/>
          <p:cNvSpPr/>
          <p:nvPr/>
        </p:nvSpPr>
        <p:spPr>
          <a:xfrm>
            <a:off x="1819645" y="1031800"/>
            <a:ext cx="701400" cy="585900"/>
          </a:xfrm>
          <a:prstGeom prst="hexagon">
            <a:avLst>
              <a:gd name="adj" fmla="val 25000"/>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A</a:t>
            </a:r>
            <a:endParaRPr>
              <a:solidFill>
                <a:schemeClr val="dk1"/>
              </a:solidFill>
              <a:latin typeface="Montserrat SemiBold"/>
              <a:ea typeface="Montserrat SemiBold"/>
              <a:cs typeface="Montserrat SemiBold"/>
              <a:sym typeface="Montserrat SemiBold"/>
            </a:endParaRPr>
          </a:p>
        </p:txBody>
      </p:sp>
      <p:sp>
        <p:nvSpPr>
          <p:cNvPr id="1550" name="Google Shape;1550;p33"/>
          <p:cNvSpPr/>
          <p:nvPr/>
        </p:nvSpPr>
        <p:spPr>
          <a:xfrm>
            <a:off x="1296319" y="2754625"/>
            <a:ext cx="1870200" cy="18702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Earth is the only planet known to harbor life</a:t>
            </a:r>
            <a:endParaRPr>
              <a:solidFill>
                <a:schemeClr val="dk1"/>
              </a:solidFill>
              <a:latin typeface="Montserrat Medium"/>
              <a:ea typeface="Montserrat Medium"/>
              <a:cs typeface="Montserrat Medium"/>
              <a:sym typeface="Montserrat Medium"/>
            </a:endParaRPr>
          </a:p>
        </p:txBody>
      </p:sp>
      <p:sp>
        <p:nvSpPr>
          <p:cNvPr id="1551" name="Google Shape;1551;p33"/>
          <p:cNvSpPr/>
          <p:nvPr/>
        </p:nvSpPr>
        <p:spPr>
          <a:xfrm>
            <a:off x="2459870" y="2577803"/>
            <a:ext cx="701400" cy="5859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B</a:t>
            </a:r>
            <a:endParaRPr>
              <a:solidFill>
                <a:schemeClr val="dk1"/>
              </a:solidFill>
              <a:latin typeface="Montserrat SemiBold"/>
              <a:ea typeface="Montserrat SemiBold"/>
              <a:cs typeface="Montserrat SemiBold"/>
              <a:sym typeface="Montserrat SemiBold"/>
            </a:endParaRPr>
          </a:p>
        </p:txBody>
      </p:sp>
      <p:sp>
        <p:nvSpPr>
          <p:cNvPr id="1552" name="Google Shape;1552;p33"/>
          <p:cNvSpPr/>
          <p:nvPr/>
        </p:nvSpPr>
        <p:spPr>
          <a:xfrm>
            <a:off x="6622919" y="1208050"/>
            <a:ext cx="1870200" cy="18702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Jupiter is the biggest  planet of them all</a:t>
            </a:r>
            <a:endParaRPr>
              <a:solidFill>
                <a:schemeClr val="dk1"/>
              </a:solidFill>
              <a:latin typeface="Montserrat Medium"/>
              <a:ea typeface="Montserrat Medium"/>
              <a:cs typeface="Montserrat Medium"/>
              <a:sym typeface="Montserrat Medium"/>
            </a:endParaRPr>
          </a:p>
        </p:txBody>
      </p:sp>
      <p:sp>
        <p:nvSpPr>
          <p:cNvPr id="1553" name="Google Shape;1553;p33"/>
          <p:cNvSpPr/>
          <p:nvPr/>
        </p:nvSpPr>
        <p:spPr>
          <a:xfrm>
            <a:off x="6622955" y="1031800"/>
            <a:ext cx="701400" cy="5859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C</a:t>
            </a:r>
            <a:endParaRPr>
              <a:solidFill>
                <a:schemeClr val="dk1"/>
              </a:solidFill>
              <a:latin typeface="Montserrat SemiBold"/>
              <a:ea typeface="Montserrat SemiBold"/>
              <a:cs typeface="Montserrat SemiBold"/>
              <a:sym typeface="Montserrat SemiBold"/>
            </a:endParaRPr>
          </a:p>
        </p:txBody>
      </p:sp>
      <p:sp>
        <p:nvSpPr>
          <p:cNvPr id="1554" name="Google Shape;1554;p33"/>
          <p:cNvSpPr/>
          <p:nvPr/>
        </p:nvSpPr>
        <p:spPr>
          <a:xfrm>
            <a:off x="5977481" y="2754625"/>
            <a:ext cx="1870200" cy="18702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Neptune is the eighth planet from the Sun</a:t>
            </a:r>
            <a:endParaRPr>
              <a:solidFill>
                <a:schemeClr val="dk1"/>
              </a:solidFill>
              <a:latin typeface="Montserrat Medium"/>
              <a:ea typeface="Montserrat Medium"/>
              <a:cs typeface="Montserrat Medium"/>
              <a:sym typeface="Montserrat Medium"/>
            </a:endParaRPr>
          </a:p>
        </p:txBody>
      </p:sp>
      <p:sp>
        <p:nvSpPr>
          <p:cNvPr id="1555" name="Google Shape;1555;p33"/>
          <p:cNvSpPr/>
          <p:nvPr/>
        </p:nvSpPr>
        <p:spPr>
          <a:xfrm>
            <a:off x="5982730" y="2577803"/>
            <a:ext cx="701400" cy="585900"/>
          </a:xfrm>
          <a:prstGeom prst="hexagon">
            <a:avLst>
              <a:gd name="adj" fmla="val 25000"/>
              <a:gd name="vf" fmla="val 11547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D</a:t>
            </a:r>
            <a:endParaRPr>
              <a:solidFill>
                <a:schemeClr val="dk1"/>
              </a:solidFill>
              <a:latin typeface="Montserrat SemiBold"/>
              <a:ea typeface="Montserrat SemiBold"/>
              <a:cs typeface="Montserrat SemiBold"/>
              <a:sym typeface="Montserrat SemiBold"/>
            </a:endParaRPr>
          </a:p>
        </p:txBody>
      </p:sp>
      <p:cxnSp>
        <p:nvCxnSpPr>
          <p:cNvPr id="1556" name="Google Shape;1556;p33"/>
          <p:cNvCxnSpPr>
            <a:stCxn id="1521" idx="1"/>
            <a:endCxn id="1548" idx="6"/>
          </p:cNvCxnSpPr>
          <p:nvPr/>
        </p:nvCxnSpPr>
        <p:spPr>
          <a:xfrm rot="10800000">
            <a:off x="2521050" y="2143238"/>
            <a:ext cx="1359000" cy="584400"/>
          </a:xfrm>
          <a:prstGeom prst="bentConnector3">
            <a:avLst>
              <a:gd name="adj1" fmla="val 49999"/>
            </a:avLst>
          </a:prstGeom>
          <a:noFill/>
          <a:ln w="9525" cap="flat" cmpd="sng">
            <a:solidFill>
              <a:schemeClr val="dk1"/>
            </a:solidFill>
            <a:prstDash val="solid"/>
            <a:round/>
            <a:headEnd type="none" w="med" len="med"/>
            <a:tailEnd type="diamond" w="med" len="med"/>
          </a:ln>
        </p:spPr>
      </p:cxnSp>
      <p:cxnSp>
        <p:nvCxnSpPr>
          <p:cNvPr id="1557" name="Google Shape;1557;p33"/>
          <p:cNvCxnSpPr>
            <a:stCxn id="1521" idx="3"/>
            <a:endCxn id="1552" idx="2"/>
          </p:cNvCxnSpPr>
          <p:nvPr/>
        </p:nvCxnSpPr>
        <p:spPr>
          <a:xfrm rot="10800000" flipH="1">
            <a:off x="5263950" y="2143238"/>
            <a:ext cx="1359000" cy="584400"/>
          </a:xfrm>
          <a:prstGeom prst="bentConnector3">
            <a:avLst>
              <a:gd name="adj1" fmla="val 49999"/>
            </a:avLst>
          </a:prstGeom>
          <a:noFill/>
          <a:ln w="9525" cap="flat" cmpd="sng">
            <a:solidFill>
              <a:schemeClr val="dk1"/>
            </a:solidFill>
            <a:prstDash val="solid"/>
            <a:round/>
            <a:headEnd type="none" w="med" len="med"/>
            <a:tailEnd type="diamond" w="med" len="med"/>
          </a:ln>
        </p:spPr>
      </p:cxnSp>
      <p:cxnSp>
        <p:nvCxnSpPr>
          <p:cNvPr id="1558" name="Google Shape;1558;p33"/>
          <p:cNvCxnSpPr>
            <a:stCxn id="1521" idx="2"/>
            <a:endCxn id="1550" idx="6"/>
          </p:cNvCxnSpPr>
          <p:nvPr/>
        </p:nvCxnSpPr>
        <p:spPr>
          <a:xfrm rot="5400000">
            <a:off x="3497400" y="2615138"/>
            <a:ext cx="743700" cy="1405500"/>
          </a:xfrm>
          <a:prstGeom prst="bentConnector2">
            <a:avLst/>
          </a:prstGeom>
          <a:noFill/>
          <a:ln w="9525" cap="flat" cmpd="sng">
            <a:solidFill>
              <a:schemeClr val="dk1"/>
            </a:solidFill>
            <a:prstDash val="solid"/>
            <a:round/>
            <a:headEnd type="none" w="med" len="med"/>
            <a:tailEnd type="diamond" w="med" len="med"/>
          </a:ln>
        </p:spPr>
      </p:cxnSp>
      <p:cxnSp>
        <p:nvCxnSpPr>
          <p:cNvPr id="1559" name="Google Shape;1559;p33"/>
          <p:cNvCxnSpPr>
            <a:stCxn id="1521" idx="2"/>
            <a:endCxn id="1554" idx="2"/>
          </p:cNvCxnSpPr>
          <p:nvPr/>
        </p:nvCxnSpPr>
        <p:spPr>
          <a:xfrm rot="-5400000" flipH="1">
            <a:off x="4902900" y="2615138"/>
            <a:ext cx="743700" cy="1405500"/>
          </a:xfrm>
          <a:prstGeom prst="bentConnector2">
            <a:avLst/>
          </a:prstGeom>
          <a:noFill/>
          <a:ln w="9525" cap="flat" cmpd="sng">
            <a:solidFill>
              <a:schemeClr val="dk1"/>
            </a:solidFill>
            <a:prstDash val="solid"/>
            <a:round/>
            <a:headEnd type="none" w="med" len="med"/>
            <a:tailEnd type="diamond"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cxnSp>
        <p:nvCxnSpPr>
          <p:cNvPr id="1564" name="Google Shape;1564;p34"/>
          <p:cNvCxnSpPr>
            <a:stCxn id="1565" idx="2"/>
            <a:endCxn id="1566" idx="3"/>
          </p:cNvCxnSpPr>
          <p:nvPr/>
        </p:nvCxnSpPr>
        <p:spPr>
          <a:xfrm rot="5400000">
            <a:off x="3296325" y="3101040"/>
            <a:ext cx="441000" cy="1320000"/>
          </a:xfrm>
          <a:prstGeom prst="bentConnector2">
            <a:avLst/>
          </a:prstGeom>
          <a:noFill/>
          <a:ln w="9525" cap="flat" cmpd="sng">
            <a:solidFill>
              <a:schemeClr val="dk1"/>
            </a:solidFill>
            <a:prstDash val="solid"/>
            <a:round/>
            <a:headEnd type="none" w="med" len="med"/>
            <a:tailEnd type="diamond" w="med" len="med"/>
          </a:ln>
        </p:spPr>
      </p:cxnSp>
      <p:cxnSp>
        <p:nvCxnSpPr>
          <p:cNvPr id="1567" name="Google Shape;1567;p34"/>
          <p:cNvCxnSpPr>
            <a:stCxn id="1565" idx="1"/>
            <a:endCxn id="1568" idx="1"/>
          </p:cNvCxnSpPr>
          <p:nvPr/>
        </p:nvCxnSpPr>
        <p:spPr>
          <a:xfrm rot="-5400000" flipH="1">
            <a:off x="5406675" y="3101040"/>
            <a:ext cx="441000" cy="1320000"/>
          </a:xfrm>
          <a:prstGeom prst="bentConnector2">
            <a:avLst/>
          </a:prstGeom>
          <a:noFill/>
          <a:ln w="9525" cap="flat" cmpd="sng">
            <a:solidFill>
              <a:schemeClr val="dk1"/>
            </a:solidFill>
            <a:prstDash val="solid"/>
            <a:round/>
            <a:headEnd type="none" w="med" len="med"/>
            <a:tailEnd type="diamond" w="med" len="med"/>
          </a:ln>
        </p:spPr>
      </p:cxnSp>
      <p:sp>
        <p:nvSpPr>
          <p:cNvPr id="1569" name="Google Shape;1569;p34"/>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AI Tech Infographics</a:t>
            </a:r>
            <a:endParaRPr/>
          </a:p>
        </p:txBody>
      </p:sp>
      <p:sp>
        <p:nvSpPr>
          <p:cNvPr id="1570" name="Google Shape;1570;p34"/>
          <p:cNvSpPr txBox="1"/>
          <p:nvPr/>
        </p:nvSpPr>
        <p:spPr>
          <a:xfrm>
            <a:off x="3072000" y="4841650"/>
            <a:ext cx="3000000" cy="16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Montserrat"/>
                <a:ea typeface="Montserrat"/>
                <a:cs typeface="Montserrat"/>
                <a:sym typeface="Montserrat"/>
              </a:rPr>
              <a:t>This template has been created by </a:t>
            </a:r>
            <a:r>
              <a:rPr lang="en" sz="8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endParaRPr sz="800" b="1">
              <a:solidFill>
                <a:schemeClr val="dk1"/>
              </a:solidFill>
              <a:latin typeface="Montserrat"/>
              <a:ea typeface="Montserrat"/>
              <a:cs typeface="Montserrat"/>
              <a:sym typeface="Montserrat"/>
            </a:endParaRPr>
          </a:p>
        </p:txBody>
      </p:sp>
      <p:grpSp>
        <p:nvGrpSpPr>
          <p:cNvPr id="1571" name="Google Shape;1571;p34"/>
          <p:cNvGrpSpPr/>
          <p:nvPr/>
        </p:nvGrpSpPr>
        <p:grpSpPr>
          <a:xfrm>
            <a:off x="3856950" y="2261040"/>
            <a:ext cx="1430100" cy="1279500"/>
            <a:chOff x="3856950" y="2303600"/>
            <a:chExt cx="1430100" cy="1279500"/>
          </a:xfrm>
        </p:grpSpPr>
        <p:sp>
          <p:nvSpPr>
            <p:cNvPr id="1565" name="Google Shape;1565;p34"/>
            <p:cNvSpPr/>
            <p:nvPr/>
          </p:nvSpPr>
          <p:spPr>
            <a:xfrm>
              <a:off x="3856950" y="2303600"/>
              <a:ext cx="1430100" cy="12795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grpSp>
          <p:nvGrpSpPr>
            <p:cNvPr id="1572" name="Google Shape;1572;p34"/>
            <p:cNvGrpSpPr/>
            <p:nvPr/>
          </p:nvGrpSpPr>
          <p:grpSpPr>
            <a:xfrm>
              <a:off x="4139445" y="2502507"/>
              <a:ext cx="865109" cy="881685"/>
              <a:chOff x="9164639" y="5327577"/>
              <a:chExt cx="597740" cy="609193"/>
            </a:xfrm>
          </p:grpSpPr>
          <p:sp>
            <p:nvSpPr>
              <p:cNvPr id="1573" name="Google Shape;1573;p34"/>
              <p:cNvSpPr/>
              <p:nvPr/>
            </p:nvSpPr>
            <p:spPr>
              <a:xfrm>
                <a:off x="9228088" y="5607148"/>
                <a:ext cx="81982" cy="56198"/>
              </a:xfrm>
              <a:custGeom>
                <a:avLst/>
                <a:gdLst/>
                <a:ahLst/>
                <a:cxnLst/>
                <a:rect l="l" t="t" r="r" b="b"/>
                <a:pathLst>
                  <a:path w="81982" h="56198" extrusionOk="0">
                    <a:moveTo>
                      <a:pt x="73059" y="38351"/>
                    </a:moveTo>
                    <a:lnTo>
                      <a:pt x="47462" y="38351"/>
                    </a:lnTo>
                    <a:cubicBezTo>
                      <a:pt x="31133" y="38351"/>
                      <a:pt x="17847" y="25149"/>
                      <a:pt x="17847" y="8924"/>
                    </a:cubicBezTo>
                    <a:cubicBezTo>
                      <a:pt x="17847" y="3994"/>
                      <a:pt x="13853" y="0"/>
                      <a:pt x="8924" y="0"/>
                    </a:cubicBezTo>
                    <a:cubicBezTo>
                      <a:pt x="3994" y="0"/>
                      <a:pt x="0" y="3994"/>
                      <a:pt x="0" y="8924"/>
                    </a:cubicBezTo>
                    <a:cubicBezTo>
                      <a:pt x="0" y="34991"/>
                      <a:pt x="21292" y="56198"/>
                      <a:pt x="47464" y="56198"/>
                    </a:cubicBezTo>
                    <a:lnTo>
                      <a:pt x="73059" y="56198"/>
                    </a:lnTo>
                    <a:cubicBezTo>
                      <a:pt x="77989" y="56198"/>
                      <a:pt x="81983" y="52204"/>
                      <a:pt x="81983" y="47274"/>
                    </a:cubicBezTo>
                    <a:cubicBezTo>
                      <a:pt x="81983" y="42345"/>
                      <a:pt x="77989" y="38351"/>
                      <a:pt x="73059" y="383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34"/>
              <p:cNvSpPr/>
              <p:nvPr/>
            </p:nvSpPr>
            <p:spPr>
              <a:xfrm>
                <a:off x="9263101" y="5711544"/>
                <a:ext cx="130823" cy="54406"/>
              </a:xfrm>
              <a:custGeom>
                <a:avLst/>
                <a:gdLst/>
                <a:ahLst/>
                <a:cxnLst/>
                <a:rect l="l" t="t" r="r" b="b"/>
                <a:pathLst>
                  <a:path w="130823" h="54406" extrusionOk="0">
                    <a:moveTo>
                      <a:pt x="121899" y="0"/>
                    </a:moveTo>
                    <a:lnTo>
                      <a:pt x="45664" y="0"/>
                    </a:lnTo>
                    <a:cubicBezTo>
                      <a:pt x="20485" y="0"/>
                      <a:pt x="0" y="20402"/>
                      <a:pt x="0" y="45482"/>
                    </a:cubicBezTo>
                    <a:cubicBezTo>
                      <a:pt x="0" y="50412"/>
                      <a:pt x="3994" y="54406"/>
                      <a:pt x="8924" y="54406"/>
                    </a:cubicBezTo>
                    <a:cubicBezTo>
                      <a:pt x="13853" y="54406"/>
                      <a:pt x="17847" y="50411"/>
                      <a:pt x="17847" y="45482"/>
                    </a:cubicBezTo>
                    <a:cubicBezTo>
                      <a:pt x="17847" y="30244"/>
                      <a:pt x="30325" y="17847"/>
                      <a:pt x="45664" y="17847"/>
                    </a:cubicBezTo>
                    <a:lnTo>
                      <a:pt x="121899" y="17847"/>
                    </a:lnTo>
                    <a:cubicBezTo>
                      <a:pt x="126829" y="17847"/>
                      <a:pt x="130823" y="13853"/>
                      <a:pt x="130823" y="8924"/>
                    </a:cubicBezTo>
                    <a:cubicBezTo>
                      <a:pt x="130823" y="3994"/>
                      <a:pt x="126829" y="0"/>
                      <a:pt x="12189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34"/>
              <p:cNvSpPr/>
              <p:nvPr/>
            </p:nvSpPr>
            <p:spPr>
              <a:xfrm>
                <a:off x="9411773" y="5711544"/>
                <a:ext cx="54861" cy="17847"/>
              </a:xfrm>
              <a:custGeom>
                <a:avLst/>
                <a:gdLst/>
                <a:ahLst/>
                <a:cxnLst/>
                <a:rect l="l" t="t" r="r" b="b"/>
                <a:pathLst>
                  <a:path w="54861" h="17847" extrusionOk="0">
                    <a:moveTo>
                      <a:pt x="45938" y="0"/>
                    </a:moveTo>
                    <a:lnTo>
                      <a:pt x="8924" y="0"/>
                    </a:lnTo>
                    <a:cubicBezTo>
                      <a:pt x="3994" y="0"/>
                      <a:pt x="0" y="3994"/>
                      <a:pt x="0" y="8924"/>
                    </a:cubicBezTo>
                    <a:cubicBezTo>
                      <a:pt x="0" y="13853"/>
                      <a:pt x="3994" y="17847"/>
                      <a:pt x="8924" y="17847"/>
                    </a:cubicBezTo>
                    <a:lnTo>
                      <a:pt x="45938" y="17847"/>
                    </a:lnTo>
                    <a:cubicBezTo>
                      <a:pt x="50868" y="17847"/>
                      <a:pt x="54862" y="13853"/>
                      <a:pt x="54862" y="8924"/>
                    </a:cubicBezTo>
                    <a:cubicBezTo>
                      <a:pt x="54862" y="3994"/>
                      <a:pt x="50866" y="0"/>
                      <a:pt x="4593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34"/>
              <p:cNvSpPr/>
              <p:nvPr/>
            </p:nvSpPr>
            <p:spPr>
              <a:xfrm>
                <a:off x="9330569" y="5538149"/>
                <a:ext cx="73319" cy="73047"/>
              </a:xfrm>
              <a:custGeom>
                <a:avLst/>
                <a:gdLst/>
                <a:ahLst/>
                <a:cxnLst/>
                <a:rect l="l" t="t" r="r" b="b"/>
                <a:pathLst>
                  <a:path w="73319" h="73047" extrusionOk="0">
                    <a:moveTo>
                      <a:pt x="64396" y="0"/>
                    </a:moveTo>
                    <a:cubicBezTo>
                      <a:pt x="59467" y="0"/>
                      <a:pt x="55472" y="3995"/>
                      <a:pt x="55472" y="8924"/>
                    </a:cubicBezTo>
                    <a:cubicBezTo>
                      <a:pt x="55472" y="34441"/>
                      <a:pt x="34591" y="55200"/>
                      <a:pt x="8924" y="55200"/>
                    </a:cubicBezTo>
                    <a:cubicBezTo>
                      <a:pt x="3994" y="55200"/>
                      <a:pt x="0" y="59194"/>
                      <a:pt x="0" y="64124"/>
                    </a:cubicBezTo>
                    <a:cubicBezTo>
                      <a:pt x="0" y="69053"/>
                      <a:pt x="3994" y="73047"/>
                      <a:pt x="8924" y="73047"/>
                    </a:cubicBezTo>
                    <a:cubicBezTo>
                      <a:pt x="44432" y="73047"/>
                      <a:pt x="73320" y="44282"/>
                      <a:pt x="73320" y="8924"/>
                    </a:cubicBezTo>
                    <a:cubicBezTo>
                      <a:pt x="73320" y="3995"/>
                      <a:pt x="69325" y="0"/>
                      <a:pt x="643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34"/>
              <p:cNvSpPr/>
              <p:nvPr/>
            </p:nvSpPr>
            <p:spPr>
              <a:xfrm>
                <a:off x="9337314" y="5403164"/>
                <a:ext cx="49551" cy="45623"/>
              </a:xfrm>
              <a:custGeom>
                <a:avLst/>
                <a:gdLst/>
                <a:ahLst/>
                <a:cxnLst/>
                <a:rect l="l" t="t" r="r" b="b"/>
                <a:pathLst>
                  <a:path w="49551" h="45623" extrusionOk="0">
                    <a:moveTo>
                      <a:pt x="41202" y="81"/>
                    </a:moveTo>
                    <a:cubicBezTo>
                      <a:pt x="19885" y="-1287"/>
                      <a:pt x="1402" y="14874"/>
                      <a:pt x="19" y="36120"/>
                    </a:cubicBezTo>
                    <a:cubicBezTo>
                      <a:pt x="-301" y="41038"/>
                      <a:pt x="3427" y="45284"/>
                      <a:pt x="8344" y="45605"/>
                    </a:cubicBezTo>
                    <a:cubicBezTo>
                      <a:pt x="8542" y="45618"/>
                      <a:pt x="8738" y="45624"/>
                      <a:pt x="8933" y="45624"/>
                    </a:cubicBezTo>
                    <a:cubicBezTo>
                      <a:pt x="13598" y="45624"/>
                      <a:pt x="17522" y="42000"/>
                      <a:pt x="17830" y="37280"/>
                    </a:cubicBezTo>
                    <a:cubicBezTo>
                      <a:pt x="18572" y="25848"/>
                      <a:pt x="28543" y="17166"/>
                      <a:pt x="40055" y="17891"/>
                    </a:cubicBezTo>
                    <a:cubicBezTo>
                      <a:pt x="44977" y="18221"/>
                      <a:pt x="49216" y="14479"/>
                      <a:pt x="49533" y="9560"/>
                    </a:cubicBezTo>
                    <a:cubicBezTo>
                      <a:pt x="49850" y="4641"/>
                      <a:pt x="46120" y="399"/>
                      <a:pt x="41202" y="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34"/>
              <p:cNvSpPr/>
              <p:nvPr/>
            </p:nvSpPr>
            <p:spPr>
              <a:xfrm>
                <a:off x="9339581" y="5751280"/>
                <a:ext cx="53495" cy="88791"/>
              </a:xfrm>
              <a:custGeom>
                <a:avLst/>
                <a:gdLst/>
                <a:ahLst/>
                <a:cxnLst/>
                <a:rect l="l" t="t" r="r" b="b"/>
                <a:pathLst>
                  <a:path w="53495" h="88791" extrusionOk="0">
                    <a:moveTo>
                      <a:pt x="8924" y="0"/>
                    </a:moveTo>
                    <a:cubicBezTo>
                      <a:pt x="3994" y="0"/>
                      <a:pt x="0" y="3994"/>
                      <a:pt x="0" y="8924"/>
                    </a:cubicBezTo>
                    <a:cubicBezTo>
                      <a:pt x="0" y="13853"/>
                      <a:pt x="3994" y="17847"/>
                      <a:pt x="8924" y="17847"/>
                    </a:cubicBezTo>
                    <a:cubicBezTo>
                      <a:pt x="23660" y="17847"/>
                      <a:pt x="35648" y="29756"/>
                      <a:pt x="35648" y="44394"/>
                    </a:cubicBezTo>
                    <a:cubicBezTo>
                      <a:pt x="35648" y="59035"/>
                      <a:pt x="23660" y="70944"/>
                      <a:pt x="8924" y="70944"/>
                    </a:cubicBezTo>
                    <a:cubicBezTo>
                      <a:pt x="3994" y="70944"/>
                      <a:pt x="0" y="74938"/>
                      <a:pt x="0" y="79867"/>
                    </a:cubicBezTo>
                    <a:cubicBezTo>
                      <a:pt x="0" y="84797"/>
                      <a:pt x="3994" y="88791"/>
                      <a:pt x="8924" y="88791"/>
                    </a:cubicBezTo>
                    <a:cubicBezTo>
                      <a:pt x="33501" y="88791"/>
                      <a:pt x="53496" y="68876"/>
                      <a:pt x="53496" y="44394"/>
                    </a:cubicBezTo>
                    <a:cubicBezTo>
                      <a:pt x="53496" y="19915"/>
                      <a:pt x="33501"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34"/>
              <p:cNvSpPr/>
              <p:nvPr/>
            </p:nvSpPr>
            <p:spPr>
              <a:xfrm>
                <a:off x="9430908" y="5541143"/>
                <a:ext cx="48240" cy="78333"/>
              </a:xfrm>
              <a:custGeom>
                <a:avLst/>
                <a:gdLst/>
                <a:ahLst/>
                <a:cxnLst/>
                <a:rect l="l" t="t" r="r" b="b"/>
                <a:pathLst>
                  <a:path w="48240" h="78333" extrusionOk="0">
                    <a:moveTo>
                      <a:pt x="8924" y="0"/>
                    </a:moveTo>
                    <a:cubicBezTo>
                      <a:pt x="3994" y="0"/>
                      <a:pt x="0" y="3994"/>
                      <a:pt x="0" y="8924"/>
                    </a:cubicBezTo>
                    <a:cubicBezTo>
                      <a:pt x="0" y="13853"/>
                      <a:pt x="3994" y="17847"/>
                      <a:pt x="8924" y="17847"/>
                    </a:cubicBezTo>
                    <a:cubicBezTo>
                      <a:pt x="20761" y="17847"/>
                      <a:pt x="30393" y="27410"/>
                      <a:pt x="30393" y="39166"/>
                    </a:cubicBezTo>
                    <a:cubicBezTo>
                      <a:pt x="30393" y="50922"/>
                      <a:pt x="20761" y="60486"/>
                      <a:pt x="8924" y="60486"/>
                    </a:cubicBezTo>
                    <a:cubicBezTo>
                      <a:pt x="3994" y="60486"/>
                      <a:pt x="0" y="64480"/>
                      <a:pt x="0" y="69410"/>
                    </a:cubicBezTo>
                    <a:cubicBezTo>
                      <a:pt x="0" y="74339"/>
                      <a:pt x="3994" y="78334"/>
                      <a:pt x="8924" y="78334"/>
                    </a:cubicBezTo>
                    <a:cubicBezTo>
                      <a:pt x="30604" y="78334"/>
                      <a:pt x="48240" y="60762"/>
                      <a:pt x="48240" y="39166"/>
                    </a:cubicBezTo>
                    <a:cubicBezTo>
                      <a:pt x="48240" y="17570"/>
                      <a:pt x="30604"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34"/>
              <p:cNvSpPr/>
              <p:nvPr/>
            </p:nvSpPr>
            <p:spPr>
              <a:xfrm>
                <a:off x="9273708" y="5484404"/>
                <a:ext cx="63655" cy="109009"/>
              </a:xfrm>
              <a:custGeom>
                <a:avLst/>
                <a:gdLst/>
                <a:ahLst/>
                <a:cxnLst/>
                <a:rect l="l" t="t" r="r" b="b"/>
                <a:pathLst>
                  <a:path w="63655" h="109009" extrusionOk="0">
                    <a:moveTo>
                      <a:pt x="8924" y="0"/>
                    </a:moveTo>
                    <a:cubicBezTo>
                      <a:pt x="3994" y="0"/>
                      <a:pt x="0" y="3994"/>
                      <a:pt x="0" y="8924"/>
                    </a:cubicBezTo>
                    <a:cubicBezTo>
                      <a:pt x="0" y="13853"/>
                      <a:pt x="3994" y="17847"/>
                      <a:pt x="8924" y="17847"/>
                    </a:cubicBezTo>
                    <a:cubicBezTo>
                      <a:pt x="29263" y="17847"/>
                      <a:pt x="45808" y="34291"/>
                      <a:pt x="45808" y="54504"/>
                    </a:cubicBezTo>
                    <a:cubicBezTo>
                      <a:pt x="45808" y="74718"/>
                      <a:pt x="29263" y="91162"/>
                      <a:pt x="8924" y="91162"/>
                    </a:cubicBezTo>
                    <a:cubicBezTo>
                      <a:pt x="3994" y="91162"/>
                      <a:pt x="0" y="95157"/>
                      <a:pt x="0" y="100086"/>
                    </a:cubicBezTo>
                    <a:cubicBezTo>
                      <a:pt x="0" y="105016"/>
                      <a:pt x="3994" y="109010"/>
                      <a:pt x="8924" y="109010"/>
                    </a:cubicBezTo>
                    <a:cubicBezTo>
                      <a:pt x="39103" y="109010"/>
                      <a:pt x="63656" y="84559"/>
                      <a:pt x="63656" y="54504"/>
                    </a:cubicBezTo>
                    <a:cubicBezTo>
                      <a:pt x="63656" y="24450"/>
                      <a:pt x="39103"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34"/>
              <p:cNvSpPr/>
              <p:nvPr/>
            </p:nvSpPr>
            <p:spPr>
              <a:xfrm>
                <a:off x="9671725" y="5484000"/>
                <a:ext cx="60838" cy="60627"/>
              </a:xfrm>
              <a:custGeom>
                <a:avLst/>
                <a:gdLst/>
                <a:ahLst/>
                <a:cxnLst/>
                <a:rect l="l" t="t" r="r" b="b"/>
                <a:pathLst>
                  <a:path w="60838" h="60627" extrusionOk="0">
                    <a:moveTo>
                      <a:pt x="30419" y="0"/>
                    </a:moveTo>
                    <a:cubicBezTo>
                      <a:pt x="13646" y="0"/>
                      <a:pt x="0" y="13599"/>
                      <a:pt x="0" y="30313"/>
                    </a:cubicBezTo>
                    <a:cubicBezTo>
                      <a:pt x="0" y="47029"/>
                      <a:pt x="13646" y="60628"/>
                      <a:pt x="30419" y="60628"/>
                    </a:cubicBezTo>
                    <a:cubicBezTo>
                      <a:pt x="47192" y="60628"/>
                      <a:pt x="60838" y="47029"/>
                      <a:pt x="60838" y="30313"/>
                    </a:cubicBezTo>
                    <a:cubicBezTo>
                      <a:pt x="60838" y="13599"/>
                      <a:pt x="47192" y="0"/>
                      <a:pt x="30419" y="0"/>
                    </a:cubicBezTo>
                    <a:close/>
                    <a:moveTo>
                      <a:pt x="30420" y="42782"/>
                    </a:moveTo>
                    <a:cubicBezTo>
                      <a:pt x="23488" y="42782"/>
                      <a:pt x="17849" y="37189"/>
                      <a:pt x="17849" y="30315"/>
                    </a:cubicBezTo>
                    <a:cubicBezTo>
                      <a:pt x="17847" y="23441"/>
                      <a:pt x="23487" y="17849"/>
                      <a:pt x="30420" y="17849"/>
                    </a:cubicBezTo>
                    <a:cubicBezTo>
                      <a:pt x="37352" y="17849"/>
                      <a:pt x="42992" y="23441"/>
                      <a:pt x="42992" y="30315"/>
                    </a:cubicBezTo>
                    <a:cubicBezTo>
                      <a:pt x="42992" y="37188"/>
                      <a:pt x="37352" y="42782"/>
                      <a:pt x="30420" y="42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34"/>
              <p:cNvSpPr/>
              <p:nvPr/>
            </p:nvSpPr>
            <p:spPr>
              <a:xfrm>
                <a:off x="9701542" y="5712389"/>
                <a:ext cx="60837" cy="60627"/>
              </a:xfrm>
              <a:custGeom>
                <a:avLst/>
                <a:gdLst/>
                <a:ahLst/>
                <a:cxnLst/>
                <a:rect l="l" t="t" r="r" b="b"/>
                <a:pathLst>
                  <a:path w="60837" h="60627" extrusionOk="0">
                    <a:moveTo>
                      <a:pt x="30419" y="0"/>
                    </a:moveTo>
                    <a:cubicBezTo>
                      <a:pt x="13645" y="0"/>
                      <a:pt x="0" y="13599"/>
                      <a:pt x="0" y="30314"/>
                    </a:cubicBezTo>
                    <a:cubicBezTo>
                      <a:pt x="0" y="47030"/>
                      <a:pt x="13646" y="60628"/>
                      <a:pt x="30419" y="60628"/>
                    </a:cubicBezTo>
                    <a:cubicBezTo>
                      <a:pt x="47192" y="60628"/>
                      <a:pt x="60837" y="47029"/>
                      <a:pt x="60837" y="30314"/>
                    </a:cubicBezTo>
                    <a:cubicBezTo>
                      <a:pt x="60837" y="13600"/>
                      <a:pt x="47192" y="0"/>
                      <a:pt x="30419" y="0"/>
                    </a:cubicBezTo>
                    <a:close/>
                    <a:moveTo>
                      <a:pt x="30419" y="42780"/>
                    </a:moveTo>
                    <a:cubicBezTo>
                      <a:pt x="23487" y="42780"/>
                      <a:pt x="17847" y="37188"/>
                      <a:pt x="17847" y="30314"/>
                    </a:cubicBezTo>
                    <a:cubicBezTo>
                      <a:pt x="17847" y="23441"/>
                      <a:pt x="23487" y="17847"/>
                      <a:pt x="30419" y="17847"/>
                    </a:cubicBezTo>
                    <a:cubicBezTo>
                      <a:pt x="37351" y="17847"/>
                      <a:pt x="42990" y="23440"/>
                      <a:pt x="42990" y="30314"/>
                    </a:cubicBezTo>
                    <a:cubicBezTo>
                      <a:pt x="42991" y="37188"/>
                      <a:pt x="37351" y="42780"/>
                      <a:pt x="30419" y="427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34"/>
              <p:cNvSpPr/>
              <p:nvPr/>
            </p:nvSpPr>
            <p:spPr>
              <a:xfrm>
                <a:off x="9666373" y="5589077"/>
                <a:ext cx="77283" cy="76989"/>
              </a:xfrm>
              <a:custGeom>
                <a:avLst/>
                <a:gdLst/>
                <a:ahLst/>
                <a:cxnLst/>
                <a:rect l="l" t="t" r="r" b="b"/>
                <a:pathLst>
                  <a:path w="77283" h="76989" extrusionOk="0">
                    <a:moveTo>
                      <a:pt x="46865" y="16362"/>
                    </a:moveTo>
                    <a:cubicBezTo>
                      <a:pt x="41718" y="16363"/>
                      <a:pt x="36868" y="17648"/>
                      <a:pt x="32613" y="19908"/>
                    </a:cubicBezTo>
                    <a:lnTo>
                      <a:pt x="15218" y="2598"/>
                    </a:lnTo>
                    <a:cubicBezTo>
                      <a:pt x="11722" y="-879"/>
                      <a:pt x="6074" y="-863"/>
                      <a:pt x="2598" y="2629"/>
                    </a:cubicBezTo>
                    <a:cubicBezTo>
                      <a:pt x="-878" y="6122"/>
                      <a:pt x="-864" y="11771"/>
                      <a:pt x="2629" y="15248"/>
                    </a:cubicBezTo>
                    <a:lnTo>
                      <a:pt x="19981" y="32514"/>
                    </a:lnTo>
                    <a:cubicBezTo>
                      <a:pt x="17728" y="36745"/>
                      <a:pt x="16446" y="41562"/>
                      <a:pt x="16446" y="46675"/>
                    </a:cubicBezTo>
                    <a:cubicBezTo>
                      <a:pt x="16446" y="63391"/>
                      <a:pt x="30092" y="76990"/>
                      <a:pt x="46865" y="76990"/>
                    </a:cubicBezTo>
                    <a:cubicBezTo>
                      <a:pt x="63639" y="76990"/>
                      <a:pt x="77284" y="63391"/>
                      <a:pt x="77284" y="46675"/>
                    </a:cubicBezTo>
                    <a:cubicBezTo>
                      <a:pt x="77284" y="29960"/>
                      <a:pt x="63638" y="16362"/>
                      <a:pt x="46865" y="16362"/>
                    </a:cubicBezTo>
                    <a:close/>
                    <a:moveTo>
                      <a:pt x="46866" y="59143"/>
                    </a:moveTo>
                    <a:cubicBezTo>
                      <a:pt x="39934" y="59143"/>
                      <a:pt x="34294" y="53551"/>
                      <a:pt x="34294" y="46676"/>
                    </a:cubicBezTo>
                    <a:cubicBezTo>
                      <a:pt x="34294" y="39804"/>
                      <a:pt x="39934" y="34210"/>
                      <a:pt x="46866" y="34210"/>
                    </a:cubicBezTo>
                    <a:cubicBezTo>
                      <a:pt x="53798" y="34210"/>
                      <a:pt x="59438" y="39803"/>
                      <a:pt x="59438" y="46676"/>
                    </a:cubicBezTo>
                    <a:cubicBezTo>
                      <a:pt x="59438" y="53550"/>
                      <a:pt x="53798" y="59143"/>
                      <a:pt x="46866" y="59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34"/>
              <p:cNvSpPr/>
              <p:nvPr/>
            </p:nvSpPr>
            <p:spPr>
              <a:xfrm>
                <a:off x="9662710" y="5805538"/>
                <a:ext cx="60838" cy="60628"/>
              </a:xfrm>
              <a:custGeom>
                <a:avLst/>
                <a:gdLst/>
                <a:ahLst/>
                <a:cxnLst/>
                <a:rect l="l" t="t" r="r" b="b"/>
                <a:pathLst>
                  <a:path w="60838" h="60628" extrusionOk="0">
                    <a:moveTo>
                      <a:pt x="30419" y="0"/>
                    </a:moveTo>
                    <a:cubicBezTo>
                      <a:pt x="13645" y="0"/>
                      <a:pt x="0" y="13599"/>
                      <a:pt x="0" y="30314"/>
                    </a:cubicBezTo>
                    <a:cubicBezTo>
                      <a:pt x="0" y="47030"/>
                      <a:pt x="13646" y="60629"/>
                      <a:pt x="30419" y="60629"/>
                    </a:cubicBezTo>
                    <a:cubicBezTo>
                      <a:pt x="47193" y="60629"/>
                      <a:pt x="60838" y="47030"/>
                      <a:pt x="60838" y="30314"/>
                    </a:cubicBezTo>
                    <a:cubicBezTo>
                      <a:pt x="60838" y="13599"/>
                      <a:pt x="47193" y="0"/>
                      <a:pt x="30419" y="0"/>
                    </a:cubicBezTo>
                    <a:close/>
                    <a:moveTo>
                      <a:pt x="30419" y="42780"/>
                    </a:moveTo>
                    <a:cubicBezTo>
                      <a:pt x="23487" y="42780"/>
                      <a:pt x="17847" y="37188"/>
                      <a:pt x="17847" y="30313"/>
                    </a:cubicBezTo>
                    <a:cubicBezTo>
                      <a:pt x="17847" y="23440"/>
                      <a:pt x="23487" y="17846"/>
                      <a:pt x="30419" y="17846"/>
                    </a:cubicBezTo>
                    <a:cubicBezTo>
                      <a:pt x="37351" y="17846"/>
                      <a:pt x="42991" y="23438"/>
                      <a:pt x="42991" y="30313"/>
                    </a:cubicBezTo>
                    <a:cubicBezTo>
                      <a:pt x="42992" y="37188"/>
                      <a:pt x="37352" y="42780"/>
                      <a:pt x="30419" y="427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34"/>
              <p:cNvSpPr/>
              <p:nvPr/>
            </p:nvSpPr>
            <p:spPr>
              <a:xfrm>
                <a:off x="9164639" y="5327577"/>
                <a:ext cx="516611" cy="609193"/>
              </a:xfrm>
              <a:custGeom>
                <a:avLst/>
                <a:gdLst/>
                <a:ahLst/>
                <a:cxnLst/>
                <a:rect l="l" t="t" r="r" b="b"/>
                <a:pathLst>
                  <a:path w="516611" h="609193" extrusionOk="0">
                    <a:moveTo>
                      <a:pt x="424077" y="167701"/>
                    </a:moveTo>
                    <a:cubicBezTo>
                      <a:pt x="429749" y="167701"/>
                      <a:pt x="436517" y="164907"/>
                      <a:pt x="440537" y="160907"/>
                    </a:cubicBezTo>
                    <a:lnTo>
                      <a:pt x="475011" y="126601"/>
                    </a:lnTo>
                    <a:cubicBezTo>
                      <a:pt x="478476" y="127971"/>
                      <a:pt x="482245" y="128732"/>
                      <a:pt x="486192" y="128732"/>
                    </a:cubicBezTo>
                    <a:cubicBezTo>
                      <a:pt x="502966" y="128732"/>
                      <a:pt x="516611" y="115134"/>
                      <a:pt x="516611" y="98418"/>
                    </a:cubicBezTo>
                    <a:cubicBezTo>
                      <a:pt x="516611" y="81703"/>
                      <a:pt x="502965" y="68106"/>
                      <a:pt x="486192" y="68106"/>
                    </a:cubicBezTo>
                    <a:cubicBezTo>
                      <a:pt x="469419" y="68106"/>
                      <a:pt x="455774" y="81704"/>
                      <a:pt x="455774" y="98418"/>
                    </a:cubicBezTo>
                    <a:cubicBezTo>
                      <a:pt x="455774" y="104694"/>
                      <a:pt x="457698" y="110533"/>
                      <a:pt x="460991" y="115375"/>
                    </a:cubicBezTo>
                    <a:lnTo>
                      <a:pt x="427951" y="148253"/>
                    </a:lnTo>
                    <a:cubicBezTo>
                      <a:pt x="427253" y="148923"/>
                      <a:pt x="425042" y="149836"/>
                      <a:pt x="424077" y="149853"/>
                    </a:cubicBezTo>
                    <a:lnTo>
                      <a:pt x="350419" y="149853"/>
                    </a:lnTo>
                    <a:lnTo>
                      <a:pt x="350419" y="90782"/>
                    </a:lnTo>
                    <a:lnTo>
                      <a:pt x="371138" y="90782"/>
                    </a:lnTo>
                    <a:cubicBezTo>
                      <a:pt x="374970" y="103155"/>
                      <a:pt x="386552" y="112172"/>
                      <a:pt x="400210" y="112172"/>
                    </a:cubicBezTo>
                    <a:cubicBezTo>
                      <a:pt x="416984" y="112172"/>
                      <a:pt x="430629" y="98574"/>
                      <a:pt x="430629" y="81858"/>
                    </a:cubicBezTo>
                    <a:cubicBezTo>
                      <a:pt x="430629" y="65143"/>
                      <a:pt x="416983" y="51545"/>
                      <a:pt x="400210" y="51545"/>
                    </a:cubicBezTo>
                    <a:cubicBezTo>
                      <a:pt x="386552" y="51545"/>
                      <a:pt x="374970" y="60561"/>
                      <a:pt x="371138" y="72934"/>
                    </a:cubicBezTo>
                    <a:lnTo>
                      <a:pt x="350419" y="72934"/>
                    </a:lnTo>
                    <a:lnTo>
                      <a:pt x="350419" y="71583"/>
                    </a:lnTo>
                    <a:cubicBezTo>
                      <a:pt x="350419" y="32111"/>
                      <a:pt x="318169" y="0"/>
                      <a:pt x="278526" y="0"/>
                    </a:cubicBezTo>
                    <a:cubicBezTo>
                      <a:pt x="250187" y="0"/>
                      <a:pt x="224765" y="16517"/>
                      <a:pt x="213164" y="41773"/>
                    </a:cubicBezTo>
                    <a:cubicBezTo>
                      <a:pt x="211380" y="41646"/>
                      <a:pt x="209602" y="41582"/>
                      <a:pt x="207837" y="41582"/>
                    </a:cubicBezTo>
                    <a:cubicBezTo>
                      <a:pt x="166636" y="41582"/>
                      <a:pt x="133005" y="74476"/>
                      <a:pt x="132050" y="115276"/>
                    </a:cubicBezTo>
                    <a:cubicBezTo>
                      <a:pt x="128492" y="114769"/>
                      <a:pt x="124894" y="114513"/>
                      <a:pt x="121281" y="114513"/>
                    </a:cubicBezTo>
                    <a:cubicBezTo>
                      <a:pt x="79479" y="114513"/>
                      <a:pt x="45473" y="148373"/>
                      <a:pt x="45473" y="189992"/>
                    </a:cubicBezTo>
                    <a:cubicBezTo>
                      <a:pt x="45473" y="199128"/>
                      <a:pt x="47076" y="207967"/>
                      <a:pt x="50245" y="216375"/>
                    </a:cubicBezTo>
                    <a:cubicBezTo>
                      <a:pt x="19043" y="234889"/>
                      <a:pt x="0" y="267962"/>
                      <a:pt x="0" y="304597"/>
                    </a:cubicBezTo>
                    <a:cubicBezTo>
                      <a:pt x="0" y="324267"/>
                      <a:pt x="5603" y="343387"/>
                      <a:pt x="16202" y="359889"/>
                    </a:cubicBezTo>
                    <a:cubicBezTo>
                      <a:pt x="24933" y="373482"/>
                      <a:pt x="36696" y="384796"/>
                      <a:pt x="50531" y="392984"/>
                    </a:cubicBezTo>
                    <a:cubicBezTo>
                      <a:pt x="47207" y="401600"/>
                      <a:pt x="45473" y="410826"/>
                      <a:pt x="45473" y="420090"/>
                    </a:cubicBezTo>
                    <a:cubicBezTo>
                      <a:pt x="45473" y="438463"/>
                      <a:pt x="52181" y="456169"/>
                      <a:pt x="64361" y="469946"/>
                    </a:cubicBezTo>
                    <a:cubicBezTo>
                      <a:pt x="67625" y="473638"/>
                      <a:pt x="73265" y="473986"/>
                      <a:pt x="76958" y="470721"/>
                    </a:cubicBezTo>
                    <a:cubicBezTo>
                      <a:pt x="80651" y="467456"/>
                      <a:pt x="80998" y="461817"/>
                      <a:pt x="77733" y="458124"/>
                    </a:cubicBezTo>
                    <a:cubicBezTo>
                      <a:pt x="68438" y="447612"/>
                      <a:pt x="63320" y="434104"/>
                      <a:pt x="63320" y="420089"/>
                    </a:cubicBezTo>
                    <a:cubicBezTo>
                      <a:pt x="63320" y="410660"/>
                      <a:pt x="65549" y="401668"/>
                      <a:pt x="69937" y="393358"/>
                    </a:cubicBezTo>
                    <a:cubicBezTo>
                      <a:pt x="75175" y="383410"/>
                      <a:pt x="83312" y="375009"/>
                      <a:pt x="93605" y="369436"/>
                    </a:cubicBezTo>
                    <a:cubicBezTo>
                      <a:pt x="97940" y="367089"/>
                      <a:pt x="99550" y="361674"/>
                      <a:pt x="97202" y="357341"/>
                    </a:cubicBezTo>
                    <a:cubicBezTo>
                      <a:pt x="94856" y="353005"/>
                      <a:pt x="89438" y="351393"/>
                      <a:pt x="85106" y="353744"/>
                    </a:cubicBezTo>
                    <a:cubicBezTo>
                      <a:pt x="74446" y="359518"/>
                      <a:pt x="65560" y="367615"/>
                      <a:pt x="58914" y="377200"/>
                    </a:cubicBezTo>
                    <a:cubicBezTo>
                      <a:pt x="33397" y="361850"/>
                      <a:pt x="17847" y="334709"/>
                      <a:pt x="17847" y="304597"/>
                    </a:cubicBezTo>
                    <a:cubicBezTo>
                      <a:pt x="17847" y="272400"/>
                      <a:pt x="35681" y="243537"/>
                      <a:pt x="64472" y="228928"/>
                    </a:cubicBezTo>
                    <a:cubicBezTo>
                      <a:pt x="64472" y="228928"/>
                      <a:pt x="81132" y="219659"/>
                      <a:pt x="103249" y="219659"/>
                    </a:cubicBezTo>
                    <a:cubicBezTo>
                      <a:pt x="108178" y="219659"/>
                      <a:pt x="112172" y="215665"/>
                      <a:pt x="112172" y="210736"/>
                    </a:cubicBezTo>
                    <a:cubicBezTo>
                      <a:pt x="112172" y="205806"/>
                      <a:pt x="108178" y="201812"/>
                      <a:pt x="103249" y="201812"/>
                    </a:cubicBezTo>
                    <a:cubicBezTo>
                      <a:pt x="90284" y="201812"/>
                      <a:pt x="77874" y="204209"/>
                      <a:pt x="66433" y="208572"/>
                    </a:cubicBezTo>
                    <a:cubicBezTo>
                      <a:pt x="64382" y="202623"/>
                      <a:pt x="63323" y="196406"/>
                      <a:pt x="63323" y="189993"/>
                    </a:cubicBezTo>
                    <a:cubicBezTo>
                      <a:pt x="63323" y="158214"/>
                      <a:pt x="89323" y="132361"/>
                      <a:pt x="121283" y="132361"/>
                    </a:cubicBezTo>
                    <a:cubicBezTo>
                      <a:pt x="127290" y="132361"/>
                      <a:pt x="133234" y="133281"/>
                      <a:pt x="138947" y="135096"/>
                    </a:cubicBezTo>
                    <a:cubicBezTo>
                      <a:pt x="141875" y="136025"/>
                      <a:pt x="145075" y="135384"/>
                      <a:pt x="147418" y="133397"/>
                    </a:cubicBezTo>
                    <a:cubicBezTo>
                      <a:pt x="149762" y="131410"/>
                      <a:pt x="150918" y="128359"/>
                      <a:pt x="150479" y="125318"/>
                    </a:cubicBezTo>
                    <a:cubicBezTo>
                      <a:pt x="150080" y="122548"/>
                      <a:pt x="149878" y="119771"/>
                      <a:pt x="149878" y="117063"/>
                    </a:cubicBezTo>
                    <a:cubicBezTo>
                      <a:pt x="149878" y="85285"/>
                      <a:pt x="175880" y="59431"/>
                      <a:pt x="207840" y="59431"/>
                    </a:cubicBezTo>
                    <a:cubicBezTo>
                      <a:pt x="210978" y="59431"/>
                      <a:pt x="214186" y="59700"/>
                      <a:pt x="217378" y="60224"/>
                    </a:cubicBezTo>
                    <a:cubicBezTo>
                      <a:pt x="244813" y="64762"/>
                      <a:pt x="265800" y="88515"/>
                      <a:pt x="265800" y="117063"/>
                    </a:cubicBezTo>
                    <a:cubicBezTo>
                      <a:pt x="265800" y="121992"/>
                      <a:pt x="269794" y="125986"/>
                      <a:pt x="274723" y="125986"/>
                    </a:cubicBezTo>
                    <a:cubicBezTo>
                      <a:pt x="279653" y="125986"/>
                      <a:pt x="283647" y="121992"/>
                      <a:pt x="283647" y="117063"/>
                    </a:cubicBezTo>
                    <a:cubicBezTo>
                      <a:pt x="283647" y="83626"/>
                      <a:pt x="261689" y="55216"/>
                      <a:pt x="231379" y="45334"/>
                    </a:cubicBezTo>
                    <a:cubicBezTo>
                      <a:pt x="240801" y="28579"/>
                      <a:pt x="258708" y="17847"/>
                      <a:pt x="278526" y="17847"/>
                    </a:cubicBezTo>
                    <a:cubicBezTo>
                      <a:pt x="308327" y="17847"/>
                      <a:pt x="332572" y="41953"/>
                      <a:pt x="332572" y="71583"/>
                    </a:cubicBezTo>
                    <a:lnTo>
                      <a:pt x="332572" y="72574"/>
                    </a:lnTo>
                    <a:lnTo>
                      <a:pt x="315408" y="72574"/>
                    </a:lnTo>
                    <a:cubicBezTo>
                      <a:pt x="310479" y="72574"/>
                      <a:pt x="306485" y="76568"/>
                      <a:pt x="306485" y="81497"/>
                    </a:cubicBezTo>
                    <a:cubicBezTo>
                      <a:pt x="306485" y="86427"/>
                      <a:pt x="310479" y="90421"/>
                      <a:pt x="315408" y="90421"/>
                    </a:cubicBezTo>
                    <a:lnTo>
                      <a:pt x="332572" y="90421"/>
                    </a:lnTo>
                    <a:lnTo>
                      <a:pt x="332572" y="149852"/>
                    </a:lnTo>
                    <a:lnTo>
                      <a:pt x="260397" y="149852"/>
                    </a:lnTo>
                    <a:cubicBezTo>
                      <a:pt x="244066" y="149852"/>
                      <a:pt x="230781" y="136652"/>
                      <a:pt x="230781" y="120427"/>
                    </a:cubicBezTo>
                    <a:cubicBezTo>
                      <a:pt x="230781" y="115498"/>
                      <a:pt x="226786" y="111504"/>
                      <a:pt x="221857" y="111504"/>
                    </a:cubicBezTo>
                    <a:cubicBezTo>
                      <a:pt x="216927" y="111504"/>
                      <a:pt x="212933" y="115498"/>
                      <a:pt x="212933" y="120427"/>
                    </a:cubicBezTo>
                    <a:cubicBezTo>
                      <a:pt x="212933" y="146493"/>
                      <a:pt x="234225" y="167699"/>
                      <a:pt x="260397" y="167699"/>
                    </a:cubicBezTo>
                    <a:lnTo>
                      <a:pt x="332572" y="167699"/>
                    </a:lnTo>
                    <a:lnTo>
                      <a:pt x="332572" y="317923"/>
                    </a:lnTo>
                    <a:lnTo>
                      <a:pt x="187819" y="317923"/>
                    </a:lnTo>
                    <a:cubicBezTo>
                      <a:pt x="182890" y="317923"/>
                      <a:pt x="178896" y="321917"/>
                      <a:pt x="178896" y="326846"/>
                    </a:cubicBezTo>
                    <a:cubicBezTo>
                      <a:pt x="178896" y="331776"/>
                      <a:pt x="182890" y="335770"/>
                      <a:pt x="187819" y="335770"/>
                    </a:cubicBezTo>
                    <a:lnTo>
                      <a:pt x="332572" y="335770"/>
                    </a:lnTo>
                    <a:lnTo>
                      <a:pt x="332572" y="458294"/>
                    </a:lnTo>
                    <a:lnTo>
                      <a:pt x="304996" y="458294"/>
                    </a:lnTo>
                    <a:cubicBezTo>
                      <a:pt x="279817" y="458294"/>
                      <a:pt x="259333" y="478696"/>
                      <a:pt x="259333" y="503775"/>
                    </a:cubicBezTo>
                    <a:cubicBezTo>
                      <a:pt x="259333" y="508705"/>
                      <a:pt x="263327" y="512699"/>
                      <a:pt x="268257" y="512699"/>
                    </a:cubicBezTo>
                    <a:cubicBezTo>
                      <a:pt x="273186" y="512699"/>
                      <a:pt x="277180" y="508705"/>
                      <a:pt x="277180" y="503775"/>
                    </a:cubicBezTo>
                    <a:cubicBezTo>
                      <a:pt x="277180" y="488538"/>
                      <a:pt x="289658" y="476141"/>
                      <a:pt x="304996" y="476141"/>
                    </a:cubicBezTo>
                    <a:lnTo>
                      <a:pt x="332572" y="476141"/>
                    </a:lnTo>
                    <a:lnTo>
                      <a:pt x="332572" y="537610"/>
                    </a:lnTo>
                    <a:cubicBezTo>
                      <a:pt x="332572" y="539012"/>
                      <a:pt x="332500" y="540397"/>
                      <a:pt x="332395" y="541771"/>
                    </a:cubicBezTo>
                    <a:lnTo>
                      <a:pt x="315408" y="541771"/>
                    </a:lnTo>
                    <a:cubicBezTo>
                      <a:pt x="310479" y="541771"/>
                      <a:pt x="306485" y="545766"/>
                      <a:pt x="306485" y="550695"/>
                    </a:cubicBezTo>
                    <a:cubicBezTo>
                      <a:pt x="306485" y="555624"/>
                      <a:pt x="310479" y="559619"/>
                      <a:pt x="315408" y="559619"/>
                    </a:cubicBezTo>
                    <a:lnTo>
                      <a:pt x="327811" y="559619"/>
                    </a:lnTo>
                    <a:cubicBezTo>
                      <a:pt x="319339" y="578301"/>
                      <a:pt x="300442" y="591346"/>
                      <a:pt x="278526" y="591346"/>
                    </a:cubicBezTo>
                    <a:cubicBezTo>
                      <a:pt x="258842" y="591346"/>
                      <a:pt x="241000" y="580725"/>
                      <a:pt x="231530" y="564131"/>
                    </a:cubicBezTo>
                    <a:cubicBezTo>
                      <a:pt x="242309" y="560610"/>
                      <a:pt x="252229" y="554692"/>
                      <a:pt x="260586" y="546629"/>
                    </a:cubicBezTo>
                    <a:cubicBezTo>
                      <a:pt x="264133" y="543207"/>
                      <a:pt x="264234" y="537558"/>
                      <a:pt x="260812" y="534012"/>
                    </a:cubicBezTo>
                    <a:cubicBezTo>
                      <a:pt x="257390" y="530463"/>
                      <a:pt x="251741" y="530363"/>
                      <a:pt x="248195" y="533785"/>
                    </a:cubicBezTo>
                    <a:cubicBezTo>
                      <a:pt x="239673" y="542007"/>
                      <a:pt x="229021" y="547315"/>
                      <a:pt x="217518" y="549233"/>
                    </a:cubicBezTo>
                    <a:cubicBezTo>
                      <a:pt x="214274" y="549775"/>
                      <a:pt x="211018" y="550051"/>
                      <a:pt x="207837" y="550051"/>
                    </a:cubicBezTo>
                    <a:cubicBezTo>
                      <a:pt x="175877" y="550051"/>
                      <a:pt x="149876" y="524198"/>
                      <a:pt x="149876" y="492418"/>
                    </a:cubicBezTo>
                    <a:cubicBezTo>
                      <a:pt x="149876" y="491606"/>
                      <a:pt x="149925" y="490762"/>
                      <a:pt x="149964" y="489927"/>
                    </a:cubicBezTo>
                    <a:cubicBezTo>
                      <a:pt x="157167" y="486995"/>
                      <a:pt x="163934" y="482983"/>
                      <a:pt x="169968" y="477945"/>
                    </a:cubicBezTo>
                    <a:cubicBezTo>
                      <a:pt x="173752" y="474787"/>
                      <a:pt x="174258" y="469160"/>
                      <a:pt x="171099" y="465376"/>
                    </a:cubicBezTo>
                    <a:cubicBezTo>
                      <a:pt x="167940" y="461592"/>
                      <a:pt x="162405" y="461201"/>
                      <a:pt x="158529" y="464246"/>
                    </a:cubicBezTo>
                    <a:cubicBezTo>
                      <a:pt x="140622" y="478312"/>
                      <a:pt x="123303" y="478093"/>
                      <a:pt x="116375" y="477518"/>
                    </a:cubicBezTo>
                    <a:cubicBezTo>
                      <a:pt x="111449" y="477100"/>
                      <a:pt x="107151" y="480762"/>
                      <a:pt x="106742" y="485672"/>
                    </a:cubicBezTo>
                    <a:cubicBezTo>
                      <a:pt x="106334" y="490584"/>
                      <a:pt x="109986" y="494896"/>
                      <a:pt x="114897" y="495305"/>
                    </a:cubicBezTo>
                    <a:cubicBezTo>
                      <a:pt x="120602" y="495776"/>
                      <a:pt x="126415" y="495611"/>
                      <a:pt x="132066" y="494805"/>
                    </a:cubicBezTo>
                    <a:cubicBezTo>
                      <a:pt x="133335" y="535326"/>
                      <a:pt x="166838" y="567899"/>
                      <a:pt x="207838" y="567899"/>
                    </a:cubicBezTo>
                    <a:cubicBezTo>
                      <a:pt x="209644" y="567899"/>
                      <a:pt x="211466" y="567831"/>
                      <a:pt x="213294" y="567698"/>
                    </a:cubicBezTo>
                    <a:cubicBezTo>
                      <a:pt x="224956" y="592786"/>
                      <a:pt x="250327" y="609193"/>
                      <a:pt x="278526" y="609193"/>
                    </a:cubicBezTo>
                    <a:cubicBezTo>
                      <a:pt x="318168" y="609193"/>
                      <a:pt x="350419" y="577082"/>
                      <a:pt x="350419" y="537610"/>
                    </a:cubicBezTo>
                    <a:lnTo>
                      <a:pt x="350419" y="517890"/>
                    </a:lnTo>
                    <a:lnTo>
                      <a:pt x="397725" y="517890"/>
                    </a:lnTo>
                    <a:cubicBezTo>
                      <a:pt x="398693" y="517907"/>
                      <a:pt x="400904" y="518819"/>
                      <a:pt x="401600" y="519488"/>
                    </a:cubicBezTo>
                    <a:lnTo>
                      <a:pt x="422875" y="540659"/>
                    </a:lnTo>
                    <a:cubicBezTo>
                      <a:pt x="419997" y="545288"/>
                      <a:pt x="418330" y="550741"/>
                      <a:pt x="418330" y="556576"/>
                    </a:cubicBezTo>
                    <a:cubicBezTo>
                      <a:pt x="418330" y="573292"/>
                      <a:pt x="431976" y="586891"/>
                      <a:pt x="448749" y="586891"/>
                    </a:cubicBezTo>
                    <a:cubicBezTo>
                      <a:pt x="465523" y="586891"/>
                      <a:pt x="479168" y="573292"/>
                      <a:pt x="479168" y="556576"/>
                    </a:cubicBezTo>
                    <a:cubicBezTo>
                      <a:pt x="479168" y="539860"/>
                      <a:pt x="465522" y="526262"/>
                      <a:pt x="448749" y="526262"/>
                    </a:cubicBezTo>
                    <a:cubicBezTo>
                      <a:pt x="444339" y="526262"/>
                      <a:pt x="440149" y="527210"/>
                      <a:pt x="436361" y="528900"/>
                    </a:cubicBezTo>
                    <a:lnTo>
                      <a:pt x="414188" y="506837"/>
                    </a:lnTo>
                    <a:cubicBezTo>
                      <a:pt x="410168" y="502836"/>
                      <a:pt x="403400" y="500043"/>
                      <a:pt x="397728" y="500043"/>
                    </a:cubicBezTo>
                    <a:lnTo>
                      <a:pt x="350419" y="500043"/>
                    </a:lnTo>
                    <a:lnTo>
                      <a:pt x="350419" y="452340"/>
                    </a:lnTo>
                    <a:lnTo>
                      <a:pt x="427996" y="452340"/>
                    </a:lnTo>
                    <a:cubicBezTo>
                      <a:pt x="431829" y="464713"/>
                      <a:pt x="443410" y="473731"/>
                      <a:pt x="457070" y="473731"/>
                    </a:cubicBezTo>
                    <a:cubicBezTo>
                      <a:pt x="473844" y="473731"/>
                      <a:pt x="487489" y="460132"/>
                      <a:pt x="487489" y="443416"/>
                    </a:cubicBezTo>
                    <a:cubicBezTo>
                      <a:pt x="487489" y="426700"/>
                      <a:pt x="473843" y="413102"/>
                      <a:pt x="457070" y="413102"/>
                    </a:cubicBezTo>
                    <a:cubicBezTo>
                      <a:pt x="443412" y="413102"/>
                      <a:pt x="431829" y="422118"/>
                      <a:pt x="427996" y="434493"/>
                    </a:cubicBezTo>
                    <a:lnTo>
                      <a:pt x="350419" y="434493"/>
                    </a:lnTo>
                    <a:lnTo>
                      <a:pt x="350419" y="374716"/>
                    </a:lnTo>
                    <a:lnTo>
                      <a:pt x="443252" y="374716"/>
                    </a:lnTo>
                    <a:cubicBezTo>
                      <a:pt x="447085" y="387089"/>
                      <a:pt x="458666" y="396106"/>
                      <a:pt x="472326" y="396106"/>
                    </a:cubicBezTo>
                    <a:cubicBezTo>
                      <a:pt x="489100" y="396106"/>
                      <a:pt x="502745" y="382508"/>
                      <a:pt x="502745" y="365792"/>
                    </a:cubicBezTo>
                    <a:cubicBezTo>
                      <a:pt x="502745" y="349076"/>
                      <a:pt x="489099" y="335477"/>
                      <a:pt x="472326" y="335477"/>
                    </a:cubicBezTo>
                    <a:cubicBezTo>
                      <a:pt x="458666" y="335477"/>
                      <a:pt x="447085" y="344494"/>
                      <a:pt x="443252" y="356868"/>
                    </a:cubicBezTo>
                    <a:lnTo>
                      <a:pt x="350419" y="356868"/>
                    </a:lnTo>
                    <a:lnTo>
                      <a:pt x="350419" y="291916"/>
                    </a:lnTo>
                    <a:lnTo>
                      <a:pt x="372524" y="291916"/>
                    </a:lnTo>
                    <a:cubicBezTo>
                      <a:pt x="376358" y="304288"/>
                      <a:pt x="387939" y="313306"/>
                      <a:pt x="401597" y="313306"/>
                    </a:cubicBezTo>
                    <a:cubicBezTo>
                      <a:pt x="418372" y="313306"/>
                      <a:pt x="432017" y="299708"/>
                      <a:pt x="432017" y="282993"/>
                    </a:cubicBezTo>
                    <a:cubicBezTo>
                      <a:pt x="432017" y="266277"/>
                      <a:pt x="418370" y="252678"/>
                      <a:pt x="401597" y="252678"/>
                    </a:cubicBezTo>
                    <a:cubicBezTo>
                      <a:pt x="387939" y="252678"/>
                      <a:pt x="376356" y="261695"/>
                      <a:pt x="372524" y="274069"/>
                    </a:cubicBezTo>
                    <a:lnTo>
                      <a:pt x="350419" y="274069"/>
                    </a:lnTo>
                    <a:lnTo>
                      <a:pt x="350419" y="222572"/>
                    </a:lnTo>
                    <a:lnTo>
                      <a:pt x="447650" y="222572"/>
                    </a:lnTo>
                    <a:cubicBezTo>
                      <a:pt x="448617" y="222590"/>
                      <a:pt x="450829" y="223501"/>
                      <a:pt x="451525" y="224170"/>
                    </a:cubicBezTo>
                    <a:lnTo>
                      <a:pt x="469856" y="242412"/>
                    </a:lnTo>
                    <a:cubicBezTo>
                      <a:pt x="471596" y="244145"/>
                      <a:pt x="473872" y="245011"/>
                      <a:pt x="476150" y="245011"/>
                    </a:cubicBezTo>
                    <a:cubicBezTo>
                      <a:pt x="478440" y="245011"/>
                      <a:pt x="480732" y="244134"/>
                      <a:pt x="482475" y="242381"/>
                    </a:cubicBezTo>
                    <a:cubicBezTo>
                      <a:pt x="485952" y="238888"/>
                      <a:pt x="485937" y="233238"/>
                      <a:pt x="482444" y="229761"/>
                    </a:cubicBezTo>
                    <a:lnTo>
                      <a:pt x="464113" y="211518"/>
                    </a:lnTo>
                    <a:cubicBezTo>
                      <a:pt x="460093" y="207518"/>
                      <a:pt x="453325" y="204725"/>
                      <a:pt x="447653" y="204725"/>
                    </a:cubicBezTo>
                    <a:lnTo>
                      <a:pt x="350419" y="204725"/>
                    </a:lnTo>
                    <a:lnTo>
                      <a:pt x="350419" y="167701"/>
                    </a:lnTo>
                    <a:lnTo>
                      <a:pt x="424077" y="167701"/>
                    </a:lnTo>
                    <a:close/>
                    <a:moveTo>
                      <a:pt x="486192" y="85952"/>
                    </a:moveTo>
                    <a:cubicBezTo>
                      <a:pt x="493124" y="85952"/>
                      <a:pt x="498764" y="91544"/>
                      <a:pt x="498764" y="98417"/>
                    </a:cubicBezTo>
                    <a:cubicBezTo>
                      <a:pt x="498764" y="105290"/>
                      <a:pt x="493124" y="110884"/>
                      <a:pt x="486192" y="110884"/>
                    </a:cubicBezTo>
                    <a:cubicBezTo>
                      <a:pt x="479260" y="110884"/>
                      <a:pt x="473621" y="105292"/>
                      <a:pt x="473621" y="98417"/>
                    </a:cubicBezTo>
                    <a:cubicBezTo>
                      <a:pt x="473621" y="91544"/>
                      <a:pt x="479260" y="85952"/>
                      <a:pt x="486192" y="85952"/>
                    </a:cubicBezTo>
                    <a:close/>
                    <a:moveTo>
                      <a:pt x="400210" y="69392"/>
                    </a:moveTo>
                    <a:cubicBezTo>
                      <a:pt x="407142" y="69392"/>
                      <a:pt x="412782" y="74984"/>
                      <a:pt x="412782" y="81858"/>
                    </a:cubicBezTo>
                    <a:cubicBezTo>
                      <a:pt x="412782" y="88732"/>
                      <a:pt x="407142" y="94325"/>
                      <a:pt x="400210" y="94325"/>
                    </a:cubicBezTo>
                    <a:cubicBezTo>
                      <a:pt x="393278" y="94325"/>
                      <a:pt x="387640" y="88733"/>
                      <a:pt x="387640" y="81858"/>
                    </a:cubicBezTo>
                    <a:cubicBezTo>
                      <a:pt x="387638" y="74984"/>
                      <a:pt x="393278" y="69392"/>
                      <a:pt x="400210" y="69392"/>
                    </a:cubicBezTo>
                    <a:close/>
                    <a:moveTo>
                      <a:pt x="448749" y="544108"/>
                    </a:moveTo>
                    <a:cubicBezTo>
                      <a:pt x="455681" y="544108"/>
                      <a:pt x="461321" y="549702"/>
                      <a:pt x="461321" y="556575"/>
                    </a:cubicBezTo>
                    <a:cubicBezTo>
                      <a:pt x="461321" y="563449"/>
                      <a:pt x="455681" y="569042"/>
                      <a:pt x="448749" y="569042"/>
                    </a:cubicBezTo>
                    <a:cubicBezTo>
                      <a:pt x="441817" y="569042"/>
                      <a:pt x="436177" y="563450"/>
                      <a:pt x="436177" y="556575"/>
                    </a:cubicBezTo>
                    <a:cubicBezTo>
                      <a:pt x="436177" y="549702"/>
                      <a:pt x="441817" y="544108"/>
                      <a:pt x="448749" y="544108"/>
                    </a:cubicBezTo>
                    <a:close/>
                    <a:moveTo>
                      <a:pt x="457070" y="430949"/>
                    </a:moveTo>
                    <a:cubicBezTo>
                      <a:pt x="464002" y="430949"/>
                      <a:pt x="469641" y="436542"/>
                      <a:pt x="469641" y="443416"/>
                    </a:cubicBezTo>
                    <a:cubicBezTo>
                      <a:pt x="469641" y="450290"/>
                      <a:pt x="464002" y="455883"/>
                      <a:pt x="457070" y="455883"/>
                    </a:cubicBezTo>
                    <a:cubicBezTo>
                      <a:pt x="450138" y="455883"/>
                      <a:pt x="444498" y="450291"/>
                      <a:pt x="444498" y="443416"/>
                    </a:cubicBezTo>
                    <a:cubicBezTo>
                      <a:pt x="444498" y="436543"/>
                      <a:pt x="450138" y="430949"/>
                      <a:pt x="457070" y="430949"/>
                    </a:cubicBezTo>
                    <a:close/>
                    <a:moveTo>
                      <a:pt x="472324" y="353325"/>
                    </a:moveTo>
                    <a:cubicBezTo>
                      <a:pt x="479256" y="353325"/>
                      <a:pt x="484896" y="358917"/>
                      <a:pt x="484896" y="365792"/>
                    </a:cubicBezTo>
                    <a:cubicBezTo>
                      <a:pt x="484896" y="372666"/>
                      <a:pt x="479256" y="378259"/>
                      <a:pt x="472324" y="378259"/>
                    </a:cubicBezTo>
                    <a:cubicBezTo>
                      <a:pt x="465393" y="378259"/>
                      <a:pt x="459753" y="372667"/>
                      <a:pt x="459753" y="365792"/>
                    </a:cubicBezTo>
                    <a:cubicBezTo>
                      <a:pt x="459753" y="358917"/>
                      <a:pt x="465393" y="353325"/>
                      <a:pt x="472324" y="353325"/>
                    </a:cubicBezTo>
                    <a:close/>
                    <a:moveTo>
                      <a:pt x="401597" y="270526"/>
                    </a:moveTo>
                    <a:cubicBezTo>
                      <a:pt x="408529" y="270526"/>
                      <a:pt x="414169" y="276118"/>
                      <a:pt x="414169" y="282993"/>
                    </a:cubicBezTo>
                    <a:cubicBezTo>
                      <a:pt x="414169" y="289865"/>
                      <a:pt x="408529" y="295459"/>
                      <a:pt x="401597" y="295459"/>
                    </a:cubicBezTo>
                    <a:cubicBezTo>
                      <a:pt x="394665" y="295459"/>
                      <a:pt x="389026" y="289866"/>
                      <a:pt x="389026" y="282993"/>
                    </a:cubicBezTo>
                    <a:cubicBezTo>
                      <a:pt x="389026" y="276118"/>
                      <a:pt x="394665" y="270526"/>
                      <a:pt x="401597" y="270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586" name="Google Shape;1586;p34"/>
          <p:cNvSpPr txBox="1"/>
          <p:nvPr/>
        </p:nvSpPr>
        <p:spPr>
          <a:xfrm>
            <a:off x="6287205" y="3287546"/>
            <a:ext cx="2053500" cy="436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chemeClr val="dk1"/>
                </a:solidFill>
                <a:latin typeface="Montserrat SemiBold"/>
                <a:ea typeface="Montserrat SemiBold"/>
                <a:cs typeface="Montserrat SemiBold"/>
                <a:sym typeface="Montserrat SemiBold"/>
              </a:rPr>
              <a:t>Venus</a:t>
            </a:r>
            <a:endParaRPr sz="1600">
              <a:solidFill>
                <a:schemeClr val="dk1"/>
              </a:solidFill>
              <a:latin typeface="Montserrat SemiBold"/>
              <a:ea typeface="Montserrat SemiBold"/>
              <a:cs typeface="Montserrat SemiBold"/>
              <a:sym typeface="Montserrat SemiBold"/>
            </a:endParaRPr>
          </a:p>
        </p:txBody>
      </p:sp>
      <p:sp>
        <p:nvSpPr>
          <p:cNvPr id="1568" name="Google Shape;1568;p34"/>
          <p:cNvSpPr txBox="1"/>
          <p:nvPr/>
        </p:nvSpPr>
        <p:spPr>
          <a:xfrm>
            <a:off x="6287216" y="3615834"/>
            <a:ext cx="2053500" cy="73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Montserrat Medium"/>
                <a:ea typeface="Montserrat Medium"/>
                <a:cs typeface="Montserrat Medium"/>
                <a:sym typeface="Montserrat Medium"/>
              </a:rPr>
              <a:t>Venus has a beautiful name and is the second planet from the Sun</a:t>
            </a:r>
            <a:endParaRPr sz="1200">
              <a:solidFill>
                <a:schemeClr val="dk1"/>
              </a:solidFill>
              <a:latin typeface="Montserrat Medium"/>
              <a:ea typeface="Montserrat Medium"/>
              <a:cs typeface="Montserrat Medium"/>
              <a:sym typeface="Montserrat Medium"/>
            </a:endParaRPr>
          </a:p>
        </p:txBody>
      </p:sp>
      <p:sp>
        <p:nvSpPr>
          <p:cNvPr id="1587" name="Google Shape;1587;p34"/>
          <p:cNvSpPr txBox="1"/>
          <p:nvPr/>
        </p:nvSpPr>
        <p:spPr>
          <a:xfrm>
            <a:off x="803283" y="3287546"/>
            <a:ext cx="2053500" cy="436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600">
                <a:solidFill>
                  <a:schemeClr val="dk1"/>
                </a:solidFill>
                <a:latin typeface="Montserrat SemiBold"/>
                <a:ea typeface="Montserrat SemiBold"/>
                <a:cs typeface="Montserrat SemiBold"/>
                <a:sym typeface="Montserrat SemiBold"/>
              </a:rPr>
              <a:t>Mercury</a:t>
            </a:r>
            <a:endParaRPr sz="1600">
              <a:solidFill>
                <a:schemeClr val="dk1"/>
              </a:solidFill>
              <a:latin typeface="Montserrat SemiBold"/>
              <a:ea typeface="Montserrat SemiBold"/>
              <a:cs typeface="Montserrat SemiBold"/>
              <a:sym typeface="Montserrat SemiBold"/>
            </a:endParaRPr>
          </a:p>
        </p:txBody>
      </p:sp>
      <p:sp>
        <p:nvSpPr>
          <p:cNvPr id="1566" name="Google Shape;1566;p34"/>
          <p:cNvSpPr txBox="1"/>
          <p:nvPr/>
        </p:nvSpPr>
        <p:spPr>
          <a:xfrm>
            <a:off x="803294" y="3615834"/>
            <a:ext cx="2053500" cy="7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Montserrat Medium"/>
                <a:ea typeface="Montserrat Medium"/>
                <a:cs typeface="Montserrat Medium"/>
                <a:sym typeface="Montserrat Medium"/>
              </a:rPr>
              <a:t>Mercury is the closest planet to the Sun and the smallest of them all</a:t>
            </a:r>
            <a:endParaRPr sz="1200">
              <a:solidFill>
                <a:schemeClr val="dk1"/>
              </a:solidFill>
              <a:latin typeface="Montserrat Medium"/>
              <a:ea typeface="Montserrat Medium"/>
              <a:cs typeface="Montserrat Medium"/>
              <a:sym typeface="Montserrat Medium"/>
            </a:endParaRPr>
          </a:p>
        </p:txBody>
      </p:sp>
      <p:sp>
        <p:nvSpPr>
          <p:cNvPr id="1588" name="Google Shape;1588;p34"/>
          <p:cNvSpPr/>
          <p:nvPr/>
        </p:nvSpPr>
        <p:spPr>
          <a:xfrm>
            <a:off x="3195039" y="1400449"/>
            <a:ext cx="796500" cy="7494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589" name="Google Shape;1589;p34"/>
          <p:cNvSpPr/>
          <p:nvPr/>
        </p:nvSpPr>
        <p:spPr>
          <a:xfrm>
            <a:off x="5152461" y="1400449"/>
            <a:ext cx="796500" cy="7494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cxnSp>
        <p:nvCxnSpPr>
          <p:cNvPr id="1590" name="Google Shape;1590;p34"/>
          <p:cNvCxnSpPr>
            <a:stCxn id="1591" idx="0"/>
          </p:cNvCxnSpPr>
          <p:nvPr/>
        </p:nvCxnSpPr>
        <p:spPr>
          <a:xfrm>
            <a:off x="2583087" y="1775116"/>
            <a:ext cx="612000" cy="0"/>
          </a:xfrm>
          <a:prstGeom prst="straightConnector1">
            <a:avLst/>
          </a:prstGeom>
          <a:noFill/>
          <a:ln w="9525" cap="flat" cmpd="sng">
            <a:solidFill>
              <a:schemeClr val="dk1"/>
            </a:solidFill>
            <a:prstDash val="solid"/>
            <a:round/>
            <a:headEnd type="none" w="med" len="med"/>
            <a:tailEnd type="none" w="med" len="med"/>
          </a:ln>
        </p:spPr>
      </p:cxnSp>
      <p:sp>
        <p:nvSpPr>
          <p:cNvPr id="1592" name="Google Shape;1592;p34"/>
          <p:cNvSpPr txBox="1"/>
          <p:nvPr/>
        </p:nvSpPr>
        <p:spPr>
          <a:xfrm>
            <a:off x="568487" y="1847275"/>
            <a:ext cx="1182300" cy="55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Earth has human life</a:t>
            </a:r>
            <a:endParaRPr sz="1200">
              <a:solidFill>
                <a:schemeClr val="dk1"/>
              </a:solidFill>
              <a:latin typeface="Montserrat Medium"/>
              <a:ea typeface="Montserrat Medium"/>
              <a:cs typeface="Montserrat Medium"/>
              <a:sym typeface="Montserrat Medium"/>
            </a:endParaRPr>
          </a:p>
        </p:txBody>
      </p:sp>
      <p:sp>
        <p:nvSpPr>
          <p:cNvPr id="1593" name="Google Shape;1593;p34"/>
          <p:cNvSpPr/>
          <p:nvPr/>
        </p:nvSpPr>
        <p:spPr>
          <a:xfrm>
            <a:off x="1076987" y="1702966"/>
            <a:ext cx="165300" cy="1443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594" name="Google Shape;1594;p34"/>
          <p:cNvSpPr txBox="1"/>
          <p:nvPr/>
        </p:nvSpPr>
        <p:spPr>
          <a:xfrm>
            <a:off x="568491" y="1320825"/>
            <a:ext cx="1182300" cy="382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
                <a:solidFill>
                  <a:schemeClr val="dk1"/>
                </a:solidFill>
                <a:latin typeface="Montserrat SemiBold"/>
                <a:ea typeface="Montserrat SemiBold"/>
                <a:cs typeface="Montserrat SemiBold"/>
                <a:sym typeface="Montserrat SemiBold"/>
              </a:rPr>
              <a:t>2XXX</a:t>
            </a:r>
            <a:endParaRPr sz="1200">
              <a:solidFill>
                <a:schemeClr val="dk1"/>
              </a:solidFill>
              <a:latin typeface="Montserrat SemiBold"/>
              <a:ea typeface="Montserrat SemiBold"/>
              <a:cs typeface="Montserrat SemiBold"/>
              <a:sym typeface="Montserrat SemiBold"/>
            </a:endParaRPr>
          </a:p>
        </p:txBody>
      </p:sp>
      <p:sp>
        <p:nvSpPr>
          <p:cNvPr id="1595" name="Google Shape;1595;p34"/>
          <p:cNvSpPr txBox="1"/>
          <p:nvPr/>
        </p:nvSpPr>
        <p:spPr>
          <a:xfrm>
            <a:off x="1909287" y="1847275"/>
            <a:ext cx="1182300" cy="55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Mars is a cold place</a:t>
            </a:r>
            <a:endParaRPr sz="1200">
              <a:solidFill>
                <a:schemeClr val="dk1"/>
              </a:solidFill>
              <a:latin typeface="Montserrat Medium"/>
              <a:ea typeface="Montserrat Medium"/>
              <a:cs typeface="Montserrat Medium"/>
              <a:sym typeface="Montserrat Medium"/>
            </a:endParaRPr>
          </a:p>
        </p:txBody>
      </p:sp>
      <p:sp>
        <p:nvSpPr>
          <p:cNvPr id="1591" name="Google Shape;1591;p34"/>
          <p:cNvSpPr/>
          <p:nvPr/>
        </p:nvSpPr>
        <p:spPr>
          <a:xfrm>
            <a:off x="2417787" y="1702966"/>
            <a:ext cx="165300" cy="1443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596" name="Google Shape;1596;p34"/>
          <p:cNvSpPr txBox="1"/>
          <p:nvPr/>
        </p:nvSpPr>
        <p:spPr>
          <a:xfrm>
            <a:off x="1909291" y="1320825"/>
            <a:ext cx="1182300" cy="382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
                <a:solidFill>
                  <a:schemeClr val="dk1"/>
                </a:solidFill>
                <a:latin typeface="Montserrat SemiBold"/>
                <a:ea typeface="Montserrat SemiBold"/>
                <a:cs typeface="Montserrat SemiBold"/>
                <a:sym typeface="Montserrat SemiBold"/>
              </a:rPr>
              <a:t>2XXX</a:t>
            </a:r>
            <a:endParaRPr sz="1200">
              <a:solidFill>
                <a:schemeClr val="dk1"/>
              </a:solidFill>
              <a:latin typeface="Montserrat SemiBold"/>
              <a:ea typeface="Montserrat SemiBold"/>
              <a:cs typeface="Montserrat SemiBold"/>
              <a:sym typeface="Montserrat SemiBold"/>
            </a:endParaRPr>
          </a:p>
        </p:txBody>
      </p:sp>
      <p:cxnSp>
        <p:nvCxnSpPr>
          <p:cNvPr id="1597" name="Google Shape;1597;p34"/>
          <p:cNvCxnSpPr>
            <a:endCxn id="1598" idx="3"/>
          </p:cNvCxnSpPr>
          <p:nvPr/>
        </p:nvCxnSpPr>
        <p:spPr>
          <a:xfrm>
            <a:off x="5948887" y="1775116"/>
            <a:ext cx="612000" cy="0"/>
          </a:xfrm>
          <a:prstGeom prst="straightConnector1">
            <a:avLst/>
          </a:prstGeom>
          <a:noFill/>
          <a:ln w="9525" cap="flat" cmpd="sng">
            <a:solidFill>
              <a:schemeClr val="dk1"/>
            </a:solidFill>
            <a:prstDash val="solid"/>
            <a:round/>
            <a:headEnd type="none" w="med" len="med"/>
            <a:tailEnd type="none" w="med" len="med"/>
          </a:ln>
        </p:spPr>
      </p:cxnSp>
      <p:sp>
        <p:nvSpPr>
          <p:cNvPr id="1599" name="Google Shape;1599;p34"/>
          <p:cNvSpPr txBox="1"/>
          <p:nvPr/>
        </p:nvSpPr>
        <p:spPr>
          <a:xfrm>
            <a:off x="6052387" y="1847275"/>
            <a:ext cx="1182300" cy="55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Jupiter is  big planet</a:t>
            </a:r>
            <a:endParaRPr sz="1200">
              <a:solidFill>
                <a:schemeClr val="dk1"/>
              </a:solidFill>
              <a:latin typeface="Montserrat Medium"/>
              <a:ea typeface="Montserrat Medium"/>
              <a:cs typeface="Montserrat Medium"/>
              <a:sym typeface="Montserrat Medium"/>
            </a:endParaRPr>
          </a:p>
        </p:txBody>
      </p:sp>
      <p:sp>
        <p:nvSpPr>
          <p:cNvPr id="1598" name="Google Shape;1598;p34"/>
          <p:cNvSpPr/>
          <p:nvPr/>
        </p:nvSpPr>
        <p:spPr>
          <a:xfrm>
            <a:off x="6560887" y="1702966"/>
            <a:ext cx="165300" cy="1443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600" name="Google Shape;1600;p34"/>
          <p:cNvSpPr txBox="1"/>
          <p:nvPr/>
        </p:nvSpPr>
        <p:spPr>
          <a:xfrm>
            <a:off x="6052391" y="1320825"/>
            <a:ext cx="1182300" cy="382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
                <a:solidFill>
                  <a:schemeClr val="dk1"/>
                </a:solidFill>
                <a:latin typeface="Montserrat SemiBold"/>
                <a:ea typeface="Montserrat SemiBold"/>
                <a:cs typeface="Montserrat SemiBold"/>
                <a:sym typeface="Montserrat SemiBold"/>
              </a:rPr>
              <a:t>2XXX</a:t>
            </a:r>
            <a:endParaRPr sz="1200">
              <a:solidFill>
                <a:schemeClr val="dk1"/>
              </a:solidFill>
              <a:latin typeface="Montserrat SemiBold"/>
              <a:ea typeface="Montserrat SemiBold"/>
              <a:cs typeface="Montserrat SemiBold"/>
              <a:sym typeface="Montserrat SemiBold"/>
            </a:endParaRPr>
          </a:p>
        </p:txBody>
      </p:sp>
      <p:sp>
        <p:nvSpPr>
          <p:cNvPr id="1601" name="Google Shape;1601;p34"/>
          <p:cNvSpPr txBox="1"/>
          <p:nvPr/>
        </p:nvSpPr>
        <p:spPr>
          <a:xfrm>
            <a:off x="7393187" y="1847275"/>
            <a:ext cx="1182300" cy="55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Neptune is far from us</a:t>
            </a:r>
            <a:endParaRPr sz="1200">
              <a:solidFill>
                <a:schemeClr val="dk1"/>
              </a:solidFill>
              <a:latin typeface="Montserrat Medium"/>
              <a:ea typeface="Montserrat Medium"/>
              <a:cs typeface="Montserrat Medium"/>
              <a:sym typeface="Montserrat Medium"/>
            </a:endParaRPr>
          </a:p>
        </p:txBody>
      </p:sp>
      <p:sp>
        <p:nvSpPr>
          <p:cNvPr id="1602" name="Google Shape;1602;p34"/>
          <p:cNvSpPr/>
          <p:nvPr/>
        </p:nvSpPr>
        <p:spPr>
          <a:xfrm>
            <a:off x="7901687" y="1702966"/>
            <a:ext cx="165300" cy="1443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603" name="Google Shape;1603;p34"/>
          <p:cNvSpPr txBox="1"/>
          <p:nvPr/>
        </p:nvSpPr>
        <p:spPr>
          <a:xfrm>
            <a:off x="7393191" y="1320825"/>
            <a:ext cx="1182300" cy="382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
                <a:solidFill>
                  <a:schemeClr val="dk1"/>
                </a:solidFill>
                <a:latin typeface="Montserrat SemiBold"/>
                <a:ea typeface="Montserrat SemiBold"/>
                <a:cs typeface="Montserrat SemiBold"/>
                <a:sym typeface="Montserrat SemiBold"/>
              </a:rPr>
              <a:t>2XXX</a:t>
            </a:r>
            <a:endParaRPr sz="1200">
              <a:solidFill>
                <a:schemeClr val="dk1"/>
              </a:solidFill>
              <a:latin typeface="Montserrat SemiBold"/>
              <a:ea typeface="Montserrat SemiBold"/>
              <a:cs typeface="Montserrat SemiBold"/>
              <a:sym typeface="Montserrat SemiBold"/>
            </a:endParaRPr>
          </a:p>
        </p:txBody>
      </p:sp>
      <p:grpSp>
        <p:nvGrpSpPr>
          <p:cNvPr id="1604" name="Google Shape;1604;p34"/>
          <p:cNvGrpSpPr/>
          <p:nvPr/>
        </p:nvGrpSpPr>
        <p:grpSpPr>
          <a:xfrm>
            <a:off x="3424987" y="1584076"/>
            <a:ext cx="380496" cy="382147"/>
            <a:chOff x="6273790" y="3107782"/>
            <a:chExt cx="606562" cy="609193"/>
          </a:xfrm>
        </p:grpSpPr>
        <p:sp>
          <p:nvSpPr>
            <p:cNvPr id="1605" name="Google Shape;1605;p34"/>
            <p:cNvSpPr/>
            <p:nvPr/>
          </p:nvSpPr>
          <p:spPr>
            <a:xfrm>
              <a:off x="6604520" y="3168213"/>
              <a:ext cx="17847" cy="17847"/>
            </a:xfrm>
            <a:custGeom>
              <a:avLst/>
              <a:gdLst/>
              <a:ahLst/>
              <a:cxnLst/>
              <a:rect l="l" t="t" r="r" b="b"/>
              <a:pathLst>
                <a:path w="17847" h="17847" extrusionOk="0">
                  <a:moveTo>
                    <a:pt x="15231" y="2618"/>
                  </a:moveTo>
                  <a:cubicBezTo>
                    <a:pt x="13576" y="952"/>
                    <a:pt x="11281" y="0"/>
                    <a:pt x="8924" y="0"/>
                  </a:cubicBezTo>
                  <a:cubicBezTo>
                    <a:pt x="6580" y="0"/>
                    <a:pt x="4273" y="952"/>
                    <a:pt x="2618" y="2618"/>
                  </a:cubicBezTo>
                  <a:cubicBezTo>
                    <a:pt x="953" y="4271"/>
                    <a:pt x="0" y="6580"/>
                    <a:pt x="0" y="8924"/>
                  </a:cubicBezTo>
                  <a:cubicBezTo>
                    <a:pt x="0" y="11280"/>
                    <a:pt x="953" y="13576"/>
                    <a:pt x="2618" y="15230"/>
                  </a:cubicBezTo>
                  <a:cubicBezTo>
                    <a:pt x="4273" y="16896"/>
                    <a:pt x="6581" y="17847"/>
                    <a:pt x="8924" y="17847"/>
                  </a:cubicBezTo>
                  <a:cubicBezTo>
                    <a:pt x="11280" y="17847"/>
                    <a:pt x="13576" y="16896"/>
                    <a:pt x="15231" y="15230"/>
                  </a:cubicBezTo>
                  <a:cubicBezTo>
                    <a:pt x="16896" y="13576"/>
                    <a:pt x="17847" y="11268"/>
                    <a:pt x="17847" y="8924"/>
                  </a:cubicBezTo>
                  <a:cubicBezTo>
                    <a:pt x="17847" y="6580"/>
                    <a:pt x="16897" y="4283"/>
                    <a:pt x="15231"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34"/>
            <p:cNvSpPr/>
            <p:nvPr/>
          </p:nvSpPr>
          <p:spPr>
            <a:xfrm>
              <a:off x="6645820" y="3168213"/>
              <a:ext cx="17847" cy="17847"/>
            </a:xfrm>
            <a:custGeom>
              <a:avLst/>
              <a:gdLst/>
              <a:ahLst/>
              <a:cxnLst/>
              <a:rect l="l" t="t" r="r" b="b"/>
              <a:pathLst>
                <a:path w="17847" h="17847" extrusionOk="0">
                  <a:moveTo>
                    <a:pt x="15230" y="2618"/>
                  </a:moveTo>
                  <a:cubicBezTo>
                    <a:pt x="13575" y="952"/>
                    <a:pt x="11268" y="0"/>
                    <a:pt x="8924" y="0"/>
                  </a:cubicBezTo>
                  <a:cubicBezTo>
                    <a:pt x="6568" y="0"/>
                    <a:pt x="4271" y="952"/>
                    <a:pt x="2616" y="2618"/>
                  </a:cubicBezTo>
                  <a:cubicBezTo>
                    <a:pt x="952" y="4271"/>
                    <a:pt x="0" y="6580"/>
                    <a:pt x="0" y="8924"/>
                  </a:cubicBezTo>
                  <a:cubicBezTo>
                    <a:pt x="0" y="11280"/>
                    <a:pt x="952" y="13576"/>
                    <a:pt x="2616" y="15242"/>
                  </a:cubicBezTo>
                  <a:cubicBezTo>
                    <a:pt x="4271" y="16896"/>
                    <a:pt x="6580" y="17847"/>
                    <a:pt x="8924" y="17847"/>
                  </a:cubicBezTo>
                  <a:cubicBezTo>
                    <a:pt x="11268" y="17847"/>
                    <a:pt x="13575" y="16896"/>
                    <a:pt x="15230" y="15242"/>
                  </a:cubicBezTo>
                  <a:cubicBezTo>
                    <a:pt x="16894" y="13576"/>
                    <a:pt x="17847" y="11280"/>
                    <a:pt x="17847" y="8924"/>
                  </a:cubicBezTo>
                  <a:cubicBezTo>
                    <a:pt x="17847" y="6580"/>
                    <a:pt x="16894" y="4271"/>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7" name="Google Shape;1607;p34"/>
            <p:cNvSpPr/>
            <p:nvPr/>
          </p:nvSpPr>
          <p:spPr>
            <a:xfrm>
              <a:off x="6687119" y="3168213"/>
              <a:ext cx="17847" cy="17847"/>
            </a:xfrm>
            <a:custGeom>
              <a:avLst/>
              <a:gdLst/>
              <a:ahLst/>
              <a:cxnLst/>
              <a:rect l="l" t="t" r="r" b="b"/>
              <a:pathLst>
                <a:path w="17847" h="17847" extrusionOk="0">
                  <a:moveTo>
                    <a:pt x="15230" y="2618"/>
                  </a:moveTo>
                  <a:cubicBezTo>
                    <a:pt x="13575" y="952"/>
                    <a:pt x="11268" y="0"/>
                    <a:pt x="8924" y="0"/>
                  </a:cubicBezTo>
                  <a:cubicBezTo>
                    <a:pt x="6579" y="0"/>
                    <a:pt x="4271" y="952"/>
                    <a:pt x="2616" y="2618"/>
                  </a:cubicBezTo>
                  <a:cubicBezTo>
                    <a:pt x="951" y="4271"/>
                    <a:pt x="0" y="6580"/>
                    <a:pt x="0" y="8924"/>
                  </a:cubicBezTo>
                  <a:cubicBezTo>
                    <a:pt x="0" y="11280"/>
                    <a:pt x="952" y="13576"/>
                    <a:pt x="2616" y="15230"/>
                  </a:cubicBezTo>
                  <a:cubicBezTo>
                    <a:pt x="4271" y="16896"/>
                    <a:pt x="6580" y="17847"/>
                    <a:pt x="8924" y="17847"/>
                  </a:cubicBezTo>
                  <a:cubicBezTo>
                    <a:pt x="11268" y="17847"/>
                    <a:pt x="13575" y="16896"/>
                    <a:pt x="15230" y="15230"/>
                  </a:cubicBezTo>
                  <a:cubicBezTo>
                    <a:pt x="16896" y="13576"/>
                    <a:pt x="17847" y="11280"/>
                    <a:pt x="17847" y="8924"/>
                  </a:cubicBezTo>
                  <a:cubicBezTo>
                    <a:pt x="17847" y="6580"/>
                    <a:pt x="16894" y="4271"/>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34"/>
            <p:cNvSpPr/>
            <p:nvPr/>
          </p:nvSpPr>
          <p:spPr>
            <a:xfrm>
              <a:off x="6317062" y="3150307"/>
              <a:ext cx="17847" cy="53661"/>
            </a:xfrm>
            <a:custGeom>
              <a:avLst/>
              <a:gdLst/>
              <a:ahLst/>
              <a:cxnLst/>
              <a:rect l="l" t="t" r="r" b="b"/>
              <a:pathLst>
                <a:path w="17847" h="53661" extrusionOk="0">
                  <a:moveTo>
                    <a:pt x="8924" y="0"/>
                  </a:moveTo>
                  <a:cubicBezTo>
                    <a:pt x="3994" y="0"/>
                    <a:pt x="0" y="3995"/>
                    <a:pt x="0" y="8924"/>
                  </a:cubicBezTo>
                  <a:lnTo>
                    <a:pt x="0" y="44738"/>
                  </a:lnTo>
                  <a:cubicBezTo>
                    <a:pt x="0" y="49666"/>
                    <a:pt x="3994" y="53661"/>
                    <a:pt x="8924" y="53661"/>
                  </a:cubicBezTo>
                  <a:cubicBezTo>
                    <a:pt x="13853" y="53661"/>
                    <a:pt x="17847" y="49666"/>
                    <a:pt x="17847" y="44738"/>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34"/>
            <p:cNvSpPr/>
            <p:nvPr/>
          </p:nvSpPr>
          <p:spPr>
            <a:xfrm>
              <a:off x="6349893" y="3150307"/>
              <a:ext cx="17847" cy="53661"/>
            </a:xfrm>
            <a:custGeom>
              <a:avLst/>
              <a:gdLst/>
              <a:ahLst/>
              <a:cxnLst/>
              <a:rect l="l" t="t" r="r" b="b"/>
              <a:pathLst>
                <a:path w="17847" h="53661" extrusionOk="0">
                  <a:moveTo>
                    <a:pt x="8924" y="0"/>
                  </a:moveTo>
                  <a:cubicBezTo>
                    <a:pt x="3994" y="0"/>
                    <a:pt x="0" y="3995"/>
                    <a:pt x="0" y="8924"/>
                  </a:cubicBezTo>
                  <a:lnTo>
                    <a:pt x="0" y="44738"/>
                  </a:lnTo>
                  <a:cubicBezTo>
                    <a:pt x="0" y="49666"/>
                    <a:pt x="3995" y="53661"/>
                    <a:pt x="8924" y="53661"/>
                  </a:cubicBezTo>
                  <a:cubicBezTo>
                    <a:pt x="13853" y="53661"/>
                    <a:pt x="17847" y="49666"/>
                    <a:pt x="17847" y="44738"/>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34"/>
            <p:cNvSpPr/>
            <p:nvPr/>
          </p:nvSpPr>
          <p:spPr>
            <a:xfrm>
              <a:off x="6382718" y="3150307"/>
              <a:ext cx="17847" cy="53661"/>
            </a:xfrm>
            <a:custGeom>
              <a:avLst/>
              <a:gdLst/>
              <a:ahLst/>
              <a:cxnLst/>
              <a:rect l="l" t="t" r="r" b="b"/>
              <a:pathLst>
                <a:path w="17847" h="53661" extrusionOk="0">
                  <a:moveTo>
                    <a:pt x="8924" y="0"/>
                  </a:moveTo>
                  <a:cubicBezTo>
                    <a:pt x="3994" y="0"/>
                    <a:pt x="0" y="3995"/>
                    <a:pt x="0" y="8924"/>
                  </a:cubicBezTo>
                  <a:lnTo>
                    <a:pt x="0" y="44738"/>
                  </a:lnTo>
                  <a:cubicBezTo>
                    <a:pt x="0" y="49666"/>
                    <a:pt x="3995" y="53661"/>
                    <a:pt x="8924" y="53661"/>
                  </a:cubicBezTo>
                  <a:cubicBezTo>
                    <a:pt x="13853" y="53661"/>
                    <a:pt x="17847" y="49666"/>
                    <a:pt x="17847" y="44738"/>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34"/>
            <p:cNvSpPr/>
            <p:nvPr/>
          </p:nvSpPr>
          <p:spPr>
            <a:xfrm>
              <a:off x="6415545" y="3150307"/>
              <a:ext cx="17847" cy="53661"/>
            </a:xfrm>
            <a:custGeom>
              <a:avLst/>
              <a:gdLst/>
              <a:ahLst/>
              <a:cxnLst/>
              <a:rect l="l" t="t" r="r" b="b"/>
              <a:pathLst>
                <a:path w="17847" h="53661" extrusionOk="0">
                  <a:moveTo>
                    <a:pt x="8924" y="0"/>
                  </a:moveTo>
                  <a:cubicBezTo>
                    <a:pt x="3994" y="0"/>
                    <a:pt x="0" y="3995"/>
                    <a:pt x="0" y="8924"/>
                  </a:cubicBezTo>
                  <a:lnTo>
                    <a:pt x="0" y="44738"/>
                  </a:lnTo>
                  <a:cubicBezTo>
                    <a:pt x="0" y="49666"/>
                    <a:pt x="3995" y="53661"/>
                    <a:pt x="8924" y="53661"/>
                  </a:cubicBezTo>
                  <a:cubicBezTo>
                    <a:pt x="13853" y="53661"/>
                    <a:pt x="17847" y="49666"/>
                    <a:pt x="17847" y="44738"/>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34"/>
            <p:cNvSpPr/>
            <p:nvPr/>
          </p:nvSpPr>
          <p:spPr>
            <a:xfrm>
              <a:off x="6604520" y="3289076"/>
              <a:ext cx="17847" cy="17847"/>
            </a:xfrm>
            <a:custGeom>
              <a:avLst/>
              <a:gdLst/>
              <a:ahLst/>
              <a:cxnLst/>
              <a:rect l="l" t="t" r="r" b="b"/>
              <a:pathLst>
                <a:path w="17847" h="17847" extrusionOk="0">
                  <a:moveTo>
                    <a:pt x="15231" y="2618"/>
                  </a:moveTo>
                  <a:cubicBezTo>
                    <a:pt x="13576" y="952"/>
                    <a:pt x="11281" y="0"/>
                    <a:pt x="8924" y="0"/>
                  </a:cubicBezTo>
                  <a:cubicBezTo>
                    <a:pt x="6580" y="0"/>
                    <a:pt x="4273" y="952"/>
                    <a:pt x="2618" y="2618"/>
                  </a:cubicBezTo>
                  <a:cubicBezTo>
                    <a:pt x="953" y="4272"/>
                    <a:pt x="0" y="6580"/>
                    <a:pt x="0" y="8924"/>
                  </a:cubicBezTo>
                  <a:cubicBezTo>
                    <a:pt x="0" y="11280"/>
                    <a:pt x="953" y="13576"/>
                    <a:pt x="2618" y="15230"/>
                  </a:cubicBezTo>
                  <a:cubicBezTo>
                    <a:pt x="4273" y="16896"/>
                    <a:pt x="6581" y="17847"/>
                    <a:pt x="8924" y="17847"/>
                  </a:cubicBezTo>
                  <a:cubicBezTo>
                    <a:pt x="11280" y="17847"/>
                    <a:pt x="13576" y="16896"/>
                    <a:pt x="15231" y="15230"/>
                  </a:cubicBezTo>
                  <a:cubicBezTo>
                    <a:pt x="16896" y="13576"/>
                    <a:pt x="17847" y="11280"/>
                    <a:pt x="17847" y="8924"/>
                  </a:cubicBezTo>
                  <a:cubicBezTo>
                    <a:pt x="17847" y="6580"/>
                    <a:pt x="16897" y="4283"/>
                    <a:pt x="15231"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34"/>
            <p:cNvSpPr/>
            <p:nvPr/>
          </p:nvSpPr>
          <p:spPr>
            <a:xfrm>
              <a:off x="6645820" y="3289076"/>
              <a:ext cx="17847" cy="17847"/>
            </a:xfrm>
            <a:custGeom>
              <a:avLst/>
              <a:gdLst/>
              <a:ahLst/>
              <a:cxnLst/>
              <a:rect l="l" t="t" r="r" b="b"/>
              <a:pathLst>
                <a:path w="17847" h="17847" extrusionOk="0">
                  <a:moveTo>
                    <a:pt x="15230" y="2618"/>
                  </a:moveTo>
                  <a:cubicBezTo>
                    <a:pt x="13575" y="952"/>
                    <a:pt x="11268" y="0"/>
                    <a:pt x="8924" y="0"/>
                  </a:cubicBezTo>
                  <a:cubicBezTo>
                    <a:pt x="6579" y="0"/>
                    <a:pt x="4271" y="952"/>
                    <a:pt x="2616" y="2618"/>
                  </a:cubicBezTo>
                  <a:cubicBezTo>
                    <a:pt x="952" y="4272"/>
                    <a:pt x="0" y="6580"/>
                    <a:pt x="0" y="8924"/>
                  </a:cubicBezTo>
                  <a:cubicBezTo>
                    <a:pt x="0" y="11280"/>
                    <a:pt x="952" y="13576"/>
                    <a:pt x="2616" y="15230"/>
                  </a:cubicBezTo>
                  <a:cubicBezTo>
                    <a:pt x="4271" y="16896"/>
                    <a:pt x="6568" y="17847"/>
                    <a:pt x="8924" y="17847"/>
                  </a:cubicBezTo>
                  <a:cubicBezTo>
                    <a:pt x="11278" y="17847"/>
                    <a:pt x="13575" y="16896"/>
                    <a:pt x="15230" y="15230"/>
                  </a:cubicBezTo>
                  <a:cubicBezTo>
                    <a:pt x="16894" y="13576"/>
                    <a:pt x="17847" y="11280"/>
                    <a:pt x="17847" y="8924"/>
                  </a:cubicBezTo>
                  <a:cubicBezTo>
                    <a:pt x="17847" y="6580"/>
                    <a:pt x="16894" y="4283"/>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34"/>
            <p:cNvSpPr/>
            <p:nvPr/>
          </p:nvSpPr>
          <p:spPr>
            <a:xfrm>
              <a:off x="6687119" y="3289076"/>
              <a:ext cx="17847" cy="17847"/>
            </a:xfrm>
            <a:custGeom>
              <a:avLst/>
              <a:gdLst/>
              <a:ahLst/>
              <a:cxnLst/>
              <a:rect l="l" t="t" r="r" b="b"/>
              <a:pathLst>
                <a:path w="17847" h="17847" extrusionOk="0">
                  <a:moveTo>
                    <a:pt x="15230" y="2618"/>
                  </a:moveTo>
                  <a:cubicBezTo>
                    <a:pt x="13575" y="952"/>
                    <a:pt x="11268" y="0"/>
                    <a:pt x="8924" y="0"/>
                  </a:cubicBezTo>
                  <a:cubicBezTo>
                    <a:pt x="6579" y="0"/>
                    <a:pt x="4271" y="952"/>
                    <a:pt x="2616" y="2618"/>
                  </a:cubicBezTo>
                  <a:cubicBezTo>
                    <a:pt x="951" y="4272"/>
                    <a:pt x="0" y="6580"/>
                    <a:pt x="0" y="8924"/>
                  </a:cubicBezTo>
                  <a:cubicBezTo>
                    <a:pt x="0" y="11268"/>
                    <a:pt x="952" y="13576"/>
                    <a:pt x="2616" y="15242"/>
                  </a:cubicBezTo>
                  <a:cubicBezTo>
                    <a:pt x="4271" y="16896"/>
                    <a:pt x="6580" y="17847"/>
                    <a:pt x="8924" y="17847"/>
                  </a:cubicBezTo>
                  <a:cubicBezTo>
                    <a:pt x="11268" y="17847"/>
                    <a:pt x="13575" y="16896"/>
                    <a:pt x="15230" y="15242"/>
                  </a:cubicBezTo>
                  <a:cubicBezTo>
                    <a:pt x="16896" y="13576"/>
                    <a:pt x="17847" y="11268"/>
                    <a:pt x="17847" y="8924"/>
                  </a:cubicBezTo>
                  <a:cubicBezTo>
                    <a:pt x="17847" y="6580"/>
                    <a:pt x="16894" y="4283"/>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34"/>
            <p:cNvSpPr/>
            <p:nvPr/>
          </p:nvSpPr>
          <p:spPr>
            <a:xfrm>
              <a:off x="6317062" y="3271173"/>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34"/>
            <p:cNvSpPr/>
            <p:nvPr/>
          </p:nvSpPr>
          <p:spPr>
            <a:xfrm>
              <a:off x="6349893" y="3271173"/>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34"/>
            <p:cNvSpPr/>
            <p:nvPr/>
          </p:nvSpPr>
          <p:spPr>
            <a:xfrm>
              <a:off x="6382718" y="3271173"/>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34"/>
            <p:cNvSpPr/>
            <p:nvPr/>
          </p:nvSpPr>
          <p:spPr>
            <a:xfrm>
              <a:off x="6415545" y="3271173"/>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34"/>
            <p:cNvSpPr/>
            <p:nvPr/>
          </p:nvSpPr>
          <p:spPr>
            <a:xfrm>
              <a:off x="6604520" y="3409951"/>
              <a:ext cx="17847" cy="17847"/>
            </a:xfrm>
            <a:custGeom>
              <a:avLst/>
              <a:gdLst/>
              <a:ahLst/>
              <a:cxnLst/>
              <a:rect l="l" t="t" r="r" b="b"/>
              <a:pathLst>
                <a:path w="17847" h="17847" extrusionOk="0">
                  <a:moveTo>
                    <a:pt x="15231" y="2606"/>
                  </a:moveTo>
                  <a:cubicBezTo>
                    <a:pt x="13576" y="940"/>
                    <a:pt x="11281" y="0"/>
                    <a:pt x="8924" y="0"/>
                  </a:cubicBezTo>
                  <a:cubicBezTo>
                    <a:pt x="6569" y="0"/>
                    <a:pt x="4273" y="940"/>
                    <a:pt x="2618" y="2606"/>
                  </a:cubicBezTo>
                  <a:cubicBezTo>
                    <a:pt x="953" y="4271"/>
                    <a:pt x="0" y="6568"/>
                    <a:pt x="0" y="8912"/>
                  </a:cubicBezTo>
                  <a:cubicBezTo>
                    <a:pt x="0" y="11268"/>
                    <a:pt x="953" y="13564"/>
                    <a:pt x="2618" y="15230"/>
                  </a:cubicBezTo>
                  <a:cubicBezTo>
                    <a:pt x="4273" y="16884"/>
                    <a:pt x="6580" y="17847"/>
                    <a:pt x="8924" y="17847"/>
                  </a:cubicBezTo>
                  <a:cubicBezTo>
                    <a:pt x="11280" y="17847"/>
                    <a:pt x="13576" y="16884"/>
                    <a:pt x="15231" y="15230"/>
                  </a:cubicBezTo>
                  <a:cubicBezTo>
                    <a:pt x="16896" y="13564"/>
                    <a:pt x="17847" y="11268"/>
                    <a:pt x="17847" y="8912"/>
                  </a:cubicBezTo>
                  <a:cubicBezTo>
                    <a:pt x="17847" y="6568"/>
                    <a:pt x="16897" y="4271"/>
                    <a:pt x="15231"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34"/>
            <p:cNvSpPr/>
            <p:nvPr/>
          </p:nvSpPr>
          <p:spPr>
            <a:xfrm>
              <a:off x="6317062" y="3392038"/>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34"/>
            <p:cNvSpPr/>
            <p:nvPr/>
          </p:nvSpPr>
          <p:spPr>
            <a:xfrm>
              <a:off x="6349893" y="3392038"/>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34"/>
            <p:cNvSpPr/>
            <p:nvPr/>
          </p:nvSpPr>
          <p:spPr>
            <a:xfrm>
              <a:off x="6382718" y="3392038"/>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34"/>
            <p:cNvSpPr/>
            <p:nvPr/>
          </p:nvSpPr>
          <p:spPr>
            <a:xfrm>
              <a:off x="6415545" y="3392038"/>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34"/>
            <p:cNvSpPr/>
            <p:nvPr/>
          </p:nvSpPr>
          <p:spPr>
            <a:xfrm>
              <a:off x="6604520" y="3530814"/>
              <a:ext cx="17847" cy="17847"/>
            </a:xfrm>
            <a:custGeom>
              <a:avLst/>
              <a:gdLst/>
              <a:ahLst/>
              <a:cxnLst/>
              <a:rect l="l" t="t" r="r" b="b"/>
              <a:pathLst>
                <a:path w="17847" h="17847" extrusionOk="0">
                  <a:moveTo>
                    <a:pt x="15231" y="2606"/>
                  </a:moveTo>
                  <a:cubicBezTo>
                    <a:pt x="13576" y="952"/>
                    <a:pt x="11281" y="0"/>
                    <a:pt x="8924" y="0"/>
                  </a:cubicBezTo>
                  <a:cubicBezTo>
                    <a:pt x="6580" y="0"/>
                    <a:pt x="4273" y="952"/>
                    <a:pt x="2618" y="2606"/>
                  </a:cubicBezTo>
                  <a:cubicBezTo>
                    <a:pt x="953" y="4271"/>
                    <a:pt x="0" y="6568"/>
                    <a:pt x="0" y="8924"/>
                  </a:cubicBezTo>
                  <a:cubicBezTo>
                    <a:pt x="0" y="11268"/>
                    <a:pt x="953" y="13564"/>
                    <a:pt x="2618" y="15230"/>
                  </a:cubicBezTo>
                  <a:cubicBezTo>
                    <a:pt x="4273" y="16896"/>
                    <a:pt x="6580" y="17847"/>
                    <a:pt x="8924" y="17847"/>
                  </a:cubicBezTo>
                  <a:cubicBezTo>
                    <a:pt x="11281" y="17847"/>
                    <a:pt x="13576" y="16896"/>
                    <a:pt x="15231" y="15230"/>
                  </a:cubicBezTo>
                  <a:cubicBezTo>
                    <a:pt x="16896" y="13564"/>
                    <a:pt x="17847" y="11268"/>
                    <a:pt x="17847" y="8924"/>
                  </a:cubicBezTo>
                  <a:cubicBezTo>
                    <a:pt x="17847" y="6568"/>
                    <a:pt x="16897" y="4271"/>
                    <a:pt x="15231"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34"/>
            <p:cNvSpPr/>
            <p:nvPr/>
          </p:nvSpPr>
          <p:spPr>
            <a:xfrm>
              <a:off x="6317062" y="3512903"/>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34"/>
            <p:cNvSpPr/>
            <p:nvPr/>
          </p:nvSpPr>
          <p:spPr>
            <a:xfrm>
              <a:off x="6349893" y="3512903"/>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34"/>
            <p:cNvSpPr/>
            <p:nvPr/>
          </p:nvSpPr>
          <p:spPr>
            <a:xfrm>
              <a:off x="6382718" y="3512903"/>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34"/>
            <p:cNvSpPr/>
            <p:nvPr/>
          </p:nvSpPr>
          <p:spPr>
            <a:xfrm>
              <a:off x="6415545" y="3512902"/>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6"/>
                    <a:pt x="17847" y="44736"/>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34"/>
            <p:cNvSpPr/>
            <p:nvPr/>
          </p:nvSpPr>
          <p:spPr>
            <a:xfrm>
              <a:off x="6273790" y="3107782"/>
              <a:ext cx="606562" cy="609193"/>
            </a:xfrm>
            <a:custGeom>
              <a:avLst/>
              <a:gdLst/>
              <a:ahLst/>
              <a:cxnLst/>
              <a:rect l="l" t="t" r="r" b="b"/>
              <a:pathLst>
                <a:path w="606562" h="609193" extrusionOk="0">
                  <a:moveTo>
                    <a:pt x="581983" y="290865"/>
                  </a:moveTo>
                  <a:lnTo>
                    <a:pt x="478926" y="290865"/>
                  </a:lnTo>
                  <a:lnTo>
                    <a:pt x="478926" y="262553"/>
                  </a:lnTo>
                  <a:cubicBezTo>
                    <a:pt x="478926" y="258129"/>
                    <a:pt x="477529" y="254030"/>
                    <a:pt x="475167" y="250654"/>
                  </a:cubicBezTo>
                  <a:cubicBezTo>
                    <a:pt x="477529" y="247279"/>
                    <a:pt x="478926" y="243180"/>
                    <a:pt x="478926" y="238756"/>
                  </a:cubicBezTo>
                  <a:lnTo>
                    <a:pt x="478926" y="141686"/>
                  </a:lnTo>
                  <a:cubicBezTo>
                    <a:pt x="478926" y="137262"/>
                    <a:pt x="477529" y="133165"/>
                    <a:pt x="475167" y="129788"/>
                  </a:cubicBezTo>
                  <a:cubicBezTo>
                    <a:pt x="477529" y="126411"/>
                    <a:pt x="478926" y="122313"/>
                    <a:pt x="478926" y="117890"/>
                  </a:cubicBezTo>
                  <a:lnTo>
                    <a:pt x="478926" y="20822"/>
                  </a:lnTo>
                  <a:cubicBezTo>
                    <a:pt x="478926" y="9341"/>
                    <a:pt x="469584" y="0"/>
                    <a:pt x="458104" y="0"/>
                  </a:cubicBezTo>
                  <a:lnTo>
                    <a:pt x="20822" y="0"/>
                  </a:lnTo>
                  <a:cubicBezTo>
                    <a:pt x="9341" y="0"/>
                    <a:pt x="0" y="9341"/>
                    <a:pt x="0" y="20822"/>
                  </a:cubicBezTo>
                  <a:lnTo>
                    <a:pt x="0" y="117890"/>
                  </a:lnTo>
                  <a:cubicBezTo>
                    <a:pt x="0" y="122313"/>
                    <a:pt x="1397" y="126411"/>
                    <a:pt x="3759" y="129788"/>
                  </a:cubicBezTo>
                  <a:cubicBezTo>
                    <a:pt x="1397" y="133165"/>
                    <a:pt x="0" y="137262"/>
                    <a:pt x="0" y="141686"/>
                  </a:cubicBezTo>
                  <a:lnTo>
                    <a:pt x="0" y="238756"/>
                  </a:lnTo>
                  <a:cubicBezTo>
                    <a:pt x="0" y="243180"/>
                    <a:pt x="1397" y="247279"/>
                    <a:pt x="3759" y="250654"/>
                  </a:cubicBezTo>
                  <a:cubicBezTo>
                    <a:pt x="1397" y="254030"/>
                    <a:pt x="0" y="258129"/>
                    <a:pt x="0" y="262553"/>
                  </a:cubicBezTo>
                  <a:lnTo>
                    <a:pt x="0" y="359620"/>
                  </a:lnTo>
                  <a:cubicBezTo>
                    <a:pt x="0" y="364044"/>
                    <a:pt x="1397" y="368142"/>
                    <a:pt x="3759" y="371519"/>
                  </a:cubicBezTo>
                  <a:cubicBezTo>
                    <a:pt x="1397" y="374895"/>
                    <a:pt x="0" y="378993"/>
                    <a:pt x="0" y="383417"/>
                  </a:cubicBezTo>
                  <a:lnTo>
                    <a:pt x="0" y="480486"/>
                  </a:lnTo>
                  <a:cubicBezTo>
                    <a:pt x="0" y="491967"/>
                    <a:pt x="9341" y="501308"/>
                    <a:pt x="20822" y="501308"/>
                  </a:cubicBezTo>
                  <a:lnTo>
                    <a:pt x="84353" y="501308"/>
                  </a:lnTo>
                  <a:cubicBezTo>
                    <a:pt x="89282" y="501308"/>
                    <a:pt x="93277" y="497312"/>
                    <a:pt x="93277" y="492384"/>
                  </a:cubicBezTo>
                  <a:cubicBezTo>
                    <a:pt x="93277" y="487456"/>
                    <a:pt x="89282" y="483460"/>
                    <a:pt x="84353" y="483460"/>
                  </a:cubicBezTo>
                  <a:lnTo>
                    <a:pt x="20822" y="483460"/>
                  </a:lnTo>
                  <a:cubicBezTo>
                    <a:pt x="19210" y="483460"/>
                    <a:pt x="17847" y="482098"/>
                    <a:pt x="17847" y="480486"/>
                  </a:cubicBezTo>
                  <a:lnTo>
                    <a:pt x="17847" y="383417"/>
                  </a:lnTo>
                  <a:cubicBezTo>
                    <a:pt x="17847" y="381805"/>
                    <a:pt x="19210" y="380442"/>
                    <a:pt x="20822" y="380442"/>
                  </a:cubicBezTo>
                  <a:lnTo>
                    <a:pt x="367516" y="380442"/>
                  </a:lnTo>
                  <a:lnTo>
                    <a:pt x="367516" y="483460"/>
                  </a:lnTo>
                  <a:lnTo>
                    <a:pt x="301950" y="483460"/>
                  </a:lnTo>
                  <a:lnTo>
                    <a:pt x="301950" y="470057"/>
                  </a:lnTo>
                  <a:cubicBezTo>
                    <a:pt x="301950" y="461855"/>
                    <a:pt x="295279" y="455184"/>
                    <a:pt x="287077" y="455184"/>
                  </a:cubicBezTo>
                  <a:lnTo>
                    <a:pt x="199030" y="455184"/>
                  </a:lnTo>
                  <a:cubicBezTo>
                    <a:pt x="190829" y="455184"/>
                    <a:pt x="184157" y="461855"/>
                    <a:pt x="184157" y="470057"/>
                  </a:cubicBezTo>
                  <a:lnTo>
                    <a:pt x="184157" y="483460"/>
                  </a:lnTo>
                  <a:lnTo>
                    <a:pt x="145033" y="483460"/>
                  </a:lnTo>
                  <a:cubicBezTo>
                    <a:pt x="140104" y="483460"/>
                    <a:pt x="136109" y="487456"/>
                    <a:pt x="136109" y="492384"/>
                  </a:cubicBezTo>
                  <a:cubicBezTo>
                    <a:pt x="136109" y="497312"/>
                    <a:pt x="140104" y="501308"/>
                    <a:pt x="145033" y="501308"/>
                  </a:cubicBezTo>
                  <a:lnTo>
                    <a:pt x="368406" y="501308"/>
                  </a:lnTo>
                  <a:cubicBezTo>
                    <a:pt x="369584" y="505639"/>
                    <a:pt x="371905" y="509630"/>
                    <a:pt x="375209" y="512754"/>
                  </a:cubicBezTo>
                  <a:lnTo>
                    <a:pt x="470158" y="602480"/>
                  </a:lnTo>
                  <a:cubicBezTo>
                    <a:pt x="474739" y="606810"/>
                    <a:pt x="480735" y="609193"/>
                    <a:pt x="487039" y="609193"/>
                  </a:cubicBezTo>
                  <a:cubicBezTo>
                    <a:pt x="493343" y="609193"/>
                    <a:pt x="499338" y="606810"/>
                    <a:pt x="503920" y="602479"/>
                  </a:cubicBezTo>
                  <a:lnTo>
                    <a:pt x="534288" y="573780"/>
                  </a:lnTo>
                  <a:cubicBezTo>
                    <a:pt x="537871" y="570395"/>
                    <a:pt x="538030" y="564747"/>
                    <a:pt x="534645" y="561164"/>
                  </a:cubicBezTo>
                  <a:cubicBezTo>
                    <a:pt x="531258" y="557582"/>
                    <a:pt x="525610" y="557422"/>
                    <a:pt x="522030" y="560807"/>
                  </a:cubicBezTo>
                  <a:lnTo>
                    <a:pt x="491663" y="589506"/>
                  </a:lnTo>
                  <a:cubicBezTo>
                    <a:pt x="490408" y="590692"/>
                    <a:pt x="488764" y="591344"/>
                    <a:pt x="487038" y="591344"/>
                  </a:cubicBezTo>
                  <a:cubicBezTo>
                    <a:pt x="485311" y="591344"/>
                    <a:pt x="483668" y="590691"/>
                    <a:pt x="482414" y="589506"/>
                  </a:cubicBezTo>
                  <a:lnTo>
                    <a:pt x="387469" y="499783"/>
                  </a:lnTo>
                  <a:cubicBezTo>
                    <a:pt x="386131" y="498517"/>
                    <a:pt x="385362" y="496733"/>
                    <a:pt x="385362" y="494888"/>
                  </a:cubicBezTo>
                  <a:lnTo>
                    <a:pt x="385362" y="315445"/>
                  </a:lnTo>
                  <a:cubicBezTo>
                    <a:pt x="385362" y="311733"/>
                    <a:pt x="388381" y="308712"/>
                    <a:pt x="392092" y="308712"/>
                  </a:cubicBezTo>
                  <a:lnTo>
                    <a:pt x="581982" y="308712"/>
                  </a:lnTo>
                  <a:cubicBezTo>
                    <a:pt x="585694" y="308712"/>
                    <a:pt x="588714" y="311733"/>
                    <a:pt x="588714" y="315445"/>
                  </a:cubicBezTo>
                  <a:lnTo>
                    <a:pt x="588714" y="494890"/>
                  </a:lnTo>
                  <a:cubicBezTo>
                    <a:pt x="588714" y="496733"/>
                    <a:pt x="587944" y="498515"/>
                    <a:pt x="586605" y="499782"/>
                  </a:cubicBezTo>
                  <a:lnTo>
                    <a:pt x="566053" y="519205"/>
                  </a:lnTo>
                  <a:cubicBezTo>
                    <a:pt x="562471" y="522590"/>
                    <a:pt x="562311" y="528238"/>
                    <a:pt x="565696" y="531821"/>
                  </a:cubicBezTo>
                  <a:cubicBezTo>
                    <a:pt x="569083" y="535403"/>
                    <a:pt x="574730" y="535560"/>
                    <a:pt x="578312" y="532178"/>
                  </a:cubicBezTo>
                  <a:lnTo>
                    <a:pt x="598864" y="512754"/>
                  </a:lnTo>
                  <a:cubicBezTo>
                    <a:pt x="603756" y="508131"/>
                    <a:pt x="606562" y="501619"/>
                    <a:pt x="606562" y="494890"/>
                  </a:cubicBezTo>
                  <a:lnTo>
                    <a:pt x="606562" y="315445"/>
                  </a:lnTo>
                  <a:cubicBezTo>
                    <a:pt x="606563" y="301892"/>
                    <a:pt x="595536" y="290865"/>
                    <a:pt x="581983" y="290865"/>
                  </a:cubicBezTo>
                  <a:close/>
                  <a:moveTo>
                    <a:pt x="284103" y="483460"/>
                  </a:moveTo>
                  <a:lnTo>
                    <a:pt x="202005" y="483460"/>
                  </a:lnTo>
                  <a:lnTo>
                    <a:pt x="202005" y="473031"/>
                  </a:lnTo>
                  <a:lnTo>
                    <a:pt x="284103" y="473031"/>
                  </a:lnTo>
                  <a:lnTo>
                    <a:pt x="284103" y="483460"/>
                  </a:lnTo>
                  <a:close/>
                  <a:moveTo>
                    <a:pt x="284103" y="362595"/>
                  </a:moveTo>
                  <a:lnTo>
                    <a:pt x="202005" y="362595"/>
                  </a:lnTo>
                  <a:lnTo>
                    <a:pt x="202005" y="352166"/>
                  </a:lnTo>
                  <a:lnTo>
                    <a:pt x="284103" y="352166"/>
                  </a:lnTo>
                  <a:lnTo>
                    <a:pt x="284103" y="362595"/>
                  </a:lnTo>
                  <a:close/>
                  <a:moveTo>
                    <a:pt x="461078" y="290865"/>
                  </a:moveTo>
                  <a:lnTo>
                    <a:pt x="392094" y="290865"/>
                  </a:lnTo>
                  <a:cubicBezTo>
                    <a:pt x="378542" y="290865"/>
                    <a:pt x="367516" y="301892"/>
                    <a:pt x="367516" y="315445"/>
                  </a:cubicBezTo>
                  <a:lnTo>
                    <a:pt x="367516" y="362595"/>
                  </a:lnTo>
                  <a:lnTo>
                    <a:pt x="301950" y="362595"/>
                  </a:lnTo>
                  <a:lnTo>
                    <a:pt x="301950" y="349191"/>
                  </a:lnTo>
                  <a:cubicBezTo>
                    <a:pt x="301950" y="340990"/>
                    <a:pt x="295279" y="334318"/>
                    <a:pt x="287077" y="334318"/>
                  </a:cubicBezTo>
                  <a:lnTo>
                    <a:pt x="199030" y="334318"/>
                  </a:lnTo>
                  <a:cubicBezTo>
                    <a:pt x="190829" y="334318"/>
                    <a:pt x="184157" y="340990"/>
                    <a:pt x="184157" y="349191"/>
                  </a:cubicBezTo>
                  <a:lnTo>
                    <a:pt x="184157" y="362595"/>
                  </a:lnTo>
                  <a:lnTo>
                    <a:pt x="20822" y="362595"/>
                  </a:lnTo>
                  <a:cubicBezTo>
                    <a:pt x="19210" y="362595"/>
                    <a:pt x="17847" y="361232"/>
                    <a:pt x="17847" y="359620"/>
                  </a:cubicBezTo>
                  <a:lnTo>
                    <a:pt x="17847" y="262553"/>
                  </a:lnTo>
                  <a:cubicBezTo>
                    <a:pt x="17847" y="260940"/>
                    <a:pt x="19210" y="259578"/>
                    <a:pt x="20822" y="259578"/>
                  </a:cubicBezTo>
                  <a:lnTo>
                    <a:pt x="458104" y="259578"/>
                  </a:lnTo>
                  <a:cubicBezTo>
                    <a:pt x="459716" y="259578"/>
                    <a:pt x="461078" y="260940"/>
                    <a:pt x="461078" y="262553"/>
                  </a:cubicBezTo>
                  <a:lnTo>
                    <a:pt x="461078" y="290865"/>
                  </a:lnTo>
                  <a:close/>
                  <a:moveTo>
                    <a:pt x="202005" y="241731"/>
                  </a:moveTo>
                  <a:lnTo>
                    <a:pt x="202005" y="231302"/>
                  </a:lnTo>
                  <a:lnTo>
                    <a:pt x="284103" y="231302"/>
                  </a:lnTo>
                  <a:lnTo>
                    <a:pt x="284103" y="241731"/>
                  </a:lnTo>
                  <a:lnTo>
                    <a:pt x="202005" y="241731"/>
                  </a:lnTo>
                  <a:close/>
                  <a:moveTo>
                    <a:pt x="461078" y="238755"/>
                  </a:moveTo>
                  <a:cubicBezTo>
                    <a:pt x="461078" y="240367"/>
                    <a:pt x="459716" y="241729"/>
                    <a:pt x="458104" y="241729"/>
                  </a:cubicBezTo>
                  <a:lnTo>
                    <a:pt x="301950" y="241729"/>
                  </a:lnTo>
                  <a:lnTo>
                    <a:pt x="301950" y="228326"/>
                  </a:lnTo>
                  <a:cubicBezTo>
                    <a:pt x="301950" y="220126"/>
                    <a:pt x="295278" y="213453"/>
                    <a:pt x="287077" y="213453"/>
                  </a:cubicBezTo>
                  <a:lnTo>
                    <a:pt x="199030" y="213453"/>
                  </a:lnTo>
                  <a:cubicBezTo>
                    <a:pt x="190829" y="213453"/>
                    <a:pt x="184157" y="220125"/>
                    <a:pt x="184157" y="228326"/>
                  </a:cubicBezTo>
                  <a:lnTo>
                    <a:pt x="184157" y="241729"/>
                  </a:lnTo>
                  <a:lnTo>
                    <a:pt x="20822" y="241729"/>
                  </a:lnTo>
                  <a:cubicBezTo>
                    <a:pt x="19210" y="241729"/>
                    <a:pt x="17847" y="240367"/>
                    <a:pt x="17847" y="238755"/>
                  </a:cubicBezTo>
                  <a:lnTo>
                    <a:pt x="17847" y="141685"/>
                  </a:lnTo>
                  <a:cubicBezTo>
                    <a:pt x="17847" y="140073"/>
                    <a:pt x="19210" y="138710"/>
                    <a:pt x="20822" y="138710"/>
                  </a:cubicBezTo>
                  <a:lnTo>
                    <a:pt x="458104" y="138710"/>
                  </a:lnTo>
                  <a:cubicBezTo>
                    <a:pt x="459716" y="138710"/>
                    <a:pt x="461078" y="140073"/>
                    <a:pt x="461078" y="141685"/>
                  </a:cubicBezTo>
                  <a:lnTo>
                    <a:pt x="461078" y="238755"/>
                  </a:lnTo>
                  <a:close/>
                  <a:moveTo>
                    <a:pt x="202005" y="120864"/>
                  </a:moveTo>
                  <a:lnTo>
                    <a:pt x="202005" y="110435"/>
                  </a:lnTo>
                  <a:lnTo>
                    <a:pt x="284103" y="110435"/>
                  </a:lnTo>
                  <a:lnTo>
                    <a:pt x="284103" y="120864"/>
                  </a:lnTo>
                  <a:lnTo>
                    <a:pt x="202005" y="120864"/>
                  </a:lnTo>
                  <a:close/>
                  <a:moveTo>
                    <a:pt x="461078" y="117890"/>
                  </a:moveTo>
                  <a:cubicBezTo>
                    <a:pt x="461078" y="119502"/>
                    <a:pt x="459716" y="120864"/>
                    <a:pt x="458104" y="120864"/>
                  </a:cubicBezTo>
                  <a:lnTo>
                    <a:pt x="301950" y="120864"/>
                  </a:lnTo>
                  <a:lnTo>
                    <a:pt x="301950" y="107461"/>
                  </a:lnTo>
                  <a:cubicBezTo>
                    <a:pt x="301950" y="99259"/>
                    <a:pt x="295279" y="92588"/>
                    <a:pt x="287077" y="92588"/>
                  </a:cubicBezTo>
                  <a:lnTo>
                    <a:pt x="199030" y="92588"/>
                  </a:lnTo>
                  <a:cubicBezTo>
                    <a:pt x="190829" y="92588"/>
                    <a:pt x="184157" y="99259"/>
                    <a:pt x="184157" y="107461"/>
                  </a:cubicBezTo>
                  <a:lnTo>
                    <a:pt x="184157" y="120864"/>
                  </a:lnTo>
                  <a:lnTo>
                    <a:pt x="20822" y="120864"/>
                  </a:lnTo>
                  <a:cubicBezTo>
                    <a:pt x="19210" y="120864"/>
                    <a:pt x="17847" y="119502"/>
                    <a:pt x="17847" y="117890"/>
                  </a:cubicBezTo>
                  <a:lnTo>
                    <a:pt x="17847" y="20822"/>
                  </a:lnTo>
                  <a:cubicBezTo>
                    <a:pt x="17847" y="19210"/>
                    <a:pt x="19210" y="17847"/>
                    <a:pt x="20822" y="17847"/>
                  </a:cubicBezTo>
                  <a:lnTo>
                    <a:pt x="458104" y="17847"/>
                  </a:lnTo>
                  <a:cubicBezTo>
                    <a:pt x="459716" y="17847"/>
                    <a:pt x="461078" y="19210"/>
                    <a:pt x="461078" y="20822"/>
                  </a:cubicBezTo>
                  <a:lnTo>
                    <a:pt x="461078" y="11789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34"/>
            <p:cNvSpPr/>
            <p:nvPr/>
          </p:nvSpPr>
          <p:spPr>
            <a:xfrm>
              <a:off x="6672614" y="3429958"/>
              <a:ext cx="176429" cy="249822"/>
            </a:xfrm>
            <a:custGeom>
              <a:avLst/>
              <a:gdLst/>
              <a:ahLst/>
              <a:cxnLst/>
              <a:rect l="l" t="t" r="r" b="b"/>
              <a:pathLst>
                <a:path w="176429" h="249822" extrusionOk="0">
                  <a:moveTo>
                    <a:pt x="167505" y="0"/>
                  </a:moveTo>
                  <a:lnTo>
                    <a:pt x="8924" y="0"/>
                  </a:lnTo>
                  <a:cubicBezTo>
                    <a:pt x="3995" y="0"/>
                    <a:pt x="0" y="3995"/>
                    <a:pt x="0" y="8924"/>
                  </a:cubicBezTo>
                  <a:lnTo>
                    <a:pt x="0" y="165967"/>
                  </a:lnTo>
                  <a:cubicBezTo>
                    <a:pt x="0" y="168422"/>
                    <a:pt x="1011" y="170767"/>
                    <a:pt x="2795" y="172453"/>
                  </a:cubicBezTo>
                  <a:lnTo>
                    <a:pt x="82086" y="247385"/>
                  </a:lnTo>
                  <a:cubicBezTo>
                    <a:pt x="83806" y="249010"/>
                    <a:pt x="86012" y="249823"/>
                    <a:pt x="88215" y="249823"/>
                  </a:cubicBezTo>
                  <a:cubicBezTo>
                    <a:pt x="90419" y="249823"/>
                    <a:pt x="92625" y="249010"/>
                    <a:pt x="94344" y="247385"/>
                  </a:cubicBezTo>
                  <a:lnTo>
                    <a:pt x="173635" y="172453"/>
                  </a:lnTo>
                  <a:cubicBezTo>
                    <a:pt x="175418" y="170768"/>
                    <a:pt x="176429" y="168422"/>
                    <a:pt x="176429" y="165968"/>
                  </a:cubicBezTo>
                  <a:lnTo>
                    <a:pt x="176429" y="8924"/>
                  </a:lnTo>
                  <a:cubicBezTo>
                    <a:pt x="176429" y="3995"/>
                    <a:pt x="172435" y="0"/>
                    <a:pt x="167505" y="0"/>
                  </a:cubicBezTo>
                  <a:close/>
                  <a:moveTo>
                    <a:pt x="158582" y="162123"/>
                  </a:moveTo>
                  <a:lnTo>
                    <a:pt x="97138" y="220188"/>
                  </a:lnTo>
                  <a:lnTo>
                    <a:pt x="97138" y="115681"/>
                  </a:lnTo>
                  <a:cubicBezTo>
                    <a:pt x="97138" y="110753"/>
                    <a:pt x="93142" y="106758"/>
                    <a:pt x="88214" y="106758"/>
                  </a:cubicBezTo>
                  <a:cubicBezTo>
                    <a:pt x="83285" y="106758"/>
                    <a:pt x="79290" y="110753"/>
                    <a:pt x="79290" y="115681"/>
                  </a:cubicBezTo>
                  <a:lnTo>
                    <a:pt x="79290" y="220188"/>
                  </a:lnTo>
                  <a:lnTo>
                    <a:pt x="17846" y="162123"/>
                  </a:lnTo>
                  <a:lnTo>
                    <a:pt x="17846" y="17847"/>
                  </a:lnTo>
                  <a:lnTo>
                    <a:pt x="79290" y="17847"/>
                  </a:lnTo>
                  <a:lnTo>
                    <a:pt x="79290" y="56190"/>
                  </a:lnTo>
                  <a:cubicBezTo>
                    <a:pt x="79290" y="61118"/>
                    <a:pt x="83285" y="65113"/>
                    <a:pt x="88214" y="65113"/>
                  </a:cubicBezTo>
                  <a:cubicBezTo>
                    <a:pt x="93142" y="65113"/>
                    <a:pt x="97138" y="61118"/>
                    <a:pt x="97138" y="56190"/>
                  </a:cubicBezTo>
                  <a:lnTo>
                    <a:pt x="97138" y="17849"/>
                  </a:lnTo>
                  <a:lnTo>
                    <a:pt x="158582" y="17849"/>
                  </a:lnTo>
                  <a:lnTo>
                    <a:pt x="158582" y="16212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31" name="Google Shape;1631;p34"/>
          <p:cNvGrpSpPr/>
          <p:nvPr/>
        </p:nvGrpSpPr>
        <p:grpSpPr>
          <a:xfrm>
            <a:off x="5338038" y="1584056"/>
            <a:ext cx="420891" cy="382186"/>
            <a:chOff x="7234621" y="3135792"/>
            <a:chExt cx="609193" cy="553171"/>
          </a:xfrm>
        </p:grpSpPr>
        <p:sp>
          <p:nvSpPr>
            <p:cNvPr id="1632" name="Google Shape;1632;p34"/>
            <p:cNvSpPr/>
            <p:nvPr/>
          </p:nvSpPr>
          <p:spPr>
            <a:xfrm>
              <a:off x="7234621" y="3135792"/>
              <a:ext cx="609193" cy="553171"/>
            </a:xfrm>
            <a:custGeom>
              <a:avLst/>
              <a:gdLst/>
              <a:ahLst/>
              <a:cxnLst/>
              <a:rect l="l" t="t" r="r" b="b"/>
              <a:pathLst>
                <a:path w="609193" h="553171" extrusionOk="0">
                  <a:moveTo>
                    <a:pt x="588371" y="0"/>
                  </a:moveTo>
                  <a:lnTo>
                    <a:pt x="20822" y="0"/>
                  </a:lnTo>
                  <a:cubicBezTo>
                    <a:pt x="9341" y="0"/>
                    <a:pt x="0" y="9341"/>
                    <a:pt x="0" y="20822"/>
                  </a:cubicBezTo>
                  <a:lnTo>
                    <a:pt x="0" y="419403"/>
                  </a:lnTo>
                  <a:cubicBezTo>
                    <a:pt x="0" y="431381"/>
                    <a:pt x="9745" y="441126"/>
                    <a:pt x="21724" y="441126"/>
                  </a:cubicBezTo>
                  <a:lnTo>
                    <a:pt x="113034" y="441126"/>
                  </a:lnTo>
                  <a:cubicBezTo>
                    <a:pt x="117962" y="441126"/>
                    <a:pt x="121958" y="437130"/>
                    <a:pt x="121958" y="432202"/>
                  </a:cubicBezTo>
                  <a:cubicBezTo>
                    <a:pt x="121958" y="427274"/>
                    <a:pt x="117962" y="423278"/>
                    <a:pt x="113034" y="423278"/>
                  </a:cubicBezTo>
                  <a:lnTo>
                    <a:pt x="21724" y="423278"/>
                  </a:lnTo>
                  <a:cubicBezTo>
                    <a:pt x="19623" y="423278"/>
                    <a:pt x="17847" y="421504"/>
                    <a:pt x="17847" y="419403"/>
                  </a:cubicBezTo>
                  <a:lnTo>
                    <a:pt x="17847" y="360204"/>
                  </a:lnTo>
                  <a:lnTo>
                    <a:pt x="254558" y="360204"/>
                  </a:lnTo>
                  <a:lnTo>
                    <a:pt x="254558" y="374604"/>
                  </a:lnTo>
                  <a:cubicBezTo>
                    <a:pt x="254558" y="383054"/>
                    <a:pt x="261432" y="389928"/>
                    <a:pt x="269882" y="389928"/>
                  </a:cubicBezTo>
                  <a:lnTo>
                    <a:pt x="339311" y="389928"/>
                  </a:lnTo>
                  <a:cubicBezTo>
                    <a:pt x="347761" y="389928"/>
                    <a:pt x="354635" y="383054"/>
                    <a:pt x="354635" y="374604"/>
                  </a:cubicBezTo>
                  <a:lnTo>
                    <a:pt x="354635" y="360204"/>
                  </a:lnTo>
                  <a:lnTo>
                    <a:pt x="591346" y="360204"/>
                  </a:lnTo>
                  <a:lnTo>
                    <a:pt x="591346" y="419403"/>
                  </a:lnTo>
                  <a:cubicBezTo>
                    <a:pt x="591346" y="421504"/>
                    <a:pt x="589570" y="423278"/>
                    <a:pt x="587469" y="423278"/>
                  </a:cubicBezTo>
                  <a:lnTo>
                    <a:pt x="172525" y="423278"/>
                  </a:lnTo>
                  <a:cubicBezTo>
                    <a:pt x="167597" y="423278"/>
                    <a:pt x="163602" y="427274"/>
                    <a:pt x="163602" y="432202"/>
                  </a:cubicBezTo>
                  <a:cubicBezTo>
                    <a:pt x="163602" y="437130"/>
                    <a:pt x="167597" y="441126"/>
                    <a:pt x="172525" y="441126"/>
                  </a:cubicBezTo>
                  <a:lnTo>
                    <a:pt x="240479" y="441126"/>
                  </a:lnTo>
                  <a:lnTo>
                    <a:pt x="240479" y="491751"/>
                  </a:lnTo>
                  <a:lnTo>
                    <a:pt x="130158" y="491751"/>
                  </a:lnTo>
                  <a:cubicBezTo>
                    <a:pt x="118677" y="491751"/>
                    <a:pt x="109336" y="501092"/>
                    <a:pt x="109336" y="512573"/>
                  </a:cubicBezTo>
                  <a:lnTo>
                    <a:pt x="109336" y="532349"/>
                  </a:lnTo>
                  <a:cubicBezTo>
                    <a:pt x="109336" y="543830"/>
                    <a:pt x="118677" y="553171"/>
                    <a:pt x="130158" y="553171"/>
                  </a:cubicBezTo>
                  <a:lnTo>
                    <a:pt x="391454" y="553171"/>
                  </a:lnTo>
                  <a:cubicBezTo>
                    <a:pt x="396382" y="553171"/>
                    <a:pt x="400378" y="549176"/>
                    <a:pt x="400378" y="544247"/>
                  </a:cubicBezTo>
                  <a:cubicBezTo>
                    <a:pt x="400378" y="539319"/>
                    <a:pt x="396382" y="535324"/>
                    <a:pt x="391454" y="535324"/>
                  </a:cubicBezTo>
                  <a:lnTo>
                    <a:pt x="130158" y="535324"/>
                  </a:lnTo>
                  <a:cubicBezTo>
                    <a:pt x="128546" y="535324"/>
                    <a:pt x="127183" y="533961"/>
                    <a:pt x="127183" y="532349"/>
                  </a:cubicBezTo>
                  <a:lnTo>
                    <a:pt x="127183" y="512573"/>
                  </a:lnTo>
                  <a:cubicBezTo>
                    <a:pt x="127183" y="510961"/>
                    <a:pt x="128546" y="509598"/>
                    <a:pt x="130158" y="509598"/>
                  </a:cubicBezTo>
                  <a:lnTo>
                    <a:pt x="479035" y="509598"/>
                  </a:lnTo>
                  <a:cubicBezTo>
                    <a:pt x="480647" y="509598"/>
                    <a:pt x="482010" y="510961"/>
                    <a:pt x="482010" y="512573"/>
                  </a:cubicBezTo>
                  <a:lnTo>
                    <a:pt x="482010" y="532349"/>
                  </a:lnTo>
                  <a:cubicBezTo>
                    <a:pt x="482010" y="533961"/>
                    <a:pt x="480647" y="535324"/>
                    <a:pt x="479035" y="535324"/>
                  </a:cubicBezTo>
                  <a:lnTo>
                    <a:pt x="446186" y="535324"/>
                  </a:lnTo>
                  <a:cubicBezTo>
                    <a:pt x="441258" y="535324"/>
                    <a:pt x="437263" y="539319"/>
                    <a:pt x="437263" y="544247"/>
                  </a:cubicBezTo>
                  <a:cubicBezTo>
                    <a:pt x="437263" y="549176"/>
                    <a:pt x="441258" y="553171"/>
                    <a:pt x="446186" y="553171"/>
                  </a:cubicBezTo>
                  <a:lnTo>
                    <a:pt x="479035" y="553171"/>
                  </a:lnTo>
                  <a:cubicBezTo>
                    <a:pt x="490516" y="553171"/>
                    <a:pt x="499857" y="543830"/>
                    <a:pt x="499857" y="532349"/>
                  </a:cubicBezTo>
                  <a:lnTo>
                    <a:pt x="499857" y="512573"/>
                  </a:lnTo>
                  <a:cubicBezTo>
                    <a:pt x="499857" y="501092"/>
                    <a:pt x="490516" y="491751"/>
                    <a:pt x="479035" y="491751"/>
                  </a:cubicBezTo>
                  <a:lnTo>
                    <a:pt x="368714" y="491751"/>
                  </a:lnTo>
                  <a:lnTo>
                    <a:pt x="368714" y="441126"/>
                  </a:lnTo>
                  <a:lnTo>
                    <a:pt x="587469" y="441126"/>
                  </a:lnTo>
                  <a:cubicBezTo>
                    <a:pt x="599447" y="441126"/>
                    <a:pt x="609193" y="431381"/>
                    <a:pt x="609193" y="419403"/>
                  </a:cubicBezTo>
                  <a:lnTo>
                    <a:pt x="609193" y="20822"/>
                  </a:lnTo>
                  <a:cubicBezTo>
                    <a:pt x="609193" y="9341"/>
                    <a:pt x="599852" y="0"/>
                    <a:pt x="588371" y="0"/>
                  </a:cubicBezTo>
                  <a:close/>
                  <a:moveTo>
                    <a:pt x="350867" y="491751"/>
                  </a:moveTo>
                  <a:lnTo>
                    <a:pt x="258328" y="491751"/>
                  </a:lnTo>
                  <a:lnTo>
                    <a:pt x="258328" y="441126"/>
                  </a:lnTo>
                  <a:lnTo>
                    <a:pt x="350867" y="441126"/>
                  </a:lnTo>
                  <a:lnTo>
                    <a:pt x="350867" y="491751"/>
                  </a:lnTo>
                  <a:close/>
                  <a:moveTo>
                    <a:pt x="336787" y="372080"/>
                  </a:moveTo>
                  <a:lnTo>
                    <a:pt x="272407" y="372080"/>
                  </a:lnTo>
                  <a:lnTo>
                    <a:pt x="272407" y="360206"/>
                  </a:lnTo>
                  <a:lnTo>
                    <a:pt x="336787" y="360206"/>
                  </a:lnTo>
                  <a:lnTo>
                    <a:pt x="336787" y="372080"/>
                  </a:lnTo>
                  <a:close/>
                  <a:moveTo>
                    <a:pt x="591346" y="342357"/>
                  </a:moveTo>
                  <a:lnTo>
                    <a:pt x="583594" y="342357"/>
                  </a:lnTo>
                  <a:lnTo>
                    <a:pt x="583594" y="34523"/>
                  </a:lnTo>
                  <a:cubicBezTo>
                    <a:pt x="583594" y="29595"/>
                    <a:pt x="579598" y="25599"/>
                    <a:pt x="574670" y="25599"/>
                  </a:cubicBezTo>
                  <a:lnTo>
                    <a:pt x="506868" y="25599"/>
                  </a:lnTo>
                  <a:cubicBezTo>
                    <a:pt x="501939" y="25599"/>
                    <a:pt x="497944" y="29595"/>
                    <a:pt x="497944" y="34523"/>
                  </a:cubicBezTo>
                  <a:cubicBezTo>
                    <a:pt x="497944" y="39451"/>
                    <a:pt x="501939" y="43447"/>
                    <a:pt x="506868" y="43447"/>
                  </a:cubicBezTo>
                  <a:lnTo>
                    <a:pt x="565746" y="43447"/>
                  </a:lnTo>
                  <a:lnTo>
                    <a:pt x="565746" y="342358"/>
                  </a:lnTo>
                  <a:lnTo>
                    <a:pt x="43447" y="342358"/>
                  </a:lnTo>
                  <a:lnTo>
                    <a:pt x="43447" y="43447"/>
                  </a:lnTo>
                  <a:lnTo>
                    <a:pt x="453325" y="43447"/>
                  </a:lnTo>
                  <a:cubicBezTo>
                    <a:pt x="458254" y="43447"/>
                    <a:pt x="462249" y="39451"/>
                    <a:pt x="462249" y="34523"/>
                  </a:cubicBezTo>
                  <a:cubicBezTo>
                    <a:pt x="462249" y="29595"/>
                    <a:pt x="458254" y="25599"/>
                    <a:pt x="453325" y="25599"/>
                  </a:cubicBezTo>
                  <a:lnTo>
                    <a:pt x="34523" y="25599"/>
                  </a:lnTo>
                  <a:cubicBezTo>
                    <a:pt x="29595" y="25599"/>
                    <a:pt x="25599" y="29595"/>
                    <a:pt x="25599" y="34523"/>
                  </a:cubicBezTo>
                  <a:lnTo>
                    <a:pt x="25599" y="342358"/>
                  </a:lnTo>
                  <a:lnTo>
                    <a:pt x="17847" y="342358"/>
                  </a:lnTo>
                  <a:lnTo>
                    <a:pt x="17847" y="20822"/>
                  </a:lnTo>
                  <a:cubicBezTo>
                    <a:pt x="17847" y="19210"/>
                    <a:pt x="19210" y="17847"/>
                    <a:pt x="20822" y="17847"/>
                  </a:cubicBezTo>
                  <a:lnTo>
                    <a:pt x="588371" y="17847"/>
                  </a:lnTo>
                  <a:cubicBezTo>
                    <a:pt x="589983" y="17847"/>
                    <a:pt x="591346" y="19210"/>
                    <a:pt x="591346" y="20822"/>
                  </a:cubicBezTo>
                  <a:lnTo>
                    <a:pt x="591346" y="34235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34"/>
            <p:cNvSpPr/>
            <p:nvPr/>
          </p:nvSpPr>
          <p:spPr>
            <a:xfrm>
              <a:off x="7731041" y="3517059"/>
              <a:ext cx="17847" cy="17847"/>
            </a:xfrm>
            <a:custGeom>
              <a:avLst/>
              <a:gdLst/>
              <a:ahLst/>
              <a:cxnLst/>
              <a:rect l="l" t="t" r="r" b="b"/>
              <a:pathLst>
                <a:path w="17847" h="17847" extrusionOk="0">
                  <a:moveTo>
                    <a:pt x="15230" y="2606"/>
                  </a:moveTo>
                  <a:cubicBezTo>
                    <a:pt x="13576" y="952"/>
                    <a:pt x="11268" y="0"/>
                    <a:pt x="8924" y="0"/>
                  </a:cubicBezTo>
                  <a:cubicBezTo>
                    <a:pt x="6568" y="0"/>
                    <a:pt x="4271" y="952"/>
                    <a:pt x="2618" y="2606"/>
                  </a:cubicBezTo>
                  <a:cubicBezTo>
                    <a:pt x="952" y="4271"/>
                    <a:pt x="0" y="6568"/>
                    <a:pt x="0" y="8924"/>
                  </a:cubicBezTo>
                  <a:cubicBezTo>
                    <a:pt x="0" y="11268"/>
                    <a:pt x="952" y="13576"/>
                    <a:pt x="2618" y="15230"/>
                  </a:cubicBezTo>
                  <a:cubicBezTo>
                    <a:pt x="4271" y="16896"/>
                    <a:pt x="6580" y="17847"/>
                    <a:pt x="8924" y="17847"/>
                  </a:cubicBezTo>
                  <a:cubicBezTo>
                    <a:pt x="11268" y="17847"/>
                    <a:pt x="13576" y="16896"/>
                    <a:pt x="15230" y="15230"/>
                  </a:cubicBezTo>
                  <a:cubicBezTo>
                    <a:pt x="16896" y="13576"/>
                    <a:pt x="17847" y="11268"/>
                    <a:pt x="17847" y="8924"/>
                  </a:cubicBezTo>
                  <a:cubicBezTo>
                    <a:pt x="17847" y="6568"/>
                    <a:pt x="16896" y="4271"/>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34"/>
            <p:cNvSpPr/>
            <p:nvPr/>
          </p:nvSpPr>
          <p:spPr>
            <a:xfrm>
              <a:off x="7758991" y="3517059"/>
              <a:ext cx="17847" cy="17847"/>
            </a:xfrm>
            <a:custGeom>
              <a:avLst/>
              <a:gdLst/>
              <a:ahLst/>
              <a:cxnLst/>
              <a:rect l="l" t="t" r="r" b="b"/>
              <a:pathLst>
                <a:path w="17847" h="17847" extrusionOk="0">
                  <a:moveTo>
                    <a:pt x="15230" y="2606"/>
                  </a:moveTo>
                  <a:cubicBezTo>
                    <a:pt x="13564" y="952"/>
                    <a:pt x="11268" y="0"/>
                    <a:pt x="8924" y="0"/>
                  </a:cubicBezTo>
                  <a:cubicBezTo>
                    <a:pt x="6568" y="0"/>
                    <a:pt x="4271" y="952"/>
                    <a:pt x="2606" y="2606"/>
                  </a:cubicBezTo>
                  <a:cubicBezTo>
                    <a:pt x="952" y="4271"/>
                    <a:pt x="0" y="6568"/>
                    <a:pt x="0" y="8924"/>
                  </a:cubicBezTo>
                  <a:cubicBezTo>
                    <a:pt x="0" y="11268"/>
                    <a:pt x="952" y="13564"/>
                    <a:pt x="2606" y="15230"/>
                  </a:cubicBezTo>
                  <a:cubicBezTo>
                    <a:pt x="4271" y="16896"/>
                    <a:pt x="6568" y="17847"/>
                    <a:pt x="8924" y="17847"/>
                  </a:cubicBezTo>
                  <a:cubicBezTo>
                    <a:pt x="11268" y="17847"/>
                    <a:pt x="13564" y="16896"/>
                    <a:pt x="15230" y="15230"/>
                  </a:cubicBezTo>
                  <a:cubicBezTo>
                    <a:pt x="16896" y="13564"/>
                    <a:pt x="17847" y="11268"/>
                    <a:pt x="17847" y="8924"/>
                  </a:cubicBezTo>
                  <a:cubicBezTo>
                    <a:pt x="17847" y="6568"/>
                    <a:pt x="16896" y="4271"/>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34"/>
            <p:cNvSpPr/>
            <p:nvPr/>
          </p:nvSpPr>
          <p:spPr>
            <a:xfrm>
              <a:off x="7786940" y="3517059"/>
              <a:ext cx="17847" cy="17847"/>
            </a:xfrm>
            <a:custGeom>
              <a:avLst/>
              <a:gdLst/>
              <a:ahLst/>
              <a:cxnLst/>
              <a:rect l="l" t="t" r="r" b="b"/>
              <a:pathLst>
                <a:path w="17847" h="17847" extrusionOk="0">
                  <a:moveTo>
                    <a:pt x="15230" y="2606"/>
                  </a:moveTo>
                  <a:cubicBezTo>
                    <a:pt x="13564" y="952"/>
                    <a:pt x="11268" y="0"/>
                    <a:pt x="8924" y="0"/>
                  </a:cubicBezTo>
                  <a:cubicBezTo>
                    <a:pt x="6568" y="0"/>
                    <a:pt x="4271" y="952"/>
                    <a:pt x="2606" y="2606"/>
                  </a:cubicBezTo>
                  <a:cubicBezTo>
                    <a:pt x="952" y="4271"/>
                    <a:pt x="0" y="6568"/>
                    <a:pt x="0" y="8924"/>
                  </a:cubicBezTo>
                  <a:cubicBezTo>
                    <a:pt x="0" y="11268"/>
                    <a:pt x="952" y="13564"/>
                    <a:pt x="2606" y="15230"/>
                  </a:cubicBezTo>
                  <a:cubicBezTo>
                    <a:pt x="4271" y="16896"/>
                    <a:pt x="6568" y="17847"/>
                    <a:pt x="8924" y="17847"/>
                  </a:cubicBezTo>
                  <a:cubicBezTo>
                    <a:pt x="11268" y="17847"/>
                    <a:pt x="13564" y="16896"/>
                    <a:pt x="15230" y="15230"/>
                  </a:cubicBezTo>
                  <a:cubicBezTo>
                    <a:pt x="16896" y="13564"/>
                    <a:pt x="17847" y="11268"/>
                    <a:pt x="17847" y="8924"/>
                  </a:cubicBezTo>
                  <a:cubicBezTo>
                    <a:pt x="17847" y="6568"/>
                    <a:pt x="16896" y="4271"/>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34"/>
            <p:cNvSpPr/>
            <p:nvPr/>
          </p:nvSpPr>
          <p:spPr>
            <a:xfrm>
              <a:off x="7302012" y="3222460"/>
              <a:ext cx="50484" cy="60154"/>
            </a:xfrm>
            <a:custGeom>
              <a:avLst/>
              <a:gdLst/>
              <a:ahLst/>
              <a:cxnLst/>
              <a:rect l="l" t="t" r="r" b="b"/>
              <a:pathLst>
                <a:path w="50484" h="60154" extrusionOk="0">
                  <a:moveTo>
                    <a:pt x="25242" y="0"/>
                  </a:moveTo>
                  <a:cubicBezTo>
                    <a:pt x="11324" y="0"/>
                    <a:pt x="0" y="11324"/>
                    <a:pt x="0" y="25241"/>
                  </a:cubicBezTo>
                  <a:lnTo>
                    <a:pt x="0" y="34912"/>
                  </a:lnTo>
                  <a:cubicBezTo>
                    <a:pt x="0" y="48831"/>
                    <a:pt x="11324" y="60154"/>
                    <a:pt x="25242" y="60154"/>
                  </a:cubicBezTo>
                  <a:cubicBezTo>
                    <a:pt x="39161" y="60154"/>
                    <a:pt x="50484" y="48831"/>
                    <a:pt x="50484" y="34912"/>
                  </a:cubicBezTo>
                  <a:lnTo>
                    <a:pt x="50484" y="25241"/>
                  </a:lnTo>
                  <a:cubicBezTo>
                    <a:pt x="50484" y="11322"/>
                    <a:pt x="39161" y="0"/>
                    <a:pt x="25242" y="0"/>
                  </a:cubicBezTo>
                  <a:close/>
                  <a:moveTo>
                    <a:pt x="32637" y="34912"/>
                  </a:moveTo>
                  <a:cubicBezTo>
                    <a:pt x="32637" y="38990"/>
                    <a:pt x="29320" y="42307"/>
                    <a:pt x="25242" y="42307"/>
                  </a:cubicBezTo>
                  <a:cubicBezTo>
                    <a:pt x="21165" y="42307"/>
                    <a:pt x="17847" y="38990"/>
                    <a:pt x="17847" y="34912"/>
                  </a:cubicBezTo>
                  <a:lnTo>
                    <a:pt x="17847" y="25241"/>
                  </a:lnTo>
                  <a:cubicBezTo>
                    <a:pt x="17847" y="21165"/>
                    <a:pt x="21165" y="17847"/>
                    <a:pt x="25242" y="17847"/>
                  </a:cubicBezTo>
                  <a:cubicBezTo>
                    <a:pt x="29320" y="17847"/>
                    <a:pt x="32637" y="21165"/>
                    <a:pt x="32637" y="25241"/>
                  </a:cubicBezTo>
                  <a:lnTo>
                    <a:pt x="32637" y="349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34"/>
            <p:cNvSpPr/>
            <p:nvPr/>
          </p:nvSpPr>
          <p:spPr>
            <a:xfrm>
              <a:off x="7390292" y="3222460"/>
              <a:ext cx="50484" cy="60154"/>
            </a:xfrm>
            <a:custGeom>
              <a:avLst/>
              <a:gdLst/>
              <a:ahLst/>
              <a:cxnLst/>
              <a:rect l="l" t="t" r="r" b="b"/>
              <a:pathLst>
                <a:path w="50484" h="60154" extrusionOk="0">
                  <a:moveTo>
                    <a:pt x="25242" y="0"/>
                  </a:moveTo>
                  <a:cubicBezTo>
                    <a:pt x="11324" y="0"/>
                    <a:pt x="0" y="11324"/>
                    <a:pt x="0" y="25241"/>
                  </a:cubicBezTo>
                  <a:lnTo>
                    <a:pt x="0" y="34912"/>
                  </a:lnTo>
                  <a:cubicBezTo>
                    <a:pt x="0" y="48831"/>
                    <a:pt x="11324" y="60154"/>
                    <a:pt x="25242" y="60154"/>
                  </a:cubicBezTo>
                  <a:cubicBezTo>
                    <a:pt x="39161" y="60154"/>
                    <a:pt x="50484" y="48831"/>
                    <a:pt x="50484" y="34912"/>
                  </a:cubicBezTo>
                  <a:lnTo>
                    <a:pt x="50484" y="25241"/>
                  </a:lnTo>
                  <a:cubicBezTo>
                    <a:pt x="50484" y="11322"/>
                    <a:pt x="39161" y="0"/>
                    <a:pt x="25242" y="0"/>
                  </a:cubicBezTo>
                  <a:close/>
                  <a:moveTo>
                    <a:pt x="32637" y="34912"/>
                  </a:moveTo>
                  <a:cubicBezTo>
                    <a:pt x="32637" y="38990"/>
                    <a:pt x="29320" y="42307"/>
                    <a:pt x="25242" y="42307"/>
                  </a:cubicBezTo>
                  <a:cubicBezTo>
                    <a:pt x="21165" y="42307"/>
                    <a:pt x="17847" y="38990"/>
                    <a:pt x="17847" y="34912"/>
                  </a:cubicBezTo>
                  <a:lnTo>
                    <a:pt x="17847" y="25241"/>
                  </a:lnTo>
                  <a:cubicBezTo>
                    <a:pt x="17847" y="21165"/>
                    <a:pt x="21165" y="17847"/>
                    <a:pt x="25242" y="17847"/>
                  </a:cubicBezTo>
                  <a:cubicBezTo>
                    <a:pt x="29320" y="17847"/>
                    <a:pt x="32637" y="21165"/>
                    <a:pt x="32637" y="25241"/>
                  </a:cubicBezTo>
                  <a:lnTo>
                    <a:pt x="32637" y="349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34"/>
            <p:cNvSpPr/>
            <p:nvPr/>
          </p:nvSpPr>
          <p:spPr>
            <a:xfrm>
              <a:off x="7511170" y="3222460"/>
              <a:ext cx="50484" cy="60154"/>
            </a:xfrm>
            <a:custGeom>
              <a:avLst/>
              <a:gdLst/>
              <a:ahLst/>
              <a:cxnLst/>
              <a:rect l="l" t="t" r="r" b="b"/>
              <a:pathLst>
                <a:path w="50484" h="60154" extrusionOk="0">
                  <a:moveTo>
                    <a:pt x="25242" y="0"/>
                  </a:moveTo>
                  <a:cubicBezTo>
                    <a:pt x="11324" y="0"/>
                    <a:pt x="0" y="11324"/>
                    <a:pt x="0" y="25241"/>
                  </a:cubicBezTo>
                  <a:lnTo>
                    <a:pt x="0" y="34912"/>
                  </a:lnTo>
                  <a:cubicBezTo>
                    <a:pt x="0" y="48831"/>
                    <a:pt x="11324" y="60154"/>
                    <a:pt x="25242" y="60154"/>
                  </a:cubicBezTo>
                  <a:cubicBezTo>
                    <a:pt x="39161" y="60154"/>
                    <a:pt x="50485" y="48831"/>
                    <a:pt x="50485" y="34912"/>
                  </a:cubicBezTo>
                  <a:lnTo>
                    <a:pt x="50485" y="25241"/>
                  </a:lnTo>
                  <a:cubicBezTo>
                    <a:pt x="50485" y="11322"/>
                    <a:pt x="39161" y="0"/>
                    <a:pt x="25242" y="0"/>
                  </a:cubicBezTo>
                  <a:close/>
                  <a:moveTo>
                    <a:pt x="32637" y="34912"/>
                  </a:moveTo>
                  <a:cubicBezTo>
                    <a:pt x="32637" y="38990"/>
                    <a:pt x="29320" y="42307"/>
                    <a:pt x="25242" y="42307"/>
                  </a:cubicBezTo>
                  <a:cubicBezTo>
                    <a:pt x="21165" y="42307"/>
                    <a:pt x="17847" y="38990"/>
                    <a:pt x="17847" y="34912"/>
                  </a:cubicBezTo>
                  <a:lnTo>
                    <a:pt x="17847" y="25241"/>
                  </a:lnTo>
                  <a:cubicBezTo>
                    <a:pt x="17847" y="21165"/>
                    <a:pt x="21165" y="17847"/>
                    <a:pt x="25242" y="17847"/>
                  </a:cubicBezTo>
                  <a:cubicBezTo>
                    <a:pt x="29320" y="17847"/>
                    <a:pt x="32637" y="21165"/>
                    <a:pt x="32637" y="25241"/>
                  </a:cubicBezTo>
                  <a:lnTo>
                    <a:pt x="32637" y="349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34"/>
            <p:cNvSpPr/>
            <p:nvPr/>
          </p:nvSpPr>
          <p:spPr>
            <a:xfrm>
              <a:off x="7566775" y="3222460"/>
              <a:ext cx="50483" cy="60154"/>
            </a:xfrm>
            <a:custGeom>
              <a:avLst/>
              <a:gdLst/>
              <a:ahLst/>
              <a:cxnLst/>
              <a:rect l="l" t="t" r="r" b="b"/>
              <a:pathLst>
                <a:path w="50483" h="60154" extrusionOk="0">
                  <a:moveTo>
                    <a:pt x="25241" y="0"/>
                  </a:moveTo>
                  <a:cubicBezTo>
                    <a:pt x="11322" y="0"/>
                    <a:pt x="0" y="11324"/>
                    <a:pt x="0" y="25241"/>
                  </a:cubicBezTo>
                  <a:lnTo>
                    <a:pt x="0" y="34912"/>
                  </a:lnTo>
                  <a:cubicBezTo>
                    <a:pt x="0" y="48831"/>
                    <a:pt x="11324" y="60154"/>
                    <a:pt x="25241" y="60154"/>
                  </a:cubicBezTo>
                  <a:cubicBezTo>
                    <a:pt x="39160" y="60154"/>
                    <a:pt x="50483" y="48831"/>
                    <a:pt x="50483" y="34912"/>
                  </a:cubicBezTo>
                  <a:lnTo>
                    <a:pt x="50483" y="25241"/>
                  </a:lnTo>
                  <a:cubicBezTo>
                    <a:pt x="50484" y="11322"/>
                    <a:pt x="39161" y="0"/>
                    <a:pt x="25241" y="0"/>
                  </a:cubicBezTo>
                  <a:close/>
                  <a:moveTo>
                    <a:pt x="32637" y="34912"/>
                  </a:moveTo>
                  <a:cubicBezTo>
                    <a:pt x="32637" y="38990"/>
                    <a:pt x="29320" y="42307"/>
                    <a:pt x="25242" y="42307"/>
                  </a:cubicBezTo>
                  <a:cubicBezTo>
                    <a:pt x="21165" y="42307"/>
                    <a:pt x="17849" y="38990"/>
                    <a:pt x="17849" y="34912"/>
                  </a:cubicBezTo>
                  <a:lnTo>
                    <a:pt x="17849" y="25241"/>
                  </a:lnTo>
                  <a:cubicBezTo>
                    <a:pt x="17849" y="21165"/>
                    <a:pt x="21166" y="17847"/>
                    <a:pt x="25242" y="17847"/>
                  </a:cubicBezTo>
                  <a:cubicBezTo>
                    <a:pt x="29320" y="17847"/>
                    <a:pt x="32637" y="21165"/>
                    <a:pt x="32637" y="25241"/>
                  </a:cubicBezTo>
                  <a:lnTo>
                    <a:pt x="32637" y="349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34"/>
            <p:cNvSpPr/>
            <p:nvPr/>
          </p:nvSpPr>
          <p:spPr>
            <a:xfrm>
              <a:off x="7355999" y="3222460"/>
              <a:ext cx="26912" cy="60154"/>
            </a:xfrm>
            <a:custGeom>
              <a:avLst/>
              <a:gdLst/>
              <a:ahLst/>
              <a:cxnLst/>
              <a:rect l="l" t="t" r="r" b="b"/>
              <a:pathLst>
                <a:path w="26912" h="60154" extrusionOk="0">
                  <a:moveTo>
                    <a:pt x="17989" y="0"/>
                  </a:moveTo>
                  <a:lnTo>
                    <a:pt x="8924" y="0"/>
                  </a:lnTo>
                  <a:cubicBezTo>
                    <a:pt x="3995" y="0"/>
                    <a:pt x="0" y="3995"/>
                    <a:pt x="0" y="8924"/>
                  </a:cubicBezTo>
                  <a:cubicBezTo>
                    <a:pt x="0" y="13852"/>
                    <a:pt x="3995" y="17847"/>
                    <a:pt x="8924" y="17847"/>
                  </a:cubicBezTo>
                  <a:lnTo>
                    <a:pt x="9065" y="17847"/>
                  </a:lnTo>
                  <a:lnTo>
                    <a:pt x="9065" y="51231"/>
                  </a:lnTo>
                  <a:cubicBezTo>
                    <a:pt x="9065" y="56159"/>
                    <a:pt x="13061" y="60154"/>
                    <a:pt x="17989" y="60154"/>
                  </a:cubicBezTo>
                  <a:cubicBezTo>
                    <a:pt x="22917" y="60154"/>
                    <a:pt x="26913" y="56159"/>
                    <a:pt x="26913" y="51231"/>
                  </a:cubicBezTo>
                  <a:lnTo>
                    <a:pt x="26913" y="8924"/>
                  </a:lnTo>
                  <a:cubicBezTo>
                    <a:pt x="26913" y="3995"/>
                    <a:pt x="22917" y="0"/>
                    <a:pt x="1798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34"/>
            <p:cNvSpPr/>
            <p:nvPr/>
          </p:nvSpPr>
          <p:spPr>
            <a:xfrm>
              <a:off x="7443480" y="3222460"/>
              <a:ext cx="26912" cy="60154"/>
            </a:xfrm>
            <a:custGeom>
              <a:avLst/>
              <a:gdLst/>
              <a:ahLst/>
              <a:cxnLst/>
              <a:rect l="l" t="t" r="r" b="b"/>
              <a:pathLst>
                <a:path w="26912" h="60154" extrusionOk="0">
                  <a:moveTo>
                    <a:pt x="17989" y="0"/>
                  </a:moveTo>
                  <a:lnTo>
                    <a:pt x="8924" y="0"/>
                  </a:lnTo>
                  <a:cubicBezTo>
                    <a:pt x="3995" y="0"/>
                    <a:pt x="0" y="3995"/>
                    <a:pt x="0" y="8924"/>
                  </a:cubicBezTo>
                  <a:cubicBezTo>
                    <a:pt x="0" y="13852"/>
                    <a:pt x="3994" y="17847"/>
                    <a:pt x="8924" y="17847"/>
                  </a:cubicBezTo>
                  <a:lnTo>
                    <a:pt x="9065" y="17847"/>
                  </a:lnTo>
                  <a:lnTo>
                    <a:pt x="9065" y="51231"/>
                  </a:lnTo>
                  <a:cubicBezTo>
                    <a:pt x="9065" y="56159"/>
                    <a:pt x="13061" y="60154"/>
                    <a:pt x="17989" y="60154"/>
                  </a:cubicBezTo>
                  <a:cubicBezTo>
                    <a:pt x="22917" y="60154"/>
                    <a:pt x="26913" y="56159"/>
                    <a:pt x="26913" y="51231"/>
                  </a:cubicBezTo>
                  <a:lnTo>
                    <a:pt x="26913" y="8924"/>
                  </a:lnTo>
                  <a:cubicBezTo>
                    <a:pt x="26913" y="3995"/>
                    <a:pt x="22917" y="0"/>
                    <a:pt x="1798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34"/>
            <p:cNvSpPr/>
            <p:nvPr/>
          </p:nvSpPr>
          <p:spPr>
            <a:xfrm>
              <a:off x="7476721" y="3222460"/>
              <a:ext cx="26913" cy="60154"/>
            </a:xfrm>
            <a:custGeom>
              <a:avLst/>
              <a:gdLst/>
              <a:ahLst/>
              <a:cxnLst/>
              <a:rect l="l" t="t" r="r" b="b"/>
              <a:pathLst>
                <a:path w="26913" h="60154" extrusionOk="0">
                  <a:moveTo>
                    <a:pt x="17990" y="0"/>
                  </a:moveTo>
                  <a:lnTo>
                    <a:pt x="8924" y="0"/>
                  </a:lnTo>
                  <a:cubicBezTo>
                    <a:pt x="3995" y="0"/>
                    <a:pt x="0" y="3995"/>
                    <a:pt x="0" y="8924"/>
                  </a:cubicBezTo>
                  <a:cubicBezTo>
                    <a:pt x="0" y="13852"/>
                    <a:pt x="3994" y="17847"/>
                    <a:pt x="8924" y="17847"/>
                  </a:cubicBezTo>
                  <a:lnTo>
                    <a:pt x="9066" y="17847"/>
                  </a:lnTo>
                  <a:lnTo>
                    <a:pt x="9066" y="51231"/>
                  </a:lnTo>
                  <a:cubicBezTo>
                    <a:pt x="9066" y="56159"/>
                    <a:pt x="13062" y="60154"/>
                    <a:pt x="17990" y="60154"/>
                  </a:cubicBezTo>
                  <a:cubicBezTo>
                    <a:pt x="22919" y="60154"/>
                    <a:pt x="26914" y="56159"/>
                    <a:pt x="26914" y="51231"/>
                  </a:cubicBezTo>
                  <a:lnTo>
                    <a:pt x="26914" y="8924"/>
                  </a:lnTo>
                  <a:cubicBezTo>
                    <a:pt x="26914" y="3995"/>
                    <a:pt x="22919" y="0"/>
                    <a:pt x="1799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34"/>
            <p:cNvSpPr/>
            <p:nvPr/>
          </p:nvSpPr>
          <p:spPr>
            <a:xfrm>
              <a:off x="7566775" y="3298202"/>
              <a:ext cx="50483" cy="60155"/>
            </a:xfrm>
            <a:custGeom>
              <a:avLst/>
              <a:gdLst/>
              <a:ahLst/>
              <a:cxnLst/>
              <a:rect l="l" t="t" r="r" b="b"/>
              <a:pathLst>
                <a:path w="50483" h="60155" extrusionOk="0">
                  <a:moveTo>
                    <a:pt x="25241" y="0"/>
                  </a:moveTo>
                  <a:cubicBezTo>
                    <a:pt x="11322" y="0"/>
                    <a:pt x="0" y="11324"/>
                    <a:pt x="0" y="25242"/>
                  </a:cubicBezTo>
                  <a:lnTo>
                    <a:pt x="0" y="34914"/>
                  </a:lnTo>
                  <a:cubicBezTo>
                    <a:pt x="0" y="48832"/>
                    <a:pt x="11324" y="60155"/>
                    <a:pt x="25241" y="60155"/>
                  </a:cubicBezTo>
                  <a:cubicBezTo>
                    <a:pt x="39160" y="60155"/>
                    <a:pt x="50483" y="48832"/>
                    <a:pt x="50483" y="34914"/>
                  </a:cubicBezTo>
                  <a:lnTo>
                    <a:pt x="50483" y="25242"/>
                  </a:lnTo>
                  <a:cubicBezTo>
                    <a:pt x="50484" y="11324"/>
                    <a:pt x="39161" y="0"/>
                    <a:pt x="25241" y="0"/>
                  </a:cubicBezTo>
                  <a:close/>
                  <a:moveTo>
                    <a:pt x="32637" y="34914"/>
                  </a:moveTo>
                  <a:cubicBezTo>
                    <a:pt x="32637" y="38991"/>
                    <a:pt x="29320" y="42308"/>
                    <a:pt x="25242" y="42308"/>
                  </a:cubicBezTo>
                  <a:cubicBezTo>
                    <a:pt x="21165" y="42308"/>
                    <a:pt x="17849" y="38991"/>
                    <a:pt x="17849" y="34914"/>
                  </a:cubicBezTo>
                  <a:lnTo>
                    <a:pt x="17849" y="25242"/>
                  </a:lnTo>
                  <a:cubicBezTo>
                    <a:pt x="17849" y="21165"/>
                    <a:pt x="21166" y="17847"/>
                    <a:pt x="25242" y="17847"/>
                  </a:cubicBezTo>
                  <a:cubicBezTo>
                    <a:pt x="29320" y="17847"/>
                    <a:pt x="32637" y="21165"/>
                    <a:pt x="32637" y="25242"/>
                  </a:cubicBezTo>
                  <a:lnTo>
                    <a:pt x="32637" y="3491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34"/>
            <p:cNvSpPr/>
            <p:nvPr/>
          </p:nvSpPr>
          <p:spPr>
            <a:xfrm>
              <a:off x="7478495" y="3298202"/>
              <a:ext cx="50483" cy="60155"/>
            </a:xfrm>
            <a:custGeom>
              <a:avLst/>
              <a:gdLst/>
              <a:ahLst/>
              <a:cxnLst/>
              <a:rect l="l" t="t" r="r" b="b"/>
              <a:pathLst>
                <a:path w="50483" h="60155" extrusionOk="0">
                  <a:moveTo>
                    <a:pt x="25241" y="0"/>
                  </a:moveTo>
                  <a:cubicBezTo>
                    <a:pt x="11322" y="0"/>
                    <a:pt x="0" y="11324"/>
                    <a:pt x="0" y="25242"/>
                  </a:cubicBezTo>
                  <a:lnTo>
                    <a:pt x="0" y="34914"/>
                  </a:lnTo>
                  <a:cubicBezTo>
                    <a:pt x="0" y="48832"/>
                    <a:pt x="11324" y="60155"/>
                    <a:pt x="25241" y="60155"/>
                  </a:cubicBezTo>
                  <a:cubicBezTo>
                    <a:pt x="39160" y="60155"/>
                    <a:pt x="50483" y="48832"/>
                    <a:pt x="50483" y="34914"/>
                  </a:cubicBezTo>
                  <a:lnTo>
                    <a:pt x="50483" y="25242"/>
                  </a:lnTo>
                  <a:cubicBezTo>
                    <a:pt x="50483" y="11324"/>
                    <a:pt x="39160" y="0"/>
                    <a:pt x="25241" y="0"/>
                  </a:cubicBezTo>
                  <a:close/>
                  <a:moveTo>
                    <a:pt x="32636" y="34914"/>
                  </a:moveTo>
                  <a:cubicBezTo>
                    <a:pt x="32636" y="38991"/>
                    <a:pt x="29319" y="42308"/>
                    <a:pt x="25241" y="42308"/>
                  </a:cubicBezTo>
                  <a:cubicBezTo>
                    <a:pt x="21164" y="42308"/>
                    <a:pt x="17847" y="38991"/>
                    <a:pt x="17847" y="34914"/>
                  </a:cubicBezTo>
                  <a:lnTo>
                    <a:pt x="17847" y="25242"/>
                  </a:lnTo>
                  <a:cubicBezTo>
                    <a:pt x="17847" y="21165"/>
                    <a:pt x="21165" y="17847"/>
                    <a:pt x="25241" y="17847"/>
                  </a:cubicBezTo>
                  <a:cubicBezTo>
                    <a:pt x="29319" y="17847"/>
                    <a:pt x="32636" y="21165"/>
                    <a:pt x="32636" y="25242"/>
                  </a:cubicBezTo>
                  <a:lnTo>
                    <a:pt x="32636" y="3491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34"/>
            <p:cNvSpPr/>
            <p:nvPr/>
          </p:nvSpPr>
          <p:spPr>
            <a:xfrm>
              <a:off x="7357616" y="3298202"/>
              <a:ext cx="50485" cy="60155"/>
            </a:xfrm>
            <a:custGeom>
              <a:avLst/>
              <a:gdLst/>
              <a:ahLst/>
              <a:cxnLst/>
              <a:rect l="l" t="t" r="r" b="b"/>
              <a:pathLst>
                <a:path w="50485" h="60155" extrusionOk="0">
                  <a:moveTo>
                    <a:pt x="25243" y="0"/>
                  </a:moveTo>
                  <a:cubicBezTo>
                    <a:pt x="11325" y="0"/>
                    <a:pt x="0" y="11324"/>
                    <a:pt x="0" y="25242"/>
                  </a:cubicBezTo>
                  <a:lnTo>
                    <a:pt x="0" y="34914"/>
                  </a:lnTo>
                  <a:cubicBezTo>
                    <a:pt x="0" y="48832"/>
                    <a:pt x="11325" y="60155"/>
                    <a:pt x="25243" y="60155"/>
                  </a:cubicBezTo>
                  <a:cubicBezTo>
                    <a:pt x="39162" y="60155"/>
                    <a:pt x="50486" y="48832"/>
                    <a:pt x="50486" y="34914"/>
                  </a:cubicBezTo>
                  <a:lnTo>
                    <a:pt x="50486" y="25242"/>
                  </a:lnTo>
                  <a:cubicBezTo>
                    <a:pt x="50486" y="11324"/>
                    <a:pt x="39162" y="0"/>
                    <a:pt x="25243" y="0"/>
                  </a:cubicBezTo>
                  <a:close/>
                  <a:moveTo>
                    <a:pt x="32638" y="34914"/>
                  </a:moveTo>
                  <a:cubicBezTo>
                    <a:pt x="32638" y="38991"/>
                    <a:pt x="29321" y="42308"/>
                    <a:pt x="25243" y="42308"/>
                  </a:cubicBezTo>
                  <a:cubicBezTo>
                    <a:pt x="21166" y="42308"/>
                    <a:pt x="17847" y="38991"/>
                    <a:pt x="17847" y="34914"/>
                  </a:cubicBezTo>
                  <a:lnTo>
                    <a:pt x="17847" y="25242"/>
                  </a:lnTo>
                  <a:cubicBezTo>
                    <a:pt x="17847" y="21165"/>
                    <a:pt x="21165" y="17847"/>
                    <a:pt x="25243" y="17847"/>
                  </a:cubicBezTo>
                  <a:cubicBezTo>
                    <a:pt x="29321" y="17847"/>
                    <a:pt x="32638" y="21165"/>
                    <a:pt x="32638" y="25242"/>
                  </a:cubicBezTo>
                  <a:lnTo>
                    <a:pt x="32638" y="3491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34"/>
            <p:cNvSpPr/>
            <p:nvPr/>
          </p:nvSpPr>
          <p:spPr>
            <a:xfrm>
              <a:off x="7302012" y="3298202"/>
              <a:ext cx="50484" cy="60155"/>
            </a:xfrm>
            <a:custGeom>
              <a:avLst/>
              <a:gdLst/>
              <a:ahLst/>
              <a:cxnLst/>
              <a:rect l="l" t="t" r="r" b="b"/>
              <a:pathLst>
                <a:path w="50484" h="60155" extrusionOk="0">
                  <a:moveTo>
                    <a:pt x="25242" y="0"/>
                  </a:moveTo>
                  <a:cubicBezTo>
                    <a:pt x="11324" y="0"/>
                    <a:pt x="0" y="11324"/>
                    <a:pt x="0" y="25242"/>
                  </a:cubicBezTo>
                  <a:lnTo>
                    <a:pt x="0" y="34914"/>
                  </a:lnTo>
                  <a:cubicBezTo>
                    <a:pt x="0" y="48832"/>
                    <a:pt x="11324" y="60155"/>
                    <a:pt x="25242" y="60155"/>
                  </a:cubicBezTo>
                  <a:cubicBezTo>
                    <a:pt x="39161" y="60155"/>
                    <a:pt x="50484" y="48832"/>
                    <a:pt x="50484" y="34914"/>
                  </a:cubicBezTo>
                  <a:lnTo>
                    <a:pt x="50484" y="25242"/>
                  </a:lnTo>
                  <a:cubicBezTo>
                    <a:pt x="50484" y="11324"/>
                    <a:pt x="39161" y="0"/>
                    <a:pt x="25242" y="0"/>
                  </a:cubicBezTo>
                  <a:close/>
                  <a:moveTo>
                    <a:pt x="32637" y="34914"/>
                  </a:moveTo>
                  <a:cubicBezTo>
                    <a:pt x="32637" y="38991"/>
                    <a:pt x="29320" y="42308"/>
                    <a:pt x="25242" y="42308"/>
                  </a:cubicBezTo>
                  <a:cubicBezTo>
                    <a:pt x="21165" y="42308"/>
                    <a:pt x="17847" y="38991"/>
                    <a:pt x="17847" y="34914"/>
                  </a:cubicBezTo>
                  <a:lnTo>
                    <a:pt x="17847" y="25242"/>
                  </a:lnTo>
                  <a:cubicBezTo>
                    <a:pt x="17847" y="21165"/>
                    <a:pt x="21165" y="17847"/>
                    <a:pt x="25242" y="17847"/>
                  </a:cubicBezTo>
                  <a:cubicBezTo>
                    <a:pt x="29320" y="17847"/>
                    <a:pt x="32637" y="21165"/>
                    <a:pt x="32637" y="25242"/>
                  </a:cubicBezTo>
                  <a:lnTo>
                    <a:pt x="32637" y="3491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34"/>
            <p:cNvSpPr/>
            <p:nvPr/>
          </p:nvSpPr>
          <p:spPr>
            <a:xfrm>
              <a:off x="7532538" y="3298202"/>
              <a:ext cx="26912" cy="60155"/>
            </a:xfrm>
            <a:custGeom>
              <a:avLst/>
              <a:gdLst/>
              <a:ahLst/>
              <a:cxnLst/>
              <a:rect l="l" t="t" r="r" b="b"/>
              <a:pathLst>
                <a:path w="26912" h="60155" extrusionOk="0">
                  <a:moveTo>
                    <a:pt x="17989" y="0"/>
                  </a:moveTo>
                  <a:lnTo>
                    <a:pt x="8924" y="0"/>
                  </a:lnTo>
                  <a:cubicBezTo>
                    <a:pt x="3995" y="0"/>
                    <a:pt x="0" y="3995"/>
                    <a:pt x="0" y="8924"/>
                  </a:cubicBezTo>
                  <a:cubicBezTo>
                    <a:pt x="0" y="13852"/>
                    <a:pt x="3995" y="17847"/>
                    <a:pt x="8924" y="17847"/>
                  </a:cubicBezTo>
                  <a:lnTo>
                    <a:pt x="9065" y="17847"/>
                  </a:lnTo>
                  <a:lnTo>
                    <a:pt x="9065" y="51232"/>
                  </a:lnTo>
                  <a:cubicBezTo>
                    <a:pt x="9065" y="56160"/>
                    <a:pt x="13061" y="60155"/>
                    <a:pt x="17989" y="60155"/>
                  </a:cubicBezTo>
                  <a:cubicBezTo>
                    <a:pt x="22917" y="60155"/>
                    <a:pt x="26913" y="56160"/>
                    <a:pt x="26913" y="51232"/>
                  </a:cubicBezTo>
                  <a:lnTo>
                    <a:pt x="26913" y="8924"/>
                  </a:lnTo>
                  <a:cubicBezTo>
                    <a:pt x="26913" y="3995"/>
                    <a:pt x="22917" y="0"/>
                    <a:pt x="1798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34"/>
            <p:cNvSpPr/>
            <p:nvPr/>
          </p:nvSpPr>
          <p:spPr>
            <a:xfrm>
              <a:off x="7411075" y="3298202"/>
              <a:ext cx="26913" cy="60155"/>
            </a:xfrm>
            <a:custGeom>
              <a:avLst/>
              <a:gdLst/>
              <a:ahLst/>
              <a:cxnLst/>
              <a:rect l="l" t="t" r="r" b="b"/>
              <a:pathLst>
                <a:path w="26913" h="60155" extrusionOk="0">
                  <a:moveTo>
                    <a:pt x="17990" y="0"/>
                  </a:moveTo>
                  <a:lnTo>
                    <a:pt x="8924" y="0"/>
                  </a:lnTo>
                  <a:cubicBezTo>
                    <a:pt x="3995" y="0"/>
                    <a:pt x="0" y="3995"/>
                    <a:pt x="0" y="8924"/>
                  </a:cubicBezTo>
                  <a:cubicBezTo>
                    <a:pt x="0" y="13852"/>
                    <a:pt x="3995" y="17847"/>
                    <a:pt x="8924" y="17847"/>
                  </a:cubicBezTo>
                  <a:lnTo>
                    <a:pt x="9066" y="17847"/>
                  </a:lnTo>
                  <a:lnTo>
                    <a:pt x="9066" y="51232"/>
                  </a:lnTo>
                  <a:cubicBezTo>
                    <a:pt x="9066" y="56160"/>
                    <a:pt x="13062" y="60155"/>
                    <a:pt x="17990" y="60155"/>
                  </a:cubicBezTo>
                  <a:cubicBezTo>
                    <a:pt x="22919" y="60155"/>
                    <a:pt x="26914" y="56160"/>
                    <a:pt x="26914" y="51232"/>
                  </a:cubicBezTo>
                  <a:lnTo>
                    <a:pt x="26914" y="8924"/>
                  </a:lnTo>
                  <a:cubicBezTo>
                    <a:pt x="26914" y="3995"/>
                    <a:pt x="22919" y="0"/>
                    <a:pt x="1799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34"/>
            <p:cNvSpPr/>
            <p:nvPr/>
          </p:nvSpPr>
          <p:spPr>
            <a:xfrm>
              <a:off x="7444316" y="3298202"/>
              <a:ext cx="26913" cy="60155"/>
            </a:xfrm>
            <a:custGeom>
              <a:avLst/>
              <a:gdLst/>
              <a:ahLst/>
              <a:cxnLst/>
              <a:rect l="l" t="t" r="r" b="b"/>
              <a:pathLst>
                <a:path w="26913" h="60155" extrusionOk="0">
                  <a:moveTo>
                    <a:pt x="17990" y="0"/>
                  </a:moveTo>
                  <a:lnTo>
                    <a:pt x="8924" y="0"/>
                  </a:lnTo>
                  <a:cubicBezTo>
                    <a:pt x="3995" y="0"/>
                    <a:pt x="0" y="3995"/>
                    <a:pt x="0" y="8924"/>
                  </a:cubicBezTo>
                  <a:cubicBezTo>
                    <a:pt x="0" y="13852"/>
                    <a:pt x="3995" y="17847"/>
                    <a:pt x="8924" y="17847"/>
                  </a:cubicBezTo>
                  <a:lnTo>
                    <a:pt x="9066" y="17847"/>
                  </a:lnTo>
                  <a:lnTo>
                    <a:pt x="9066" y="51232"/>
                  </a:lnTo>
                  <a:cubicBezTo>
                    <a:pt x="9066" y="56160"/>
                    <a:pt x="13062" y="60155"/>
                    <a:pt x="17990" y="60155"/>
                  </a:cubicBezTo>
                  <a:cubicBezTo>
                    <a:pt x="22919" y="60155"/>
                    <a:pt x="26914" y="56160"/>
                    <a:pt x="26914" y="51232"/>
                  </a:cubicBezTo>
                  <a:lnTo>
                    <a:pt x="26914" y="8924"/>
                  </a:lnTo>
                  <a:cubicBezTo>
                    <a:pt x="26914" y="3995"/>
                    <a:pt x="22919" y="0"/>
                    <a:pt x="1799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34"/>
            <p:cNvSpPr/>
            <p:nvPr/>
          </p:nvSpPr>
          <p:spPr>
            <a:xfrm>
              <a:off x="7302012" y="3373945"/>
              <a:ext cx="50484" cy="60156"/>
            </a:xfrm>
            <a:custGeom>
              <a:avLst/>
              <a:gdLst/>
              <a:ahLst/>
              <a:cxnLst/>
              <a:rect l="l" t="t" r="r" b="b"/>
              <a:pathLst>
                <a:path w="50484" h="60156" extrusionOk="0">
                  <a:moveTo>
                    <a:pt x="25242" y="0"/>
                  </a:moveTo>
                  <a:cubicBezTo>
                    <a:pt x="11324" y="0"/>
                    <a:pt x="0" y="11324"/>
                    <a:pt x="0" y="25242"/>
                  </a:cubicBezTo>
                  <a:lnTo>
                    <a:pt x="0" y="34914"/>
                  </a:lnTo>
                  <a:cubicBezTo>
                    <a:pt x="0" y="48833"/>
                    <a:pt x="11324" y="60157"/>
                    <a:pt x="25242" y="60157"/>
                  </a:cubicBezTo>
                  <a:cubicBezTo>
                    <a:pt x="39161" y="60157"/>
                    <a:pt x="50484" y="48833"/>
                    <a:pt x="50484" y="34914"/>
                  </a:cubicBezTo>
                  <a:lnTo>
                    <a:pt x="50484" y="25242"/>
                  </a:lnTo>
                  <a:cubicBezTo>
                    <a:pt x="50484" y="11324"/>
                    <a:pt x="39161" y="0"/>
                    <a:pt x="25242" y="0"/>
                  </a:cubicBezTo>
                  <a:close/>
                  <a:moveTo>
                    <a:pt x="32637" y="34914"/>
                  </a:moveTo>
                  <a:cubicBezTo>
                    <a:pt x="32637" y="38992"/>
                    <a:pt x="29320" y="42309"/>
                    <a:pt x="25242" y="42309"/>
                  </a:cubicBezTo>
                  <a:cubicBezTo>
                    <a:pt x="21165" y="42309"/>
                    <a:pt x="17847" y="38992"/>
                    <a:pt x="17847" y="34914"/>
                  </a:cubicBezTo>
                  <a:lnTo>
                    <a:pt x="17847" y="25242"/>
                  </a:lnTo>
                  <a:cubicBezTo>
                    <a:pt x="17847" y="21165"/>
                    <a:pt x="21165" y="17847"/>
                    <a:pt x="25242" y="17847"/>
                  </a:cubicBezTo>
                  <a:cubicBezTo>
                    <a:pt x="29320" y="17847"/>
                    <a:pt x="32637" y="21165"/>
                    <a:pt x="32637" y="25242"/>
                  </a:cubicBezTo>
                  <a:lnTo>
                    <a:pt x="32637" y="3491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34"/>
            <p:cNvSpPr/>
            <p:nvPr/>
          </p:nvSpPr>
          <p:spPr>
            <a:xfrm>
              <a:off x="7390292" y="3373945"/>
              <a:ext cx="50484" cy="60156"/>
            </a:xfrm>
            <a:custGeom>
              <a:avLst/>
              <a:gdLst/>
              <a:ahLst/>
              <a:cxnLst/>
              <a:rect l="l" t="t" r="r" b="b"/>
              <a:pathLst>
                <a:path w="50484" h="60156" extrusionOk="0">
                  <a:moveTo>
                    <a:pt x="25242" y="0"/>
                  </a:moveTo>
                  <a:cubicBezTo>
                    <a:pt x="11324" y="0"/>
                    <a:pt x="0" y="11324"/>
                    <a:pt x="0" y="25242"/>
                  </a:cubicBezTo>
                  <a:lnTo>
                    <a:pt x="0" y="34914"/>
                  </a:lnTo>
                  <a:cubicBezTo>
                    <a:pt x="0" y="48833"/>
                    <a:pt x="11324" y="60157"/>
                    <a:pt x="25242" y="60157"/>
                  </a:cubicBezTo>
                  <a:cubicBezTo>
                    <a:pt x="39161" y="60157"/>
                    <a:pt x="50484" y="48833"/>
                    <a:pt x="50484" y="34914"/>
                  </a:cubicBezTo>
                  <a:lnTo>
                    <a:pt x="50484" y="25242"/>
                  </a:lnTo>
                  <a:cubicBezTo>
                    <a:pt x="50484" y="11324"/>
                    <a:pt x="39161" y="0"/>
                    <a:pt x="25242" y="0"/>
                  </a:cubicBezTo>
                  <a:close/>
                  <a:moveTo>
                    <a:pt x="32637" y="34914"/>
                  </a:moveTo>
                  <a:cubicBezTo>
                    <a:pt x="32637" y="38992"/>
                    <a:pt x="29320" y="42309"/>
                    <a:pt x="25242" y="42309"/>
                  </a:cubicBezTo>
                  <a:cubicBezTo>
                    <a:pt x="21165" y="42309"/>
                    <a:pt x="17847" y="38992"/>
                    <a:pt x="17847" y="34914"/>
                  </a:cubicBezTo>
                  <a:lnTo>
                    <a:pt x="17847" y="25242"/>
                  </a:lnTo>
                  <a:cubicBezTo>
                    <a:pt x="17847" y="21165"/>
                    <a:pt x="21165" y="17847"/>
                    <a:pt x="25242" y="17847"/>
                  </a:cubicBezTo>
                  <a:cubicBezTo>
                    <a:pt x="29320" y="17847"/>
                    <a:pt x="32637" y="21165"/>
                    <a:pt x="32637" y="25242"/>
                  </a:cubicBezTo>
                  <a:lnTo>
                    <a:pt x="32637" y="3491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34"/>
            <p:cNvSpPr/>
            <p:nvPr/>
          </p:nvSpPr>
          <p:spPr>
            <a:xfrm>
              <a:off x="7511170" y="3373945"/>
              <a:ext cx="50484" cy="60156"/>
            </a:xfrm>
            <a:custGeom>
              <a:avLst/>
              <a:gdLst/>
              <a:ahLst/>
              <a:cxnLst/>
              <a:rect l="l" t="t" r="r" b="b"/>
              <a:pathLst>
                <a:path w="50484" h="60156" extrusionOk="0">
                  <a:moveTo>
                    <a:pt x="25242" y="0"/>
                  </a:moveTo>
                  <a:cubicBezTo>
                    <a:pt x="11324" y="0"/>
                    <a:pt x="0" y="11324"/>
                    <a:pt x="0" y="25242"/>
                  </a:cubicBezTo>
                  <a:lnTo>
                    <a:pt x="0" y="34914"/>
                  </a:lnTo>
                  <a:cubicBezTo>
                    <a:pt x="0" y="48833"/>
                    <a:pt x="11324" y="60157"/>
                    <a:pt x="25242" y="60157"/>
                  </a:cubicBezTo>
                  <a:cubicBezTo>
                    <a:pt x="39161" y="60157"/>
                    <a:pt x="50485" y="48833"/>
                    <a:pt x="50485" y="34914"/>
                  </a:cubicBezTo>
                  <a:lnTo>
                    <a:pt x="50485" y="25242"/>
                  </a:lnTo>
                  <a:cubicBezTo>
                    <a:pt x="50485" y="11324"/>
                    <a:pt x="39161" y="0"/>
                    <a:pt x="25242" y="0"/>
                  </a:cubicBezTo>
                  <a:close/>
                  <a:moveTo>
                    <a:pt x="32637" y="34914"/>
                  </a:moveTo>
                  <a:cubicBezTo>
                    <a:pt x="32637" y="38992"/>
                    <a:pt x="29320" y="42309"/>
                    <a:pt x="25242" y="42309"/>
                  </a:cubicBezTo>
                  <a:cubicBezTo>
                    <a:pt x="21165" y="42309"/>
                    <a:pt x="17847" y="38992"/>
                    <a:pt x="17847" y="34914"/>
                  </a:cubicBezTo>
                  <a:lnTo>
                    <a:pt x="17847" y="25242"/>
                  </a:lnTo>
                  <a:cubicBezTo>
                    <a:pt x="17847" y="21165"/>
                    <a:pt x="21165" y="17847"/>
                    <a:pt x="25242" y="17847"/>
                  </a:cubicBezTo>
                  <a:cubicBezTo>
                    <a:pt x="29320" y="17847"/>
                    <a:pt x="32637" y="21165"/>
                    <a:pt x="32637" y="25242"/>
                  </a:cubicBezTo>
                  <a:lnTo>
                    <a:pt x="32637" y="3491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34"/>
            <p:cNvSpPr/>
            <p:nvPr/>
          </p:nvSpPr>
          <p:spPr>
            <a:xfrm>
              <a:off x="7566775" y="3373945"/>
              <a:ext cx="50483" cy="60156"/>
            </a:xfrm>
            <a:custGeom>
              <a:avLst/>
              <a:gdLst/>
              <a:ahLst/>
              <a:cxnLst/>
              <a:rect l="l" t="t" r="r" b="b"/>
              <a:pathLst>
                <a:path w="50483" h="60156" extrusionOk="0">
                  <a:moveTo>
                    <a:pt x="25241" y="0"/>
                  </a:moveTo>
                  <a:cubicBezTo>
                    <a:pt x="11322" y="0"/>
                    <a:pt x="0" y="11324"/>
                    <a:pt x="0" y="25242"/>
                  </a:cubicBezTo>
                  <a:lnTo>
                    <a:pt x="0" y="34914"/>
                  </a:lnTo>
                  <a:cubicBezTo>
                    <a:pt x="0" y="48833"/>
                    <a:pt x="11324" y="60157"/>
                    <a:pt x="25241" y="60157"/>
                  </a:cubicBezTo>
                  <a:cubicBezTo>
                    <a:pt x="39160" y="60157"/>
                    <a:pt x="50483" y="48833"/>
                    <a:pt x="50483" y="34914"/>
                  </a:cubicBezTo>
                  <a:lnTo>
                    <a:pt x="50483" y="25242"/>
                  </a:lnTo>
                  <a:cubicBezTo>
                    <a:pt x="50484" y="11324"/>
                    <a:pt x="39161" y="0"/>
                    <a:pt x="25241" y="0"/>
                  </a:cubicBezTo>
                  <a:close/>
                  <a:moveTo>
                    <a:pt x="32637" y="34914"/>
                  </a:moveTo>
                  <a:cubicBezTo>
                    <a:pt x="32637" y="38992"/>
                    <a:pt x="29320" y="42309"/>
                    <a:pt x="25242" y="42309"/>
                  </a:cubicBezTo>
                  <a:cubicBezTo>
                    <a:pt x="21165" y="42309"/>
                    <a:pt x="17849" y="38992"/>
                    <a:pt x="17849" y="34914"/>
                  </a:cubicBezTo>
                  <a:lnTo>
                    <a:pt x="17849" y="25242"/>
                  </a:lnTo>
                  <a:cubicBezTo>
                    <a:pt x="17849" y="21165"/>
                    <a:pt x="21166" y="17847"/>
                    <a:pt x="25242" y="17847"/>
                  </a:cubicBezTo>
                  <a:cubicBezTo>
                    <a:pt x="29320" y="17847"/>
                    <a:pt x="32637" y="21165"/>
                    <a:pt x="32637" y="25242"/>
                  </a:cubicBezTo>
                  <a:lnTo>
                    <a:pt x="32637" y="3491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34"/>
            <p:cNvSpPr/>
            <p:nvPr/>
          </p:nvSpPr>
          <p:spPr>
            <a:xfrm>
              <a:off x="7355999" y="3373945"/>
              <a:ext cx="26912" cy="60156"/>
            </a:xfrm>
            <a:custGeom>
              <a:avLst/>
              <a:gdLst/>
              <a:ahLst/>
              <a:cxnLst/>
              <a:rect l="l" t="t" r="r" b="b"/>
              <a:pathLst>
                <a:path w="26912" h="60156" extrusionOk="0">
                  <a:moveTo>
                    <a:pt x="17989" y="0"/>
                  </a:moveTo>
                  <a:lnTo>
                    <a:pt x="8924" y="0"/>
                  </a:lnTo>
                  <a:cubicBezTo>
                    <a:pt x="3995" y="0"/>
                    <a:pt x="0" y="3995"/>
                    <a:pt x="0" y="8924"/>
                  </a:cubicBezTo>
                  <a:cubicBezTo>
                    <a:pt x="0" y="13852"/>
                    <a:pt x="3995" y="17847"/>
                    <a:pt x="8924" y="17847"/>
                  </a:cubicBezTo>
                  <a:lnTo>
                    <a:pt x="9065" y="17847"/>
                  </a:lnTo>
                  <a:lnTo>
                    <a:pt x="9065" y="51233"/>
                  </a:lnTo>
                  <a:cubicBezTo>
                    <a:pt x="9065" y="56161"/>
                    <a:pt x="13061" y="60157"/>
                    <a:pt x="17989" y="60157"/>
                  </a:cubicBezTo>
                  <a:cubicBezTo>
                    <a:pt x="22917" y="60157"/>
                    <a:pt x="26913" y="56161"/>
                    <a:pt x="26913" y="51233"/>
                  </a:cubicBezTo>
                  <a:lnTo>
                    <a:pt x="26913" y="8924"/>
                  </a:lnTo>
                  <a:cubicBezTo>
                    <a:pt x="26913" y="3995"/>
                    <a:pt x="22917" y="0"/>
                    <a:pt x="1798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5" name="Google Shape;1655;p34"/>
            <p:cNvSpPr/>
            <p:nvPr/>
          </p:nvSpPr>
          <p:spPr>
            <a:xfrm>
              <a:off x="7443480" y="3373945"/>
              <a:ext cx="26912" cy="60156"/>
            </a:xfrm>
            <a:custGeom>
              <a:avLst/>
              <a:gdLst/>
              <a:ahLst/>
              <a:cxnLst/>
              <a:rect l="l" t="t" r="r" b="b"/>
              <a:pathLst>
                <a:path w="26912" h="60156" extrusionOk="0">
                  <a:moveTo>
                    <a:pt x="17989" y="0"/>
                  </a:moveTo>
                  <a:lnTo>
                    <a:pt x="8924" y="0"/>
                  </a:lnTo>
                  <a:cubicBezTo>
                    <a:pt x="3995" y="0"/>
                    <a:pt x="0" y="3995"/>
                    <a:pt x="0" y="8924"/>
                  </a:cubicBezTo>
                  <a:cubicBezTo>
                    <a:pt x="0" y="13852"/>
                    <a:pt x="3995" y="17847"/>
                    <a:pt x="8924" y="17847"/>
                  </a:cubicBezTo>
                  <a:lnTo>
                    <a:pt x="9065" y="17847"/>
                  </a:lnTo>
                  <a:lnTo>
                    <a:pt x="9065" y="51233"/>
                  </a:lnTo>
                  <a:cubicBezTo>
                    <a:pt x="9065" y="56161"/>
                    <a:pt x="13061" y="60157"/>
                    <a:pt x="17989" y="60157"/>
                  </a:cubicBezTo>
                  <a:cubicBezTo>
                    <a:pt x="22917" y="60157"/>
                    <a:pt x="26913" y="56161"/>
                    <a:pt x="26913" y="51233"/>
                  </a:cubicBezTo>
                  <a:lnTo>
                    <a:pt x="26913" y="8924"/>
                  </a:lnTo>
                  <a:cubicBezTo>
                    <a:pt x="26913" y="3995"/>
                    <a:pt x="22917" y="0"/>
                    <a:pt x="1798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34"/>
            <p:cNvSpPr/>
            <p:nvPr/>
          </p:nvSpPr>
          <p:spPr>
            <a:xfrm>
              <a:off x="7476720" y="3373945"/>
              <a:ext cx="26913" cy="60156"/>
            </a:xfrm>
            <a:custGeom>
              <a:avLst/>
              <a:gdLst/>
              <a:ahLst/>
              <a:cxnLst/>
              <a:rect l="l" t="t" r="r" b="b"/>
              <a:pathLst>
                <a:path w="26913" h="60156" extrusionOk="0">
                  <a:moveTo>
                    <a:pt x="17990" y="0"/>
                  </a:moveTo>
                  <a:lnTo>
                    <a:pt x="8924" y="0"/>
                  </a:lnTo>
                  <a:cubicBezTo>
                    <a:pt x="3995" y="0"/>
                    <a:pt x="0" y="3995"/>
                    <a:pt x="0" y="8924"/>
                  </a:cubicBezTo>
                  <a:cubicBezTo>
                    <a:pt x="0" y="13852"/>
                    <a:pt x="3995" y="17847"/>
                    <a:pt x="8924" y="17847"/>
                  </a:cubicBezTo>
                  <a:lnTo>
                    <a:pt x="9066" y="17847"/>
                  </a:lnTo>
                  <a:lnTo>
                    <a:pt x="9066" y="51233"/>
                  </a:lnTo>
                  <a:cubicBezTo>
                    <a:pt x="9066" y="56161"/>
                    <a:pt x="13062" y="60157"/>
                    <a:pt x="17990" y="60157"/>
                  </a:cubicBezTo>
                  <a:cubicBezTo>
                    <a:pt x="22919" y="60157"/>
                    <a:pt x="26914" y="56161"/>
                    <a:pt x="26914" y="51233"/>
                  </a:cubicBezTo>
                  <a:lnTo>
                    <a:pt x="26914" y="8924"/>
                  </a:lnTo>
                  <a:cubicBezTo>
                    <a:pt x="26914" y="3995"/>
                    <a:pt x="22919" y="0"/>
                    <a:pt x="1799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34"/>
            <p:cNvSpPr/>
            <p:nvPr/>
          </p:nvSpPr>
          <p:spPr>
            <a:xfrm>
              <a:off x="7633971" y="3200097"/>
              <a:ext cx="138163" cy="83125"/>
            </a:xfrm>
            <a:custGeom>
              <a:avLst/>
              <a:gdLst/>
              <a:ahLst/>
              <a:cxnLst/>
              <a:rect l="l" t="t" r="r" b="b"/>
              <a:pathLst>
                <a:path w="138163" h="83125" extrusionOk="0">
                  <a:moveTo>
                    <a:pt x="129239" y="65278"/>
                  </a:moveTo>
                  <a:lnTo>
                    <a:pt x="116439" y="65278"/>
                  </a:lnTo>
                  <a:lnTo>
                    <a:pt x="116439" y="8924"/>
                  </a:lnTo>
                  <a:cubicBezTo>
                    <a:pt x="116439" y="3995"/>
                    <a:pt x="112444" y="0"/>
                    <a:pt x="107515" y="0"/>
                  </a:cubicBezTo>
                  <a:cubicBezTo>
                    <a:pt x="102587" y="0"/>
                    <a:pt x="98592" y="3995"/>
                    <a:pt x="98592" y="8924"/>
                  </a:cubicBezTo>
                  <a:lnTo>
                    <a:pt x="98592" y="65278"/>
                  </a:lnTo>
                  <a:lnTo>
                    <a:pt x="90816" y="65278"/>
                  </a:lnTo>
                  <a:lnTo>
                    <a:pt x="90816" y="44763"/>
                  </a:lnTo>
                  <a:cubicBezTo>
                    <a:pt x="90816" y="39834"/>
                    <a:pt x="86821" y="35839"/>
                    <a:pt x="81892" y="35839"/>
                  </a:cubicBezTo>
                  <a:cubicBezTo>
                    <a:pt x="76964" y="35839"/>
                    <a:pt x="72969" y="39834"/>
                    <a:pt x="72969" y="44763"/>
                  </a:cubicBezTo>
                  <a:lnTo>
                    <a:pt x="72969" y="65278"/>
                  </a:lnTo>
                  <a:lnTo>
                    <a:pt x="65193" y="65278"/>
                  </a:lnTo>
                  <a:lnTo>
                    <a:pt x="65193" y="23003"/>
                  </a:lnTo>
                  <a:cubicBezTo>
                    <a:pt x="65193" y="18075"/>
                    <a:pt x="61198" y="14079"/>
                    <a:pt x="56269" y="14079"/>
                  </a:cubicBezTo>
                  <a:cubicBezTo>
                    <a:pt x="51341" y="14079"/>
                    <a:pt x="47346" y="18075"/>
                    <a:pt x="47346" y="23003"/>
                  </a:cubicBezTo>
                  <a:lnTo>
                    <a:pt x="47346" y="65278"/>
                  </a:lnTo>
                  <a:lnTo>
                    <a:pt x="39571" y="65278"/>
                  </a:lnTo>
                  <a:lnTo>
                    <a:pt x="39571" y="44763"/>
                  </a:lnTo>
                  <a:cubicBezTo>
                    <a:pt x="39571" y="39834"/>
                    <a:pt x="35576" y="35839"/>
                    <a:pt x="30648" y="35839"/>
                  </a:cubicBezTo>
                  <a:cubicBezTo>
                    <a:pt x="25719" y="35839"/>
                    <a:pt x="21724" y="39834"/>
                    <a:pt x="21724" y="44763"/>
                  </a:cubicBezTo>
                  <a:lnTo>
                    <a:pt x="21724" y="65278"/>
                  </a:lnTo>
                  <a:lnTo>
                    <a:pt x="8924" y="65278"/>
                  </a:lnTo>
                  <a:cubicBezTo>
                    <a:pt x="3995" y="65278"/>
                    <a:pt x="0" y="69273"/>
                    <a:pt x="0" y="74201"/>
                  </a:cubicBezTo>
                  <a:cubicBezTo>
                    <a:pt x="0" y="79130"/>
                    <a:pt x="3995" y="83125"/>
                    <a:pt x="8924" y="83125"/>
                  </a:cubicBezTo>
                  <a:lnTo>
                    <a:pt x="129239" y="83125"/>
                  </a:lnTo>
                  <a:cubicBezTo>
                    <a:pt x="134168" y="83125"/>
                    <a:pt x="138163" y="79130"/>
                    <a:pt x="138163" y="74201"/>
                  </a:cubicBezTo>
                  <a:cubicBezTo>
                    <a:pt x="138163" y="69273"/>
                    <a:pt x="134168" y="65278"/>
                    <a:pt x="129239" y="6527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34"/>
            <p:cNvSpPr/>
            <p:nvPr/>
          </p:nvSpPr>
          <p:spPr>
            <a:xfrm>
              <a:off x="7633973" y="3302495"/>
              <a:ext cx="64860" cy="17847"/>
            </a:xfrm>
            <a:custGeom>
              <a:avLst/>
              <a:gdLst/>
              <a:ahLst/>
              <a:cxnLst/>
              <a:rect l="l" t="t" r="r" b="b"/>
              <a:pathLst>
                <a:path w="64860" h="17847" extrusionOk="0">
                  <a:moveTo>
                    <a:pt x="55936" y="0"/>
                  </a:moveTo>
                  <a:lnTo>
                    <a:pt x="8924" y="0"/>
                  </a:lnTo>
                  <a:cubicBezTo>
                    <a:pt x="3995" y="0"/>
                    <a:pt x="0" y="3995"/>
                    <a:pt x="0" y="8924"/>
                  </a:cubicBezTo>
                  <a:cubicBezTo>
                    <a:pt x="0" y="13852"/>
                    <a:pt x="3995" y="17847"/>
                    <a:pt x="8924" y="17847"/>
                  </a:cubicBezTo>
                  <a:lnTo>
                    <a:pt x="55936" y="17847"/>
                  </a:lnTo>
                  <a:cubicBezTo>
                    <a:pt x="60865" y="17847"/>
                    <a:pt x="64860" y="13852"/>
                    <a:pt x="64860" y="8924"/>
                  </a:cubicBezTo>
                  <a:cubicBezTo>
                    <a:pt x="64860" y="3995"/>
                    <a:pt x="60865" y="0"/>
                    <a:pt x="5593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34"/>
            <p:cNvSpPr/>
            <p:nvPr/>
          </p:nvSpPr>
          <p:spPr>
            <a:xfrm>
              <a:off x="7633973" y="3329512"/>
              <a:ext cx="64860" cy="17847"/>
            </a:xfrm>
            <a:custGeom>
              <a:avLst/>
              <a:gdLst/>
              <a:ahLst/>
              <a:cxnLst/>
              <a:rect l="l" t="t" r="r" b="b"/>
              <a:pathLst>
                <a:path w="64860" h="17847" extrusionOk="0">
                  <a:moveTo>
                    <a:pt x="55936" y="0"/>
                  </a:moveTo>
                  <a:lnTo>
                    <a:pt x="8924" y="0"/>
                  </a:lnTo>
                  <a:cubicBezTo>
                    <a:pt x="3995" y="0"/>
                    <a:pt x="0" y="3995"/>
                    <a:pt x="0" y="8924"/>
                  </a:cubicBezTo>
                  <a:cubicBezTo>
                    <a:pt x="0" y="13852"/>
                    <a:pt x="3995" y="17847"/>
                    <a:pt x="8924" y="17847"/>
                  </a:cubicBezTo>
                  <a:lnTo>
                    <a:pt x="55936" y="17847"/>
                  </a:lnTo>
                  <a:cubicBezTo>
                    <a:pt x="60865" y="17847"/>
                    <a:pt x="64860" y="13852"/>
                    <a:pt x="64860" y="8924"/>
                  </a:cubicBezTo>
                  <a:cubicBezTo>
                    <a:pt x="64860" y="3995"/>
                    <a:pt x="60865" y="0"/>
                    <a:pt x="5593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34"/>
            <p:cNvSpPr/>
            <p:nvPr/>
          </p:nvSpPr>
          <p:spPr>
            <a:xfrm>
              <a:off x="7633973" y="3356529"/>
              <a:ext cx="64860" cy="17847"/>
            </a:xfrm>
            <a:custGeom>
              <a:avLst/>
              <a:gdLst/>
              <a:ahLst/>
              <a:cxnLst/>
              <a:rect l="l" t="t" r="r" b="b"/>
              <a:pathLst>
                <a:path w="64860" h="17847" extrusionOk="0">
                  <a:moveTo>
                    <a:pt x="55936" y="0"/>
                  </a:moveTo>
                  <a:lnTo>
                    <a:pt x="8924" y="0"/>
                  </a:lnTo>
                  <a:cubicBezTo>
                    <a:pt x="3995" y="0"/>
                    <a:pt x="0" y="3995"/>
                    <a:pt x="0" y="8924"/>
                  </a:cubicBezTo>
                  <a:cubicBezTo>
                    <a:pt x="0" y="13853"/>
                    <a:pt x="3995" y="17847"/>
                    <a:pt x="8924" y="17847"/>
                  </a:cubicBezTo>
                  <a:lnTo>
                    <a:pt x="55936" y="17847"/>
                  </a:lnTo>
                  <a:cubicBezTo>
                    <a:pt x="60865" y="17847"/>
                    <a:pt x="64860" y="13852"/>
                    <a:pt x="64860" y="8924"/>
                  </a:cubicBezTo>
                  <a:cubicBezTo>
                    <a:pt x="64860" y="3995"/>
                    <a:pt x="60865" y="0"/>
                    <a:pt x="5593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34"/>
            <p:cNvSpPr/>
            <p:nvPr/>
          </p:nvSpPr>
          <p:spPr>
            <a:xfrm>
              <a:off x="7707275" y="3302495"/>
              <a:ext cx="64861" cy="17847"/>
            </a:xfrm>
            <a:custGeom>
              <a:avLst/>
              <a:gdLst/>
              <a:ahLst/>
              <a:cxnLst/>
              <a:rect l="l" t="t" r="r" b="b"/>
              <a:pathLst>
                <a:path w="64861" h="17847" extrusionOk="0">
                  <a:moveTo>
                    <a:pt x="55937" y="0"/>
                  </a:moveTo>
                  <a:lnTo>
                    <a:pt x="8924" y="0"/>
                  </a:lnTo>
                  <a:cubicBezTo>
                    <a:pt x="3995" y="0"/>
                    <a:pt x="0" y="3995"/>
                    <a:pt x="0" y="8924"/>
                  </a:cubicBezTo>
                  <a:cubicBezTo>
                    <a:pt x="0" y="13852"/>
                    <a:pt x="3995" y="17847"/>
                    <a:pt x="8924" y="17847"/>
                  </a:cubicBezTo>
                  <a:lnTo>
                    <a:pt x="55937" y="17847"/>
                  </a:lnTo>
                  <a:cubicBezTo>
                    <a:pt x="60866" y="17847"/>
                    <a:pt x="64861" y="13852"/>
                    <a:pt x="64861" y="8924"/>
                  </a:cubicBezTo>
                  <a:cubicBezTo>
                    <a:pt x="64861" y="3995"/>
                    <a:pt x="60866" y="0"/>
                    <a:pt x="5593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34"/>
            <p:cNvSpPr/>
            <p:nvPr/>
          </p:nvSpPr>
          <p:spPr>
            <a:xfrm>
              <a:off x="7707275" y="3329512"/>
              <a:ext cx="64861" cy="17847"/>
            </a:xfrm>
            <a:custGeom>
              <a:avLst/>
              <a:gdLst/>
              <a:ahLst/>
              <a:cxnLst/>
              <a:rect l="l" t="t" r="r" b="b"/>
              <a:pathLst>
                <a:path w="64861" h="17847" extrusionOk="0">
                  <a:moveTo>
                    <a:pt x="55937" y="0"/>
                  </a:moveTo>
                  <a:lnTo>
                    <a:pt x="8924" y="0"/>
                  </a:lnTo>
                  <a:cubicBezTo>
                    <a:pt x="3995" y="0"/>
                    <a:pt x="0" y="3995"/>
                    <a:pt x="0" y="8924"/>
                  </a:cubicBezTo>
                  <a:cubicBezTo>
                    <a:pt x="0" y="13852"/>
                    <a:pt x="3995" y="17847"/>
                    <a:pt x="8924" y="17847"/>
                  </a:cubicBezTo>
                  <a:lnTo>
                    <a:pt x="55937" y="17847"/>
                  </a:lnTo>
                  <a:cubicBezTo>
                    <a:pt x="60866" y="17847"/>
                    <a:pt x="64861" y="13852"/>
                    <a:pt x="64861" y="8924"/>
                  </a:cubicBezTo>
                  <a:cubicBezTo>
                    <a:pt x="64861" y="3995"/>
                    <a:pt x="60866" y="0"/>
                    <a:pt x="5593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34"/>
            <p:cNvSpPr/>
            <p:nvPr/>
          </p:nvSpPr>
          <p:spPr>
            <a:xfrm>
              <a:off x="7707275" y="3356529"/>
              <a:ext cx="64861" cy="17847"/>
            </a:xfrm>
            <a:custGeom>
              <a:avLst/>
              <a:gdLst/>
              <a:ahLst/>
              <a:cxnLst/>
              <a:rect l="l" t="t" r="r" b="b"/>
              <a:pathLst>
                <a:path w="64861" h="17847" extrusionOk="0">
                  <a:moveTo>
                    <a:pt x="55937" y="0"/>
                  </a:moveTo>
                  <a:lnTo>
                    <a:pt x="8924" y="0"/>
                  </a:lnTo>
                  <a:cubicBezTo>
                    <a:pt x="3995" y="0"/>
                    <a:pt x="0" y="3995"/>
                    <a:pt x="0" y="8924"/>
                  </a:cubicBezTo>
                  <a:cubicBezTo>
                    <a:pt x="0" y="13853"/>
                    <a:pt x="3995" y="17847"/>
                    <a:pt x="8924" y="17847"/>
                  </a:cubicBezTo>
                  <a:lnTo>
                    <a:pt x="55937" y="17847"/>
                  </a:lnTo>
                  <a:cubicBezTo>
                    <a:pt x="60866" y="17847"/>
                    <a:pt x="64861" y="13852"/>
                    <a:pt x="64861" y="8924"/>
                  </a:cubicBezTo>
                  <a:cubicBezTo>
                    <a:pt x="64861" y="3995"/>
                    <a:pt x="60866" y="0"/>
                    <a:pt x="5593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34"/>
            <p:cNvSpPr/>
            <p:nvPr/>
          </p:nvSpPr>
          <p:spPr>
            <a:xfrm>
              <a:off x="7634609" y="3392895"/>
              <a:ext cx="17847" cy="38966"/>
            </a:xfrm>
            <a:custGeom>
              <a:avLst/>
              <a:gdLst/>
              <a:ahLst/>
              <a:cxnLst/>
              <a:rect l="l" t="t" r="r" b="b"/>
              <a:pathLst>
                <a:path w="17847" h="38966" extrusionOk="0">
                  <a:moveTo>
                    <a:pt x="8924" y="0"/>
                  </a:moveTo>
                  <a:cubicBezTo>
                    <a:pt x="3995" y="0"/>
                    <a:pt x="0" y="3995"/>
                    <a:pt x="0" y="8924"/>
                  </a:cubicBezTo>
                  <a:lnTo>
                    <a:pt x="0" y="30043"/>
                  </a:lnTo>
                  <a:cubicBezTo>
                    <a:pt x="0" y="34971"/>
                    <a:pt x="3995" y="38967"/>
                    <a:pt x="8924" y="38967"/>
                  </a:cubicBezTo>
                  <a:cubicBezTo>
                    <a:pt x="13852" y="38967"/>
                    <a:pt x="17847" y="34971"/>
                    <a:pt x="17847" y="30043"/>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34"/>
            <p:cNvSpPr/>
            <p:nvPr/>
          </p:nvSpPr>
          <p:spPr>
            <a:xfrm>
              <a:off x="7658672" y="3392895"/>
              <a:ext cx="17847" cy="38966"/>
            </a:xfrm>
            <a:custGeom>
              <a:avLst/>
              <a:gdLst/>
              <a:ahLst/>
              <a:cxnLst/>
              <a:rect l="l" t="t" r="r" b="b"/>
              <a:pathLst>
                <a:path w="17847" h="38966" extrusionOk="0">
                  <a:moveTo>
                    <a:pt x="8924" y="0"/>
                  </a:moveTo>
                  <a:cubicBezTo>
                    <a:pt x="3995" y="0"/>
                    <a:pt x="0" y="3995"/>
                    <a:pt x="0" y="8924"/>
                  </a:cubicBezTo>
                  <a:lnTo>
                    <a:pt x="0" y="30043"/>
                  </a:lnTo>
                  <a:cubicBezTo>
                    <a:pt x="0" y="34971"/>
                    <a:pt x="3995" y="38967"/>
                    <a:pt x="8924" y="38967"/>
                  </a:cubicBezTo>
                  <a:cubicBezTo>
                    <a:pt x="13852" y="38967"/>
                    <a:pt x="17847" y="34971"/>
                    <a:pt x="17847" y="30043"/>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34"/>
            <p:cNvSpPr/>
            <p:nvPr/>
          </p:nvSpPr>
          <p:spPr>
            <a:xfrm>
              <a:off x="7682735" y="3392895"/>
              <a:ext cx="17847" cy="38966"/>
            </a:xfrm>
            <a:custGeom>
              <a:avLst/>
              <a:gdLst/>
              <a:ahLst/>
              <a:cxnLst/>
              <a:rect l="l" t="t" r="r" b="b"/>
              <a:pathLst>
                <a:path w="17847" h="38966" extrusionOk="0">
                  <a:moveTo>
                    <a:pt x="8924" y="0"/>
                  </a:moveTo>
                  <a:cubicBezTo>
                    <a:pt x="3995" y="0"/>
                    <a:pt x="0" y="3995"/>
                    <a:pt x="0" y="8924"/>
                  </a:cubicBezTo>
                  <a:lnTo>
                    <a:pt x="0" y="30043"/>
                  </a:lnTo>
                  <a:cubicBezTo>
                    <a:pt x="0" y="34971"/>
                    <a:pt x="3995" y="38967"/>
                    <a:pt x="8924" y="38967"/>
                  </a:cubicBezTo>
                  <a:cubicBezTo>
                    <a:pt x="13852" y="38967"/>
                    <a:pt x="17847" y="34971"/>
                    <a:pt x="17847" y="30043"/>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34"/>
            <p:cNvSpPr/>
            <p:nvPr/>
          </p:nvSpPr>
          <p:spPr>
            <a:xfrm>
              <a:off x="7706799" y="3392895"/>
              <a:ext cx="17847" cy="38966"/>
            </a:xfrm>
            <a:custGeom>
              <a:avLst/>
              <a:gdLst/>
              <a:ahLst/>
              <a:cxnLst/>
              <a:rect l="l" t="t" r="r" b="b"/>
              <a:pathLst>
                <a:path w="17847" h="38966" extrusionOk="0">
                  <a:moveTo>
                    <a:pt x="8924" y="0"/>
                  </a:moveTo>
                  <a:cubicBezTo>
                    <a:pt x="3995" y="0"/>
                    <a:pt x="0" y="3995"/>
                    <a:pt x="0" y="8924"/>
                  </a:cubicBezTo>
                  <a:lnTo>
                    <a:pt x="0" y="30043"/>
                  </a:lnTo>
                  <a:cubicBezTo>
                    <a:pt x="0" y="34971"/>
                    <a:pt x="3995" y="38967"/>
                    <a:pt x="8924" y="38967"/>
                  </a:cubicBezTo>
                  <a:cubicBezTo>
                    <a:pt x="13852" y="38967"/>
                    <a:pt x="17847" y="34971"/>
                    <a:pt x="17847" y="30043"/>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34"/>
            <p:cNvSpPr/>
            <p:nvPr/>
          </p:nvSpPr>
          <p:spPr>
            <a:xfrm>
              <a:off x="7730862" y="3392895"/>
              <a:ext cx="17847" cy="38966"/>
            </a:xfrm>
            <a:custGeom>
              <a:avLst/>
              <a:gdLst/>
              <a:ahLst/>
              <a:cxnLst/>
              <a:rect l="l" t="t" r="r" b="b"/>
              <a:pathLst>
                <a:path w="17847" h="38966" extrusionOk="0">
                  <a:moveTo>
                    <a:pt x="8924" y="0"/>
                  </a:moveTo>
                  <a:cubicBezTo>
                    <a:pt x="3995" y="0"/>
                    <a:pt x="0" y="3995"/>
                    <a:pt x="0" y="8924"/>
                  </a:cubicBezTo>
                  <a:lnTo>
                    <a:pt x="0" y="30043"/>
                  </a:lnTo>
                  <a:cubicBezTo>
                    <a:pt x="0" y="34971"/>
                    <a:pt x="3995" y="38967"/>
                    <a:pt x="8924" y="38967"/>
                  </a:cubicBezTo>
                  <a:cubicBezTo>
                    <a:pt x="13852" y="38967"/>
                    <a:pt x="17847" y="34971"/>
                    <a:pt x="17847" y="30043"/>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34"/>
            <p:cNvSpPr/>
            <p:nvPr/>
          </p:nvSpPr>
          <p:spPr>
            <a:xfrm>
              <a:off x="7754925" y="3392895"/>
              <a:ext cx="17847" cy="38966"/>
            </a:xfrm>
            <a:custGeom>
              <a:avLst/>
              <a:gdLst/>
              <a:ahLst/>
              <a:cxnLst/>
              <a:rect l="l" t="t" r="r" b="b"/>
              <a:pathLst>
                <a:path w="17847" h="38966" extrusionOk="0">
                  <a:moveTo>
                    <a:pt x="8924" y="0"/>
                  </a:moveTo>
                  <a:cubicBezTo>
                    <a:pt x="3995" y="0"/>
                    <a:pt x="0" y="3995"/>
                    <a:pt x="0" y="8924"/>
                  </a:cubicBezTo>
                  <a:lnTo>
                    <a:pt x="0" y="30043"/>
                  </a:lnTo>
                  <a:cubicBezTo>
                    <a:pt x="0" y="34971"/>
                    <a:pt x="3995" y="38967"/>
                    <a:pt x="8924" y="38967"/>
                  </a:cubicBezTo>
                  <a:cubicBezTo>
                    <a:pt x="13852" y="38967"/>
                    <a:pt x="17847" y="34971"/>
                    <a:pt x="17847" y="30043"/>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1670" name="Google Shape;1670;p34"/>
          <p:cNvCxnSpPr>
            <a:stCxn id="1565" idx="4"/>
            <a:endCxn id="1588" idx="0"/>
          </p:cNvCxnSpPr>
          <p:nvPr/>
        </p:nvCxnSpPr>
        <p:spPr>
          <a:xfrm rot="5400000" flipH="1">
            <a:off x="3841125" y="1925341"/>
            <a:ext cx="486000" cy="185400"/>
          </a:xfrm>
          <a:prstGeom prst="bentConnector2">
            <a:avLst/>
          </a:prstGeom>
          <a:noFill/>
          <a:ln w="9525" cap="flat" cmpd="sng">
            <a:solidFill>
              <a:schemeClr val="dk1"/>
            </a:solidFill>
            <a:prstDash val="solid"/>
            <a:round/>
            <a:headEnd type="none" w="med" len="med"/>
            <a:tailEnd type="diamond" w="med" len="med"/>
          </a:ln>
        </p:spPr>
      </p:cxnSp>
      <p:cxnSp>
        <p:nvCxnSpPr>
          <p:cNvPr id="1671" name="Google Shape;1671;p34"/>
          <p:cNvCxnSpPr>
            <a:stCxn id="1565" idx="5"/>
            <a:endCxn id="1589" idx="3"/>
          </p:cNvCxnSpPr>
          <p:nvPr/>
        </p:nvCxnSpPr>
        <p:spPr>
          <a:xfrm rot="-5400000">
            <a:off x="4816875" y="1925341"/>
            <a:ext cx="486000" cy="185400"/>
          </a:xfrm>
          <a:prstGeom prst="bentConnector2">
            <a:avLst/>
          </a:prstGeom>
          <a:noFill/>
          <a:ln w="9525" cap="flat" cmpd="sng">
            <a:solidFill>
              <a:schemeClr val="dk1"/>
            </a:solidFill>
            <a:prstDash val="solid"/>
            <a:round/>
            <a:headEnd type="none" w="med" len="med"/>
            <a:tailEnd type="diamond" w="med" len="med"/>
          </a:ln>
        </p:spPr>
      </p:cxnSp>
      <p:cxnSp>
        <p:nvCxnSpPr>
          <p:cNvPr id="1672" name="Google Shape;1672;p34"/>
          <p:cNvCxnSpPr>
            <a:stCxn id="1593" idx="0"/>
            <a:endCxn id="1591" idx="3"/>
          </p:cNvCxnSpPr>
          <p:nvPr/>
        </p:nvCxnSpPr>
        <p:spPr>
          <a:xfrm>
            <a:off x="1242287" y="1775116"/>
            <a:ext cx="1175400" cy="0"/>
          </a:xfrm>
          <a:prstGeom prst="straightConnector1">
            <a:avLst/>
          </a:prstGeom>
          <a:noFill/>
          <a:ln w="9525" cap="flat" cmpd="sng">
            <a:solidFill>
              <a:schemeClr val="dk1"/>
            </a:solidFill>
            <a:prstDash val="solid"/>
            <a:round/>
            <a:headEnd type="none" w="med" len="med"/>
            <a:tailEnd type="none" w="med" len="med"/>
          </a:ln>
        </p:spPr>
      </p:cxnSp>
      <p:cxnSp>
        <p:nvCxnSpPr>
          <p:cNvPr id="1673" name="Google Shape;1673;p34"/>
          <p:cNvCxnSpPr>
            <a:endCxn id="1593" idx="3"/>
          </p:cNvCxnSpPr>
          <p:nvPr/>
        </p:nvCxnSpPr>
        <p:spPr>
          <a:xfrm>
            <a:off x="466187" y="1775116"/>
            <a:ext cx="610800" cy="0"/>
          </a:xfrm>
          <a:prstGeom prst="straightConnector1">
            <a:avLst/>
          </a:prstGeom>
          <a:noFill/>
          <a:ln w="9525" cap="flat" cmpd="sng">
            <a:solidFill>
              <a:schemeClr val="dk1"/>
            </a:solidFill>
            <a:prstDash val="solid"/>
            <a:round/>
            <a:headEnd type="diamond" w="med" len="med"/>
            <a:tailEnd type="none" w="med" len="med"/>
          </a:ln>
        </p:spPr>
      </p:cxnSp>
      <p:cxnSp>
        <p:nvCxnSpPr>
          <p:cNvPr id="1674" name="Google Shape;1674;p34"/>
          <p:cNvCxnSpPr>
            <a:endCxn id="1602" idx="3"/>
          </p:cNvCxnSpPr>
          <p:nvPr/>
        </p:nvCxnSpPr>
        <p:spPr>
          <a:xfrm>
            <a:off x="6726287" y="1775116"/>
            <a:ext cx="1175400" cy="0"/>
          </a:xfrm>
          <a:prstGeom prst="straightConnector1">
            <a:avLst/>
          </a:prstGeom>
          <a:noFill/>
          <a:ln w="9525" cap="flat" cmpd="sng">
            <a:solidFill>
              <a:schemeClr val="dk1"/>
            </a:solidFill>
            <a:prstDash val="solid"/>
            <a:round/>
            <a:headEnd type="none" w="med" len="med"/>
            <a:tailEnd type="none" w="med" len="med"/>
          </a:ln>
        </p:spPr>
      </p:cxnSp>
      <p:cxnSp>
        <p:nvCxnSpPr>
          <p:cNvPr id="1675" name="Google Shape;1675;p34"/>
          <p:cNvCxnSpPr/>
          <p:nvPr/>
        </p:nvCxnSpPr>
        <p:spPr>
          <a:xfrm>
            <a:off x="8066987" y="1775116"/>
            <a:ext cx="624000" cy="0"/>
          </a:xfrm>
          <a:prstGeom prst="straightConnector1">
            <a:avLst/>
          </a:prstGeom>
          <a:noFill/>
          <a:ln w="9525" cap="flat" cmpd="sng">
            <a:solidFill>
              <a:schemeClr val="dk1"/>
            </a:solidFill>
            <a:prstDash val="solid"/>
            <a:round/>
            <a:headEnd type="none" w="med" len="med"/>
            <a:tailEnd type="diamond"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0" name="Google Shape;1680;p35"/>
          <p:cNvSpPr txBox="1">
            <a:spLocks noGrp="1"/>
          </p:cNvSpPr>
          <p:nvPr>
            <p:ph type="title"/>
          </p:nvPr>
        </p:nvSpPr>
        <p:spPr>
          <a:xfrm>
            <a:off x="457200" y="411475"/>
            <a:ext cx="8238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Icons Pack</a:t>
            </a:r>
            <a:endParaRPr/>
          </a:p>
        </p:txBody>
      </p:sp>
      <p:grpSp>
        <p:nvGrpSpPr>
          <p:cNvPr id="1681" name="Google Shape;1681;p35"/>
          <p:cNvGrpSpPr/>
          <p:nvPr/>
        </p:nvGrpSpPr>
        <p:grpSpPr>
          <a:xfrm>
            <a:off x="7051200" y="4008130"/>
            <a:ext cx="482018" cy="491253"/>
            <a:chOff x="9164639" y="5327577"/>
            <a:chExt cx="597740" cy="609193"/>
          </a:xfrm>
        </p:grpSpPr>
        <p:sp>
          <p:nvSpPr>
            <p:cNvPr id="1682" name="Google Shape;1682;p35"/>
            <p:cNvSpPr/>
            <p:nvPr/>
          </p:nvSpPr>
          <p:spPr>
            <a:xfrm>
              <a:off x="9228088" y="5607148"/>
              <a:ext cx="81982" cy="56198"/>
            </a:xfrm>
            <a:custGeom>
              <a:avLst/>
              <a:gdLst/>
              <a:ahLst/>
              <a:cxnLst/>
              <a:rect l="l" t="t" r="r" b="b"/>
              <a:pathLst>
                <a:path w="81982" h="56198" extrusionOk="0">
                  <a:moveTo>
                    <a:pt x="73059" y="38351"/>
                  </a:moveTo>
                  <a:lnTo>
                    <a:pt x="47462" y="38351"/>
                  </a:lnTo>
                  <a:cubicBezTo>
                    <a:pt x="31133" y="38351"/>
                    <a:pt x="17847" y="25149"/>
                    <a:pt x="17847" y="8924"/>
                  </a:cubicBezTo>
                  <a:cubicBezTo>
                    <a:pt x="17847" y="3994"/>
                    <a:pt x="13853" y="0"/>
                    <a:pt x="8924" y="0"/>
                  </a:cubicBezTo>
                  <a:cubicBezTo>
                    <a:pt x="3994" y="0"/>
                    <a:pt x="0" y="3994"/>
                    <a:pt x="0" y="8924"/>
                  </a:cubicBezTo>
                  <a:cubicBezTo>
                    <a:pt x="0" y="34991"/>
                    <a:pt x="21292" y="56198"/>
                    <a:pt x="47464" y="56198"/>
                  </a:cubicBezTo>
                  <a:lnTo>
                    <a:pt x="73059" y="56198"/>
                  </a:lnTo>
                  <a:cubicBezTo>
                    <a:pt x="77989" y="56198"/>
                    <a:pt x="81983" y="52204"/>
                    <a:pt x="81983" y="47274"/>
                  </a:cubicBezTo>
                  <a:cubicBezTo>
                    <a:pt x="81983" y="42345"/>
                    <a:pt x="77989" y="38351"/>
                    <a:pt x="73059" y="383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35"/>
            <p:cNvSpPr/>
            <p:nvPr/>
          </p:nvSpPr>
          <p:spPr>
            <a:xfrm>
              <a:off x="9263101" y="5711544"/>
              <a:ext cx="130823" cy="54406"/>
            </a:xfrm>
            <a:custGeom>
              <a:avLst/>
              <a:gdLst/>
              <a:ahLst/>
              <a:cxnLst/>
              <a:rect l="l" t="t" r="r" b="b"/>
              <a:pathLst>
                <a:path w="130823" h="54406" extrusionOk="0">
                  <a:moveTo>
                    <a:pt x="121899" y="0"/>
                  </a:moveTo>
                  <a:lnTo>
                    <a:pt x="45664" y="0"/>
                  </a:lnTo>
                  <a:cubicBezTo>
                    <a:pt x="20485" y="0"/>
                    <a:pt x="0" y="20402"/>
                    <a:pt x="0" y="45482"/>
                  </a:cubicBezTo>
                  <a:cubicBezTo>
                    <a:pt x="0" y="50412"/>
                    <a:pt x="3994" y="54406"/>
                    <a:pt x="8924" y="54406"/>
                  </a:cubicBezTo>
                  <a:cubicBezTo>
                    <a:pt x="13853" y="54406"/>
                    <a:pt x="17847" y="50411"/>
                    <a:pt x="17847" y="45482"/>
                  </a:cubicBezTo>
                  <a:cubicBezTo>
                    <a:pt x="17847" y="30244"/>
                    <a:pt x="30325" y="17847"/>
                    <a:pt x="45664" y="17847"/>
                  </a:cubicBezTo>
                  <a:lnTo>
                    <a:pt x="121899" y="17847"/>
                  </a:lnTo>
                  <a:cubicBezTo>
                    <a:pt x="126829" y="17847"/>
                    <a:pt x="130823" y="13853"/>
                    <a:pt x="130823" y="8924"/>
                  </a:cubicBezTo>
                  <a:cubicBezTo>
                    <a:pt x="130823" y="3994"/>
                    <a:pt x="126829" y="0"/>
                    <a:pt x="12189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35"/>
            <p:cNvSpPr/>
            <p:nvPr/>
          </p:nvSpPr>
          <p:spPr>
            <a:xfrm>
              <a:off x="9411773" y="5711544"/>
              <a:ext cx="54861" cy="17847"/>
            </a:xfrm>
            <a:custGeom>
              <a:avLst/>
              <a:gdLst/>
              <a:ahLst/>
              <a:cxnLst/>
              <a:rect l="l" t="t" r="r" b="b"/>
              <a:pathLst>
                <a:path w="54861" h="17847" extrusionOk="0">
                  <a:moveTo>
                    <a:pt x="45938" y="0"/>
                  </a:moveTo>
                  <a:lnTo>
                    <a:pt x="8924" y="0"/>
                  </a:lnTo>
                  <a:cubicBezTo>
                    <a:pt x="3994" y="0"/>
                    <a:pt x="0" y="3994"/>
                    <a:pt x="0" y="8924"/>
                  </a:cubicBezTo>
                  <a:cubicBezTo>
                    <a:pt x="0" y="13853"/>
                    <a:pt x="3994" y="17847"/>
                    <a:pt x="8924" y="17847"/>
                  </a:cubicBezTo>
                  <a:lnTo>
                    <a:pt x="45938" y="17847"/>
                  </a:lnTo>
                  <a:cubicBezTo>
                    <a:pt x="50868" y="17847"/>
                    <a:pt x="54862" y="13853"/>
                    <a:pt x="54862" y="8924"/>
                  </a:cubicBezTo>
                  <a:cubicBezTo>
                    <a:pt x="54862" y="3994"/>
                    <a:pt x="50866" y="0"/>
                    <a:pt x="4593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35"/>
            <p:cNvSpPr/>
            <p:nvPr/>
          </p:nvSpPr>
          <p:spPr>
            <a:xfrm>
              <a:off x="9330569" y="5538149"/>
              <a:ext cx="73319" cy="73047"/>
            </a:xfrm>
            <a:custGeom>
              <a:avLst/>
              <a:gdLst/>
              <a:ahLst/>
              <a:cxnLst/>
              <a:rect l="l" t="t" r="r" b="b"/>
              <a:pathLst>
                <a:path w="73319" h="73047" extrusionOk="0">
                  <a:moveTo>
                    <a:pt x="64396" y="0"/>
                  </a:moveTo>
                  <a:cubicBezTo>
                    <a:pt x="59467" y="0"/>
                    <a:pt x="55472" y="3995"/>
                    <a:pt x="55472" y="8924"/>
                  </a:cubicBezTo>
                  <a:cubicBezTo>
                    <a:pt x="55472" y="34441"/>
                    <a:pt x="34591" y="55200"/>
                    <a:pt x="8924" y="55200"/>
                  </a:cubicBezTo>
                  <a:cubicBezTo>
                    <a:pt x="3994" y="55200"/>
                    <a:pt x="0" y="59194"/>
                    <a:pt x="0" y="64124"/>
                  </a:cubicBezTo>
                  <a:cubicBezTo>
                    <a:pt x="0" y="69053"/>
                    <a:pt x="3994" y="73047"/>
                    <a:pt x="8924" y="73047"/>
                  </a:cubicBezTo>
                  <a:cubicBezTo>
                    <a:pt x="44432" y="73047"/>
                    <a:pt x="73320" y="44282"/>
                    <a:pt x="73320" y="8924"/>
                  </a:cubicBezTo>
                  <a:cubicBezTo>
                    <a:pt x="73320" y="3995"/>
                    <a:pt x="69325" y="0"/>
                    <a:pt x="6439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35"/>
            <p:cNvSpPr/>
            <p:nvPr/>
          </p:nvSpPr>
          <p:spPr>
            <a:xfrm>
              <a:off x="9337314" y="5403164"/>
              <a:ext cx="49551" cy="45623"/>
            </a:xfrm>
            <a:custGeom>
              <a:avLst/>
              <a:gdLst/>
              <a:ahLst/>
              <a:cxnLst/>
              <a:rect l="l" t="t" r="r" b="b"/>
              <a:pathLst>
                <a:path w="49551" h="45623" extrusionOk="0">
                  <a:moveTo>
                    <a:pt x="41202" y="81"/>
                  </a:moveTo>
                  <a:cubicBezTo>
                    <a:pt x="19885" y="-1287"/>
                    <a:pt x="1402" y="14874"/>
                    <a:pt x="19" y="36120"/>
                  </a:cubicBezTo>
                  <a:cubicBezTo>
                    <a:pt x="-301" y="41038"/>
                    <a:pt x="3427" y="45284"/>
                    <a:pt x="8344" y="45605"/>
                  </a:cubicBezTo>
                  <a:cubicBezTo>
                    <a:pt x="8542" y="45618"/>
                    <a:pt x="8738" y="45624"/>
                    <a:pt x="8933" y="45624"/>
                  </a:cubicBezTo>
                  <a:cubicBezTo>
                    <a:pt x="13598" y="45624"/>
                    <a:pt x="17522" y="42000"/>
                    <a:pt x="17830" y="37280"/>
                  </a:cubicBezTo>
                  <a:cubicBezTo>
                    <a:pt x="18572" y="25848"/>
                    <a:pt x="28543" y="17166"/>
                    <a:pt x="40055" y="17891"/>
                  </a:cubicBezTo>
                  <a:cubicBezTo>
                    <a:pt x="44977" y="18221"/>
                    <a:pt x="49216" y="14479"/>
                    <a:pt x="49533" y="9560"/>
                  </a:cubicBezTo>
                  <a:cubicBezTo>
                    <a:pt x="49850" y="4641"/>
                    <a:pt x="46120" y="399"/>
                    <a:pt x="41202" y="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35"/>
            <p:cNvSpPr/>
            <p:nvPr/>
          </p:nvSpPr>
          <p:spPr>
            <a:xfrm>
              <a:off x="9339581" y="5751280"/>
              <a:ext cx="53495" cy="88791"/>
            </a:xfrm>
            <a:custGeom>
              <a:avLst/>
              <a:gdLst/>
              <a:ahLst/>
              <a:cxnLst/>
              <a:rect l="l" t="t" r="r" b="b"/>
              <a:pathLst>
                <a:path w="53495" h="88791" extrusionOk="0">
                  <a:moveTo>
                    <a:pt x="8924" y="0"/>
                  </a:moveTo>
                  <a:cubicBezTo>
                    <a:pt x="3994" y="0"/>
                    <a:pt x="0" y="3994"/>
                    <a:pt x="0" y="8924"/>
                  </a:cubicBezTo>
                  <a:cubicBezTo>
                    <a:pt x="0" y="13853"/>
                    <a:pt x="3994" y="17847"/>
                    <a:pt x="8924" y="17847"/>
                  </a:cubicBezTo>
                  <a:cubicBezTo>
                    <a:pt x="23660" y="17847"/>
                    <a:pt x="35648" y="29756"/>
                    <a:pt x="35648" y="44394"/>
                  </a:cubicBezTo>
                  <a:cubicBezTo>
                    <a:pt x="35648" y="59035"/>
                    <a:pt x="23660" y="70944"/>
                    <a:pt x="8924" y="70944"/>
                  </a:cubicBezTo>
                  <a:cubicBezTo>
                    <a:pt x="3994" y="70944"/>
                    <a:pt x="0" y="74938"/>
                    <a:pt x="0" y="79867"/>
                  </a:cubicBezTo>
                  <a:cubicBezTo>
                    <a:pt x="0" y="84797"/>
                    <a:pt x="3994" y="88791"/>
                    <a:pt x="8924" y="88791"/>
                  </a:cubicBezTo>
                  <a:cubicBezTo>
                    <a:pt x="33501" y="88791"/>
                    <a:pt x="53496" y="68876"/>
                    <a:pt x="53496" y="44394"/>
                  </a:cubicBezTo>
                  <a:cubicBezTo>
                    <a:pt x="53496" y="19915"/>
                    <a:pt x="33501"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35"/>
            <p:cNvSpPr/>
            <p:nvPr/>
          </p:nvSpPr>
          <p:spPr>
            <a:xfrm>
              <a:off x="9430908" y="5541143"/>
              <a:ext cx="48240" cy="78333"/>
            </a:xfrm>
            <a:custGeom>
              <a:avLst/>
              <a:gdLst/>
              <a:ahLst/>
              <a:cxnLst/>
              <a:rect l="l" t="t" r="r" b="b"/>
              <a:pathLst>
                <a:path w="48240" h="78333" extrusionOk="0">
                  <a:moveTo>
                    <a:pt x="8924" y="0"/>
                  </a:moveTo>
                  <a:cubicBezTo>
                    <a:pt x="3994" y="0"/>
                    <a:pt x="0" y="3994"/>
                    <a:pt x="0" y="8924"/>
                  </a:cubicBezTo>
                  <a:cubicBezTo>
                    <a:pt x="0" y="13853"/>
                    <a:pt x="3994" y="17847"/>
                    <a:pt x="8924" y="17847"/>
                  </a:cubicBezTo>
                  <a:cubicBezTo>
                    <a:pt x="20761" y="17847"/>
                    <a:pt x="30393" y="27410"/>
                    <a:pt x="30393" y="39166"/>
                  </a:cubicBezTo>
                  <a:cubicBezTo>
                    <a:pt x="30393" y="50922"/>
                    <a:pt x="20761" y="60486"/>
                    <a:pt x="8924" y="60486"/>
                  </a:cubicBezTo>
                  <a:cubicBezTo>
                    <a:pt x="3994" y="60486"/>
                    <a:pt x="0" y="64480"/>
                    <a:pt x="0" y="69410"/>
                  </a:cubicBezTo>
                  <a:cubicBezTo>
                    <a:pt x="0" y="74339"/>
                    <a:pt x="3994" y="78334"/>
                    <a:pt x="8924" y="78334"/>
                  </a:cubicBezTo>
                  <a:cubicBezTo>
                    <a:pt x="30604" y="78334"/>
                    <a:pt x="48240" y="60762"/>
                    <a:pt x="48240" y="39166"/>
                  </a:cubicBezTo>
                  <a:cubicBezTo>
                    <a:pt x="48240" y="17570"/>
                    <a:pt x="30604"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35"/>
            <p:cNvSpPr/>
            <p:nvPr/>
          </p:nvSpPr>
          <p:spPr>
            <a:xfrm>
              <a:off x="9273708" y="5484404"/>
              <a:ext cx="63655" cy="109009"/>
            </a:xfrm>
            <a:custGeom>
              <a:avLst/>
              <a:gdLst/>
              <a:ahLst/>
              <a:cxnLst/>
              <a:rect l="l" t="t" r="r" b="b"/>
              <a:pathLst>
                <a:path w="63655" h="109009" extrusionOk="0">
                  <a:moveTo>
                    <a:pt x="8924" y="0"/>
                  </a:moveTo>
                  <a:cubicBezTo>
                    <a:pt x="3994" y="0"/>
                    <a:pt x="0" y="3994"/>
                    <a:pt x="0" y="8924"/>
                  </a:cubicBezTo>
                  <a:cubicBezTo>
                    <a:pt x="0" y="13853"/>
                    <a:pt x="3994" y="17847"/>
                    <a:pt x="8924" y="17847"/>
                  </a:cubicBezTo>
                  <a:cubicBezTo>
                    <a:pt x="29263" y="17847"/>
                    <a:pt x="45808" y="34291"/>
                    <a:pt x="45808" y="54504"/>
                  </a:cubicBezTo>
                  <a:cubicBezTo>
                    <a:pt x="45808" y="74718"/>
                    <a:pt x="29263" y="91162"/>
                    <a:pt x="8924" y="91162"/>
                  </a:cubicBezTo>
                  <a:cubicBezTo>
                    <a:pt x="3994" y="91162"/>
                    <a:pt x="0" y="95157"/>
                    <a:pt x="0" y="100086"/>
                  </a:cubicBezTo>
                  <a:cubicBezTo>
                    <a:pt x="0" y="105016"/>
                    <a:pt x="3994" y="109010"/>
                    <a:pt x="8924" y="109010"/>
                  </a:cubicBezTo>
                  <a:cubicBezTo>
                    <a:pt x="39103" y="109010"/>
                    <a:pt x="63656" y="84559"/>
                    <a:pt x="63656" y="54504"/>
                  </a:cubicBezTo>
                  <a:cubicBezTo>
                    <a:pt x="63656" y="24450"/>
                    <a:pt x="3910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35"/>
            <p:cNvSpPr/>
            <p:nvPr/>
          </p:nvSpPr>
          <p:spPr>
            <a:xfrm>
              <a:off x="9671725" y="5484000"/>
              <a:ext cx="60838" cy="60627"/>
            </a:xfrm>
            <a:custGeom>
              <a:avLst/>
              <a:gdLst/>
              <a:ahLst/>
              <a:cxnLst/>
              <a:rect l="l" t="t" r="r" b="b"/>
              <a:pathLst>
                <a:path w="60838" h="60627" extrusionOk="0">
                  <a:moveTo>
                    <a:pt x="30419" y="0"/>
                  </a:moveTo>
                  <a:cubicBezTo>
                    <a:pt x="13646" y="0"/>
                    <a:pt x="0" y="13599"/>
                    <a:pt x="0" y="30313"/>
                  </a:cubicBezTo>
                  <a:cubicBezTo>
                    <a:pt x="0" y="47029"/>
                    <a:pt x="13646" y="60628"/>
                    <a:pt x="30419" y="60628"/>
                  </a:cubicBezTo>
                  <a:cubicBezTo>
                    <a:pt x="47192" y="60628"/>
                    <a:pt x="60838" y="47029"/>
                    <a:pt x="60838" y="30313"/>
                  </a:cubicBezTo>
                  <a:cubicBezTo>
                    <a:pt x="60838" y="13599"/>
                    <a:pt x="47192" y="0"/>
                    <a:pt x="30419" y="0"/>
                  </a:cubicBezTo>
                  <a:close/>
                  <a:moveTo>
                    <a:pt x="30420" y="42782"/>
                  </a:moveTo>
                  <a:cubicBezTo>
                    <a:pt x="23488" y="42782"/>
                    <a:pt x="17849" y="37189"/>
                    <a:pt x="17849" y="30315"/>
                  </a:cubicBezTo>
                  <a:cubicBezTo>
                    <a:pt x="17847" y="23441"/>
                    <a:pt x="23487" y="17849"/>
                    <a:pt x="30420" y="17849"/>
                  </a:cubicBezTo>
                  <a:cubicBezTo>
                    <a:pt x="37352" y="17849"/>
                    <a:pt x="42992" y="23441"/>
                    <a:pt x="42992" y="30315"/>
                  </a:cubicBezTo>
                  <a:cubicBezTo>
                    <a:pt x="42992" y="37188"/>
                    <a:pt x="37352" y="42782"/>
                    <a:pt x="30420" y="427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35"/>
            <p:cNvSpPr/>
            <p:nvPr/>
          </p:nvSpPr>
          <p:spPr>
            <a:xfrm>
              <a:off x="9701542" y="5712389"/>
              <a:ext cx="60837" cy="60627"/>
            </a:xfrm>
            <a:custGeom>
              <a:avLst/>
              <a:gdLst/>
              <a:ahLst/>
              <a:cxnLst/>
              <a:rect l="l" t="t" r="r" b="b"/>
              <a:pathLst>
                <a:path w="60837" h="60627" extrusionOk="0">
                  <a:moveTo>
                    <a:pt x="30419" y="0"/>
                  </a:moveTo>
                  <a:cubicBezTo>
                    <a:pt x="13645" y="0"/>
                    <a:pt x="0" y="13599"/>
                    <a:pt x="0" y="30314"/>
                  </a:cubicBezTo>
                  <a:cubicBezTo>
                    <a:pt x="0" y="47030"/>
                    <a:pt x="13646" y="60628"/>
                    <a:pt x="30419" y="60628"/>
                  </a:cubicBezTo>
                  <a:cubicBezTo>
                    <a:pt x="47192" y="60628"/>
                    <a:pt x="60837" y="47029"/>
                    <a:pt x="60837" y="30314"/>
                  </a:cubicBezTo>
                  <a:cubicBezTo>
                    <a:pt x="60837" y="13600"/>
                    <a:pt x="47192" y="0"/>
                    <a:pt x="30419" y="0"/>
                  </a:cubicBezTo>
                  <a:close/>
                  <a:moveTo>
                    <a:pt x="30419" y="42780"/>
                  </a:moveTo>
                  <a:cubicBezTo>
                    <a:pt x="23487" y="42780"/>
                    <a:pt x="17847" y="37188"/>
                    <a:pt x="17847" y="30314"/>
                  </a:cubicBezTo>
                  <a:cubicBezTo>
                    <a:pt x="17847" y="23441"/>
                    <a:pt x="23487" y="17847"/>
                    <a:pt x="30419" y="17847"/>
                  </a:cubicBezTo>
                  <a:cubicBezTo>
                    <a:pt x="37351" y="17847"/>
                    <a:pt x="42990" y="23440"/>
                    <a:pt x="42990" y="30314"/>
                  </a:cubicBezTo>
                  <a:cubicBezTo>
                    <a:pt x="42991" y="37188"/>
                    <a:pt x="37351" y="42780"/>
                    <a:pt x="30419" y="427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35"/>
            <p:cNvSpPr/>
            <p:nvPr/>
          </p:nvSpPr>
          <p:spPr>
            <a:xfrm>
              <a:off x="9666373" y="5589077"/>
              <a:ext cx="77283" cy="76989"/>
            </a:xfrm>
            <a:custGeom>
              <a:avLst/>
              <a:gdLst/>
              <a:ahLst/>
              <a:cxnLst/>
              <a:rect l="l" t="t" r="r" b="b"/>
              <a:pathLst>
                <a:path w="77283" h="76989" extrusionOk="0">
                  <a:moveTo>
                    <a:pt x="46865" y="16362"/>
                  </a:moveTo>
                  <a:cubicBezTo>
                    <a:pt x="41718" y="16363"/>
                    <a:pt x="36868" y="17648"/>
                    <a:pt x="32613" y="19908"/>
                  </a:cubicBezTo>
                  <a:lnTo>
                    <a:pt x="15218" y="2598"/>
                  </a:lnTo>
                  <a:cubicBezTo>
                    <a:pt x="11722" y="-879"/>
                    <a:pt x="6074" y="-863"/>
                    <a:pt x="2598" y="2629"/>
                  </a:cubicBezTo>
                  <a:cubicBezTo>
                    <a:pt x="-878" y="6122"/>
                    <a:pt x="-864" y="11771"/>
                    <a:pt x="2629" y="15248"/>
                  </a:cubicBezTo>
                  <a:lnTo>
                    <a:pt x="19981" y="32514"/>
                  </a:lnTo>
                  <a:cubicBezTo>
                    <a:pt x="17728" y="36745"/>
                    <a:pt x="16446" y="41562"/>
                    <a:pt x="16446" y="46675"/>
                  </a:cubicBezTo>
                  <a:cubicBezTo>
                    <a:pt x="16446" y="63391"/>
                    <a:pt x="30092" y="76990"/>
                    <a:pt x="46865" y="76990"/>
                  </a:cubicBezTo>
                  <a:cubicBezTo>
                    <a:pt x="63639" y="76990"/>
                    <a:pt x="77284" y="63391"/>
                    <a:pt x="77284" y="46675"/>
                  </a:cubicBezTo>
                  <a:cubicBezTo>
                    <a:pt x="77284" y="29960"/>
                    <a:pt x="63638" y="16362"/>
                    <a:pt x="46865" y="16362"/>
                  </a:cubicBezTo>
                  <a:close/>
                  <a:moveTo>
                    <a:pt x="46866" y="59143"/>
                  </a:moveTo>
                  <a:cubicBezTo>
                    <a:pt x="39934" y="59143"/>
                    <a:pt x="34294" y="53551"/>
                    <a:pt x="34294" y="46676"/>
                  </a:cubicBezTo>
                  <a:cubicBezTo>
                    <a:pt x="34294" y="39804"/>
                    <a:pt x="39934" y="34210"/>
                    <a:pt x="46866" y="34210"/>
                  </a:cubicBezTo>
                  <a:cubicBezTo>
                    <a:pt x="53798" y="34210"/>
                    <a:pt x="59438" y="39803"/>
                    <a:pt x="59438" y="46676"/>
                  </a:cubicBezTo>
                  <a:cubicBezTo>
                    <a:pt x="59438" y="53550"/>
                    <a:pt x="53798" y="59143"/>
                    <a:pt x="46866" y="591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35"/>
            <p:cNvSpPr/>
            <p:nvPr/>
          </p:nvSpPr>
          <p:spPr>
            <a:xfrm>
              <a:off x="9662710" y="5805538"/>
              <a:ext cx="60838" cy="60628"/>
            </a:xfrm>
            <a:custGeom>
              <a:avLst/>
              <a:gdLst/>
              <a:ahLst/>
              <a:cxnLst/>
              <a:rect l="l" t="t" r="r" b="b"/>
              <a:pathLst>
                <a:path w="60838" h="60628" extrusionOk="0">
                  <a:moveTo>
                    <a:pt x="30419" y="0"/>
                  </a:moveTo>
                  <a:cubicBezTo>
                    <a:pt x="13645" y="0"/>
                    <a:pt x="0" y="13599"/>
                    <a:pt x="0" y="30314"/>
                  </a:cubicBezTo>
                  <a:cubicBezTo>
                    <a:pt x="0" y="47030"/>
                    <a:pt x="13646" y="60629"/>
                    <a:pt x="30419" y="60629"/>
                  </a:cubicBezTo>
                  <a:cubicBezTo>
                    <a:pt x="47193" y="60629"/>
                    <a:pt x="60838" y="47030"/>
                    <a:pt x="60838" y="30314"/>
                  </a:cubicBezTo>
                  <a:cubicBezTo>
                    <a:pt x="60838" y="13599"/>
                    <a:pt x="47193" y="0"/>
                    <a:pt x="30419" y="0"/>
                  </a:cubicBezTo>
                  <a:close/>
                  <a:moveTo>
                    <a:pt x="30419" y="42780"/>
                  </a:moveTo>
                  <a:cubicBezTo>
                    <a:pt x="23487" y="42780"/>
                    <a:pt x="17847" y="37188"/>
                    <a:pt x="17847" y="30313"/>
                  </a:cubicBezTo>
                  <a:cubicBezTo>
                    <a:pt x="17847" y="23440"/>
                    <a:pt x="23487" y="17846"/>
                    <a:pt x="30419" y="17846"/>
                  </a:cubicBezTo>
                  <a:cubicBezTo>
                    <a:pt x="37351" y="17846"/>
                    <a:pt x="42991" y="23438"/>
                    <a:pt x="42991" y="30313"/>
                  </a:cubicBezTo>
                  <a:cubicBezTo>
                    <a:pt x="42992" y="37188"/>
                    <a:pt x="37352" y="42780"/>
                    <a:pt x="30419" y="427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35"/>
            <p:cNvSpPr/>
            <p:nvPr/>
          </p:nvSpPr>
          <p:spPr>
            <a:xfrm>
              <a:off x="9164639" y="5327577"/>
              <a:ext cx="516611" cy="609193"/>
            </a:xfrm>
            <a:custGeom>
              <a:avLst/>
              <a:gdLst/>
              <a:ahLst/>
              <a:cxnLst/>
              <a:rect l="l" t="t" r="r" b="b"/>
              <a:pathLst>
                <a:path w="516611" h="609193" extrusionOk="0">
                  <a:moveTo>
                    <a:pt x="424077" y="167701"/>
                  </a:moveTo>
                  <a:cubicBezTo>
                    <a:pt x="429749" y="167701"/>
                    <a:pt x="436517" y="164907"/>
                    <a:pt x="440537" y="160907"/>
                  </a:cubicBezTo>
                  <a:lnTo>
                    <a:pt x="475011" y="126601"/>
                  </a:lnTo>
                  <a:cubicBezTo>
                    <a:pt x="478476" y="127971"/>
                    <a:pt x="482245" y="128732"/>
                    <a:pt x="486192" y="128732"/>
                  </a:cubicBezTo>
                  <a:cubicBezTo>
                    <a:pt x="502966" y="128732"/>
                    <a:pt x="516611" y="115134"/>
                    <a:pt x="516611" y="98418"/>
                  </a:cubicBezTo>
                  <a:cubicBezTo>
                    <a:pt x="516611" y="81703"/>
                    <a:pt x="502965" y="68106"/>
                    <a:pt x="486192" y="68106"/>
                  </a:cubicBezTo>
                  <a:cubicBezTo>
                    <a:pt x="469419" y="68106"/>
                    <a:pt x="455774" y="81704"/>
                    <a:pt x="455774" y="98418"/>
                  </a:cubicBezTo>
                  <a:cubicBezTo>
                    <a:pt x="455774" y="104694"/>
                    <a:pt x="457698" y="110533"/>
                    <a:pt x="460991" y="115375"/>
                  </a:cubicBezTo>
                  <a:lnTo>
                    <a:pt x="427951" y="148253"/>
                  </a:lnTo>
                  <a:cubicBezTo>
                    <a:pt x="427253" y="148923"/>
                    <a:pt x="425042" y="149836"/>
                    <a:pt x="424077" y="149853"/>
                  </a:cubicBezTo>
                  <a:lnTo>
                    <a:pt x="350419" y="149853"/>
                  </a:lnTo>
                  <a:lnTo>
                    <a:pt x="350419" y="90782"/>
                  </a:lnTo>
                  <a:lnTo>
                    <a:pt x="371138" y="90782"/>
                  </a:lnTo>
                  <a:cubicBezTo>
                    <a:pt x="374970" y="103155"/>
                    <a:pt x="386552" y="112172"/>
                    <a:pt x="400210" y="112172"/>
                  </a:cubicBezTo>
                  <a:cubicBezTo>
                    <a:pt x="416984" y="112172"/>
                    <a:pt x="430629" y="98574"/>
                    <a:pt x="430629" y="81858"/>
                  </a:cubicBezTo>
                  <a:cubicBezTo>
                    <a:pt x="430629" y="65143"/>
                    <a:pt x="416983" y="51545"/>
                    <a:pt x="400210" y="51545"/>
                  </a:cubicBezTo>
                  <a:cubicBezTo>
                    <a:pt x="386552" y="51545"/>
                    <a:pt x="374970" y="60561"/>
                    <a:pt x="371138" y="72934"/>
                  </a:cubicBezTo>
                  <a:lnTo>
                    <a:pt x="350419" y="72934"/>
                  </a:lnTo>
                  <a:lnTo>
                    <a:pt x="350419" y="71583"/>
                  </a:lnTo>
                  <a:cubicBezTo>
                    <a:pt x="350419" y="32111"/>
                    <a:pt x="318169" y="0"/>
                    <a:pt x="278526" y="0"/>
                  </a:cubicBezTo>
                  <a:cubicBezTo>
                    <a:pt x="250187" y="0"/>
                    <a:pt x="224765" y="16517"/>
                    <a:pt x="213164" y="41773"/>
                  </a:cubicBezTo>
                  <a:cubicBezTo>
                    <a:pt x="211380" y="41646"/>
                    <a:pt x="209602" y="41582"/>
                    <a:pt x="207837" y="41582"/>
                  </a:cubicBezTo>
                  <a:cubicBezTo>
                    <a:pt x="166636" y="41582"/>
                    <a:pt x="133005" y="74476"/>
                    <a:pt x="132050" y="115276"/>
                  </a:cubicBezTo>
                  <a:cubicBezTo>
                    <a:pt x="128492" y="114769"/>
                    <a:pt x="124894" y="114513"/>
                    <a:pt x="121281" y="114513"/>
                  </a:cubicBezTo>
                  <a:cubicBezTo>
                    <a:pt x="79479" y="114513"/>
                    <a:pt x="45473" y="148373"/>
                    <a:pt x="45473" y="189992"/>
                  </a:cubicBezTo>
                  <a:cubicBezTo>
                    <a:pt x="45473" y="199128"/>
                    <a:pt x="47076" y="207967"/>
                    <a:pt x="50245" y="216375"/>
                  </a:cubicBezTo>
                  <a:cubicBezTo>
                    <a:pt x="19043" y="234889"/>
                    <a:pt x="0" y="267962"/>
                    <a:pt x="0" y="304597"/>
                  </a:cubicBezTo>
                  <a:cubicBezTo>
                    <a:pt x="0" y="324267"/>
                    <a:pt x="5603" y="343387"/>
                    <a:pt x="16202" y="359889"/>
                  </a:cubicBezTo>
                  <a:cubicBezTo>
                    <a:pt x="24933" y="373482"/>
                    <a:pt x="36696" y="384796"/>
                    <a:pt x="50531" y="392984"/>
                  </a:cubicBezTo>
                  <a:cubicBezTo>
                    <a:pt x="47207" y="401600"/>
                    <a:pt x="45473" y="410826"/>
                    <a:pt x="45473" y="420090"/>
                  </a:cubicBezTo>
                  <a:cubicBezTo>
                    <a:pt x="45473" y="438463"/>
                    <a:pt x="52181" y="456169"/>
                    <a:pt x="64361" y="469946"/>
                  </a:cubicBezTo>
                  <a:cubicBezTo>
                    <a:pt x="67625" y="473638"/>
                    <a:pt x="73265" y="473986"/>
                    <a:pt x="76958" y="470721"/>
                  </a:cubicBezTo>
                  <a:cubicBezTo>
                    <a:pt x="80651" y="467456"/>
                    <a:pt x="80998" y="461817"/>
                    <a:pt x="77733" y="458124"/>
                  </a:cubicBezTo>
                  <a:cubicBezTo>
                    <a:pt x="68438" y="447612"/>
                    <a:pt x="63320" y="434104"/>
                    <a:pt x="63320" y="420089"/>
                  </a:cubicBezTo>
                  <a:cubicBezTo>
                    <a:pt x="63320" y="410660"/>
                    <a:pt x="65549" y="401668"/>
                    <a:pt x="69937" y="393358"/>
                  </a:cubicBezTo>
                  <a:cubicBezTo>
                    <a:pt x="75175" y="383410"/>
                    <a:pt x="83312" y="375009"/>
                    <a:pt x="93605" y="369436"/>
                  </a:cubicBezTo>
                  <a:cubicBezTo>
                    <a:pt x="97940" y="367089"/>
                    <a:pt x="99550" y="361674"/>
                    <a:pt x="97202" y="357341"/>
                  </a:cubicBezTo>
                  <a:cubicBezTo>
                    <a:pt x="94856" y="353005"/>
                    <a:pt x="89438" y="351393"/>
                    <a:pt x="85106" y="353744"/>
                  </a:cubicBezTo>
                  <a:cubicBezTo>
                    <a:pt x="74446" y="359518"/>
                    <a:pt x="65560" y="367615"/>
                    <a:pt x="58914" y="377200"/>
                  </a:cubicBezTo>
                  <a:cubicBezTo>
                    <a:pt x="33397" y="361850"/>
                    <a:pt x="17847" y="334709"/>
                    <a:pt x="17847" y="304597"/>
                  </a:cubicBezTo>
                  <a:cubicBezTo>
                    <a:pt x="17847" y="272400"/>
                    <a:pt x="35681" y="243537"/>
                    <a:pt x="64472" y="228928"/>
                  </a:cubicBezTo>
                  <a:cubicBezTo>
                    <a:pt x="64472" y="228928"/>
                    <a:pt x="81132" y="219659"/>
                    <a:pt x="103249" y="219659"/>
                  </a:cubicBezTo>
                  <a:cubicBezTo>
                    <a:pt x="108178" y="219659"/>
                    <a:pt x="112172" y="215665"/>
                    <a:pt x="112172" y="210736"/>
                  </a:cubicBezTo>
                  <a:cubicBezTo>
                    <a:pt x="112172" y="205806"/>
                    <a:pt x="108178" y="201812"/>
                    <a:pt x="103249" y="201812"/>
                  </a:cubicBezTo>
                  <a:cubicBezTo>
                    <a:pt x="90284" y="201812"/>
                    <a:pt x="77874" y="204209"/>
                    <a:pt x="66433" y="208572"/>
                  </a:cubicBezTo>
                  <a:cubicBezTo>
                    <a:pt x="64382" y="202623"/>
                    <a:pt x="63323" y="196406"/>
                    <a:pt x="63323" y="189993"/>
                  </a:cubicBezTo>
                  <a:cubicBezTo>
                    <a:pt x="63323" y="158214"/>
                    <a:pt x="89323" y="132361"/>
                    <a:pt x="121283" y="132361"/>
                  </a:cubicBezTo>
                  <a:cubicBezTo>
                    <a:pt x="127290" y="132361"/>
                    <a:pt x="133234" y="133281"/>
                    <a:pt x="138947" y="135096"/>
                  </a:cubicBezTo>
                  <a:cubicBezTo>
                    <a:pt x="141875" y="136025"/>
                    <a:pt x="145075" y="135384"/>
                    <a:pt x="147418" y="133397"/>
                  </a:cubicBezTo>
                  <a:cubicBezTo>
                    <a:pt x="149762" y="131410"/>
                    <a:pt x="150918" y="128359"/>
                    <a:pt x="150479" y="125318"/>
                  </a:cubicBezTo>
                  <a:cubicBezTo>
                    <a:pt x="150080" y="122548"/>
                    <a:pt x="149878" y="119771"/>
                    <a:pt x="149878" y="117063"/>
                  </a:cubicBezTo>
                  <a:cubicBezTo>
                    <a:pt x="149878" y="85285"/>
                    <a:pt x="175880" y="59431"/>
                    <a:pt x="207840" y="59431"/>
                  </a:cubicBezTo>
                  <a:cubicBezTo>
                    <a:pt x="210978" y="59431"/>
                    <a:pt x="214186" y="59700"/>
                    <a:pt x="217378" y="60224"/>
                  </a:cubicBezTo>
                  <a:cubicBezTo>
                    <a:pt x="244813" y="64762"/>
                    <a:pt x="265800" y="88515"/>
                    <a:pt x="265800" y="117063"/>
                  </a:cubicBezTo>
                  <a:cubicBezTo>
                    <a:pt x="265800" y="121992"/>
                    <a:pt x="269794" y="125986"/>
                    <a:pt x="274723" y="125986"/>
                  </a:cubicBezTo>
                  <a:cubicBezTo>
                    <a:pt x="279653" y="125986"/>
                    <a:pt x="283647" y="121992"/>
                    <a:pt x="283647" y="117063"/>
                  </a:cubicBezTo>
                  <a:cubicBezTo>
                    <a:pt x="283647" y="83626"/>
                    <a:pt x="261689" y="55216"/>
                    <a:pt x="231379" y="45334"/>
                  </a:cubicBezTo>
                  <a:cubicBezTo>
                    <a:pt x="240801" y="28579"/>
                    <a:pt x="258708" y="17847"/>
                    <a:pt x="278526" y="17847"/>
                  </a:cubicBezTo>
                  <a:cubicBezTo>
                    <a:pt x="308327" y="17847"/>
                    <a:pt x="332572" y="41953"/>
                    <a:pt x="332572" y="71583"/>
                  </a:cubicBezTo>
                  <a:lnTo>
                    <a:pt x="332572" y="72574"/>
                  </a:lnTo>
                  <a:lnTo>
                    <a:pt x="315408" y="72574"/>
                  </a:lnTo>
                  <a:cubicBezTo>
                    <a:pt x="310479" y="72574"/>
                    <a:pt x="306485" y="76568"/>
                    <a:pt x="306485" y="81497"/>
                  </a:cubicBezTo>
                  <a:cubicBezTo>
                    <a:pt x="306485" y="86427"/>
                    <a:pt x="310479" y="90421"/>
                    <a:pt x="315408" y="90421"/>
                  </a:cubicBezTo>
                  <a:lnTo>
                    <a:pt x="332572" y="90421"/>
                  </a:lnTo>
                  <a:lnTo>
                    <a:pt x="332572" y="149852"/>
                  </a:lnTo>
                  <a:lnTo>
                    <a:pt x="260397" y="149852"/>
                  </a:lnTo>
                  <a:cubicBezTo>
                    <a:pt x="244066" y="149852"/>
                    <a:pt x="230781" y="136652"/>
                    <a:pt x="230781" y="120427"/>
                  </a:cubicBezTo>
                  <a:cubicBezTo>
                    <a:pt x="230781" y="115498"/>
                    <a:pt x="226786" y="111504"/>
                    <a:pt x="221857" y="111504"/>
                  </a:cubicBezTo>
                  <a:cubicBezTo>
                    <a:pt x="216927" y="111504"/>
                    <a:pt x="212933" y="115498"/>
                    <a:pt x="212933" y="120427"/>
                  </a:cubicBezTo>
                  <a:cubicBezTo>
                    <a:pt x="212933" y="146493"/>
                    <a:pt x="234225" y="167699"/>
                    <a:pt x="260397" y="167699"/>
                  </a:cubicBezTo>
                  <a:lnTo>
                    <a:pt x="332572" y="167699"/>
                  </a:lnTo>
                  <a:lnTo>
                    <a:pt x="332572" y="317923"/>
                  </a:lnTo>
                  <a:lnTo>
                    <a:pt x="187819" y="317923"/>
                  </a:lnTo>
                  <a:cubicBezTo>
                    <a:pt x="182890" y="317923"/>
                    <a:pt x="178896" y="321917"/>
                    <a:pt x="178896" y="326846"/>
                  </a:cubicBezTo>
                  <a:cubicBezTo>
                    <a:pt x="178896" y="331776"/>
                    <a:pt x="182890" y="335770"/>
                    <a:pt x="187819" y="335770"/>
                  </a:cubicBezTo>
                  <a:lnTo>
                    <a:pt x="332572" y="335770"/>
                  </a:lnTo>
                  <a:lnTo>
                    <a:pt x="332572" y="458294"/>
                  </a:lnTo>
                  <a:lnTo>
                    <a:pt x="304996" y="458294"/>
                  </a:lnTo>
                  <a:cubicBezTo>
                    <a:pt x="279817" y="458294"/>
                    <a:pt x="259333" y="478696"/>
                    <a:pt x="259333" y="503775"/>
                  </a:cubicBezTo>
                  <a:cubicBezTo>
                    <a:pt x="259333" y="508705"/>
                    <a:pt x="263327" y="512699"/>
                    <a:pt x="268257" y="512699"/>
                  </a:cubicBezTo>
                  <a:cubicBezTo>
                    <a:pt x="273186" y="512699"/>
                    <a:pt x="277180" y="508705"/>
                    <a:pt x="277180" y="503775"/>
                  </a:cubicBezTo>
                  <a:cubicBezTo>
                    <a:pt x="277180" y="488538"/>
                    <a:pt x="289658" y="476141"/>
                    <a:pt x="304996" y="476141"/>
                  </a:cubicBezTo>
                  <a:lnTo>
                    <a:pt x="332572" y="476141"/>
                  </a:lnTo>
                  <a:lnTo>
                    <a:pt x="332572" y="537610"/>
                  </a:lnTo>
                  <a:cubicBezTo>
                    <a:pt x="332572" y="539012"/>
                    <a:pt x="332500" y="540397"/>
                    <a:pt x="332395" y="541771"/>
                  </a:cubicBezTo>
                  <a:lnTo>
                    <a:pt x="315408" y="541771"/>
                  </a:lnTo>
                  <a:cubicBezTo>
                    <a:pt x="310479" y="541771"/>
                    <a:pt x="306485" y="545766"/>
                    <a:pt x="306485" y="550695"/>
                  </a:cubicBezTo>
                  <a:cubicBezTo>
                    <a:pt x="306485" y="555624"/>
                    <a:pt x="310479" y="559619"/>
                    <a:pt x="315408" y="559619"/>
                  </a:cubicBezTo>
                  <a:lnTo>
                    <a:pt x="327811" y="559619"/>
                  </a:lnTo>
                  <a:cubicBezTo>
                    <a:pt x="319339" y="578301"/>
                    <a:pt x="300442" y="591346"/>
                    <a:pt x="278526" y="591346"/>
                  </a:cubicBezTo>
                  <a:cubicBezTo>
                    <a:pt x="258842" y="591346"/>
                    <a:pt x="241000" y="580725"/>
                    <a:pt x="231530" y="564131"/>
                  </a:cubicBezTo>
                  <a:cubicBezTo>
                    <a:pt x="242309" y="560610"/>
                    <a:pt x="252229" y="554692"/>
                    <a:pt x="260586" y="546629"/>
                  </a:cubicBezTo>
                  <a:cubicBezTo>
                    <a:pt x="264133" y="543207"/>
                    <a:pt x="264234" y="537558"/>
                    <a:pt x="260812" y="534012"/>
                  </a:cubicBezTo>
                  <a:cubicBezTo>
                    <a:pt x="257390" y="530463"/>
                    <a:pt x="251741" y="530363"/>
                    <a:pt x="248195" y="533785"/>
                  </a:cubicBezTo>
                  <a:cubicBezTo>
                    <a:pt x="239673" y="542007"/>
                    <a:pt x="229021" y="547315"/>
                    <a:pt x="217518" y="549233"/>
                  </a:cubicBezTo>
                  <a:cubicBezTo>
                    <a:pt x="214274" y="549775"/>
                    <a:pt x="211018" y="550051"/>
                    <a:pt x="207837" y="550051"/>
                  </a:cubicBezTo>
                  <a:cubicBezTo>
                    <a:pt x="175877" y="550051"/>
                    <a:pt x="149876" y="524198"/>
                    <a:pt x="149876" y="492418"/>
                  </a:cubicBezTo>
                  <a:cubicBezTo>
                    <a:pt x="149876" y="491606"/>
                    <a:pt x="149925" y="490762"/>
                    <a:pt x="149964" y="489927"/>
                  </a:cubicBezTo>
                  <a:cubicBezTo>
                    <a:pt x="157167" y="486995"/>
                    <a:pt x="163934" y="482983"/>
                    <a:pt x="169968" y="477945"/>
                  </a:cubicBezTo>
                  <a:cubicBezTo>
                    <a:pt x="173752" y="474787"/>
                    <a:pt x="174258" y="469160"/>
                    <a:pt x="171099" y="465376"/>
                  </a:cubicBezTo>
                  <a:cubicBezTo>
                    <a:pt x="167940" y="461592"/>
                    <a:pt x="162405" y="461201"/>
                    <a:pt x="158529" y="464246"/>
                  </a:cubicBezTo>
                  <a:cubicBezTo>
                    <a:pt x="140622" y="478312"/>
                    <a:pt x="123303" y="478093"/>
                    <a:pt x="116375" y="477518"/>
                  </a:cubicBezTo>
                  <a:cubicBezTo>
                    <a:pt x="111449" y="477100"/>
                    <a:pt x="107151" y="480762"/>
                    <a:pt x="106742" y="485672"/>
                  </a:cubicBezTo>
                  <a:cubicBezTo>
                    <a:pt x="106334" y="490584"/>
                    <a:pt x="109986" y="494896"/>
                    <a:pt x="114897" y="495305"/>
                  </a:cubicBezTo>
                  <a:cubicBezTo>
                    <a:pt x="120602" y="495776"/>
                    <a:pt x="126415" y="495611"/>
                    <a:pt x="132066" y="494805"/>
                  </a:cubicBezTo>
                  <a:cubicBezTo>
                    <a:pt x="133335" y="535326"/>
                    <a:pt x="166838" y="567899"/>
                    <a:pt x="207838" y="567899"/>
                  </a:cubicBezTo>
                  <a:cubicBezTo>
                    <a:pt x="209644" y="567899"/>
                    <a:pt x="211466" y="567831"/>
                    <a:pt x="213294" y="567698"/>
                  </a:cubicBezTo>
                  <a:cubicBezTo>
                    <a:pt x="224956" y="592786"/>
                    <a:pt x="250327" y="609193"/>
                    <a:pt x="278526" y="609193"/>
                  </a:cubicBezTo>
                  <a:cubicBezTo>
                    <a:pt x="318168" y="609193"/>
                    <a:pt x="350419" y="577082"/>
                    <a:pt x="350419" y="537610"/>
                  </a:cubicBezTo>
                  <a:lnTo>
                    <a:pt x="350419" y="517890"/>
                  </a:lnTo>
                  <a:lnTo>
                    <a:pt x="397725" y="517890"/>
                  </a:lnTo>
                  <a:cubicBezTo>
                    <a:pt x="398693" y="517907"/>
                    <a:pt x="400904" y="518819"/>
                    <a:pt x="401600" y="519488"/>
                  </a:cubicBezTo>
                  <a:lnTo>
                    <a:pt x="422875" y="540659"/>
                  </a:lnTo>
                  <a:cubicBezTo>
                    <a:pt x="419997" y="545288"/>
                    <a:pt x="418330" y="550741"/>
                    <a:pt x="418330" y="556576"/>
                  </a:cubicBezTo>
                  <a:cubicBezTo>
                    <a:pt x="418330" y="573292"/>
                    <a:pt x="431976" y="586891"/>
                    <a:pt x="448749" y="586891"/>
                  </a:cubicBezTo>
                  <a:cubicBezTo>
                    <a:pt x="465523" y="586891"/>
                    <a:pt x="479168" y="573292"/>
                    <a:pt x="479168" y="556576"/>
                  </a:cubicBezTo>
                  <a:cubicBezTo>
                    <a:pt x="479168" y="539860"/>
                    <a:pt x="465522" y="526262"/>
                    <a:pt x="448749" y="526262"/>
                  </a:cubicBezTo>
                  <a:cubicBezTo>
                    <a:pt x="444339" y="526262"/>
                    <a:pt x="440149" y="527210"/>
                    <a:pt x="436361" y="528900"/>
                  </a:cubicBezTo>
                  <a:lnTo>
                    <a:pt x="414188" y="506837"/>
                  </a:lnTo>
                  <a:cubicBezTo>
                    <a:pt x="410168" y="502836"/>
                    <a:pt x="403400" y="500043"/>
                    <a:pt x="397728" y="500043"/>
                  </a:cubicBezTo>
                  <a:lnTo>
                    <a:pt x="350419" y="500043"/>
                  </a:lnTo>
                  <a:lnTo>
                    <a:pt x="350419" y="452340"/>
                  </a:lnTo>
                  <a:lnTo>
                    <a:pt x="427996" y="452340"/>
                  </a:lnTo>
                  <a:cubicBezTo>
                    <a:pt x="431829" y="464713"/>
                    <a:pt x="443410" y="473731"/>
                    <a:pt x="457070" y="473731"/>
                  </a:cubicBezTo>
                  <a:cubicBezTo>
                    <a:pt x="473844" y="473731"/>
                    <a:pt x="487489" y="460132"/>
                    <a:pt x="487489" y="443416"/>
                  </a:cubicBezTo>
                  <a:cubicBezTo>
                    <a:pt x="487489" y="426700"/>
                    <a:pt x="473843" y="413102"/>
                    <a:pt x="457070" y="413102"/>
                  </a:cubicBezTo>
                  <a:cubicBezTo>
                    <a:pt x="443412" y="413102"/>
                    <a:pt x="431829" y="422118"/>
                    <a:pt x="427996" y="434493"/>
                  </a:cubicBezTo>
                  <a:lnTo>
                    <a:pt x="350419" y="434493"/>
                  </a:lnTo>
                  <a:lnTo>
                    <a:pt x="350419" y="374716"/>
                  </a:lnTo>
                  <a:lnTo>
                    <a:pt x="443252" y="374716"/>
                  </a:lnTo>
                  <a:cubicBezTo>
                    <a:pt x="447085" y="387089"/>
                    <a:pt x="458666" y="396106"/>
                    <a:pt x="472326" y="396106"/>
                  </a:cubicBezTo>
                  <a:cubicBezTo>
                    <a:pt x="489100" y="396106"/>
                    <a:pt x="502745" y="382508"/>
                    <a:pt x="502745" y="365792"/>
                  </a:cubicBezTo>
                  <a:cubicBezTo>
                    <a:pt x="502745" y="349076"/>
                    <a:pt x="489099" y="335477"/>
                    <a:pt x="472326" y="335477"/>
                  </a:cubicBezTo>
                  <a:cubicBezTo>
                    <a:pt x="458666" y="335477"/>
                    <a:pt x="447085" y="344494"/>
                    <a:pt x="443252" y="356868"/>
                  </a:cubicBezTo>
                  <a:lnTo>
                    <a:pt x="350419" y="356868"/>
                  </a:lnTo>
                  <a:lnTo>
                    <a:pt x="350419" y="291916"/>
                  </a:lnTo>
                  <a:lnTo>
                    <a:pt x="372524" y="291916"/>
                  </a:lnTo>
                  <a:cubicBezTo>
                    <a:pt x="376358" y="304288"/>
                    <a:pt x="387939" y="313306"/>
                    <a:pt x="401597" y="313306"/>
                  </a:cubicBezTo>
                  <a:cubicBezTo>
                    <a:pt x="418372" y="313306"/>
                    <a:pt x="432017" y="299708"/>
                    <a:pt x="432017" y="282993"/>
                  </a:cubicBezTo>
                  <a:cubicBezTo>
                    <a:pt x="432017" y="266277"/>
                    <a:pt x="418370" y="252678"/>
                    <a:pt x="401597" y="252678"/>
                  </a:cubicBezTo>
                  <a:cubicBezTo>
                    <a:pt x="387939" y="252678"/>
                    <a:pt x="376356" y="261695"/>
                    <a:pt x="372524" y="274069"/>
                  </a:cubicBezTo>
                  <a:lnTo>
                    <a:pt x="350419" y="274069"/>
                  </a:lnTo>
                  <a:lnTo>
                    <a:pt x="350419" y="222572"/>
                  </a:lnTo>
                  <a:lnTo>
                    <a:pt x="447650" y="222572"/>
                  </a:lnTo>
                  <a:cubicBezTo>
                    <a:pt x="448617" y="222590"/>
                    <a:pt x="450829" y="223501"/>
                    <a:pt x="451525" y="224170"/>
                  </a:cubicBezTo>
                  <a:lnTo>
                    <a:pt x="469856" y="242412"/>
                  </a:lnTo>
                  <a:cubicBezTo>
                    <a:pt x="471596" y="244145"/>
                    <a:pt x="473872" y="245011"/>
                    <a:pt x="476150" y="245011"/>
                  </a:cubicBezTo>
                  <a:cubicBezTo>
                    <a:pt x="478440" y="245011"/>
                    <a:pt x="480732" y="244134"/>
                    <a:pt x="482475" y="242381"/>
                  </a:cubicBezTo>
                  <a:cubicBezTo>
                    <a:pt x="485952" y="238888"/>
                    <a:pt x="485937" y="233238"/>
                    <a:pt x="482444" y="229761"/>
                  </a:cubicBezTo>
                  <a:lnTo>
                    <a:pt x="464113" y="211518"/>
                  </a:lnTo>
                  <a:cubicBezTo>
                    <a:pt x="460093" y="207518"/>
                    <a:pt x="453325" y="204725"/>
                    <a:pt x="447653" y="204725"/>
                  </a:cubicBezTo>
                  <a:lnTo>
                    <a:pt x="350419" y="204725"/>
                  </a:lnTo>
                  <a:lnTo>
                    <a:pt x="350419" y="167701"/>
                  </a:lnTo>
                  <a:lnTo>
                    <a:pt x="424077" y="167701"/>
                  </a:lnTo>
                  <a:close/>
                  <a:moveTo>
                    <a:pt x="486192" y="85952"/>
                  </a:moveTo>
                  <a:cubicBezTo>
                    <a:pt x="493124" y="85952"/>
                    <a:pt x="498764" y="91544"/>
                    <a:pt x="498764" y="98417"/>
                  </a:cubicBezTo>
                  <a:cubicBezTo>
                    <a:pt x="498764" y="105290"/>
                    <a:pt x="493124" y="110884"/>
                    <a:pt x="486192" y="110884"/>
                  </a:cubicBezTo>
                  <a:cubicBezTo>
                    <a:pt x="479260" y="110884"/>
                    <a:pt x="473621" y="105292"/>
                    <a:pt x="473621" y="98417"/>
                  </a:cubicBezTo>
                  <a:cubicBezTo>
                    <a:pt x="473621" y="91544"/>
                    <a:pt x="479260" y="85952"/>
                    <a:pt x="486192" y="85952"/>
                  </a:cubicBezTo>
                  <a:close/>
                  <a:moveTo>
                    <a:pt x="400210" y="69392"/>
                  </a:moveTo>
                  <a:cubicBezTo>
                    <a:pt x="407142" y="69392"/>
                    <a:pt x="412782" y="74984"/>
                    <a:pt x="412782" y="81858"/>
                  </a:cubicBezTo>
                  <a:cubicBezTo>
                    <a:pt x="412782" y="88732"/>
                    <a:pt x="407142" y="94325"/>
                    <a:pt x="400210" y="94325"/>
                  </a:cubicBezTo>
                  <a:cubicBezTo>
                    <a:pt x="393278" y="94325"/>
                    <a:pt x="387640" y="88733"/>
                    <a:pt x="387640" y="81858"/>
                  </a:cubicBezTo>
                  <a:cubicBezTo>
                    <a:pt x="387638" y="74984"/>
                    <a:pt x="393278" y="69392"/>
                    <a:pt x="400210" y="69392"/>
                  </a:cubicBezTo>
                  <a:close/>
                  <a:moveTo>
                    <a:pt x="448749" y="544108"/>
                  </a:moveTo>
                  <a:cubicBezTo>
                    <a:pt x="455681" y="544108"/>
                    <a:pt x="461321" y="549702"/>
                    <a:pt x="461321" y="556575"/>
                  </a:cubicBezTo>
                  <a:cubicBezTo>
                    <a:pt x="461321" y="563449"/>
                    <a:pt x="455681" y="569042"/>
                    <a:pt x="448749" y="569042"/>
                  </a:cubicBezTo>
                  <a:cubicBezTo>
                    <a:pt x="441817" y="569042"/>
                    <a:pt x="436177" y="563450"/>
                    <a:pt x="436177" y="556575"/>
                  </a:cubicBezTo>
                  <a:cubicBezTo>
                    <a:pt x="436177" y="549702"/>
                    <a:pt x="441817" y="544108"/>
                    <a:pt x="448749" y="544108"/>
                  </a:cubicBezTo>
                  <a:close/>
                  <a:moveTo>
                    <a:pt x="457070" y="430949"/>
                  </a:moveTo>
                  <a:cubicBezTo>
                    <a:pt x="464002" y="430949"/>
                    <a:pt x="469641" y="436542"/>
                    <a:pt x="469641" y="443416"/>
                  </a:cubicBezTo>
                  <a:cubicBezTo>
                    <a:pt x="469641" y="450290"/>
                    <a:pt x="464002" y="455883"/>
                    <a:pt x="457070" y="455883"/>
                  </a:cubicBezTo>
                  <a:cubicBezTo>
                    <a:pt x="450138" y="455883"/>
                    <a:pt x="444498" y="450291"/>
                    <a:pt x="444498" y="443416"/>
                  </a:cubicBezTo>
                  <a:cubicBezTo>
                    <a:pt x="444498" y="436543"/>
                    <a:pt x="450138" y="430949"/>
                    <a:pt x="457070" y="430949"/>
                  </a:cubicBezTo>
                  <a:close/>
                  <a:moveTo>
                    <a:pt x="472324" y="353325"/>
                  </a:moveTo>
                  <a:cubicBezTo>
                    <a:pt x="479256" y="353325"/>
                    <a:pt x="484896" y="358917"/>
                    <a:pt x="484896" y="365792"/>
                  </a:cubicBezTo>
                  <a:cubicBezTo>
                    <a:pt x="484896" y="372666"/>
                    <a:pt x="479256" y="378259"/>
                    <a:pt x="472324" y="378259"/>
                  </a:cubicBezTo>
                  <a:cubicBezTo>
                    <a:pt x="465393" y="378259"/>
                    <a:pt x="459753" y="372667"/>
                    <a:pt x="459753" y="365792"/>
                  </a:cubicBezTo>
                  <a:cubicBezTo>
                    <a:pt x="459753" y="358917"/>
                    <a:pt x="465393" y="353325"/>
                    <a:pt x="472324" y="353325"/>
                  </a:cubicBezTo>
                  <a:close/>
                  <a:moveTo>
                    <a:pt x="401597" y="270526"/>
                  </a:moveTo>
                  <a:cubicBezTo>
                    <a:pt x="408529" y="270526"/>
                    <a:pt x="414169" y="276118"/>
                    <a:pt x="414169" y="282993"/>
                  </a:cubicBezTo>
                  <a:cubicBezTo>
                    <a:pt x="414169" y="289865"/>
                    <a:pt x="408529" y="295459"/>
                    <a:pt x="401597" y="295459"/>
                  </a:cubicBezTo>
                  <a:cubicBezTo>
                    <a:pt x="394665" y="295459"/>
                    <a:pt x="389026" y="289866"/>
                    <a:pt x="389026" y="282993"/>
                  </a:cubicBezTo>
                  <a:cubicBezTo>
                    <a:pt x="389026" y="276118"/>
                    <a:pt x="394665" y="270526"/>
                    <a:pt x="401597" y="2705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95" name="Google Shape;1695;p35"/>
          <p:cNvGrpSpPr/>
          <p:nvPr/>
        </p:nvGrpSpPr>
        <p:grpSpPr>
          <a:xfrm>
            <a:off x="7822458" y="4010340"/>
            <a:ext cx="491253" cy="486833"/>
            <a:chOff x="10121060" y="5330318"/>
            <a:chExt cx="609193" cy="603711"/>
          </a:xfrm>
        </p:grpSpPr>
        <p:sp>
          <p:nvSpPr>
            <p:cNvPr id="1696" name="Google Shape;1696;p35"/>
            <p:cNvSpPr/>
            <p:nvPr/>
          </p:nvSpPr>
          <p:spPr>
            <a:xfrm>
              <a:off x="10121060" y="5330318"/>
              <a:ext cx="609193" cy="603711"/>
            </a:xfrm>
            <a:custGeom>
              <a:avLst/>
              <a:gdLst/>
              <a:ahLst/>
              <a:cxnLst/>
              <a:rect l="l" t="t" r="r" b="b"/>
              <a:pathLst>
                <a:path w="609193" h="603711" extrusionOk="0">
                  <a:moveTo>
                    <a:pt x="587181" y="133717"/>
                  </a:moveTo>
                  <a:lnTo>
                    <a:pt x="600269" y="133717"/>
                  </a:lnTo>
                  <a:cubicBezTo>
                    <a:pt x="605199" y="133717"/>
                    <a:pt x="609193" y="129722"/>
                    <a:pt x="609193" y="124793"/>
                  </a:cubicBezTo>
                  <a:lnTo>
                    <a:pt x="609193" y="20822"/>
                  </a:lnTo>
                  <a:cubicBezTo>
                    <a:pt x="609193" y="9341"/>
                    <a:pt x="599852" y="0"/>
                    <a:pt x="588371" y="0"/>
                  </a:cubicBezTo>
                  <a:lnTo>
                    <a:pt x="20822" y="0"/>
                  </a:lnTo>
                  <a:cubicBezTo>
                    <a:pt x="9341" y="0"/>
                    <a:pt x="0" y="9341"/>
                    <a:pt x="0" y="20822"/>
                  </a:cubicBezTo>
                  <a:lnTo>
                    <a:pt x="0" y="124794"/>
                  </a:lnTo>
                  <a:cubicBezTo>
                    <a:pt x="0" y="129724"/>
                    <a:pt x="3994" y="133718"/>
                    <a:pt x="8924" y="133718"/>
                  </a:cubicBezTo>
                  <a:lnTo>
                    <a:pt x="22012" y="133718"/>
                  </a:lnTo>
                  <a:cubicBezTo>
                    <a:pt x="26603" y="133718"/>
                    <a:pt x="30341" y="137455"/>
                    <a:pt x="30341" y="142047"/>
                  </a:cubicBezTo>
                  <a:cubicBezTo>
                    <a:pt x="30341" y="146638"/>
                    <a:pt x="26603" y="150375"/>
                    <a:pt x="22012" y="150375"/>
                  </a:cubicBezTo>
                  <a:lnTo>
                    <a:pt x="8924" y="150375"/>
                  </a:lnTo>
                  <a:cubicBezTo>
                    <a:pt x="3994" y="150375"/>
                    <a:pt x="0" y="154370"/>
                    <a:pt x="0" y="159299"/>
                  </a:cubicBezTo>
                  <a:lnTo>
                    <a:pt x="0" y="582889"/>
                  </a:lnTo>
                  <a:cubicBezTo>
                    <a:pt x="0" y="594370"/>
                    <a:pt x="9341" y="603711"/>
                    <a:pt x="20822" y="603711"/>
                  </a:cubicBezTo>
                  <a:lnTo>
                    <a:pt x="588371" y="603711"/>
                  </a:lnTo>
                  <a:cubicBezTo>
                    <a:pt x="599852" y="603711"/>
                    <a:pt x="609193" y="594370"/>
                    <a:pt x="609193" y="582889"/>
                  </a:cubicBezTo>
                  <a:lnTo>
                    <a:pt x="609193" y="159298"/>
                  </a:lnTo>
                  <a:cubicBezTo>
                    <a:pt x="609193" y="154369"/>
                    <a:pt x="605199" y="150374"/>
                    <a:pt x="600269" y="150374"/>
                  </a:cubicBezTo>
                  <a:lnTo>
                    <a:pt x="587181" y="150374"/>
                  </a:lnTo>
                  <a:cubicBezTo>
                    <a:pt x="582590" y="150374"/>
                    <a:pt x="578852" y="146637"/>
                    <a:pt x="578852" y="142045"/>
                  </a:cubicBezTo>
                  <a:cubicBezTo>
                    <a:pt x="578852" y="137454"/>
                    <a:pt x="582590" y="133717"/>
                    <a:pt x="587181" y="133717"/>
                  </a:cubicBezTo>
                  <a:close/>
                  <a:moveTo>
                    <a:pt x="178214" y="17847"/>
                  </a:moveTo>
                  <a:lnTo>
                    <a:pt x="222238" y="17847"/>
                  </a:lnTo>
                  <a:lnTo>
                    <a:pt x="222238" y="34973"/>
                  </a:lnTo>
                  <a:lnTo>
                    <a:pt x="178214" y="34973"/>
                  </a:lnTo>
                  <a:lnTo>
                    <a:pt x="178214" y="17847"/>
                  </a:lnTo>
                  <a:close/>
                  <a:moveTo>
                    <a:pt x="20822" y="585862"/>
                  </a:moveTo>
                  <a:cubicBezTo>
                    <a:pt x="19210" y="585862"/>
                    <a:pt x="17847" y="584500"/>
                    <a:pt x="17847" y="582887"/>
                  </a:cubicBezTo>
                  <a:lnTo>
                    <a:pt x="17847" y="550788"/>
                  </a:lnTo>
                  <a:lnTo>
                    <a:pt x="52922" y="585862"/>
                  </a:lnTo>
                  <a:lnTo>
                    <a:pt x="20822" y="585862"/>
                  </a:lnTo>
                  <a:close/>
                  <a:moveTo>
                    <a:pt x="587181" y="168222"/>
                  </a:moveTo>
                  <a:lnTo>
                    <a:pt x="591346" y="168222"/>
                  </a:lnTo>
                  <a:lnTo>
                    <a:pt x="591346" y="186080"/>
                  </a:lnTo>
                  <a:lnTo>
                    <a:pt x="577663" y="186080"/>
                  </a:lnTo>
                  <a:cubicBezTo>
                    <a:pt x="566182" y="186080"/>
                    <a:pt x="556841" y="195421"/>
                    <a:pt x="556841" y="206902"/>
                  </a:cubicBezTo>
                  <a:lnTo>
                    <a:pt x="556841" y="430717"/>
                  </a:lnTo>
                  <a:cubicBezTo>
                    <a:pt x="556841" y="435647"/>
                    <a:pt x="560835" y="439641"/>
                    <a:pt x="565764" y="439641"/>
                  </a:cubicBezTo>
                  <a:cubicBezTo>
                    <a:pt x="570694" y="439641"/>
                    <a:pt x="574688" y="435647"/>
                    <a:pt x="574688" y="430717"/>
                  </a:cubicBezTo>
                  <a:lnTo>
                    <a:pt x="574688" y="206901"/>
                  </a:lnTo>
                  <a:cubicBezTo>
                    <a:pt x="574688" y="205289"/>
                    <a:pt x="576050" y="203926"/>
                    <a:pt x="577663" y="203926"/>
                  </a:cubicBezTo>
                  <a:lnTo>
                    <a:pt x="591346" y="203926"/>
                  </a:lnTo>
                  <a:lnTo>
                    <a:pt x="591346" y="550167"/>
                  </a:lnTo>
                  <a:lnTo>
                    <a:pt x="577663" y="550167"/>
                  </a:lnTo>
                  <a:cubicBezTo>
                    <a:pt x="576050" y="550167"/>
                    <a:pt x="574688" y="548804"/>
                    <a:pt x="574688" y="547192"/>
                  </a:cubicBezTo>
                  <a:lnTo>
                    <a:pt x="574688" y="483070"/>
                  </a:lnTo>
                  <a:cubicBezTo>
                    <a:pt x="574688" y="478140"/>
                    <a:pt x="570694" y="474146"/>
                    <a:pt x="565764" y="474146"/>
                  </a:cubicBezTo>
                  <a:cubicBezTo>
                    <a:pt x="560835" y="474146"/>
                    <a:pt x="556841" y="478140"/>
                    <a:pt x="556841" y="483070"/>
                  </a:cubicBezTo>
                  <a:lnTo>
                    <a:pt x="556841" y="547192"/>
                  </a:lnTo>
                  <a:cubicBezTo>
                    <a:pt x="556841" y="558673"/>
                    <a:pt x="566182" y="568014"/>
                    <a:pt x="577663" y="568014"/>
                  </a:cubicBezTo>
                  <a:lnTo>
                    <a:pt x="591346" y="568014"/>
                  </a:lnTo>
                  <a:lnTo>
                    <a:pt x="591346" y="582887"/>
                  </a:lnTo>
                  <a:cubicBezTo>
                    <a:pt x="591346" y="584499"/>
                    <a:pt x="589983" y="585862"/>
                    <a:pt x="588371" y="585862"/>
                  </a:cubicBezTo>
                  <a:lnTo>
                    <a:pt x="495564" y="585862"/>
                  </a:lnTo>
                  <a:lnTo>
                    <a:pt x="495564" y="572179"/>
                  </a:lnTo>
                  <a:cubicBezTo>
                    <a:pt x="495564" y="560698"/>
                    <a:pt x="486223" y="551357"/>
                    <a:pt x="474742" y="551357"/>
                  </a:cubicBezTo>
                  <a:lnTo>
                    <a:pt x="281990" y="551357"/>
                  </a:lnTo>
                  <a:cubicBezTo>
                    <a:pt x="277060" y="551357"/>
                    <a:pt x="273066" y="555351"/>
                    <a:pt x="273066" y="560280"/>
                  </a:cubicBezTo>
                  <a:cubicBezTo>
                    <a:pt x="273066" y="565210"/>
                    <a:pt x="277060" y="569204"/>
                    <a:pt x="281990" y="569204"/>
                  </a:cubicBezTo>
                  <a:lnTo>
                    <a:pt x="474742" y="569204"/>
                  </a:lnTo>
                  <a:cubicBezTo>
                    <a:pt x="476354" y="569204"/>
                    <a:pt x="477717" y="570566"/>
                    <a:pt x="477717" y="572179"/>
                  </a:cubicBezTo>
                  <a:lnTo>
                    <a:pt x="477717" y="585862"/>
                  </a:lnTo>
                  <a:lnTo>
                    <a:pt x="131476" y="585862"/>
                  </a:lnTo>
                  <a:lnTo>
                    <a:pt x="131476" y="572179"/>
                  </a:lnTo>
                  <a:cubicBezTo>
                    <a:pt x="131476" y="570566"/>
                    <a:pt x="132839" y="569204"/>
                    <a:pt x="134451" y="569204"/>
                  </a:cubicBezTo>
                  <a:lnTo>
                    <a:pt x="228446" y="569204"/>
                  </a:lnTo>
                  <a:cubicBezTo>
                    <a:pt x="233376" y="569204"/>
                    <a:pt x="237370" y="565210"/>
                    <a:pt x="237370" y="560280"/>
                  </a:cubicBezTo>
                  <a:cubicBezTo>
                    <a:pt x="237370" y="555351"/>
                    <a:pt x="233376" y="551357"/>
                    <a:pt x="228446" y="551357"/>
                  </a:cubicBezTo>
                  <a:lnTo>
                    <a:pt x="134451" y="551357"/>
                  </a:lnTo>
                  <a:cubicBezTo>
                    <a:pt x="122970" y="551357"/>
                    <a:pt x="113629" y="560698"/>
                    <a:pt x="113629" y="572179"/>
                  </a:cubicBezTo>
                  <a:lnTo>
                    <a:pt x="113629" y="585862"/>
                  </a:lnTo>
                  <a:lnTo>
                    <a:pt x="78164" y="585862"/>
                  </a:lnTo>
                  <a:lnTo>
                    <a:pt x="17847" y="525547"/>
                  </a:lnTo>
                  <a:lnTo>
                    <a:pt x="17847" y="168222"/>
                  </a:lnTo>
                  <a:lnTo>
                    <a:pt x="22012" y="168222"/>
                  </a:lnTo>
                  <a:cubicBezTo>
                    <a:pt x="36446" y="168222"/>
                    <a:pt x="48188" y="156479"/>
                    <a:pt x="48188" y="142045"/>
                  </a:cubicBezTo>
                  <a:cubicBezTo>
                    <a:pt x="48188" y="127612"/>
                    <a:pt x="36446" y="115869"/>
                    <a:pt x="22012" y="115869"/>
                  </a:cubicBezTo>
                  <a:lnTo>
                    <a:pt x="17847" y="115869"/>
                  </a:lnTo>
                  <a:lnTo>
                    <a:pt x="17847" y="20822"/>
                  </a:lnTo>
                  <a:cubicBezTo>
                    <a:pt x="17847" y="19210"/>
                    <a:pt x="19210" y="17847"/>
                    <a:pt x="20822" y="17847"/>
                  </a:cubicBezTo>
                  <a:lnTo>
                    <a:pt x="160367" y="17847"/>
                  </a:lnTo>
                  <a:lnTo>
                    <a:pt x="160367" y="37947"/>
                  </a:lnTo>
                  <a:cubicBezTo>
                    <a:pt x="160367" y="46149"/>
                    <a:pt x="167038" y="52820"/>
                    <a:pt x="175239" y="52820"/>
                  </a:cubicBezTo>
                  <a:lnTo>
                    <a:pt x="225212" y="52820"/>
                  </a:lnTo>
                  <a:cubicBezTo>
                    <a:pt x="233414" y="52820"/>
                    <a:pt x="240085" y="46149"/>
                    <a:pt x="240085" y="37947"/>
                  </a:cubicBezTo>
                  <a:lnTo>
                    <a:pt x="240085" y="17847"/>
                  </a:lnTo>
                  <a:lnTo>
                    <a:pt x="588371" y="17847"/>
                  </a:lnTo>
                  <a:cubicBezTo>
                    <a:pt x="589983" y="17847"/>
                    <a:pt x="591346" y="19210"/>
                    <a:pt x="591346" y="20822"/>
                  </a:cubicBezTo>
                  <a:lnTo>
                    <a:pt x="591346" y="115870"/>
                  </a:lnTo>
                  <a:lnTo>
                    <a:pt x="587181" y="115870"/>
                  </a:lnTo>
                  <a:cubicBezTo>
                    <a:pt x="572747" y="115870"/>
                    <a:pt x="561005" y="127613"/>
                    <a:pt x="561005" y="142047"/>
                  </a:cubicBezTo>
                  <a:cubicBezTo>
                    <a:pt x="561005" y="156478"/>
                    <a:pt x="572747" y="168222"/>
                    <a:pt x="587181" y="1682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35"/>
            <p:cNvSpPr/>
            <p:nvPr/>
          </p:nvSpPr>
          <p:spPr>
            <a:xfrm>
              <a:off x="10198206" y="5404723"/>
              <a:ext cx="454899" cy="454894"/>
            </a:xfrm>
            <a:custGeom>
              <a:avLst/>
              <a:gdLst/>
              <a:ahLst/>
              <a:cxnLst/>
              <a:rect l="l" t="t" r="r" b="b"/>
              <a:pathLst>
                <a:path w="454899" h="454894" extrusionOk="0">
                  <a:moveTo>
                    <a:pt x="445972" y="106555"/>
                  </a:moveTo>
                  <a:cubicBezTo>
                    <a:pt x="450902" y="106555"/>
                    <a:pt x="454896" y="102561"/>
                    <a:pt x="454896" y="97632"/>
                  </a:cubicBezTo>
                  <a:cubicBezTo>
                    <a:pt x="454896" y="92702"/>
                    <a:pt x="450902" y="88708"/>
                    <a:pt x="445972" y="88708"/>
                  </a:cubicBezTo>
                  <a:lnTo>
                    <a:pt x="426146" y="88708"/>
                  </a:lnTo>
                  <a:lnTo>
                    <a:pt x="426146" y="80592"/>
                  </a:lnTo>
                  <a:lnTo>
                    <a:pt x="445976" y="80592"/>
                  </a:lnTo>
                  <a:lnTo>
                    <a:pt x="445976" y="80590"/>
                  </a:lnTo>
                  <a:cubicBezTo>
                    <a:pt x="450905" y="80590"/>
                    <a:pt x="454899" y="76595"/>
                    <a:pt x="454899" y="71666"/>
                  </a:cubicBezTo>
                  <a:cubicBezTo>
                    <a:pt x="454899" y="66736"/>
                    <a:pt x="450905" y="62742"/>
                    <a:pt x="445976" y="62742"/>
                  </a:cubicBezTo>
                  <a:lnTo>
                    <a:pt x="426150" y="62742"/>
                  </a:lnTo>
                  <a:lnTo>
                    <a:pt x="426150" y="52739"/>
                  </a:lnTo>
                  <a:cubicBezTo>
                    <a:pt x="426150" y="41259"/>
                    <a:pt x="416809" y="31917"/>
                    <a:pt x="405328" y="31917"/>
                  </a:cubicBezTo>
                  <a:lnTo>
                    <a:pt x="392156" y="31917"/>
                  </a:lnTo>
                  <a:lnTo>
                    <a:pt x="392156" y="8924"/>
                  </a:lnTo>
                  <a:cubicBezTo>
                    <a:pt x="392156" y="3994"/>
                    <a:pt x="388162" y="0"/>
                    <a:pt x="383232" y="0"/>
                  </a:cubicBezTo>
                  <a:cubicBezTo>
                    <a:pt x="378303" y="0"/>
                    <a:pt x="374309" y="3994"/>
                    <a:pt x="374309" y="8924"/>
                  </a:cubicBezTo>
                  <a:lnTo>
                    <a:pt x="374309" y="31918"/>
                  </a:lnTo>
                  <a:lnTo>
                    <a:pt x="366194" y="31918"/>
                  </a:lnTo>
                  <a:lnTo>
                    <a:pt x="366194" y="8924"/>
                  </a:lnTo>
                  <a:cubicBezTo>
                    <a:pt x="366194" y="3994"/>
                    <a:pt x="362200" y="0"/>
                    <a:pt x="357270" y="0"/>
                  </a:cubicBezTo>
                  <a:cubicBezTo>
                    <a:pt x="352341" y="0"/>
                    <a:pt x="348347" y="3994"/>
                    <a:pt x="348347" y="8924"/>
                  </a:cubicBezTo>
                  <a:lnTo>
                    <a:pt x="348347" y="31918"/>
                  </a:lnTo>
                  <a:lnTo>
                    <a:pt x="340231" y="31918"/>
                  </a:lnTo>
                  <a:lnTo>
                    <a:pt x="340231" y="8924"/>
                  </a:lnTo>
                  <a:cubicBezTo>
                    <a:pt x="340231" y="3994"/>
                    <a:pt x="336236" y="0"/>
                    <a:pt x="331307" y="0"/>
                  </a:cubicBezTo>
                  <a:cubicBezTo>
                    <a:pt x="326378" y="0"/>
                    <a:pt x="322383" y="3994"/>
                    <a:pt x="322383" y="8924"/>
                  </a:cubicBezTo>
                  <a:lnTo>
                    <a:pt x="322383" y="31918"/>
                  </a:lnTo>
                  <a:lnTo>
                    <a:pt x="314266" y="31918"/>
                  </a:lnTo>
                  <a:lnTo>
                    <a:pt x="314266" y="8924"/>
                  </a:lnTo>
                  <a:cubicBezTo>
                    <a:pt x="314266" y="3994"/>
                    <a:pt x="310272" y="0"/>
                    <a:pt x="305343" y="0"/>
                  </a:cubicBezTo>
                  <a:cubicBezTo>
                    <a:pt x="300413" y="0"/>
                    <a:pt x="296419" y="3994"/>
                    <a:pt x="296419" y="8924"/>
                  </a:cubicBezTo>
                  <a:lnTo>
                    <a:pt x="296419" y="31918"/>
                  </a:lnTo>
                  <a:lnTo>
                    <a:pt x="288304" y="31918"/>
                  </a:lnTo>
                  <a:lnTo>
                    <a:pt x="288304" y="8924"/>
                  </a:lnTo>
                  <a:cubicBezTo>
                    <a:pt x="288304" y="3994"/>
                    <a:pt x="284310" y="0"/>
                    <a:pt x="279380" y="0"/>
                  </a:cubicBezTo>
                  <a:cubicBezTo>
                    <a:pt x="274451" y="0"/>
                    <a:pt x="270457" y="3994"/>
                    <a:pt x="270457" y="8924"/>
                  </a:cubicBezTo>
                  <a:lnTo>
                    <a:pt x="270457" y="31918"/>
                  </a:lnTo>
                  <a:lnTo>
                    <a:pt x="262340" y="31918"/>
                  </a:lnTo>
                  <a:lnTo>
                    <a:pt x="262340" y="8924"/>
                  </a:lnTo>
                  <a:cubicBezTo>
                    <a:pt x="262340" y="3994"/>
                    <a:pt x="258345" y="0"/>
                    <a:pt x="253416" y="0"/>
                  </a:cubicBezTo>
                  <a:cubicBezTo>
                    <a:pt x="248486" y="0"/>
                    <a:pt x="244492" y="3994"/>
                    <a:pt x="244492" y="8924"/>
                  </a:cubicBezTo>
                  <a:lnTo>
                    <a:pt x="244492" y="31918"/>
                  </a:lnTo>
                  <a:lnTo>
                    <a:pt x="236374" y="31918"/>
                  </a:lnTo>
                  <a:lnTo>
                    <a:pt x="236374" y="8924"/>
                  </a:lnTo>
                  <a:cubicBezTo>
                    <a:pt x="236374" y="3994"/>
                    <a:pt x="232380" y="0"/>
                    <a:pt x="227450" y="0"/>
                  </a:cubicBezTo>
                  <a:cubicBezTo>
                    <a:pt x="222521" y="0"/>
                    <a:pt x="218527" y="3994"/>
                    <a:pt x="218527" y="8924"/>
                  </a:cubicBezTo>
                  <a:lnTo>
                    <a:pt x="218527" y="31918"/>
                  </a:lnTo>
                  <a:lnTo>
                    <a:pt x="210411" y="31918"/>
                  </a:lnTo>
                  <a:lnTo>
                    <a:pt x="210411" y="8924"/>
                  </a:lnTo>
                  <a:cubicBezTo>
                    <a:pt x="210411" y="3994"/>
                    <a:pt x="206416" y="0"/>
                    <a:pt x="201487" y="0"/>
                  </a:cubicBezTo>
                  <a:cubicBezTo>
                    <a:pt x="196558" y="0"/>
                    <a:pt x="192563" y="3994"/>
                    <a:pt x="192563" y="8924"/>
                  </a:cubicBezTo>
                  <a:lnTo>
                    <a:pt x="192563" y="31918"/>
                  </a:lnTo>
                  <a:lnTo>
                    <a:pt x="184447" y="31918"/>
                  </a:lnTo>
                  <a:lnTo>
                    <a:pt x="184447" y="8924"/>
                  </a:lnTo>
                  <a:cubicBezTo>
                    <a:pt x="184447" y="3994"/>
                    <a:pt x="180453" y="0"/>
                    <a:pt x="175524" y="0"/>
                  </a:cubicBezTo>
                  <a:cubicBezTo>
                    <a:pt x="170594" y="0"/>
                    <a:pt x="166600" y="3994"/>
                    <a:pt x="166600" y="8924"/>
                  </a:cubicBezTo>
                  <a:lnTo>
                    <a:pt x="166600" y="31918"/>
                  </a:lnTo>
                  <a:lnTo>
                    <a:pt x="158483" y="31918"/>
                  </a:lnTo>
                  <a:lnTo>
                    <a:pt x="158483" y="8924"/>
                  </a:lnTo>
                  <a:cubicBezTo>
                    <a:pt x="158483" y="3994"/>
                    <a:pt x="154489" y="0"/>
                    <a:pt x="149559" y="0"/>
                  </a:cubicBezTo>
                  <a:cubicBezTo>
                    <a:pt x="144630" y="0"/>
                    <a:pt x="140636" y="3994"/>
                    <a:pt x="140636" y="8924"/>
                  </a:cubicBezTo>
                  <a:lnTo>
                    <a:pt x="140636" y="31918"/>
                  </a:lnTo>
                  <a:lnTo>
                    <a:pt x="132521" y="31918"/>
                  </a:lnTo>
                  <a:lnTo>
                    <a:pt x="132521" y="8924"/>
                  </a:lnTo>
                  <a:cubicBezTo>
                    <a:pt x="132521" y="3994"/>
                    <a:pt x="128527" y="0"/>
                    <a:pt x="123597" y="0"/>
                  </a:cubicBezTo>
                  <a:cubicBezTo>
                    <a:pt x="118668" y="0"/>
                    <a:pt x="114673" y="3994"/>
                    <a:pt x="114673" y="8924"/>
                  </a:cubicBezTo>
                  <a:lnTo>
                    <a:pt x="114673" y="31918"/>
                  </a:lnTo>
                  <a:lnTo>
                    <a:pt x="106556" y="31918"/>
                  </a:lnTo>
                  <a:lnTo>
                    <a:pt x="106556" y="8924"/>
                  </a:lnTo>
                  <a:cubicBezTo>
                    <a:pt x="106556" y="3994"/>
                    <a:pt x="102562" y="0"/>
                    <a:pt x="97633" y="0"/>
                  </a:cubicBezTo>
                  <a:cubicBezTo>
                    <a:pt x="92703" y="0"/>
                    <a:pt x="88709" y="3994"/>
                    <a:pt x="88709" y="8924"/>
                  </a:cubicBezTo>
                  <a:lnTo>
                    <a:pt x="88709" y="31918"/>
                  </a:lnTo>
                  <a:lnTo>
                    <a:pt x="80593" y="31918"/>
                  </a:lnTo>
                  <a:lnTo>
                    <a:pt x="80593" y="8924"/>
                  </a:lnTo>
                  <a:cubicBezTo>
                    <a:pt x="80593" y="3994"/>
                    <a:pt x="76599" y="0"/>
                    <a:pt x="71669" y="0"/>
                  </a:cubicBezTo>
                  <a:cubicBezTo>
                    <a:pt x="66740" y="0"/>
                    <a:pt x="62746" y="3994"/>
                    <a:pt x="62746" y="8924"/>
                  </a:cubicBezTo>
                  <a:lnTo>
                    <a:pt x="62746" y="31918"/>
                  </a:lnTo>
                  <a:lnTo>
                    <a:pt x="52417" y="31918"/>
                  </a:lnTo>
                  <a:cubicBezTo>
                    <a:pt x="40936" y="31918"/>
                    <a:pt x="31595" y="41260"/>
                    <a:pt x="31595" y="52740"/>
                  </a:cubicBezTo>
                  <a:lnTo>
                    <a:pt x="31595" y="62743"/>
                  </a:lnTo>
                  <a:lnTo>
                    <a:pt x="8924" y="62743"/>
                  </a:lnTo>
                  <a:cubicBezTo>
                    <a:pt x="3994" y="62743"/>
                    <a:pt x="0" y="66738"/>
                    <a:pt x="0" y="71667"/>
                  </a:cubicBezTo>
                  <a:cubicBezTo>
                    <a:pt x="0" y="76597"/>
                    <a:pt x="3994" y="80591"/>
                    <a:pt x="8924" y="80591"/>
                  </a:cubicBezTo>
                  <a:lnTo>
                    <a:pt x="31594" y="80591"/>
                  </a:lnTo>
                  <a:lnTo>
                    <a:pt x="31594" y="88705"/>
                  </a:lnTo>
                  <a:lnTo>
                    <a:pt x="8924" y="88705"/>
                  </a:lnTo>
                  <a:cubicBezTo>
                    <a:pt x="3994" y="88705"/>
                    <a:pt x="0" y="92700"/>
                    <a:pt x="0" y="97629"/>
                  </a:cubicBezTo>
                  <a:cubicBezTo>
                    <a:pt x="0" y="102559"/>
                    <a:pt x="3994" y="106553"/>
                    <a:pt x="8924" y="106553"/>
                  </a:cubicBezTo>
                  <a:lnTo>
                    <a:pt x="31594" y="106553"/>
                  </a:lnTo>
                  <a:lnTo>
                    <a:pt x="31594" y="114669"/>
                  </a:lnTo>
                  <a:lnTo>
                    <a:pt x="8924" y="114669"/>
                  </a:lnTo>
                  <a:cubicBezTo>
                    <a:pt x="3994" y="114669"/>
                    <a:pt x="0" y="118663"/>
                    <a:pt x="0" y="123592"/>
                  </a:cubicBezTo>
                  <a:cubicBezTo>
                    <a:pt x="0" y="128522"/>
                    <a:pt x="3994" y="132516"/>
                    <a:pt x="8924" y="132516"/>
                  </a:cubicBezTo>
                  <a:lnTo>
                    <a:pt x="31594" y="132516"/>
                  </a:lnTo>
                  <a:lnTo>
                    <a:pt x="31594" y="140633"/>
                  </a:lnTo>
                  <a:lnTo>
                    <a:pt x="8924" y="140633"/>
                  </a:lnTo>
                  <a:cubicBezTo>
                    <a:pt x="3994" y="140633"/>
                    <a:pt x="0" y="144627"/>
                    <a:pt x="0" y="149557"/>
                  </a:cubicBezTo>
                  <a:cubicBezTo>
                    <a:pt x="0" y="154486"/>
                    <a:pt x="3994" y="158481"/>
                    <a:pt x="8924" y="158481"/>
                  </a:cubicBezTo>
                  <a:lnTo>
                    <a:pt x="31594" y="158481"/>
                  </a:lnTo>
                  <a:lnTo>
                    <a:pt x="31594" y="166595"/>
                  </a:lnTo>
                  <a:lnTo>
                    <a:pt x="8924" y="166595"/>
                  </a:lnTo>
                  <a:cubicBezTo>
                    <a:pt x="3994" y="166595"/>
                    <a:pt x="0" y="170590"/>
                    <a:pt x="0" y="175519"/>
                  </a:cubicBezTo>
                  <a:cubicBezTo>
                    <a:pt x="0" y="180448"/>
                    <a:pt x="3994" y="184443"/>
                    <a:pt x="8924" y="184443"/>
                  </a:cubicBezTo>
                  <a:lnTo>
                    <a:pt x="31594" y="184443"/>
                  </a:lnTo>
                  <a:lnTo>
                    <a:pt x="31594" y="192560"/>
                  </a:lnTo>
                  <a:lnTo>
                    <a:pt x="8924" y="192560"/>
                  </a:lnTo>
                  <a:cubicBezTo>
                    <a:pt x="3994" y="192560"/>
                    <a:pt x="0" y="196554"/>
                    <a:pt x="0" y="201483"/>
                  </a:cubicBezTo>
                  <a:cubicBezTo>
                    <a:pt x="0" y="206413"/>
                    <a:pt x="3994" y="210407"/>
                    <a:pt x="8924" y="210407"/>
                  </a:cubicBezTo>
                  <a:lnTo>
                    <a:pt x="31594" y="210407"/>
                  </a:lnTo>
                  <a:lnTo>
                    <a:pt x="31594" y="218523"/>
                  </a:lnTo>
                  <a:lnTo>
                    <a:pt x="8924" y="218523"/>
                  </a:lnTo>
                  <a:cubicBezTo>
                    <a:pt x="3994" y="218523"/>
                    <a:pt x="0" y="222517"/>
                    <a:pt x="0" y="227447"/>
                  </a:cubicBezTo>
                  <a:cubicBezTo>
                    <a:pt x="0" y="232376"/>
                    <a:pt x="3994" y="236370"/>
                    <a:pt x="8924" y="236370"/>
                  </a:cubicBezTo>
                  <a:lnTo>
                    <a:pt x="31594" y="236370"/>
                  </a:lnTo>
                  <a:lnTo>
                    <a:pt x="31594" y="244486"/>
                  </a:lnTo>
                  <a:lnTo>
                    <a:pt x="8924" y="244486"/>
                  </a:lnTo>
                  <a:cubicBezTo>
                    <a:pt x="3994" y="244486"/>
                    <a:pt x="0" y="248481"/>
                    <a:pt x="0" y="253410"/>
                  </a:cubicBezTo>
                  <a:cubicBezTo>
                    <a:pt x="0" y="258339"/>
                    <a:pt x="3994" y="262334"/>
                    <a:pt x="8924" y="262334"/>
                  </a:cubicBezTo>
                  <a:lnTo>
                    <a:pt x="31594" y="262334"/>
                  </a:lnTo>
                  <a:lnTo>
                    <a:pt x="31594" y="270450"/>
                  </a:lnTo>
                  <a:lnTo>
                    <a:pt x="8924" y="270450"/>
                  </a:lnTo>
                  <a:cubicBezTo>
                    <a:pt x="3994" y="270450"/>
                    <a:pt x="0" y="274444"/>
                    <a:pt x="0" y="279373"/>
                  </a:cubicBezTo>
                  <a:cubicBezTo>
                    <a:pt x="0" y="284303"/>
                    <a:pt x="3994" y="288297"/>
                    <a:pt x="8924" y="288297"/>
                  </a:cubicBezTo>
                  <a:lnTo>
                    <a:pt x="31594" y="288297"/>
                  </a:lnTo>
                  <a:lnTo>
                    <a:pt x="31594" y="296414"/>
                  </a:lnTo>
                  <a:lnTo>
                    <a:pt x="8924" y="296414"/>
                  </a:lnTo>
                  <a:cubicBezTo>
                    <a:pt x="3994" y="296414"/>
                    <a:pt x="0" y="300408"/>
                    <a:pt x="0" y="305338"/>
                  </a:cubicBezTo>
                  <a:cubicBezTo>
                    <a:pt x="0" y="310267"/>
                    <a:pt x="3994" y="314262"/>
                    <a:pt x="8924" y="314262"/>
                  </a:cubicBezTo>
                  <a:lnTo>
                    <a:pt x="31594" y="314262"/>
                  </a:lnTo>
                  <a:lnTo>
                    <a:pt x="31594" y="322376"/>
                  </a:lnTo>
                  <a:lnTo>
                    <a:pt x="8924" y="322376"/>
                  </a:lnTo>
                  <a:cubicBezTo>
                    <a:pt x="3994" y="322376"/>
                    <a:pt x="0" y="326370"/>
                    <a:pt x="0" y="331300"/>
                  </a:cubicBezTo>
                  <a:cubicBezTo>
                    <a:pt x="0" y="336228"/>
                    <a:pt x="3994" y="340224"/>
                    <a:pt x="8924" y="340224"/>
                  </a:cubicBezTo>
                  <a:lnTo>
                    <a:pt x="31594" y="340224"/>
                  </a:lnTo>
                  <a:lnTo>
                    <a:pt x="31594" y="348341"/>
                  </a:lnTo>
                  <a:lnTo>
                    <a:pt x="8924" y="348341"/>
                  </a:lnTo>
                  <a:cubicBezTo>
                    <a:pt x="3994" y="348341"/>
                    <a:pt x="0" y="352335"/>
                    <a:pt x="0" y="357264"/>
                  </a:cubicBezTo>
                  <a:cubicBezTo>
                    <a:pt x="0" y="362194"/>
                    <a:pt x="3994" y="366188"/>
                    <a:pt x="8924" y="366188"/>
                  </a:cubicBezTo>
                  <a:lnTo>
                    <a:pt x="31594" y="366188"/>
                  </a:lnTo>
                  <a:lnTo>
                    <a:pt x="31594" y="374304"/>
                  </a:lnTo>
                  <a:lnTo>
                    <a:pt x="8924" y="374304"/>
                  </a:lnTo>
                  <a:cubicBezTo>
                    <a:pt x="3994" y="374304"/>
                    <a:pt x="0" y="378298"/>
                    <a:pt x="0" y="383228"/>
                  </a:cubicBezTo>
                  <a:cubicBezTo>
                    <a:pt x="0" y="388157"/>
                    <a:pt x="3994" y="392151"/>
                    <a:pt x="8924" y="392151"/>
                  </a:cubicBezTo>
                  <a:lnTo>
                    <a:pt x="31594" y="392151"/>
                  </a:lnTo>
                  <a:lnTo>
                    <a:pt x="31594" y="402155"/>
                  </a:lnTo>
                  <a:cubicBezTo>
                    <a:pt x="31594" y="413636"/>
                    <a:pt x="40935" y="422977"/>
                    <a:pt x="52416" y="422977"/>
                  </a:cubicBezTo>
                  <a:lnTo>
                    <a:pt x="62745" y="422977"/>
                  </a:lnTo>
                  <a:lnTo>
                    <a:pt x="62745" y="445971"/>
                  </a:lnTo>
                  <a:cubicBezTo>
                    <a:pt x="62745" y="450900"/>
                    <a:pt x="66739" y="454895"/>
                    <a:pt x="71668" y="454895"/>
                  </a:cubicBezTo>
                  <a:cubicBezTo>
                    <a:pt x="76598" y="454895"/>
                    <a:pt x="80592" y="450900"/>
                    <a:pt x="80592" y="445971"/>
                  </a:cubicBezTo>
                  <a:lnTo>
                    <a:pt x="80592" y="422977"/>
                  </a:lnTo>
                  <a:lnTo>
                    <a:pt x="88707" y="422977"/>
                  </a:lnTo>
                  <a:lnTo>
                    <a:pt x="88707" y="445971"/>
                  </a:lnTo>
                  <a:cubicBezTo>
                    <a:pt x="88707" y="450900"/>
                    <a:pt x="92701" y="454895"/>
                    <a:pt x="97630" y="454895"/>
                  </a:cubicBezTo>
                  <a:cubicBezTo>
                    <a:pt x="102560" y="454895"/>
                    <a:pt x="106554" y="450900"/>
                    <a:pt x="106554" y="445971"/>
                  </a:cubicBezTo>
                  <a:lnTo>
                    <a:pt x="106554" y="422977"/>
                  </a:lnTo>
                  <a:lnTo>
                    <a:pt x="114670" y="422977"/>
                  </a:lnTo>
                  <a:lnTo>
                    <a:pt x="114670" y="445971"/>
                  </a:lnTo>
                  <a:cubicBezTo>
                    <a:pt x="114670" y="450900"/>
                    <a:pt x="118664" y="454895"/>
                    <a:pt x="123594" y="454895"/>
                  </a:cubicBezTo>
                  <a:cubicBezTo>
                    <a:pt x="128523" y="454895"/>
                    <a:pt x="132517" y="450900"/>
                    <a:pt x="132517" y="445971"/>
                  </a:cubicBezTo>
                  <a:lnTo>
                    <a:pt x="132517" y="422977"/>
                  </a:lnTo>
                  <a:lnTo>
                    <a:pt x="140634" y="422977"/>
                  </a:lnTo>
                  <a:lnTo>
                    <a:pt x="140634" y="445971"/>
                  </a:lnTo>
                  <a:cubicBezTo>
                    <a:pt x="140634" y="450900"/>
                    <a:pt x="144629" y="454895"/>
                    <a:pt x="149558" y="454895"/>
                  </a:cubicBezTo>
                  <a:cubicBezTo>
                    <a:pt x="154488" y="454895"/>
                    <a:pt x="158482" y="450900"/>
                    <a:pt x="158482" y="445971"/>
                  </a:cubicBezTo>
                  <a:lnTo>
                    <a:pt x="158482" y="422977"/>
                  </a:lnTo>
                  <a:lnTo>
                    <a:pt x="166596" y="422977"/>
                  </a:lnTo>
                  <a:lnTo>
                    <a:pt x="166596" y="445971"/>
                  </a:lnTo>
                  <a:cubicBezTo>
                    <a:pt x="166596" y="450900"/>
                    <a:pt x="170591" y="454895"/>
                    <a:pt x="175520" y="454895"/>
                  </a:cubicBezTo>
                  <a:cubicBezTo>
                    <a:pt x="180450" y="454895"/>
                    <a:pt x="184444" y="450900"/>
                    <a:pt x="184444" y="445971"/>
                  </a:cubicBezTo>
                  <a:lnTo>
                    <a:pt x="184444" y="422977"/>
                  </a:lnTo>
                  <a:lnTo>
                    <a:pt x="192561" y="422977"/>
                  </a:lnTo>
                  <a:lnTo>
                    <a:pt x="192561" y="445971"/>
                  </a:lnTo>
                  <a:cubicBezTo>
                    <a:pt x="192561" y="450900"/>
                    <a:pt x="196555" y="454895"/>
                    <a:pt x="201485" y="454895"/>
                  </a:cubicBezTo>
                  <a:cubicBezTo>
                    <a:pt x="206414" y="454895"/>
                    <a:pt x="210408" y="450900"/>
                    <a:pt x="210408" y="445971"/>
                  </a:cubicBezTo>
                  <a:lnTo>
                    <a:pt x="210408" y="422977"/>
                  </a:lnTo>
                  <a:lnTo>
                    <a:pt x="218524" y="422977"/>
                  </a:lnTo>
                  <a:lnTo>
                    <a:pt x="218524" y="445971"/>
                  </a:lnTo>
                  <a:cubicBezTo>
                    <a:pt x="218524" y="450900"/>
                    <a:pt x="222518" y="454895"/>
                    <a:pt x="227448" y="454895"/>
                  </a:cubicBezTo>
                  <a:cubicBezTo>
                    <a:pt x="232377" y="454895"/>
                    <a:pt x="236372" y="450900"/>
                    <a:pt x="236372" y="445971"/>
                  </a:cubicBezTo>
                  <a:lnTo>
                    <a:pt x="236372" y="422977"/>
                  </a:lnTo>
                  <a:lnTo>
                    <a:pt x="244487" y="422977"/>
                  </a:lnTo>
                  <a:lnTo>
                    <a:pt x="244487" y="445971"/>
                  </a:lnTo>
                  <a:cubicBezTo>
                    <a:pt x="244487" y="450900"/>
                    <a:pt x="248482" y="454895"/>
                    <a:pt x="253411" y="454895"/>
                  </a:cubicBezTo>
                  <a:cubicBezTo>
                    <a:pt x="258341" y="454895"/>
                    <a:pt x="262335" y="450900"/>
                    <a:pt x="262335" y="445971"/>
                  </a:cubicBezTo>
                  <a:lnTo>
                    <a:pt x="262335" y="422977"/>
                  </a:lnTo>
                  <a:lnTo>
                    <a:pt x="270451" y="422977"/>
                  </a:lnTo>
                  <a:lnTo>
                    <a:pt x="270451" y="445971"/>
                  </a:lnTo>
                  <a:cubicBezTo>
                    <a:pt x="270451" y="450900"/>
                    <a:pt x="274445" y="454895"/>
                    <a:pt x="279375" y="454895"/>
                  </a:cubicBezTo>
                  <a:cubicBezTo>
                    <a:pt x="284304" y="454895"/>
                    <a:pt x="288298" y="450900"/>
                    <a:pt x="288298" y="445971"/>
                  </a:cubicBezTo>
                  <a:lnTo>
                    <a:pt x="288298" y="422977"/>
                  </a:lnTo>
                  <a:lnTo>
                    <a:pt x="296415" y="422977"/>
                  </a:lnTo>
                  <a:lnTo>
                    <a:pt x="296415" y="445971"/>
                  </a:lnTo>
                  <a:cubicBezTo>
                    <a:pt x="296415" y="450900"/>
                    <a:pt x="300410" y="454895"/>
                    <a:pt x="305339" y="454895"/>
                  </a:cubicBezTo>
                  <a:cubicBezTo>
                    <a:pt x="310268" y="454895"/>
                    <a:pt x="314263" y="450900"/>
                    <a:pt x="314263" y="445971"/>
                  </a:cubicBezTo>
                  <a:lnTo>
                    <a:pt x="314263" y="422977"/>
                  </a:lnTo>
                  <a:lnTo>
                    <a:pt x="322377" y="422977"/>
                  </a:lnTo>
                  <a:lnTo>
                    <a:pt x="322377" y="445971"/>
                  </a:lnTo>
                  <a:cubicBezTo>
                    <a:pt x="322377" y="450900"/>
                    <a:pt x="326372" y="454895"/>
                    <a:pt x="331301" y="454895"/>
                  </a:cubicBezTo>
                  <a:cubicBezTo>
                    <a:pt x="336231" y="454895"/>
                    <a:pt x="340225" y="450900"/>
                    <a:pt x="340225" y="445971"/>
                  </a:cubicBezTo>
                  <a:lnTo>
                    <a:pt x="340225" y="422977"/>
                  </a:lnTo>
                  <a:lnTo>
                    <a:pt x="348342" y="422977"/>
                  </a:lnTo>
                  <a:lnTo>
                    <a:pt x="348342" y="445971"/>
                  </a:lnTo>
                  <a:cubicBezTo>
                    <a:pt x="348342" y="450900"/>
                    <a:pt x="352336" y="454895"/>
                    <a:pt x="357266" y="454895"/>
                  </a:cubicBezTo>
                  <a:cubicBezTo>
                    <a:pt x="362195" y="454895"/>
                    <a:pt x="366189" y="450900"/>
                    <a:pt x="366189" y="445971"/>
                  </a:cubicBezTo>
                  <a:lnTo>
                    <a:pt x="366189" y="422977"/>
                  </a:lnTo>
                  <a:lnTo>
                    <a:pt x="374305" y="422977"/>
                  </a:lnTo>
                  <a:lnTo>
                    <a:pt x="374305" y="445971"/>
                  </a:lnTo>
                  <a:cubicBezTo>
                    <a:pt x="374305" y="450900"/>
                    <a:pt x="378299" y="454895"/>
                    <a:pt x="383229" y="454895"/>
                  </a:cubicBezTo>
                  <a:cubicBezTo>
                    <a:pt x="388158" y="454895"/>
                    <a:pt x="392153" y="450900"/>
                    <a:pt x="392153" y="445971"/>
                  </a:cubicBezTo>
                  <a:lnTo>
                    <a:pt x="392153" y="422977"/>
                  </a:lnTo>
                  <a:lnTo>
                    <a:pt x="405324" y="422977"/>
                  </a:lnTo>
                  <a:cubicBezTo>
                    <a:pt x="416806" y="422977"/>
                    <a:pt x="426146" y="413636"/>
                    <a:pt x="426146" y="402155"/>
                  </a:cubicBezTo>
                  <a:lnTo>
                    <a:pt x="426146" y="392151"/>
                  </a:lnTo>
                  <a:lnTo>
                    <a:pt x="445972" y="392151"/>
                  </a:lnTo>
                  <a:cubicBezTo>
                    <a:pt x="450902" y="392151"/>
                    <a:pt x="454896" y="388157"/>
                    <a:pt x="454896" y="383228"/>
                  </a:cubicBezTo>
                  <a:cubicBezTo>
                    <a:pt x="454896" y="378298"/>
                    <a:pt x="450902" y="374304"/>
                    <a:pt x="445972" y="374304"/>
                  </a:cubicBezTo>
                  <a:lnTo>
                    <a:pt x="426146" y="374304"/>
                  </a:lnTo>
                  <a:lnTo>
                    <a:pt x="426146" y="366189"/>
                  </a:lnTo>
                  <a:lnTo>
                    <a:pt x="445972" y="366189"/>
                  </a:lnTo>
                  <a:cubicBezTo>
                    <a:pt x="450902" y="366189"/>
                    <a:pt x="454896" y="362195"/>
                    <a:pt x="454896" y="357266"/>
                  </a:cubicBezTo>
                  <a:cubicBezTo>
                    <a:pt x="454896" y="352336"/>
                    <a:pt x="450902" y="348342"/>
                    <a:pt x="445972" y="348342"/>
                  </a:cubicBezTo>
                  <a:lnTo>
                    <a:pt x="426146" y="348342"/>
                  </a:lnTo>
                  <a:lnTo>
                    <a:pt x="426146" y="340226"/>
                  </a:lnTo>
                  <a:lnTo>
                    <a:pt x="445972" y="340226"/>
                  </a:lnTo>
                  <a:cubicBezTo>
                    <a:pt x="450902" y="340226"/>
                    <a:pt x="454896" y="336232"/>
                    <a:pt x="454896" y="331302"/>
                  </a:cubicBezTo>
                  <a:cubicBezTo>
                    <a:pt x="454896" y="326373"/>
                    <a:pt x="450902" y="322379"/>
                    <a:pt x="445972" y="322379"/>
                  </a:cubicBezTo>
                  <a:lnTo>
                    <a:pt x="426146" y="322379"/>
                  </a:lnTo>
                  <a:lnTo>
                    <a:pt x="426146" y="314262"/>
                  </a:lnTo>
                  <a:lnTo>
                    <a:pt x="445972" y="314262"/>
                  </a:lnTo>
                  <a:cubicBezTo>
                    <a:pt x="450902" y="314262"/>
                    <a:pt x="454896" y="310267"/>
                    <a:pt x="454896" y="305338"/>
                  </a:cubicBezTo>
                  <a:cubicBezTo>
                    <a:pt x="454896" y="300408"/>
                    <a:pt x="450902" y="296414"/>
                    <a:pt x="445972" y="296414"/>
                  </a:cubicBezTo>
                  <a:lnTo>
                    <a:pt x="426146" y="296414"/>
                  </a:lnTo>
                  <a:lnTo>
                    <a:pt x="426146" y="288299"/>
                  </a:lnTo>
                  <a:lnTo>
                    <a:pt x="445972" y="288299"/>
                  </a:lnTo>
                  <a:cubicBezTo>
                    <a:pt x="450902" y="288299"/>
                    <a:pt x="454896" y="284305"/>
                    <a:pt x="454896" y="279376"/>
                  </a:cubicBezTo>
                  <a:cubicBezTo>
                    <a:pt x="454896" y="274447"/>
                    <a:pt x="450902" y="270452"/>
                    <a:pt x="445972" y="270452"/>
                  </a:cubicBezTo>
                  <a:lnTo>
                    <a:pt x="426146" y="270452"/>
                  </a:lnTo>
                  <a:lnTo>
                    <a:pt x="426146" y="262335"/>
                  </a:lnTo>
                  <a:lnTo>
                    <a:pt x="445972" y="262335"/>
                  </a:lnTo>
                  <a:cubicBezTo>
                    <a:pt x="450902" y="262335"/>
                    <a:pt x="454896" y="258341"/>
                    <a:pt x="454896" y="253411"/>
                  </a:cubicBezTo>
                  <a:cubicBezTo>
                    <a:pt x="454896" y="248482"/>
                    <a:pt x="450902" y="244487"/>
                    <a:pt x="445972" y="244487"/>
                  </a:cubicBezTo>
                  <a:lnTo>
                    <a:pt x="426146" y="244487"/>
                  </a:lnTo>
                  <a:lnTo>
                    <a:pt x="426146" y="236374"/>
                  </a:lnTo>
                  <a:lnTo>
                    <a:pt x="445972" y="236374"/>
                  </a:lnTo>
                  <a:cubicBezTo>
                    <a:pt x="450902" y="236374"/>
                    <a:pt x="454896" y="232380"/>
                    <a:pt x="454896" y="227450"/>
                  </a:cubicBezTo>
                  <a:cubicBezTo>
                    <a:pt x="454896" y="222521"/>
                    <a:pt x="450902" y="218527"/>
                    <a:pt x="445972" y="218527"/>
                  </a:cubicBezTo>
                  <a:lnTo>
                    <a:pt x="426146" y="218527"/>
                  </a:lnTo>
                  <a:lnTo>
                    <a:pt x="426146" y="210411"/>
                  </a:lnTo>
                  <a:lnTo>
                    <a:pt x="445972" y="210411"/>
                  </a:lnTo>
                  <a:cubicBezTo>
                    <a:pt x="450902" y="210411"/>
                    <a:pt x="454896" y="206416"/>
                    <a:pt x="454896" y="201487"/>
                  </a:cubicBezTo>
                  <a:cubicBezTo>
                    <a:pt x="454896" y="196558"/>
                    <a:pt x="450902" y="192563"/>
                    <a:pt x="445972" y="192563"/>
                  </a:cubicBezTo>
                  <a:lnTo>
                    <a:pt x="426146" y="192563"/>
                  </a:lnTo>
                  <a:lnTo>
                    <a:pt x="426146" y="184447"/>
                  </a:lnTo>
                  <a:lnTo>
                    <a:pt x="445972" y="184447"/>
                  </a:lnTo>
                  <a:cubicBezTo>
                    <a:pt x="450902" y="184447"/>
                    <a:pt x="454896" y="180453"/>
                    <a:pt x="454896" y="175524"/>
                  </a:cubicBezTo>
                  <a:cubicBezTo>
                    <a:pt x="454896" y="170594"/>
                    <a:pt x="450902" y="166600"/>
                    <a:pt x="445972" y="166600"/>
                  </a:cubicBezTo>
                  <a:lnTo>
                    <a:pt x="426146" y="166600"/>
                  </a:lnTo>
                  <a:lnTo>
                    <a:pt x="426146" y="158483"/>
                  </a:lnTo>
                  <a:lnTo>
                    <a:pt x="445972" y="158483"/>
                  </a:lnTo>
                  <a:cubicBezTo>
                    <a:pt x="450902" y="158483"/>
                    <a:pt x="454896" y="154489"/>
                    <a:pt x="454896" y="149559"/>
                  </a:cubicBezTo>
                  <a:cubicBezTo>
                    <a:pt x="454896" y="144630"/>
                    <a:pt x="450902" y="140636"/>
                    <a:pt x="445972" y="140636"/>
                  </a:cubicBezTo>
                  <a:lnTo>
                    <a:pt x="426146" y="140636"/>
                  </a:lnTo>
                  <a:lnTo>
                    <a:pt x="426146" y="132521"/>
                  </a:lnTo>
                  <a:lnTo>
                    <a:pt x="445972" y="132521"/>
                  </a:lnTo>
                  <a:cubicBezTo>
                    <a:pt x="450902" y="132521"/>
                    <a:pt x="454896" y="128527"/>
                    <a:pt x="454896" y="123597"/>
                  </a:cubicBezTo>
                  <a:cubicBezTo>
                    <a:pt x="454896" y="118668"/>
                    <a:pt x="450902" y="114673"/>
                    <a:pt x="445972" y="114673"/>
                  </a:cubicBezTo>
                  <a:lnTo>
                    <a:pt x="426146" y="114673"/>
                  </a:lnTo>
                  <a:lnTo>
                    <a:pt x="426146" y="106556"/>
                  </a:lnTo>
                  <a:lnTo>
                    <a:pt x="445972" y="106556"/>
                  </a:lnTo>
                  <a:close/>
                  <a:moveTo>
                    <a:pt x="408302" y="402160"/>
                  </a:moveTo>
                  <a:cubicBezTo>
                    <a:pt x="408302" y="403772"/>
                    <a:pt x="406940" y="405135"/>
                    <a:pt x="405328" y="405135"/>
                  </a:cubicBezTo>
                  <a:lnTo>
                    <a:pt x="52416" y="405135"/>
                  </a:lnTo>
                  <a:cubicBezTo>
                    <a:pt x="50803" y="405135"/>
                    <a:pt x="49441" y="403772"/>
                    <a:pt x="49441" y="402160"/>
                  </a:cubicBezTo>
                  <a:lnTo>
                    <a:pt x="49441" y="52739"/>
                  </a:lnTo>
                  <a:cubicBezTo>
                    <a:pt x="49441" y="51127"/>
                    <a:pt x="50803" y="49765"/>
                    <a:pt x="52416" y="49765"/>
                  </a:cubicBezTo>
                  <a:lnTo>
                    <a:pt x="405328" y="49765"/>
                  </a:lnTo>
                  <a:cubicBezTo>
                    <a:pt x="406940" y="49765"/>
                    <a:pt x="408302" y="51127"/>
                    <a:pt x="408302" y="52739"/>
                  </a:cubicBezTo>
                  <a:lnTo>
                    <a:pt x="408302" y="4021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35"/>
            <p:cNvSpPr/>
            <p:nvPr/>
          </p:nvSpPr>
          <p:spPr>
            <a:xfrm>
              <a:off x="10288174" y="5494351"/>
              <a:ext cx="278056" cy="275644"/>
            </a:xfrm>
            <a:custGeom>
              <a:avLst/>
              <a:gdLst/>
              <a:ahLst/>
              <a:cxnLst/>
              <a:rect l="l" t="t" r="r" b="b"/>
              <a:pathLst>
                <a:path w="278056" h="275644" extrusionOk="0">
                  <a:moveTo>
                    <a:pt x="269132" y="54300"/>
                  </a:moveTo>
                  <a:cubicBezTo>
                    <a:pt x="274062" y="54300"/>
                    <a:pt x="278056" y="50306"/>
                    <a:pt x="278056" y="45377"/>
                  </a:cubicBezTo>
                  <a:lnTo>
                    <a:pt x="278056" y="18880"/>
                  </a:lnTo>
                  <a:cubicBezTo>
                    <a:pt x="278057" y="8469"/>
                    <a:pt x="269545" y="0"/>
                    <a:pt x="259083" y="0"/>
                  </a:cubicBezTo>
                  <a:lnTo>
                    <a:pt x="85367" y="0"/>
                  </a:lnTo>
                  <a:cubicBezTo>
                    <a:pt x="77547" y="0"/>
                    <a:pt x="67473" y="4136"/>
                    <a:pt x="61932" y="9623"/>
                  </a:cubicBezTo>
                  <a:lnTo>
                    <a:pt x="9748" y="61324"/>
                  </a:lnTo>
                  <a:cubicBezTo>
                    <a:pt x="4191" y="66828"/>
                    <a:pt x="0" y="76861"/>
                    <a:pt x="0" y="84659"/>
                  </a:cubicBezTo>
                  <a:lnTo>
                    <a:pt x="0" y="256763"/>
                  </a:lnTo>
                  <a:cubicBezTo>
                    <a:pt x="0" y="267174"/>
                    <a:pt x="8512" y="275644"/>
                    <a:pt x="18974" y="275644"/>
                  </a:cubicBezTo>
                  <a:lnTo>
                    <a:pt x="259083" y="275644"/>
                  </a:lnTo>
                  <a:cubicBezTo>
                    <a:pt x="269545" y="275644"/>
                    <a:pt x="278056" y="267174"/>
                    <a:pt x="278056" y="256763"/>
                  </a:cubicBezTo>
                  <a:lnTo>
                    <a:pt x="278056" y="97729"/>
                  </a:lnTo>
                  <a:cubicBezTo>
                    <a:pt x="278056" y="92800"/>
                    <a:pt x="274062" y="88805"/>
                    <a:pt x="269132" y="88805"/>
                  </a:cubicBezTo>
                  <a:cubicBezTo>
                    <a:pt x="264203" y="88805"/>
                    <a:pt x="260209" y="92800"/>
                    <a:pt x="260209" y="97729"/>
                  </a:cubicBezTo>
                  <a:lnTo>
                    <a:pt x="260209" y="256763"/>
                  </a:lnTo>
                  <a:cubicBezTo>
                    <a:pt x="260209" y="257314"/>
                    <a:pt x="259683" y="257797"/>
                    <a:pt x="259083" y="257797"/>
                  </a:cubicBezTo>
                  <a:lnTo>
                    <a:pt x="18973" y="257797"/>
                  </a:lnTo>
                  <a:cubicBezTo>
                    <a:pt x="18372" y="257797"/>
                    <a:pt x="17846" y="257314"/>
                    <a:pt x="17846" y="256763"/>
                  </a:cubicBezTo>
                  <a:lnTo>
                    <a:pt x="17846" y="84658"/>
                  </a:lnTo>
                  <a:cubicBezTo>
                    <a:pt x="17846" y="81568"/>
                    <a:pt x="20099" y="76191"/>
                    <a:pt x="22308" y="74001"/>
                  </a:cubicBezTo>
                  <a:lnTo>
                    <a:pt x="74491" y="22302"/>
                  </a:lnTo>
                  <a:cubicBezTo>
                    <a:pt x="76719" y="20096"/>
                    <a:pt x="82208" y="17846"/>
                    <a:pt x="85367" y="17846"/>
                  </a:cubicBezTo>
                  <a:lnTo>
                    <a:pt x="259083" y="17846"/>
                  </a:lnTo>
                  <a:cubicBezTo>
                    <a:pt x="259683" y="17846"/>
                    <a:pt x="260209" y="18328"/>
                    <a:pt x="260209" y="18879"/>
                  </a:cubicBezTo>
                  <a:lnTo>
                    <a:pt x="260209" y="45375"/>
                  </a:lnTo>
                  <a:cubicBezTo>
                    <a:pt x="260209" y="50306"/>
                    <a:pt x="264203" y="54300"/>
                    <a:pt x="269132" y="543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35"/>
            <p:cNvSpPr/>
            <p:nvPr/>
          </p:nvSpPr>
          <p:spPr>
            <a:xfrm>
              <a:off x="10380096" y="5583429"/>
              <a:ext cx="122345" cy="17847"/>
            </a:xfrm>
            <a:custGeom>
              <a:avLst/>
              <a:gdLst/>
              <a:ahLst/>
              <a:cxnLst/>
              <a:rect l="l" t="t" r="r" b="b"/>
              <a:pathLst>
                <a:path w="122345" h="17847" extrusionOk="0">
                  <a:moveTo>
                    <a:pt x="113422" y="0"/>
                  </a:moveTo>
                  <a:lnTo>
                    <a:pt x="8924" y="0"/>
                  </a:lnTo>
                  <a:cubicBezTo>
                    <a:pt x="3994" y="0"/>
                    <a:pt x="0" y="3994"/>
                    <a:pt x="0" y="8924"/>
                  </a:cubicBezTo>
                  <a:cubicBezTo>
                    <a:pt x="0" y="13853"/>
                    <a:pt x="3994" y="17847"/>
                    <a:pt x="8924" y="17847"/>
                  </a:cubicBezTo>
                  <a:lnTo>
                    <a:pt x="113422" y="17847"/>
                  </a:lnTo>
                  <a:cubicBezTo>
                    <a:pt x="118351" y="17847"/>
                    <a:pt x="122345" y="13853"/>
                    <a:pt x="122345" y="8924"/>
                  </a:cubicBezTo>
                  <a:cubicBezTo>
                    <a:pt x="122345" y="3994"/>
                    <a:pt x="118351" y="0"/>
                    <a:pt x="11342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35"/>
            <p:cNvSpPr/>
            <p:nvPr/>
          </p:nvSpPr>
          <p:spPr>
            <a:xfrm>
              <a:off x="10380096" y="5623246"/>
              <a:ext cx="122345" cy="17847"/>
            </a:xfrm>
            <a:custGeom>
              <a:avLst/>
              <a:gdLst/>
              <a:ahLst/>
              <a:cxnLst/>
              <a:rect l="l" t="t" r="r" b="b"/>
              <a:pathLst>
                <a:path w="122345" h="17847" extrusionOk="0">
                  <a:moveTo>
                    <a:pt x="113422" y="0"/>
                  </a:moveTo>
                  <a:lnTo>
                    <a:pt x="8924" y="0"/>
                  </a:lnTo>
                  <a:cubicBezTo>
                    <a:pt x="3994" y="0"/>
                    <a:pt x="0" y="3994"/>
                    <a:pt x="0" y="8924"/>
                  </a:cubicBezTo>
                  <a:cubicBezTo>
                    <a:pt x="0" y="13853"/>
                    <a:pt x="3994" y="17847"/>
                    <a:pt x="8924" y="17847"/>
                  </a:cubicBezTo>
                  <a:lnTo>
                    <a:pt x="113422" y="17847"/>
                  </a:lnTo>
                  <a:cubicBezTo>
                    <a:pt x="118351" y="17847"/>
                    <a:pt x="122345" y="13853"/>
                    <a:pt x="122345" y="8924"/>
                  </a:cubicBezTo>
                  <a:cubicBezTo>
                    <a:pt x="122345" y="3994"/>
                    <a:pt x="118351" y="0"/>
                    <a:pt x="11342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35"/>
            <p:cNvSpPr/>
            <p:nvPr/>
          </p:nvSpPr>
          <p:spPr>
            <a:xfrm>
              <a:off x="10434354" y="5663068"/>
              <a:ext cx="68088" cy="17847"/>
            </a:xfrm>
            <a:custGeom>
              <a:avLst/>
              <a:gdLst/>
              <a:ahLst/>
              <a:cxnLst/>
              <a:rect l="l" t="t" r="r" b="b"/>
              <a:pathLst>
                <a:path w="68088" h="17847" extrusionOk="0">
                  <a:moveTo>
                    <a:pt x="59164" y="0"/>
                  </a:moveTo>
                  <a:lnTo>
                    <a:pt x="8924" y="0"/>
                  </a:lnTo>
                  <a:cubicBezTo>
                    <a:pt x="3995" y="0"/>
                    <a:pt x="0" y="3994"/>
                    <a:pt x="0" y="8924"/>
                  </a:cubicBezTo>
                  <a:cubicBezTo>
                    <a:pt x="0" y="13853"/>
                    <a:pt x="3995" y="17847"/>
                    <a:pt x="8924" y="17847"/>
                  </a:cubicBezTo>
                  <a:lnTo>
                    <a:pt x="59164" y="17847"/>
                  </a:lnTo>
                  <a:cubicBezTo>
                    <a:pt x="64094" y="17847"/>
                    <a:pt x="68088" y="13853"/>
                    <a:pt x="68088" y="8924"/>
                  </a:cubicBezTo>
                  <a:cubicBezTo>
                    <a:pt x="68088" y="3994"/>
                    <a:pt x="64094" y="0"/>
                    <a:pt x="5916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35"/>
            <p:cNvSpPr/>
            <p:nvPr/>
          </p:nvSpPr>
          <p:spPr>
            <a:xfrm>
              <a:off x="10641824" y="5362124"/>
              <a:ext cx="55017" cy="54671"/>
            </a:xfrm>
            <a:custGeom>
              <a:avLst/>
              <a:gdLst/>
              <a:ahLst/>
              <a:cxnLst/>
              <a:rect l="l" t="t" r="r" b="b"/>
              <a:pathLst>
                <a:path w="55017" h="54671" extrusionOk="0">
                  <a:moveTo>
                    <a:pt x="27508" y="0"/>
                  </a:moveTo>
                  <a:cubicBezTo>
                    <a:pt x="12340" y="0"/>
                    <a:pt x="0" y="12262"/>
                    <a:pt x="0" y="27335"/>
                  </a:cubicBezTo>
                  <a:cubicBezTo>
                    <a:pt x="0" y="42408"/>
                    <a:pt x="12340" y="54672"/>
                    <a:pt x="27508" y="54672"/>
                  </a:cubicBezTo>
                  <a:cubicBezTo>
                    <a:pt x="42677" y="54672"/>
                    <a:pt x="55018" y="42408"/>
                    <a:pt x="55018" y="27335"/>
                  </a:cubicBezTo>
                  <a:cubicBezTo>
                    <a:pt x="55018" y="12264"/>
                    <a:pt x="42677" y="0"/>
                    <a:pt x="27508" y="0"/>
                  </a:cubicBezTo>
                  <a:close/>
                  <a:moveTo>
                    <a:pt x="27508" y="36823"/>
                  </a:moveTo>
                  <a:cubicBezTo>
                    <a:pt x="22181" y="36823"/>
                    <a:pt x="17847" y="32567"/>
                    <a:pt x="17847" y="27334"/>
                  </a:cubicBezTo>
                  <a:cubicBezTo>
                    <a:pt x="17847" y="22103"/>
                    <a:pt x="22182" y="17846"/>
                    <a:pt x="27508" y="17846"/>
                  </a:cubicBezTo>
                  <a:cubicBezTo>
                    <a:pt x="32836" y="17846"/>
                    <a:pt x="37170" y="22102"/>
                    <a:pt x="37170" y="27334"/>
                  </a:cubicBezTo>
                  <a:cubicBezTo>
                    <a:pt x="37170" y="32568"/>
                    <a:pt x="32835" y="36823"/>
                    <a:pt x="27508" y="368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35"/>
            <p:cNvSpPr/>
            <p:nvPr/>
          </p:nvSpPr>
          <p:spPr>
            <a:xfrm>
              <a:off x="10154470" y="5362124"/>
              <a:ext cx="55017" cy="54671"/>
            </a:xfrm>
            <a:custGeom>
              <a:avLst/>
              <a:gdLst/>
              <a:ahLst/>
              <a:cxnLst/>
              <a:rect l="l" t="t" r="r" b="b"/>
              <a:pathLst>
                <a:path w="55017" h="54671" extrusionOk="0">
                  <a:moveTo>
                    <a:pt x="27508" y="0"/>
                  </a:moveTo>
                  <a:cubicBezTo>
                    <a:pt x="12340" y="0"/>
                    <a:pt x="0" y="12262"/>
                    <a:pt x="0" y="27335"/>
                  </a:cubicBezTo>
                  <a:cubicBezTo>
                    <a:pt x="0" y="42408"/>
                    <a:pt x="12340" y="54672"/>
                    <a:pt x="27508" y="54672"/>
                  </a:cubicBezTo>
                  <a:cubicBezTo>
                    <a:pt x="42677" y="54670"/>
                    <a:pt x="55018" y="42409"/>
                    <a:pt x="55018" y="27335"/>
                  </a:cubicBezTo>
                  <a:cubicBezTo>
                    <a:pt x="55018" y="12264"/>
                    <a:pt x="42677" y="0"/>
                    <a:pt x="27508" y="0"/>
                  </a:cubicBezTo>
                  <a:close/>
                  <a:moveTo>
                    <a:pt x="27508" y="36823"/>
                  </a:moveTo>
                  <a:cubicBezTo>
                    <a:pt x="22181" y="36823"/>
                    <a:pt x="17847" y="32567"/>
                    <a:pt x="17847" y="27334"/>
                  </a:cubicBezTo>
                  <a:cubicBezTo>
                    <a:pt x="17847" y="22103"/>
                    <a:pt x="22182" y="17846"/>
                    <a:pt x="27508" y="17846"/>
                  </a:cubicBezTo>
                  <a:cubicBezTo>
                    <a:pt x="32836" y="17846"/>
                    <a:pt x="37170" y="22102"/>
                    <a:pt x="37170" y="27334"/>
                  </a:cubicBezTo>
                  <a:cubicBezTo>
                    <a:pt x="37170" y="32568"/>
                    <a:pt x="32836" y="36823"/>
                    <a:pt x="27508" y="368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04" name="Google Shape;1704;p35"/>
          <p:cNvGrpSpPr/>
          <p:nvPr/>
        </p:nvGrpSpPr>
        <p:grpSpPr>
          <a:xfrm>
            <a:off x="6301667" y="4008130"/>
            <a:ext cx="429335" cy="491252"/>
            <a:chOff x="8235159" y="5327577"/>
            <a:chExt cx="532409" cy="609192"/>
          </a:xfrm>
        </p:grpSpPr>
        <p:sp>
          <p:nvSpPr>
            <p:cNvPr id="1705" name="Google Shape;1705;p35"/>
            <p:cNvSpPr/>
            <p:nvPr/>
          </p:nvSpPr>
          <p:spPr>
            <a:xfrm>
              <a:off x="8353270" y="5505762"/>
              <a:ext cx="206474" cy="431007"/>
            </a:xfrm>
            <a:custGeom>
              <a:avLst/>
              <a:gdLst/>
              <a:ahLst/>
              <a:cxnLst/>
              <a:rect l="l" t="t" r="r" b="b"/>
              <a:pathLst>
                <a:path w="206474" h="431007" extrusionOk="0">
                  <a:moveTo>
                    <a:pt x="191602" y="382780"/>
                  </a:moveTo>
                  <a:lnTo>
                    <a:pt x="134509" y="382780"/>
                  </a:lnTo>
                  <a:lnTo>
                    <a:pt x="134509" y="342445"/>
                  </a:lnTo>
                  <a:cubicBezTo>
                    <a:pt x="175414" y="329331"/>
                    <a:pt x="205087" y="291232"/>
                    <a:pt x="205087" y="246376"/>
                  </a:cubicBezTo>
                  <a:lnTo>
                    <a:pt x="205087" y="212466"/>
                  </a:lnTo>
                  <a:cubicBezTo>
                    <a:pt x="205087" y="203993"/>
                    <a:pt x="198643" y="196998"/>
                    <a:pt x="190380" y="196061"/>
                  </a:cubicBezTo>
                  <a:lnTo>
                    <a:pt x="190380" y="86391"/>
                  </a:lnTo>
                  <a:cubicBezTo>
                    <a:pt x="190380" y="38755"/>
                    <a:pt x="151288" y="0"/>
                    <a:pt x="103238" y="0"/>
                  </a:cubicBezTo>
                  <a:cubicBezTo>
                    <a:pt x="55188" y="0"/>
                    <a:pt x="16096" y="38755"/>
                    <a:pt x="16096" y="86391"/>
                  </a:cubicBezTo>
                  <a:lnTo>
                    <a:pt x="16096" y="196061"/>
                  </a:lnTo>
                  <a:cubicBezTo>
                    <a:pt x="7833" y="196998"/>
                    <a:pt x="1389" y="203993"/>
                    <a:pt x="1389" y="212466"/>
                  </a:cubicBezTo>
                  <a:lnTo>
                    <a:pt x="1389" y="246376"/>
                  </a:lnTo>
                  <a:cubicBezTo>
                    <a:pt x="1389" y="291232"/>
                    <a:pt x="31062" y="329331"/>
                    <a:pt x="71967" y="342445"/>
                  </a:cubicBezTo>
                  <a:lnTo>
                    <a:pt x="71967" y="382780"/>
                  </a:lnTo>
                  <a:lnTo>
                    <a:pt x="14873" y="382780"/>
                  </a:lnTo>
                  <a:cubicBezTo>
                    <a:pt x="6671" y="382780"/>
                    <a:pt x="0" y="389452"/>
                    <a:pt x="0" y="397653"/>
                  </a:cubicBezTo>
                  <a:lnTo>
                    <a:pt x="0" y="416135"/>
                  </a:lnTo>
                  <a:cubicBezTo>
                    <a:pt x="0" y="424336"/>
                    <a:pt x="6671" y="431008"/>
                    <a:pt x="14873" y="431008"/>
                  </a:cubicBezTo>
                  <a:lnTo>
                    <a:pt x="123107" y="431008"/>
                  </a:lnTo>
                  <a:cubicBezTo>
                    <a:pt x="128035" y="431008"/>
                    <a:pt x="132031" y="427013"/>
                    <a:pt x="132031" y="422084"/>
                  </a:cubicBezTo>
                  <a:cubicBezTo>
                    <a:pt x="132031" y="417154"/>
                    <a:pt x="128035" y="413160"/>
                    <a:pt x="123107" y="413160"/>
                  </a:cubicBezTo>
                  <a:lnTo>
                    <a:pt x="17846" y="413160"/>
                  </a:lnTo>
                  <a:lnTo>
                    <a:pt x="17846" y="400628"/>
                  </a:lnTo>
                  <a:lnTo>
                    <a:pt x="188627" y="400628"/>
                  </a:lnTo>
                  <a:lnTo>
                    <a:pt x="188627" y="413160"/>
                  </a:lnTo>
                  <a:lnTo>
                    <a:pt x="173080" y="413160"/>
                  </a:lnTo>
                  <a:cubicBezTo>
                    <a:pt x="168150" y="413160"/>
                    <a:pt x="164156" y="417154"/>
                    <a:pt x="164156" y="422084"/>
                  </a:cubicBezTo>
                  <a:cubicBezTo>
                    <a:pt x="164156" y="427013"/>
                    <a:pt x="168150" y="431008"/>
                    <a:pt x="173080" y="431008"/>
                  </a:cubicBezTo>
                  <a:lnTo>
                    <a:pt x="191602" y="431008"/>
                  </a:lnTo>
                  <a:cubicBezTo>
                    <a:pt x="199803" y="431008"/>
                    <a:pt x="206475" y="424336"/>
                    <a:pt x="206475" y="416135"/>
                  </a:cubicBezTo>
                  <a:lnTo>
                    <a:pt x="206475" y="397653"/>
                  </a:lnTo>
                  <a:cubicBezTo>
                    <a:pt x="206475" y="389452"/>
                    <a:pt x="199803" y="382780"/>
                    <a:pt x="191602" y="382780"/>
                  </a:cubicBezTo>
                  <a:close/>
                  <a:moveTo>
                    <a:pt x="28398" y="284046"/>
                  </a:moveTo>
                  <a:cubicBezTo>
                    <a:pt x="22553" y="272728"/>
                    <a:pt x="19235" y="259931"/>
                    <a:pt x="19235" y="246375"/>
                  </a:cubicBezTo>
                  <a:lnTo>
                    <a:pt x="19235" y="213793"/>
                  </a:lnTo>
                  <a:lnTo>
                    <a:pt x="105260" y="213793"/>
                  </a:lnTo>
                  <a:cubicBezTo>
                    <a:pt x="110188" y="213793"/>
                    <a:pt x="114183" y="209799"/>
                    <a:pt x="114183" y="204870"/>
                  </a:cubicBezTo>
                  <a:cubicBezTo>
                    <a:pt x="114183" y="199940"/>
                    <a:pt x="110188" y="195946"/>
                    <a:pt x="105260" y="195946"/>
                  </a:cubicBezTo>
                  <a:lnTo>
                    <a:pt x="33942" y="195946"/>
                  </a:lnTo>
                  <a:lnTo>
                    <a:pt x="33942" y="183713"/>
                  </a:lnTo>
                  <a:lnTo>
                    <a:pt x="80231" y="183713"/>
                  </a:lnTo>
                  <a:cubicBezTo>
                    <a:pt x="85160" y="183713"/>
                    <a:pt x="89155" y="179719"/>
                    <a:pt x="89155" y="174790"/>
                  </a:cubicBezTo>
                  <a:cubicBezTo>
                    <a:pt x="89155" y="169860"/>
                    <a:pt x="85160" y="165866"/>
                    <a:pt x="80231" y="165866"/>
                  </a:cubicBezTo>
                  <a:lnTo>
                    <a:pt x="33942" y="165866"/>
                  </a:lnTo>
                  <a:lnTo>
                    <a:pt x="33942" y="153584"/>
                  </a:lnTo>
                  <a:lnTo>
                    <a:pt x="80231" y="153584"/>
                  </a:lnTo>
                  <a:cubicBezTo>
                    <a:pt x="85160" y="153584"/>
                    <a:pt x="89155" y="149590"/>
                    <a:pt x="89155" y="144661"/>
                  </a:cubicBezTo>
                  <a:cubicBezTo>
                    <a:pt x="89155" y="139731"/>
                    <a:pt x="85160" y="135737"/>
                    <a:pt x="80231" y="135737"/>
                  </a:cubicBezTo>
                  <a:lnTo>
                    <a:pt x="33942" y="135737"/>
                  </a:lnTo>
                  <a:lnTo>
                    <a:pt x="33942" y="123456"/>
                  </a:lnTo>
                  <a:lnTo>
                    <a:pt x="80231" y="123456"/>
                  </a:lnTo>
                  <a:cubicBezTo>
                    <a:pt x="85160" y="123456"/>
                    <a:pt x="89155" y="119461"/>
                    <a:pt x="89155" y="114532"/>
                  </a:cubicBezTo>
                  <a:cubicBezTo>
                    <a:pt x="89155" y="109602"/>
                    <a:pt x="85160" y="105608"/>
                    <a:pt x="80231" y="105608"/>
                  </a:cubicBezTo>
                  <a:lnTo>
                    <a:pt x="33942" y="105608"/>
                  </a:lnTo>
                  <a:lnTo>
                    <a:pt x="33942" y="93327"/>
                  </a:lnTo>
                  <a:lnTo>
                    <a:pt x="80231" y="93327"/>
                  </a:lnTo>
                  <a:cubicBezTo>
                    <a:pt x="85160" y="93327"/>
                    <a:pt x="89155" y="89332"/>
                    <a:pt x="89155" y="84403"/>
                  </a:cubicBezTo>
                  <a:cubicBezTo>
                    <a:pt x="89155" y="79474"/>
                    <a:pt x="85160" y="75479"/>
                    <a:pt x="80231" y="75479"/>
                  </a:cubicBezTo>
                  <a:lnTo>
                    <a:pt x="34830" y="75479"/>
                  </a:lnTo>
                  <a:cubicBezTo>
                    <a:pt x="40132" y="42853"/>
                    <a:pt x="68783" y="17846"/>
                    <a:pt x="103238" y="17846"/>
                  </a:cubicBezTo>
                  <a:cubicBezTo>
                    <a:pt x="137693" y="17846"/>
                    <a:pt x="166344" y="42853"/>
                    <a:pt x="171645" y="75479"/>
                  </a:cubicBezTo>
                  <a:lnTo>
                    <a:pt x="126243" y="75479"/>
                  </a:lnTo>
                  <a:cubicBezTo>
                    <a:pt x="121315" y="75479"/>
                    <a:pt x="117320" y="79474"/>
                    <a:pt x="117320" y="84403"/>
                  </a:cubicBezTo>
                  <a:cubicBezTo>
                    <a:pt x="117320" y="89332"/>
                    <a:pt x="121315" y="93327"/>
                    <a:pt x="126243" y="93327"/>
                  </a:cubicBezTo>
                  <a:lnTo>
                    <a:pt x="172533" y="93327"/>
                  </a:lnTo>
                  <a:lnTo>
                    <a:pt x="172533" y="105608"/>
                  </a:lnTo>
                  <a:lnTo>
                    <a:pt x="126243" y="105608"/>
                  </a:lnTo>
                  <a:cubicBezTo>
                    <a:pt x="121315" y="105608"/>
                    <a:pt x="117320" y="109602"/>
                    <a:pt x="117320" y="114532"/>
                  </a:cubicBezTo>
                  <a:cubicBezTo>
                    <a:pt x="117320" y="119461"/>
                    <a:pt x="121315" y="123456"/>
                    <a:pt x="126243" y="123456"/>
                  </a:cubicBezTo>
                  <a:lnTo>
                    <a:pt x="172533" y="123456"/>
                  </a:lnTo>
                  <a:lnTo>
                    <a:pt x="172533" y="135737"/>
                  </a:lnTo>
                  <a:lnTo>
                    <a:pt x="126243" y="135737"/>
                  </a:lnTo>
                  <a:cubicBezTo>
                    <a:pt x="121315" y="135737"/>
                    <a:pt x="117320" y="139731"/>
                    <a:pt x="117320" y="144661"/>
                  </a:cubicBezTo>
                  <a:cubicBezTo>
                    <a:pt x="117320" y="149590"/>
                    <a:pt x="121315" y="153584"/>
                    <a:pt x="126243" y="153584"/>
                  </a:cubicBezTo>
                  <a:lnTo>
                    <a:pt x="172533" y="153584"/>
                  </a:lnTo>
                  <a:lnTo>
                    <a:pt x="172533" y="165866"/>
                  </a:lnTo>
                  <a:lnTo>
                    <a:pt x="126243" y="165866"/>
                  </a:lnTo>
                  <a:cubicBezTo>
                    <a:pt x="121315" y="165866"/>
                    <a:pt x="117320" y="169860"/>
                    <a:pt x="117320" y="174790"/>
                  </a:cubicBezTo>
                  <a:cubicBezTo>
                    <a:pt x="117320" y="179719"/>
                    <a:pt x="121315" y="183713"/>
                    <a:pt x="126243" y="183713"/>
                  </a:cubicBezTo>
                  <a:lnTo>
                    <a:pt x="172533" y="183713"/>
                  </a:lnTo>
                  <a:lnTo>
                    <a:pt x="172533" y="195946"/>
                  </a:lnTo>
                  <a:lnTo>
                    <a:pt x="154043" y="195946"/>
                  </a:lnTo>
                  <a:cubicBezTo>
                    <a:pt x="149114" y="195946"/>
                    <a:pt x="145119" y="199940"/>
                    <a:pt x="145119" y="204870"/>
                  </a:cubicBezTo>
                  <a:cubicBezTo>
                    <a:pt x="145119" y="209799"/>
                    <a:pt x="149114" y="213793"/>
                    <a:pt x="154043" y="213793"/>
                  </a:cubicBezTo>
                  <a:lnTo>
                    <a:pt x="187240" y="213793"/>
                  </a:lnTo>
                  <a:lnTo>
                    <a:pt x="187240" y="246375"/>
                  </a:lnTo>
                  <a:cubicBezTo>
                    <a:pt x="187240" y="259933"/>
                    <a:pt x="183922" y="272728"/>
                    <a:pt x="178077" y="284046"/>
                  </a:cubicBezTo>
                  <a:lnTo>
                    <a:pt x="28398" y="284046"/>
                  </a:lnTo>
                  <a:close/>
                  <a:moveTo>
                    <a:pt x="40791" y="301893"/>
                  </a:moveTo>
                  <a:lnTo>
                    <a:pt x="165684" y="301893"/>
                  </a:lnTo>
                  <a:cubicBezTo>
                    <a:pt x="150296" y="318819"/>
                    <a:pt x="128006" y="329484"/>
                    <a:pt x="103238" y="329484"/>
                  </a:cubicBezTo>
                  <a:cubicBezTo>
                    <a:pt x="78469" y="329485"/>
                    <a:pt x="56179" y="318820"/>
                    <a:pt x="40791" y="301893"/>
                  </a:cubicBezTo>
                  <a:close/>
                  <a:moveTo>
                    <a:pt x="116662" y="382780"/>
                  </a:moveTo>
                  <a:lnTo>
                    <a:pt x="89814" y="382780"/>
                  </a:lnTo>
                  <a:lnTo>
                    <a:pt x="89814" y="346429"/>
                  </a:lnTo>
                  <a:cubicBezTo>
                    <a:pt x="94211" y="347004"/>
                    <a:pt x="98686" y="347333"/>
                    <a:pt x="103238" y="347333"/>
                  </a:cubicBezTo>
                  <a:cubicBezTo>
                    <a:pt x="107791" y="347333"/>
                    <a:pt x="112265" y="347006"/>
                    <a:pt x="116662" y="346429"/>
                  </a:cubicBezTo>
                  <a:lnTo>
                    <a:pt x="116662" y="38278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6" name="Google Shape;1706;p35"/>
            <p:cNvSpPr/>
            <p:nvPr/>
          </p:nvSpPr>
          <p:spPr>
            <a:xfrm>
              <a:off x="8246110" y="5327577"/>
              <a:ext cx="233124" cy="202685"/>
            </a:xfrm>
            <a:custGeom>
              <a:avLst/>
              <a:gdLst/>
              <a:ahLst/>
              <a:cxnLst/>
              <a:rect l="l" t="t" r="r" b="b"/>
              <a:pathLst>
                <a:path w="233124" h="202685" extrusionOk="0">
                  <a:moveTo>
                    <a:pt x="218251" y="0"/>
                  </a:moveTo>
                  <a:lnTo>
                    <a:pt x="14873" y="0"/>
                  </a:lnTo>
                  <a:cubicBezTo>
                    <a:pt x="6671" y="0"/>
                    <a:pt x="0" y="6671"/>
                    <a:pt x="0" y="14873"/>
                  </a:cubicBezTo>
                  <a:lnTo>
                    <a:pt x="0" y="144106"/>
                  </a:lnTo>
                  <a:cubicBezTo>
                    <a:pt x="0" y="152308"/>
                    <a:pt x="6671" y="158979"/>
                    <a:pt x="14873" y="158979"/>
                  </a:cubicBezTo>
                  <a:lnTo>
                    <a:pt x="63999" y="158979"/>
                  </a:lnTo>
                  <a:cubicBezTo>
                    <a:pt x="64952" y="158995"/>
                    <a:pt x="67212" y="159925"/>
                    <a:pt x="67899" y="160583"/>
                  </a:cubicBezTo>
                  <a:lnTo>
                    <a:pt x="106056" y="198374"/>
                  </a:lnTo>
                  <a:cubicBezTo>
                    <a:pt x="108862" y="201155"/>
                    <a:pt x="112594" y="202685"/>
                    <a:pt x="116562" y="202685"/>
                  </a:cubicBezTo>
                  <a:cubicBezTo>
                    <a:pt x="120531" y="202685"/>
                    <a:pt x="124262" y="201154"/>
                    <a:pt x="127069" y="198376"/>
                  </a:cubicBezTo>
                  <a:lnTo>
                    <a:pt x="165227" y="160584"/>
                  </a:lnTo>
                  <a:cubicBezTo>
                    <a:pt x="165915" y="159925"/>
                    <a:pt x="168177" y="158995"/>
                    <a:pt x="169126" y="158979"/>
                  </a:cubicBezTo>
                  <a:lnTo>
                    <a:pt x="218252" y="158979"/>
                  </a:lnTo>
                  <a:cubicBezTo>
                    <a:pt x="226453" y="158979"/>
                    <a:pt x="233125" y="152308"/>
                    <a:pt x="233125" y="144106"/>
                  </a:cubicBezTo>
                  <a:lnTo>
                    <a:pt x="233125" y="14873"/>
                  </a:lnTo>
                  <a:cubicBezTo>
                    <a:pt x="233123" y="6671"/>
                    <a:pt x="226452" y="0"/>
                    <a:pt x="218251" y="0"/>
                  </a:cubicBezTo>
                  <a:close/>
                  <a:moveTo>
                    <a:pt x="215277" y="141132"/>
                  </a:moveTo>
                  <a:lnTo>
                    <a:pt x="169126" y="141132"/>
                  </a:lnTo>
                  <a:cubicBezTo>
                    <a:pt x="163461" y="141132"/>
                    <a:pt x="156695" y="143916"/>
                    <a:pt x="152669" y="147902"/>
                  </a:cubicBezTo>
                  <a:lnTo>
                    <a:pt x="116563" y="183662"/>
                  </a:lnTo>
                  <a:lnTo>
                    <a:pt x="80458" y="147903"/>
                  </a:lnTo>
                  <a:cubicBezTo>
                    <a:pt x="76433" y="143916"/>
                    <a:pt x="69667" y="141132"/>
                    <a:pt x="64001" y="141132"/>
                  </a:cubicBezTo>
                  <a:lnTo>
                    <a:pt x="17847" y="141132"/>
                  </a:lnTo>
                  <a:lnTo>
                    <a:pt x="17847" y="17847"/>
                  </a:lnTo>
                  <a:lnTo>
                    <a:pt x="215277" y="17847"/>
                  </a:lnTo>
                  <a:lnTo>
                    <a:pt x="215277" y="14113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7" name="Google Shape;1707;p35"/>
            <p:cNvSpPr/>
            <p:nvPr/>
          </p:nvSpPr>
          <p:spPr>
            <a:xfrm>
              <a:off x="8285560" y="5371948"/>
              <a:ext cx="17847" cy="69614"/>
            </a:xfrm>
            <a:custGeom>
              <a:avLst/>
              <a:gdLst/>
              <a:ahLst/>
              <a:cxnLst/>
              <a:rect l="l" t="t" r="r" b="b"/>
              <a:pathLst>
                <a:path w="17847" h="69614" extrusionOk="0">
                  <a:moveTo>
                    <a:pt x="8924" y="0"/>
                  </a:moveTo>
                  <a:cubicBezTo>
                    <a:pt x="3995" y="0"/>
                    <a:pt x="0" y="3994"/>
                    <a:pt x="0" y="8924"/>
                  </a:cubicBezTo>
                  <a:lnTo>
                    <a:pt x="0" y="60691"/>
                  </a:lnTo>
                  <a:cubicBezTo>
                    <a:pt x="0" y="65620"/>
                    <a:pt x="3995" y="69615"/>
                    <a:pt x="8924" y="69615"/>
                  </a:cubicBezTo>
                  <a:cubicBezTo>
                    <a:pt x="13852" y="69615"/>
                    <a:pt x="17847" y="65620"/>
                    <a:pt x="17847" y="60691"/>
                  </a:cubicBezTo>
                  <a:lnTo>
                    <a:pt x="17847" y="8924"/>
                  </a:lnTo>
                  <a:cubicBezTo>
                    <a:pt x="17847" y="3994"/>
                    <a:pt x="13851"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8" name="Google Shape;1708;p35"/>
            <p:cNvSpPr/>
            <p:nvPr/>
          </p:nvSpPr>
          <p:spPr>
            <a:xfrm>
              <a:off x="8319653" y="5363859"/>
              <a:ext cx="17847" cy="85795"/>
            </a:xfrm>
            <a:custGeom>
              <a:avLst/>
              <a:gdLst/>
              <a:ahLst/>
              <a:cxnLst/>
              <a:rect l="l" t="t" r="r" b="b"/>
              <a:pathLst>
                <a:path w="17847" h="85795" extrusionOk="0">
                  <a:moveTo>
                    <a:pt x="8924" y="0"/>
                  </a:moveTo>
                  <a:cubicBezTo>
                    <a:pt x="3995" y="0"/>
                    <a:pt x="0" y="3995"/>
                    <a:pt x="0" y="8924"/>
                  </a:cubicBezTo>
                  <a:lnTo>
                    <a:pt x="0" y="76871"/>
                  </a:lnTo>
                  <a:cubicBezTo>
                    <a:pt x="0" y="81801"/>
                    <a:pt x="3995" y="85795"/>
                    <a:pt x="8924" y="85795"/>
                  </a:cubicBezTo>
                  <a:cubicBezTo>
                    <a:pt x="13852" y="85795"/>
                    <a:pt x="17847" y="81801"/>
                    <a:pt x="17847" y="76871"/>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9" name="Google Shape;1709;p35"/>
            <p:cNvSpPr/>
            <p:nvPr/>
          </p:nvSpPr>
          <p:spPr>
            <a:xfrm>
              <a:off x="8353748" y="5388932"/>
              <a:ext cx="17847" cy="35644"/>
            </a:xfrm>
            <a:custGeom>
              <a:avLst/>
              <a:gdLst/>
              <a:ahLst/>
              <a:cxnLst/>
              <a:rect l="l" t="t" r="r" b="b"/>
              <a:pathLst>
                <a:path w="17847" h="35644" extrusionOk="0">
                  <a:moveTo>
                    <a:pt x="8924" y="0"/>
                  </a:moveTo>
                  <a:cubicBezTo>
                    <a:pt x="3995" y="0"/>
                    <a:pt x="0" y="3994"/>
                    <a:pt x="0" y="8924"/>
                  </a:cubicBezTo>
                  <a:lnTo>
                    <a:pt x="0" y="26721"/>
                  </a:lnTo>
                  <a:cubicBezTo>
                    <a:pt x="0" y="31651"/>
                    <a:pt x="3995" y="35645"/>
                    <a:pt x="8924" y="35645"/>
                  </a:cubicBezTo>
                  <a:cubicBezTo>
                    <a:pt x="13853" y="35645"/>
                    <a:pt x="17847" y="31651"/>
                    <a:pt x="17847" y="26721"/>
                  </a:cubicBezTo>
                  <a:lnTo>
                    <a:pt x="17847" y="8924"/>
                  </a:lnTo>
                  <a:cubicBezTo>
                    <a:pt x="17847" y="3994"/>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0" name="Google Shape;1710;p35"/>
            <p:cNvSpPr/>
            <p:nvPr/>
          </p:nvSpPr>
          <p:spPr>
            <a:xfrm>
              <a:off x="8387843" y="5373565"/>
              <a:ext cx="17847" cy="66380"/>
            </a:xfrm>
            <a:custGeom>
              <a:avLst/>
              <a:gdLst/>
              <a:ahLst/>
              <a:cxnLst/>
              <a:rect l="l" t="t" r="r" b="b"/>
              <a:pathLst>
                <a:path w="17847" h="66380" extrusionOk="0">
                  <a:moveTo>
                    <a:pt x="8924" y="0"/>
                  </a:moveTo>
                  <a:cubicBezTo>
                    <a:pt x="3995" y="0"/>
                    <a:pt x="0" y="3994"/>
                    <a:pt x="0" y="8924"/>
                  </a:cubicBezTo>
                  <a:lnTo>
                    <a:pt x="0" y="57457"/>
                  </a:lnTo>
                  <a:cubicBezTo>
                    <a:pt x="0" y="62386"/>
                    <a:pt x="3995" y="66381"/>
                    <a:pt x="8924" y="66381"/>
                  </a:cubicBezTo>
                  <a:cubicBezTo>
                    <a:pt x="13852" y="66381"/>
                    <a:pt x="17847" y="62386"/>
                    <a:pt x="17847" y="57457"/>
                  </a:cubicBezTo>
                  <a:lnTo>
                    <a:pt x="17847" y="8924"/>
                  </a:lnTo>
                  <a:cubicBezTo>
                    <a:pt x="17847" y="3994"/>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1" name="Google Shape;1711;p35"/>
            <p:cNvSpPr/>
            <p:nvPr/>
          </p:nvSpPr>
          <p:spPr>
            <a:xfrm>
              <a:off x="8421937" y="5386509"/>
              <a:ext cx="17847" cy="40493"/>
            </a:xfrm>
            <a:custGeom>
              <a:avLst/>
              <a:gdLst/>
              <a:ahLst/>
              <a:cxnLst/>
              <a:rect l="l" t="t" r="r" b="b"/>
              <a:pathLst>
                <a:path w="17847" h="40493" extrusionOk="0">
                  <a:moveTo>
                    <a:pt x="8924" y="0"/>
                  </a:moveTo>
                  <a:cubicBezTo>
                    <a:pt x="3995" y="0"/>
                    <a:pt x="0" y="3994"/>
                    <a:pt x="0" y="8924"/>
                  </a:cubicBezTo>
                  <a:lnTo>
                    <a:pt x="0" y="31570"/>
                  </a:lnTo>
                  <a:cubicBezTo>
                    <a:pt x="0" y="36499"/>
                    <a:pt x="3995" y="40493"/>
                    <a:pt x="8924" y="40493"/>
                  </a:cubicBezTo>
                  <a:cubicBezTo>
                    <a:pt x="13852" y="40493"/>
                    <a:pt x="17847" y="36499"/>
                    <a:pt x="17847" y="31570"/>
                  </a:cubicBezTo>
                  <a:lnTo>
                    <a:pt x="17847" y="8924"/>
                  </a:lnTo>
                  <a:cubicBezTo>
                    <a:pt x="17847" y="3994"/>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2" name="Google Shape;1712;p35"/>
            <p:cNvSpPr/>
            <p:nvPr/>
          </p:nvSpPr>
          <p:spPr>
            <a:xfrm>
              <a:off x="8534444" y="5373609"/>
              <a:ext cx="233124" cy="199194"/>
            </a:xfrm>
            <a:custGeom>
              <a:avLst/>
              <a:gdLst/>
              <a:ahLst/>
              <a:cxnLst/>
              <a:rect l="l" t="t" r="r" b="b"/>
              <a:pathLst>
                <a:path w="233124" h="199194" extrusionOk="0">
                  <a:moveTo>
                    <a:pt x="218251" y="0"/>
                  </a:moveTo>
                  <a:lnTo>
                    <a:pt x="177519" y="0"/>
                  </a:lnTo>
                  <a:cubicBezTo>
                    <a:pt x="172590" y="0"/>
                    <a:pt x="168595" y="3994"/>
                    <a:pt x="168595" y="8924"/>
                  </a:cubicBezTo>
                  <a:cubicBezTo>
                    <a:pt x="168595" y="13853"/>
                    <a:pt x="172590" y="17847"/>
                    <a:pt x="177519" y="17847"/>
                  </a:cubicBezTo>
                  <a:lnTo>
                    <a:pt x="215276" y="17847"/>
                  </a:lnTo>
                  <a:lnTo>
                    <a:pt x="215276" y="141133"/>
                  </a:lnTo>
                  <a:lnTo>
                    <a:pt x="121257" y="141133"/>
                  </a:lnTo>
                  <a:cubicBezTo>
                    <a:pt x="116252" y="141133"/>
                    <a:pt x="109592" y="143139"/>
                    <a:pt x="105419" y="145902"/>
                  </a:cubicBezTo>
                  <a:lnTo>
                    <a:pt x="59816" y="176107"/>
                  </a:lnTo>
                  <a:lnTo>
                    <a:pt x="59816" y="156007"/>
                  </a:lnTo>
                  <a:cubicBezTo>
                    <a:pt x="59816" y="147805"/>
                    <a:pt x="53145" y="141134"/>
                    <a:pt x="44943" y="141134"/>
                  </a:cubicBezTo>
                  <a:lnTo>
                    <a:pt x="17846" y="141134"/>
                  </a:lnTo>
                  <a:lnTo>
                    <a:pt x="17846" y="17847"/>
                  </a:lnTo>
                  <a:lnTo>
                    <a:pt x="125167" y="17847"/>
                  </a:lnTo>
                  <a:cubicBezTo>
                    <a:pt x="130096" y="17847"/>
                    <a:pt x="134090" y="13853"/>
                    <a:pt x="134090" y="8924"/>
                  </a:cubicBezTo>
                  <a:cubicBezTo>
                    <a:pt x="134090" y="3994"/>
                    <a:pt x="130096" y="0"/>
                    <a:pt x="125167" y="0"/>
                  </a:cubicBezTo>
                  <a:lnTo>
                    <a:pt x="14873" y="0"/>
                  </a:lnTo>
                  <a:cubicBezTo>
                    <a:pt x="6671" y="0"/>
                    <a:pt x="0" y="6671"/>
                    <a:pt x="0" y="14873"/>
                  </a:cubicBezTo>
                  <a:lnTo>
                    <a:pt x="0" y="144107"/>
                  </a:lnTo>
                  <a:cubicBezTo>
                    <a:pt x="0" y="152309"/>
                    <a:pt x="6673" y="158980"/>
                    <a:pt x="14873" y="158980"/>
                  </a:cubicBezTo>
                  <a:lnTo>
                    <a:pt x="41970" y="158980"/>
                  </a:lnTo>
                  <a:lnTo>
                    <a:pt x="41970" y="186770"/>
                  </a:lnTo>
                  <a:cubicBezTo>
                    <a:pt x="41970" y="191648"/>
                    <a:pt x="44272" y="195797"/>
                    <a:pt x="48129" y="197868"/>
                  </a:cubicBezTo>
                  <a:cubicBezTo>
                    <a:pt x="49781" y="198755"/>
                    <a:pt x="51593" y="199194"/>
                    <a:pt x="53446" y="199194"/>
                  </a:cubicBezTo>
                  <a:cubicBezTo>
                    <a:pt x="55916" y="199194"/>
                    <a:pt x="58458" y="198414"/>
                    <a:pt x="60782" y="196874"/>
                  </a:cubicBezTo>
                  <a:lnTo>
                    <a:pt x="115277" y="160781"/>
                  </a:lnTo>
                  <a:cubicBezTo>
                    <a:pt x="116546" y="159939"/>
                    <a:pt x="119734" y="158979"/>
                    <a:pt x="121258" y="158979"/>
                  </a:cubicBezTo>
                  <a:lnTo>
                    <a:pt x="218252" y="158979"/>
                  </a:lnTo>
                  <a:cubicBezTo>
                    <a:pt x="226453" y="158979"/>
                    <a:pt x="233125" y="152308"/>
                    <a:pt x="233125" y="144106"/>
                  </a:cubicBezTo>
                  <a:lnTo>
                    <a:pt x="233125" y="14873"/>
                  </a:lnTo>
                  <a:cubicBezTo>
                    <a:pt x="233123" y="6673"/>
                    <a:pt x="226452" y="0"/>
                    <a:pt x="21825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3" name="Google Shape;1713;p35"/>
            <p:cNvSpPr/>
            <p:nvPr/>
          </p:nvSpPr>
          <p:spPr>
            <a:xfrm>
              <a:off x="8573894" y="5417981"/>
              <a:ext cx="17847" cy="69614"/>
            </a:xfrm>
            <a:custGeom>
              <a:avLst/>
              <a:gdLst/>
              <a:ahLst/>
              <a:cxnLst/>
              <a:rect l="l" t="t" r="r" b="b"/>
              <a:pathLst>
                <a:path w="17847" h="69614" extrusionOk="0">
                  <a:moveTo>
                    <a:pt x="8924" y="0"/>
                  </a:moveTo>
                  <a:cubicBezTo>
                    <a:pt x="3994" y="0"/>
                    <a:pt x="0" y="3995"/>
                    <a:pt x="0" y="8924"/>
                  </a:cubicBezTo>
                  <a:lnTo>
                    <a:pt x="0" y="60691"/>
                  </a:lnTo>
                  <a:cubicBezTo>
                    <a:pt x="0" y="65620"/>
                    <a:pt x="3994" y="69615"/>
                    <a:pt x="8924" y="69615"/>
                  </a:cubicBezTo>
                  <a:cubicBezTo>
                    <a:pt x="13853" y="69615"/>
                    <a:pt x="17847" y="65620"/>
                    <a:pt x="17847" y="60691"/>
                  </a:cubicBezTo>
                  <a:lnTo>
                    <a:pt x="17847" y="8924"/>
                  </a:lnTo>
                  <a:cubicBezTo>
                    <a:pt x="17847" y="3994"/>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4" name="Google Shape;1714;p35"/>
            <p:cNvSpPr/>
            <p:nvPr/>
          </p:nvSpPr>
          <p:spPr>
            <a:xfrm>
              <a:off x="8607988" y="5409894"/>
              <a:ext cx="17847" cy="85793"/>
            </a:xfrm>
            <a:custGeom>
              <a:avLst/>
              <a:gdLst/>
              <a:ahLst/>
              <a:cxnLst/>
              <a:rect l="l" t="t" r="r" b="b"/>
              <a:pathLst>
                <a:path w="17847" h="85793" extrusionOk="0">
                  <a:moveTo>
                    <a:pt x="8924" y="0"/>
                  </a:moveTo>
                  <a:cubicBezTo>
                    <a:pt x="3995" y="0"/>
                    <a:pt x="0" y="3994"/>
                    <a:pt x="0" y="8924"/>
                  </a:cubicBezTo>
                  <a:lnTo>
                    <a:pt x="0" y="76870"/>
                  </a:lnTo>
                  <a:cubicBezTo>
                    <a:pt x="0" y="81800"/>
                    <a:pt x="3994" y="85794"/>
                    <a:pt x="8924" y="85794"/>
                  </a:cubicBezTo>
                  <a:cubicBezTo>
                    <a:pt x="13852" y="85794"/>
                    <a:pt x="17847" y="81800"/>
                    <a:pt x="17847" y="76870"/>
                  </a:cubicBezTo>
                  <a:lnTo>
                    <a:pt x="17847" y="8924"/>
                  </a:lnTo>
                  <a:cubicBezTo>
                    <a:pt x="17847" y="3994"/>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5" name="Google Shape;1715;p35"/>
            <p:cNvSpPr/>
            <p:nvPr/>
          </p:nvSpPr>
          <p:spPr>
            <a:xfrm>
              <a:off x="8642083" y="5434966"/>
              <a:ext cx="17847" cy="35646"/>
            </a:xfrm>
            <a:custGeom>
              <a:avLst/>
              <a:gdLst/>
              <a:ahLst/>
              <a:cxnLst/>
              <a:rect l="l" t="t" r="r" b="b"/>
              <a:pathLst>
                <a:path w="17847" h="35646" extrusionOk="0">
                  <a:moveTo>
                    <a:pt x="8924" y="0"/>
                  </a:moveTo>
                  <a:cubicBezTo>
                    <a:pt x="3994" y="0"/>
                    <a:pt x="0" y="3994"/>
                    <a:pt x="0" y="8924"/>
                  </a:cubicBezTo>
                  <a:lnTo>
                    <a:pt x="0" y="26722"/>
                  </a:lnTo>
                  <a:cubicBezTo>
                    <a:pt x="0" y="31652"/>
                    <a:pt x="3994" y="35646"/>
                    <a:pt x="8924" y="35646"/>
                  </a:cubicBezTo>
                  <a:cubicBezTo>
                    <a:pt x="13852" y="35646"/>
                    <a:pt x="17847" y="31652"/>
                    <a:pt x="17847" y="26722"/>
                  </a:cubicBezTo>
                  <a:lnTo>
                    <a:pt x="17847" y="8924"/>
                  </a:lnTo>
                  <a:cubicBezTo>
                    <a:pt x="17847" y="3994"/>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6" name="Google Shape;1716;p35"/>
            <p:cNvSpPr/>
            <p:nvPr/>
          </p:nvSpPr>
          <p:spPr>
            <a:xfrm>
              <a:off x="8676175" y="5419599"/>
              <a:ext cx="17847" cy="66379"/>
            </a:xfrm>
            <a:custGeom>
              <a:avLst/>
              <a:gdLst/>
              <a:ahLst/>
              <a:cxnLst/>
              <a:rect l="l" t="t" r="r" b="b"/>
              <a:pathLst>
                <a:path w="17847" h="66379" extrusionOk="0">
                  <a:moveTo>
                    <a:pt x="8924" y="0"/>
                  </a:moveTo>
                  <a:cubicBezTo>
                    <a:pt x="3994" y="0"/>
                    <a:pt x="0" y="3994"/>
                    <a:pt x="0" y="8924"/>
                  </a:cubicBezTo>
                  <a:lnTo>
                    <a:pt x="0" y="57456"/>
                  </a:lnTo>
                  <a:cubicBezTo>
                    <a:pt x="0" y="62385"/>
                    <a:pt x="3994" y="66379"/>
                    <a:pt x="8924" y="66379"/>
                  </a:cubicBezTo>
                  <a:cubicBezTo>
                    <a:pt x="13853" y="66379"/>
                    <a:pt x="17847" y="62385"/>
                    <a:pt x="17847" y="57456"/>
                  </a:cubicBezTo>
                  <a:lnTo>
                    <a:pt x="17847" y="8924"/>
                  </a:lnTo>
                  <a:cubicBezTo>
                    <a:pt x="17847" y="3994"/>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7" name="Google Shape;1717;p35"/>
            <p:cNvSpPr/>
            <p:nvPr/>
          </p:nvSpPr>
          <p:spPr>
            <a:xfrm>
              <a:off x="8710270" y="5432542"/>
              <a:ext cx="17847" cy="40494"/>
            </a:xfrm>
            <a:custGeom>
              <a:avLst/>
              <a:gdLst/>
              <a:ahLst/>
              <a:cxnLst/>
              <a:rect l="l" t="t" r="r" b="b"/>
              <a:pathLst>
                <a:path w="17847" h="40494" extrusionOk="0">
                  <a:moveTo>
                    <a:pt x="8924" y="0"/>
                  </a:moveTo>
                  <a:cubicBezTo>
                    <a:pt x="3994" y="0"/>
                    <a:pt x="0" y="3994"/>
                    <a:pt x="0" y="8924"/>
                  </a:cubicBezTo>
                  <a:lnTo>
                    <a:pt x="0" y="31571"/>
                  </a:lnTo>
                  <a:cubicBezTo>
                    <a:pt x="0" y="36500"/>
                    <a:pt x="3994" y="40495"/>
                    <a:pt x="8924" y="40495"/>
                  </a:cubicBezTo>
                  <a:cubicBezTo>
                    <a:pt x="13853" y="40495"/>
                    <a:pt x="17847" y="36500"/>
                    <a:pt x="17847" y="31571"/>
                  </a:cubicBezTo>
                  <a:lnTo>
                    <a:pt x="17847" y="8924"/>
                  </a:lnTo>
                  <a:cubicBezTo>
                    <a:pt x="17847" y="3994"/>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8" name="Google Shape;1718;p35"/>
            <p:cNvSpPr/>
            <p:nvPr/>
          </p:nvSpPr>
          <p:spPr>
            <a:xfrm>
              <a:off x="8616155" y="5713965"/>
              <a:ext cx="24875" cy="78328"/>
            </a:xfrm>
            <a:custGeom>
              <a:avLst/>
              <a:gdLst/>
              <a:ahLst/>
              <a:cxnLst/>
              <a:rect l="l" t="t" r="r" b="b"/>
              <a:pathLst>
                <a:path w="24875" h="78328" extrusionOk="0">
                  <a:moveTo>
                    <a:pt x="16934" y="4986"/>
                  </a:moveTo>
                  <a:cubicBezTo>
                    <a:pt x="14758" y="566"/>
                    <a:pt x="9411" y="-1257"/>
                    <a:pt x="4988" y="918"/>
                  </a:cubicBezTo>
                  <a:cubicBezTo>
                    <a:pt x="566" y="3093"/>
                    <a:pt x="-1257" y="8441"/>
                    <a:pt x="918" y="12864"/>
                  </a:cubicBezTo>
                  <a:cubicBezTo>
                    <a:pt x="4972" y="21107"/>
                    <a:pt x="7028" y="29955"/>
                    <a:pt x="7028" y="39164"/>
                  </a:cubicBezTo>
                  <a:cubicBezTo>
                    <a:pt x="7028" y="48373"/>
                    <a:pt x="4972" y="57223"/>
                    <a:pt x="918" y="65465"/>
                  </a:cubicBezTo>
                  <a:cubicBezTo>
                    <a:pt x="-1257" y="69888"/>
                    <a:pt x="566" y="75236"/>
                    <a:pt x="4988" y="77411"/>
                  </a:cubicBezTo>
                  <a:cubicBezTo>
                    <a:pt x="6254" y="78033"/>
                    <a:pt x="7596" y="78328"/>
                    <a:pt x="8919" y="78328"/>
                  </a:cubicBezTo>
                  <a:cubicBezTo>
                    <a:pt x="12214" y="78328"/>
                    <a:pt x="15383" y="76496"/>
                    <a:pt x="16934" y="73340"/>
                  </a:cubicBezTo>
                  <a:cubicBezTo>
                    <a:pt x="22204" y="62626"/>
                    <a:pt x="24875" y="51128"/>
                    <a:pt x="24875" y="39163"/>
                  </a:cubicBezTo>
                  <a:cubicBezTo>
                    <a:pt x="24875" y="27199"/>
                    <a:pt x="22204" y="15700"/>
                    <a:pt x="16934" y="49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35"/>
            <p:cNvSpPr/>
            <p:nvPr/>
          </p:nvSpPr>
          <p:spPr>
            <a:xfrm>
              <a:off x="8582727" y="5729337"/>
              <a:ext cx="21475" cy="47585"/>
            </a:xfrm>
            <a:custGeom>
              <a:avLst/>
              <a:gdLst/>
              <a:ahLst/>
              <a:cxnLst/>
              <a:rect l="l" t="t" r="r" b="b"/>
              <a:pathLst>
                <a:path w="21475" h="47585" extrusionOk="0">
                  <a:moveTo>
                    <a:pt x="16859" y="4841"/>
                  </a:moveTo>
                  <a:cubicBezTo>
                    <a:pt x="14600" y="458"/>
                    <a:pt x="9221" y="-1265"/>
                    <a:pt x="4839" y="993"/>
                  </a:cubicBezTo>
                  <a:cubicBezTo>
                    <a:pt x="457" y="3250"/>
                    <a:pt x="-1265" y="8632"/>
                    <a:pt x="994" y="13013"/>
                  </a:cubicBezTo>
                  <a:cubicBezTo>
                    <a:pt x="2741" y="16406"/>
                    <a:pt x="3628" y="20032"/>
                    <a:pt x="3628" y="23793"/>
                  </a:cubicBezTo>
                  <a:cubicBezTo>
                    <a:pt x="3628" y="27550"/>
                    <a:pt x="2741" y="31179"/>
                    <a:pt x="994" y="34577"/>
                  </a:cubicBezTo>
                  <a:cubicBezTo>
                    <a:pt x="-1261" y="38961"/>
                    <a:pt x="466" y="44341"/>
                    <a:pt x="4847" y="46596"/>
                  </a:cubicBezTo>
                  <a:cubicBezTo>
                    <a:pt x="6154" y="47267"/>
                    <a:pt x="7548" y="47586"/>
                    <a:pt x="8923" y="47586"/>
                  </a:cubicBezTo>
                  <a:cubicBezTo>
                    <a:pt x="12160" y="47586"/>
                    <a:pt x="15283" y="45819"/>
                    <a:pt x="16866" y="42742"/>
                  </a:cubicBezTo>
                  <a:cubicBezTo>
                    <a:pt x="19924" y="36794"/>
                    <a:pt x="21475" y="30420"/>
                    <a:pt x="21475" y="23794"/>
                  </a:cubicBezTo>
                  <a:cubicBezTo>
                    <a:pt x="21475" y="17163"/>
                    <a:pt x="19923" y="10786"/>
                    <a:pt x="16859" y="48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35"/>
            <p:cNvSpPr/>
            <p:nvPr/>
          </p:nvSpPr>
          <p:spPr>
            <a:xfrm>
              <a:off x="8649559" y="5698602"/>
              <a:ext cx="28297" cy="109058"/>
            </a:xfrm>
            <a:custGeom>
              <a:avLst/>
              <a:gdLst/>
              <a:ahLst/>
              <a:cxnLst/>
              <a:rect l="l" t="t" r="r" b="b"/>
              <a:pathLst>
                <a:path w="28297" h="109058" extrusionOk="0">
                  <a:moveTo>
                    <a:pt x="16960" y="5038"/>
                  </a:moveTo>
                  <a:cubicBezTo>
                    <a:pt x="14813" y="603"/>
                    <a:pt x="9478" y="-1255"/>
                    <a:pt x="5039" y="894"/>
                  </a:cubicBezTo>
                  <a:cubicBezTo>
                    <a:pt x="603" y="3042"/>
                    <a:pt x="-1252" y="8379"/>
                    <a:pt x="897" y="12815"/>
                  </a:cubicBezTo>
                  <a:cubicBezTo>
                    <a:pt x="7236" y="25907"/>
                    <a:pt x="10450" y="39941"/>
                    <a:pt x="10450" y="54528"/>
                  </a:cubicBezTo>
                  <a:cubicBezTo>
                    <a:pt x="10450" y="69115"/>
                    <a:pt x="7235" y="83151"/>
                    <a:pt x="895" y="96241"/>
                  </a:cubicBezTo>
                  <a:cubicBezTo>
                    <a:pt x="-1254" y="100678"/>
                    <a:pt x="601" y="106014"/>
                    <a:pt x="5035" y="108163"/>
                  </a:cubicBezTo>
                  <a:cubicBezTo>
                    <a:pt x="6289" y="108770"/>
                    <a:pt x="7614" y="109058"/>
                    <a:pt x="8919" y="109058"/>
                  </a:cubicBezTo>
                  <a:cubicBezTo>
                    <a:pt x="12233" y="109058"/>
                    <a:pt x="15415" y="107203"/>
                    <a:pt x="16957" y="104023"/>
                  </a:cubicBezTo>
                  <a:cubicBezTo>
                    <a:pt x="24482" y="88486"/>
                    <a:pt x="28298" y="71834"/>
                    <a:pt x="28298" y="54529"/>
                  </a:cubicBezTo>
                  <a:cubicBezTo>
                    <a:pt x="28298" y="37227"/>
                    <a:pt x="24483" y="20575"/>
                    <a:pt x="16960" y="50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35"/>
            <p:cNvSpPr/>
            <p:nvPr/>
          </p:nvSpPr>
          <p:spPr>
            <a:xfrm>
              <a:off x="8271985" y="5713965"/>
              <a:ext cx="24873" cy="78330"/>
            </a:xfrm>
            <a:custGeom>
              <a:avLst/>
              <a:gdLst/>
              <a:ahLst/>
              <a:cxnLst/>
              <a:rect l="l" t="t" r="r" b="b"/>
              <a:pathLst>
                <a:path w="24873" h="78330" extrusionOk="0">
                  <a:moveTo>
                    <a:pt x="17847" y="39166"/>
                  </a:moveTo>
                  <a:cubicBezTo>
                    <a:pt x="17847" y="29958"/>
                    <a:pt x="19902" y="21108"/>
                    <a:pt x="23956" y="12866"/>
                  </a:cubicBezTo>
                  <a:cubicBezTo>
                    <a:pt x="26131" y="8440"/>
                    <a:pt x="24308" y="3092"/>
                    <a:pt x="19886" y="918"/>
                  </a:cubicBezTo>
                  <a:cubicBezTo>
                    <a:pt x="15464" y="-1257"/>
                    <a:pt x="10115" y="566"/>
                    <a:pt x="7940" y="4988"/>
                  </a:cubicBezTo>
                  <a:cubicBezTo>
                    <a:pt x="2671" y="15704"/>
                    <a:pt x="0" y="27202"/>
                    <a:pt x="0" y="39164"/>
                  </a:cubicBezTo>
                  <a:cubicBezTo>
                    <a:pt x="-1" y="51125"/>
                    <a:pt x="2670" y="62625"/>
                    <a:pt x="7940" y="73343"/>
                  </a:cubicBezTo>
                  <a:cubicBezTo>
                    <a:pt x="9491" y="76498"/>
                    <a:pt x="12660" y="78331"/>
                    <a:pt x="15954" y="78331"/>
                  </a:cubicBezTo>
                  <a:cubicBezTo>
                    <a:pt x="17276" y="78331"/>
                    <a:pt x="18620" y="78035"/>
                    <a:pt x="19886" y="77413"/>
                  </a:cubicBezTo>
                  <a:cubicBezTo>
                    <a:pt x="24308" y="75239"/>
                    <a:pt x="26131" y="69891"/>
                    <a:pt x="23956" y="65467"/>
                  </a:cubicBezTo>
                  <a:cubicBezTo>
                    <a:pt x="19902" y="57222"/>
                    <a:pt x="17845" y="48373"/>
                    <a:pt x="17847" y="391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35"/>
            <p:cNvSpPr/>
            <p:nvPr/>
          </p:nvSpPr>
          <p:spPr>
            <a:xfrm>
              <a:off x="8308809" y="5729337"/>
              <a:ext cx="21475" cy="47583"/>
            </a:xfrm>
            <a:custGeom>
              <a:avLst/>
              <a:gdLst/>
              <a:ahLst/>
              <a:cxnLst/>
              <a:rect l="l" t="t" r="r" b="b"/>
              <a:pathLst>
                <a:path w="21475" h="47583" extrusionOk="0">
                  <a:moveTo>
                    <a:pt x="17846" y="23794"/>
                  </a:moveTo>
                  <a:cubicBezTo>
                    <a:pt x="17847" y="20030"/>
                    <a:pt x="18735" y="16402"/>
                    <a:pt x="20482" y="13010"/>
                  </a:cubicBezTo>
                  <a:cubicBezTo>
                    <a:pt x="22740" y="8629"/>
                    <a:pt x="21017" y="3249"/>
                    <a:pt x="16635" y="992"/>
                  </a:cubicBezTo>
                  <a:cubicBezTo>
                    <a:pt x="12253" y="-1264"/>
                    <a:pt x="6871" y="459"/>
                    <a:pt x="4615" y="4840"/>
                  </a:cubicBezTo>
                  <a:cubicBezTo>
                    <a:pt x="1556" y="10780"/>
                    <a:pt x="2" y="17157"/>
                    <a:pt x="0" y="23795"/>
                  </a:cubicBezTo>
                  <a:cubicBezTo>
                    <a:pt x="2" y="30423"/>
                    <a:pt x="1555" y="36797"/>
                    <a:pt x="4613" y="42741"/>
                  </a:cubicBezTo>
                  <a:cubicBezTo>
                    <a:pt x="6197" y="45816"/>
                    <a:pt x="9319" y="47583"/>
                    <a:pt x="12555" y="47583"/>
                  </a:cubicBezTo>
                  <a:cubicBezTo>
                    <a:pt x="13929" y="47583"/>
                    <a:pt x="15325" y="47263"/>
                    <a:pt x="16630" y="46592"/>
                  </a:cubicBezTo>
                  <a:cubicBezTo>
                    <a:pt x="21012" y="44337"/>
                    <a:pt x="22736" y="38957"/>
                    <a:pt x="20482" y="34574"/>
                  </a:cubicBezTo>
                  <a:cubicBezTo>
                    <a:pt x="18735" y="31178"/>
                    <a:pt x="17849" y="27550"/>
                    <a:pt x="17846" y="237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35"/>
            <p:cNvSpPr/>
            <p:nvPr/>
          </p:nvSpPr>
          <p:spPr>
            <a:xfrm>
              <a:off x="8235159" y="5698601"/>
              <a:ext cx="28298" cy="109055"/>
            </a:xfrm>
            <a:custGeom>
              <a:avLst/>
              <a:gdLst/>
              <a:ahLst/>
              <a:cxnLst/>
              <a:rect l="l" t="t" r="r" b="b"/>
              <a:pathLst>
                <a:path w="28298" h="109055" extrusionOk="0">
                  <a:moveTo>
                    <a:pt x="27404" y="96237"/>
                  </a:moveTo>
                  <a:cubicBezTo>
                    <a:pt x="21062" y="83153"/>
                    <a:pt x="17847" y="69119"/>
                    <a:pt x="17847" y="54528"/>
                  </a:cubicBezTo>
                  <a:cubicBezTo>
                    <a:pt x="17847" y="39938"/>
                    <a:pt x="21062" y="25904"/>
                    <a:pt x="27401" y="12816"/>
                  </a:cubicBezTo>
                  <a:cubicBezTo>
                    <a:pt x="29549" y="8379"/>
                    <a:pt x="27694" y="3043"/>
                    <a:pt x="23259" y="894"/>
                  </a:cubicBezTo>
                  <a:cubicBezTo>
                    <a:pt x="18823" y="-1254"/>
                    <a:pt x="13486" y="601"/>
                    <a:pt x="11338" y="5035"/>
                  </a:cubicBezTo>
                  <a:cubicBezTo>
                    <a:pt x="3815" y="20570"/>
                    <a:pt x="0" y="37221"/>
                    <a:pt x="0" y="54527"/>
                  </a:cubicBezTo>
                  <a:cubicBezTo>
                    <a:pt x="0" y="71835"/>
                    <a:pt x="3817" y="88487"/>
                    <a:pt x="11343" y="104021"/>
                  </a:cubicBezTo>
                  <a:cubicBezTo>
                    <a:pt x="12885" y="107203"/>
                    <a:pt x="16066" y="109055"/>
                    <a:pt x="19380" y="109055"/>
                  </a:cubicBezTo>
                  <a:cubicBezTo>
                    <a:pt x="20685" y="109055"/>
                    <a:pt x="22011" y="108768"/>
                    <a:pt x="23265" y="108160"/>
                  </a:cubicBezTo>
                  <a:cubicBezTo>
                    <a:pt x="27699" y="106011"/>
                    <a:pt x="29552" y="100673"/>
                    <a:pt x="27404" y="962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35"/>
            <p:cNvSpPr/>
            <p:nvPr/>
          </p:nvSpPr>
          <p:spPr>
            <a:xfrm>
              <a:off x="8410780" y="5739685"/>
              <a:ext cx="17847" cy="17847"/>
            </a:xfrm>
            <a:custGeom>
              <a:avLst/>
              <a:gdLst/>
              <a:ahLst/>
              <a:cxnLst/>
              <a:rect l="l" t="t" r="r" b="b"/>
              <a:pathLst>
                <a:path w="17847" h="17847" extrusionOk="0">
                  <a:moveTo>
                    <a:pt x="15230" y="2606"/>
                  </a:moveTo>
                  <a:cubicBezTo>
                    <a:pt x="13564" y="953"/>
                    <a:pt x="11268" y="0"/>
                    <a:pt x="8924" y="0"/>
                  </a:cubicBezTo>
                  <a:cubicBezTo>
                    <a:pt x="6568" y="0"/>
                    <a:pt x="4271" y="953"/>
                    <a:pt x="2607" y="2606"/>
                  </a:cubicBezTo>
                  <a:cubicBezTo>
                    <a:pt x="953" y="4271"/>
                    <a:pt x="0" y="6568"/>
                    <a:pt x="0" y="8924"/>
                  </a:cubicBezTo>
                  <a:cubicBezTo>
                    <a:pt x="0" y="11269"/>
                    <a:pt x="952" y="13564"/>
                    <a:pt x="2607" y="15231"/>
                  </a:cubicBezTo>
                  <a:cubicBezTo>
                    <a:pt x="4273" y="16896"/>
                    <a:pt x="6568" y="17847"/>
                    <a:pt x="8924" y="17847"/>
                  </a:cubicBezTo>
                  <a:cubicBezTo>
                    <a:pt x="11268" y="17847"/>
                    <a:pt x="13564" y="16896"/>
                    <a:pt x="15230" y="15231"/>
                  </a:cubicBezTo>
                  <a:cubicBezTo>
                    <a:pt x="16884" y="13565"/>
                    <a:pt x="17847" y="11269"/>
                    <a:pt x="17847" y="8924"/>
                  </a:cubicBezTo>
                  <a:cubicBezTo>
                    <a:pt x="17849" y="6569"/>
                    <a:pt x="16885" y="4273"/>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35"/>
            <p:cNvSpPr/>
            <p:nvPr/>
          </p:nvSpPr>
          <p:spPr>
            <a:xfrm>
              <a:off x="8447583" y="5739685"/>
              <a:ext cx="17847" cy="17847"/>
            </a:xfrm>
            <a:custGeom>
              <a:avLst/>
              <a:gdLst/>
              <a:ahLst/>
              <a:cxnLst/>
              <a:rect l="l" t="t" r="r" b="b"/>
              <a:pathLst>
                <a:path w="17847" h="17847" extrusionOk="0">
                  <a:moveTo>
                    <a:pt x="15230" y="2606"/>
                  </a:moveTo>
                  <a:cubicBezTo>
                    <a:pt x="13576" y="953"/>
                    <a:pt x="11268" y="0"/>
                    <a:pt x="8924" y="0"/>
                  </a:cubicBezTo>
                  <a:cubicBezTo>
                    <a:pt x="6580" y="0"/>
                    <a:pt x="4271" y="953"/>
                    <a:pt x="2618" y="2606"/>
                  </a:cubicBezTo>
                  <a:cubicBezTo>
                    <a:pt x="952" y="4271"/>
                    <a:pt x="0" y="6568"/>
                    <a:pt x="0" y="8924"/>
                  </a:cubicBezTo>
                  <a:cubicBezTo>
                    <a:pt x="0" y="11269"/>
                    <a:pt x="952" y="13564"/>
                    <a:pt x="2618" y="15231"/>
                  </a:cubicBezTo>
                  <a:cubicBezTo>
                    <a:pt x="4283" y="16896"/>
                    <a:pt x="6580" y="17847"/>
                    <a:pt x="8924" y="17847"/>
                  </a:cubicBezTo>
                  <a:cubicBezTo>
                    <a:pt x="11268" y="17847"/>
                    <a:pt x="13576" y="16896"/>
                    <a:pt x="15230" y="15231"/>
                  </a:cubicBezTo>
                  <a:cubicBezTo>
                    <a:pt x="16896" y="13565"/>
                    <a:pt x="17847" y="11269"/>
                    <a:pt x="17847" y="8924"/>
                  </a:cubicBezTo>
                  <a:cubicBezTo>
                    <a:pt x="17846" y="6569"/>
                    <a:pt x="16896" y="4273"/>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35"/>
            <p:cNvSpPr/>
            <p:nvPr/>
          </p:nvSpPr>
          <p:spPr>
            <a:xfrm>
              <a:off x="8484396" y="5739685"/>
              <a:ext cx="17847" cy="17847"/>
            </a:xfrm>
            <a:custGeom>
              <a:avLst/>
              <a:gdLst/>
              <a:ahLst/>
              <a:cxnLst/>
              <a:rect l="l" t="t" r="r" b="b"/>
              <a:pathLst>
                <a:path w="17847" h="17847" extrusionOk="0">
                  <a:moveTo>
                    <a:pt x="15230" y="2606"/>
                  </a:moveTo>
                  <a:cubicBezTo>
                    <a:pt x="13564" y="952"/>
                    <a:pt x="11268" y="0"/>
                    <a:pt x="8924" y="0"/>
                  </a:cubicBezTo>
                  <a:cubicBezTo>
                    <a:pt x="6568" y="0"/>
                    <a:pt x="4271" y="953"/>
                    <a:pt x="2606" y="2606"/>
                  </a:cubicBezTo>
                  <a:cubicBezTo>
                    <a:pt x="952" y="4271"/>
                    <a:pt x="0" y="6568"/>
                    <a:pt x="0" y="8924"/>
                  </a:cubicBezTo>
                  <a:cubicBezTo>
                    <a:pt x="0" y="11269"/>
                    <a:pt x="952" y="13564"/>
                    <a:pt x="2606" y="15231"/>
                  </a:cubicBezTo>
                  <a:cubicBezTo>
                    <a:pt x="4271" y="16897"/>
                    <a:pt x="6568" y="17847"/>
                    <a:pt x="8924" y="17847"/>
                  </a:cubicBezTo>
                  <a:cubicBezTo>
                    <a:pt x="11268" y="17847"/>
                    <a:pt x="13564" y="16896"/>
                    <a:pt x="15230" y="15231"/>
                  </a:cubicBezTo>
                  <a:cubicBezTo>
                    <a:pt x="16896" y="13565"/>
                    <a:pt x="17847" y="11269"/>
                    <a:pt x="17847" y="8924"/>
                  </a:cubicBezTo>
                  <a:cubicBezTo>
                    <a:pt x="17847" y="6569"/>
                    <a:pt x="16896" y="4273"/>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27" name="Google Shape;1727;p35"/>
          <p:cNvGrpSpPr/>
          <p:nvPr/>
        </p:nvGrpSpPr>
        <p:grpSpPr>
          <a:xfrm>
            <a:off x="3208963" y="4008130"/>
            <a:ext cx="407747" cy="491253"/>
            <a:chOff x="4399960" y="5327577"/>
            <a:chExt cx="505639" cy="609193"/>
          </a:xfrm>
        </p:grpSpPr>
        <p:sp>
          <p:nvSpPr>
            <p:cNvPr id="1728" name="Google Shape;1728;p35"/>
            <p:cNvSpPr/>
            <p:nvPr/>
          </p:nvSpPr>
          <p:spPr>
            <a:xfrm>
              <a:off x="4412643" y="5327577"/>
              <a:ext cx="480274" cy="609193"/>
            </a:xfrm>
            <a:custGeom>
              <a:avLst/>
              <a:gdLst/>
              <a:ahLst/>
              <a:cxnLst/>
              <a:rect l="l" t="t" r="r" b="b"/>
              <a:pathLst>
                <a:path w="480274" h="609193" extrusionOk="0">
                  <a:moveTo>
                    <a:pt x="471351" y="591346"/>
                  </a:moveTo>
                  <a:lnTo>
                    <a:pt x="449866" y="591346"/>
                  </a:lnTo>
                  <a:cubicBezTo>
                    <a:pt x="468386" y="576475"/>
                    <a:pt x="480274" y="553668"/>
                    <a:pt x="480274" y="528125"/>
                  </a:cubicBezTo>
                  <a:cubicBezTo>
                    <a:pt x="480274" y="492698"/>
                    <a:pt x="457417" y="462525"/>
                    <a:pt x="425682" y="451524"/>
                  </a:cubicBezTo>
                  <a:lnTo>
                    <a:pt x="425682" y="300459"/>
                  </a:lnTo>
                  <a:lnTo>
                    <a:pt x="427373" y="300459"/>
                  </a:lnTo>
                  <a:cubicBezTo>
                    <a:pt x="438853" y="300459"/>
                    <a:pt x="448195" y="291118"/>
                    <a:pt x="448195" y="279637"/>
                  </a:cubicBezTo>
                  <a:lnTo>
                    <a:pt x="448195" y="224620"/>
                  </a:lnTo>
                  <a:cubicBezTo>
                    <a:pt x="448195" y="213139"/>
                    <a:pt x="438853" y="203798"/>
                    <a:pt x="427373" y="203798"/>
                  </a:cubicBezTo>
                  <a:lnTo>
                    <a:pt x="390591" y="203798"/>
                  </a:lnTo>
                  <a:lnTo>
                    <a:pt x="388866" y="203798"/>
                  </a:lnTo>
                  <a:lnTo>
                    <a:pt x="366916" y="203798"/>
                  </a:lnTo>
                  <a:lnTo>
                    <a:pt x="366916" y="195027"/>
                  </a:lnTo>
                  <a:lnTo>
                    <a:pt x="400725" y="195027"/>
                  </a:lnTo>
                  <a:cubicBezTo>
                    <a:pt x="406433" y="195027"/>
                    <a:pt x="411956" y="192651"/>
                    <a:pt x="415879" y="188508"/>
                  </a:cubicBezTo>
                  <a:cubicBezTo>
                    <a:pt x="419803" y="184364"/>
                    <a:pt x="421873" y="178718"/>
                    <a:pt x="421560" y="173020"/>
                  </a:cubicBezTo>
                  <a:cubicBezTo>
                    <a:pt x="416239" y="75999"/>
                    <a:pt x="336549" y="0"/>
                    <a:pt x="240137" y="0"/>
                  </a:cubicBezTo>
                  <a:cubicBezTo>
                    <a:pt x="143726" y="0"/>
                    <a:pt x="64034" y="75999"/>
                    <a:pt x="58713" y="173023"/>
                  </a:cubicBezTo>
                  <a:cubicBezTo>
                    <a:pt x="58402" y="178721"/>
                    <a:pt x="60473" y="184365"/>
                    <a:pt x="64395" y="188507"/>
                  </a:cubicBezTo>
                  <a:cubicBezTo>
                    <a:pt x="68316" y="192651"/>
                    <a:pt x="73840" y="195027"/>
                    <a:pt x="79548" y="195027"/>
                  </a:cubicBezTo>
                  <a:lnTo>
                    <a:pt x="113359" y="195027"/>
                  </a:lnTo>
                  <a:lnTo>
                    <a:pt x="113359" y="203798"/>
                  </a:lnTo>
                  <a:lnTo>
                    <a:pt x="91409" y="203798"/>
                  </a:lnTo>
                  <a:lnTo>
                    <a:pt x="89683" y="203798"/>
                  </a:lnTo>
                  <a:lnTo>
                    <a:pt x="52902" y="203798"/>
                  </a:lnTo>
                  <a:cubicBezTo>
                    <a:pt x="41422" y="203798"/>
                    <a:pt x="32080" y="213139"/>
                    <a:pt x="32080" y="224620"/>
                  </a:cubicBezTo>
                  <a:lnTo>
                    <a:pt x="32080" y="279637"/>
                  </a:lnTo>
                  <a:cubicBezTo>
                    <a:pt x="32080" y="291118"/>
                    <a:pt x="41422" y="300459"/>
                    <a:pt x="52902" y="300459"/>
                  </a:cubicBezTo>
                  <a:lnTo>
                    <a:pt x="54593" y="300459"/>
                  </a:lnTo>
                  <a:lnTo>
                    <a:pt x="54593" y="451524"/>
                  </a:lnTo>
                  <a:cubicBezTo>
                    <a:pt x="22857" y="462524"/>
                    <a:pt x="0" y="492697"/>
                    <a:pt x="0" y="528125"/>
                  </a:cubicBezTo>
                  <a:cubicBezTo>
                    <a:pt x="0" y="553668"/>
                    <a:pt x="11888" y="576475"/>
                    <a:pt x="30408" y="591346"/>
                  </a:cubicBezTo>
                  <a:lnTo>
                    <a:pt x="8924" y="591346"/>
                  </a:lnTo>
                  <a:cubicBezTo>
                    <a:pt x="3995" y="591346"/>
                    <a:pt x="0" y="595340"/>
                    <a:pt x="0" y="600269"/>
                  </a:cubicBezTo>
                  <a:cubicBezTo>
                    <a:pt x="0" y="605199"/>
                    <a:pt x="3995" y="609193"/>
                    <a:pt x="8924" y="609193"/>
                  </a:cubicBezTo>
                  <a:lnTo>
                    <a:pt x="81075" y="609193"/>
                  </a:lnTo>
                  <a:lnTo>
                    <a:pt x="399200" y="609193"/>
                  </a:lnTo>
                  <a:lnTo>
                    <a:pt x="471351" y="609193"/>
                  </a:lnTo>
                  <a:cubicBezTo>
                    <a:pt x="476279" y="609193"/>
                    <a:pt x="480275" y="605199"/>
                    <a:pt x="480275" y="600269"/>
                  </a:cubicBezTo>
                  <a:cubicBezTo>
                    <a:pt x="480275" y="595340"/>
                    <a:pt x="476279" y="591346"/>
                    <a:pt x="471351" y="591346"/>
                  </a:cubicBezTo>
                  <a:close/>
                  <a:moveTo>
                    <a:pt x="399515" y="221645"/>
                  </a:moveTo>
                  <a:lnTo>
                    <a:pt x="427373" y="221645"/>
                  </a:lnTo>
                  <a:cubicBezTo>
                    <a:pt x="428985" y="221645"/>
                    <a:pt x="430347" y="223007"/>
                    <a:pt x="430347" y="224620"/>
                  </a:cubicBezTo>
                  <a:lnTo>
                    <a:pt x="430347" y="279637"/>
                  </a:lnTo>
                  <a:cubicBezTo>
                    <a:pt x="430347" y="281250"/>
                    <a:pt x="428985" y="282612"/>
                    <a:pt x="427373" y="282612"/>
                  </a:cubicBezTo>
                  <a:lnTo>
                    <a:pt x="399515" y="282612"/>
                  </a:lnTo>
                  <a:lnTo>
                    <a:pt x="399515" y="221645"/>
                  </a:lnTo>
                  <a:close/>
                  <a:moveTo>
                    <a:pt x="400084" y="147215"/>
                  </a:moveTo>
                  <a:lnTo>
                    <a:pt x="386021" y="147215"/>
                  </a:lnTo>
                  <a:cubicBezTo>
                    <a:pt x="381063" y="147215"/>
                    <a:pt x="377030" y="143183"/>
                    <a:pt x="377030" y="138226"/>
                  </a:cubicBezTo>
                  <a:cubicBezTo>
                    <a:pt x="377030" y="133269"/>
                    <a:pt x="381063" y="129237"/>
                    <a:pt x="386021" y="129237"/>
                  </a:cubicBezTo>
                  <a:lnTo>
                    <a:pt x="395053" y="129237"/>
                  </a:lnTo>
                  <a:cubicBezTo>
                    <a:pt x="397051" y="135085"/>
                    <a:pt x="398736" y="141083"/>
                    <a:pt x="400084" y="147215"/>
                  </a:cubicBezTo>
                  <a:close/>
                  <a:moveTo>
                    <a:pt x="240137" y="17847"/>
                  </a:moveTo>
                  <a:cubicBezTo>
                    <a:pt x="252287" y="17847"/>
                    <a:pt x="264141" y="19190"/>
                    <a:pt x="275560" y="21733"/>
                  </a:cubicBezTo>
                  <a:lnTo>
                    <a:pt x="269155" y="32818"/>
                  </a:lnTo>
                  <a:cubicBezTo>
                    <a:pt x="269048" y="32896"/>
                    <a:pt x="268896" y="32986"/>
                    <a:pt x="268774" y="33038"/>
                  </a:cubicBezTo>
                  <a:lnTo>
                    <a:pt x="211498" y="33038"/>
                  </a:lnTo>
                  <a:cubicBezTo>
                    <a:pt x="211377" y="32986"/>
                    <a:pt x="211226" y="32899"/>
                    <a:pt x="211119" y="32819"/>
                  </a:cubicBezTo>
                  <a:lnTo>
                    <a:pt x="204713" y="21733"/>
                  </a:lnTo>
                  <a:cubicBezTo>
                    <a:pt x="216133" y="19190"/>
                    <a:pt x="227988" y="17847"/>
                    <a:pt x="240137" y="17847"/>
                  </a:cubicBezTo>
                  <a:close/>
                  <a:moveTo>
                    <a:pt x="85222" y="129238"/>
                  </a:moveTo>
                  <a:lnTo>
                    <a:pt x="92219" y="129238"/>
                  </a:lnTo>
                  <a:lnTo>
                    <a:pt x="92219" y="129237"/>
                  </a:lnTo>
                  <a:cubicBezTo>
                    <a:pt x="97176" y="129237"/>
                    <a:pt x="101211" y="133269"/>
                    <a:pt x="101211" y="138226"/>
                  </a:cubicBezTo>
                  <a:cubicBezTo>
                    <a:pt x="101211" y="143183"/>
                    <a:pt x="97177" y="147215"/>
                    <a:pt x="92219" y="147215"/>
                  </a:cubicBezTo>
                  <a:lnTo>
                    <a:pt x="80191" y="147215"/>
                  </a:lnTo>
                  <a:cubicBezTo>
                    <a:pt x="81539" y="141084"/>
                    <a:pt x="83223" y="135086"/>
                    <a:pt x="85222" y="129238"/>
                  </a:cubicBezTo>
                  <a:close/>
                  <a:moveTo>
                    <a:pt x="79548" y="177180"/>
                  </a:moveTo>
                  <a:cubicBezTo>
                    <a:pt x="78722" y="177180"/>
                    <a:pt x="77923" y="176837"/>
                    <a:pt x="77356" y="176238"/>
                  </a:cubicBezTo>
                  <a:cubicBezTo>
                    <a:pt x="76788" y="175638"/>
                    <a:pt x="76488" y="174822"/>
                    <a:pt x="76533" y="173998"/>
                  </a:cubicBezTo>
                  <a:cubicBezTo>
                    <a:pt x="76698" y="170996"/>
                    <a:pt x="76949" y="168018"/>
                    <a:pt x="77270" y="165062"/>
                  </a:cubicBezTo>
                  <a:lnTo>
                    <a:pt x="92219" y="165062"/>
                  </a:lnTo>
                  <a:cubicBezTo>
                    <a:pt x="107018" y="165062"/>
                    <a:pt x="119058" y="153023"/>
                    <a:pt x="119058" y="138225"/>
                  </a:cubicBezTo>
                  <a:cubicBezTo>
                    <a:pt x="119058" y="123525"/>
                    <a:pt x="107174" y="111551"/>
                    <a:pt x="92507" y="111395"/>
                  </a:cubicBezTo>
                  <a:cubicBezTo>
                    <a:pt x="111451" y="71791"/>
                    <a:pt x="145539" y="41109"/>
                    <a:pt x="187007" y="26758"/>
                  </a:cubicBezTo>
                  <a:lnTo>
                    <a:pt x="195823" y="42016"/>
                  </a:lnTo>
                  <a:cubicBezTo>
                    <a:pt x="198838" y="47237"/>
                    <a:pt x="205156" y="50883"/>
                    <a:pt x="211187" y="50883"/>
                  </a:cubicBezTo>
                  <a:lnTo>
                    <a:pt x="269090" y="50883"/>
                  </a:lnTo>
                  <a:cubicBezTo>
                    <a:pt x="275118" y="50883"/>
                    <a:pt x="281435" y="47237"/>
                    <a:pt x="284453" y="42018"/>
                  </a:cubicBezTo>
                  <a:lnTo>
                    <a:pt x="293269" y="26758"/>
                  </a:lnTo>
                  <a:cubicBezTo>
                    <a:pt x="334734" y="41107"/>
                    <a:pt x="368820" y="71787"/>
                    <a:pt x="387764" y="111388"/>
                  </a:cubicBezTo>
                  <a:lnTo>
                    <a:pt x="386021" y="111388"/>
                  </a:lnTo>
                  <a:cubicBezTo>
                    <a:pt x="371222" y="111388"/>
                    <a:pt x="359182" y="123427"/>
                    <a:pt x="359182" y="138225"/>
                  </a:cubicBezTo>
                  <a:cubicBezTo>
                    <a:pt x="359182" y="153023"/>
                    <a:pt x="371222" y="165062"/>
                    <a:pt x="386021" y="165062"/>
                  </a:cubicBezTo>
                  <a:lnTo>
                    <a:pt x="403004" y="165062"/>
                  </a:lnTo>
                  <a:cubicBezTo>
                    <a:pt x="403325" y="168017"/>
                    <a:pt x="403575" y="170995"/>
                    <a:pt x="403740" y="174000"/>
                  </a:cubicBezTo>
                  <a:cubicBezTo>
                    <a:pt x="403786" y="174822"/>
                    <a:pt x="403487" y="175638"/>
                    <a:pt x="402919" y="176238"/>
                  </a:cubicBezTo>
                  <a:cubicBezTo>
                    <a:pt x="402353" y="176836"/>
                    <a:pt x="401553" y="177180"/>
                    <a:pt x="400725" y="177180"/>
                  </a:cubicBezTo>
                  <a:lnTo>
                    <a:pt x="318968" y="177180"/>
                  </a:lnTo>
                  <a:cubicBezTo>
                    <a:pt x="314040" y="177180"/>
                    <a:pt x="310045" y="181174"/>
                    <a:pt x="310045" y="186104"/>
                  </a:cubicBezTo>
                  <a:cubicBezTo>
                    <a:pt x="310045" y="191033"/>
                    <a:pt x="314040" y="195027"/>
                    <a:pt x="318968" y="195027"/>
                  </a:cubicBezTo>
                  <a:lnTo>
                    <a:pt x="349069" y="195027"/>
                  </a:lnTo>
                  <a:lnTo>
                    <a:pt x="349069" y="203798"/>
                  </a:lnTo>
                  <a:lnTo>
                    <a:pt x="131206" y="203798"/>
                  </a:lnTo>
                  <a:lnTo>
                    <a:pt x="131206" y="195027"/>
                  </a:lnTo>
                  <a:lnTo>
                    <a:pt x="265426" y="195027"/>
                  </a:lnTo>
                  <a:cubicBezTo>
                    <a:pt x="270354" y="195027"/>
                    <a:pt x="274350" y="191033"/>
                    <a:pt x="274350" y="186104"/>
                  </a:cubicBezTo>
                  <a:cubicBezTo>
                    <a:pt x="274350" y="181174"/>
                    <a:pt x="270354" y="177180"/>
                    <a:pt x="265426" y="177180"/>
                  </a:cubicBezTo>
                  <a:lnTo>
                    <a:pt x="79548" y="177180"/>
                  </a:lnTo>
                  <a:close/>
                  <a:moveTo>
                    <a:pt x="98607" y="221646"/>
                  </a:moveTo>
                  <a:lnTo>
                    <a:pt x="381668" y="221646"/>
                  </a:lnTo>
                  <a:lnTo>
                    <a:pt x="381668" y="331238"/>
                  </a:lnTo>
                  <a:lnTo>
                    <a:pt x="334653" y="331238"/>
                  </a:lnTo>
                  <a:lnTo>
                    <a:pt x="334653" y="294007"/>
                  </a:lnTo>
                  <a:cubicBezTo>
                    <a:pt x="334653" y="287818"/>
                    <a:pt x="330764" y="281080"/>
                    <a:pt x="325407" y="277985"/>
                  </a:cubicBezTo>
                  <a:lnTo>
                    <a:pt x="249386" y="234062"/>
                  </a:lnTo>
                  <a:cubicBezTo>
                    <a:pt x="246044" y="232132"/>
                    <a:pt x="242511" y="231727"/>
                    <a:pt x="240137" y="231727"/>
                  </a:cubicBezTo>
                  <a:cubicBezTo>
                    <a:pt x="237764" y="231727"/>
                    <a:pt x="234232" y="232132"/>
                    <a:pt x="230887" y="234063"/>
                  </a:cubicBezTo>
                  <a:lnTo>
                    <a:pt x="154869" y="277985"/>
                  </a:lnTo>
                  <a:cubicBezTo>
                    <a:pt x="149512" y="281081"/>
                    <a:pt x="145622" y="287819"/>
                    <a:pt x="145622" y="294007"/>
                  </a:cubicBezTo>
                  <a:lnTo>
                    <a:pt x="145622" y="331238"/>
                  </a:lnTo>
                  <a:lnTo>
                    <a:pt x="98607" y="331238"/>
                  </a:lnTo>
                  <a:lnTo>
                    <a:pt x="98607" y="221646"/>
                  </a:lnTo>
                  <a:close/>
                  <a:moveTo>
                    <a:pt x="316805" y="294207"/>
                  </a:moveTo>
                  <a:lnTo>
                    <a:pt x="316805" y="381652"/>
                  </a:lnTo>
                  <a:cubicBezTo>
                    <a:pt x="316724" y="381915"/>
                    <a:pt x="316491" y="382320"/>
                    <a:pt x="316304" y="382521"/>
                  </a:cubicBezTo>
                  <a:lnTo>
                    <a:pt x="240638" y="426239"/>
                  </a:lnTo>
                  <a:cubicBezTo>
                    <a:pt x="240443" y="426280"/>
                    <a:pt x="239828" y="426278"/>
                    <a:pt x="239634" y="426239"/>
                  </a:cubicBezTo>
                  <a:lnTo>
                    <a:pt x="163968" y="382521"/>
                  </a:lnTo>
                  <a:cubicBezTo>
                    <a:pt x="163782" y="382320"/>
                    <a:pt x="163549" y="381915"/>
                    <a:pt x="163468" y="381652"/>
                  </a:cubicBezTo>
                  <a:lnTo>
                    <a:pt x="163468" y="294207"/>
                  </a:lnTo>
                  <a:cubicBezTo>
                    <a:pt x="163549" y="293944"/>
                    <a:pt x="163782" y="293539"/>
                    <a:pt x="163968" y="293340"/>
                  </a:cubicBezTo>
                  <a:lnTo>
                    <a:pt x="239634" y="249622"/>
                  </a:lnTo>
                  <a:cubicBezTo>
                    <a:pt x="239828" y="249582"/>
                    <a:pt x="240443" y="249580"/>
                    <a:pt x="240638" y="249622"/>
                  </a:cubicBezTo>
                  <a:lnTo>
                    <a:pt x="316306" y="293340"/>
                  </a:lnTo>
                  <a:cubicBezTo>
                    <a:pt x="316491" y="293539"/>
                    <a:pt x="316724" y="293944"/>
                    <a:pt x="316805" y="294207"/>
                  </a:cubicBezTo>
                  <a:close/>
                  <a:moveTo>
                    <a:pt x="98607" y="349084"/>
                  </a:moveTo>
                  <a:lnTo>
                    <a:pt x="145622" y="349084"/>
                  </a:lnTo>
                  <a:lnTo>
                    <a:pt x="145622" y="381851"/>
                  </a:lnTo>
                  <a:cubicBezTo>
                    <a:pt x="145622" y="388039"/>
                    <a:pt x="149512" y="394777"/>
                    <a:pt x="154868" y="397873"/>
                  </a:cubicBezTo>
                  <a:lnTo>
                    <a:pt x="230889" y="441796"/>
                  </a:lnTo>
                  <a:cubicBezTo>
                    <a:pt x="234232" y="443726"/>
                    <a:pt x="237764" y="444131"/>
                    <a:pt x="240137" y="444131"/>
                  </a:cubicBezTo>
                  <a:cubicBezTo>
                    <a:pt x="242511" y="444131"/>
                    <a:pt x="246043" y="443726"/>
                    <a:pt x="249387" y="441795"/>
                  </a:cubicBezTo>
                  <a:lnTo>
                    <a:pt x="325405" y="397873"/>
                  </a:lnTo>
                  <a:cubicBezTo>
                    <a:pt x="330763" y="394777"/>
                    <a:pt x="334653" y="388039"/>
                    <a:pt x="334653" y="381851"/>
                  </a:cubicBezTo>
                  <a:lnTo>
                    <a:pt x="334653" y="349084"/>
                  </a:lnTo>
                  <a:lnTo>
                    <a:pt x="381668" y="349084"/>
                  </a:lnTo>
                  <a:lnTo>
                    <a:pt x="381668" y="368577"/>
                  </a:lnTo>
                  <a:cubicBezTo>
                    <a:pt x="381668" y="373507"/>
                    <a:pt x="385663" y="377501"/>
                    <a:pt x="390591" y="377501"/>
                  </a:cubicBezTo>
                  <a:cubicBezTo>
                    <a:pt x="395520" y="377501"/>
                    <a:pt x="399515" y="373507"/>
                    <a:pt x="399515" y="368577"/>
                  </a:cubicBezTo>
                  <a:lnTo>
                    <a:pt x="399515" y="300459"/>
                  </a:lnTo>
                  <a:lnTo>
                    <a:pt x="407834" y="300459"/>
                  </a:lnTo>
                  <a:lnTo>
                    <a:pt x="407834" y="447525"/>
                  </a:lnTo>
                  <a:cubicBezTo>
                    <a:pt x="405099" y="447235"/>
                    <a:pt x="402324" y="447079"/>
                    <a:pt x="399515" y="447068"/>
                  </a:cubicBezTo>
                  <a:lnTo>
                    <a:pt x="399515" y="417360"/>
                  </a:lnTo>
                  <a:cubicBezTo>
                    <a:pt x="399515" y="412431"/>
                    <a:pt x="395520" y="408437"/>
                    <a:pt x="390591" y="408437"/>
                  </a:cubicBezTo>
                  <a:cubicBezTo>
                    <a:pt x="385663" y="408437"/>
                    <a:pt x="381668" y="412431"/>
                    <a:pt x="381668" y="417360"/>
                  </a:cubicBezTo>
                  <a:lnTo>
                    <a:pt x="381668" y="447060"/>
                  </a:lnTo>
                  <a:lnTo>
                    <a:pt x="98607" y="447060"/>
                  </a:lnTo>
                  <a:lnTo>
                    <a:pt x="98607" y="349084"/>
                  </a:lnTo>
                  <a:close/>
                  <a:moveTo>
                    <a:pt x="52902" y="282612"/>
                  </a:moveTo>
                  <a:cubicBezTo>
                    <a:pt x="51290" y="282612"/>
                    <a:pt x="49928" y="281251"/>
                    <a:pt x="49928" y="279637"/>
                  </a:cubicBezTo>
                  <a:lnTo>
                    <a:pt x="49928" y="224620"/>
                  </a:lnTo>
                  <a:cubicBezTo>
                    <a:pt x="49928" y="223007"/>
                    <a:pt x="51290" y="221645"/>
                    <a:pt x="52902" y="221645"/>
                  </a:cubicBezTo>
                  <a:lnTo>
                    <a:pt x="80760" y="221645"/>
                  </a:lnTo>
                  <a:lnTo>
                    <a:pt x="80760" y="282612"/>
                  </a:lnTo>
                  <a:lnTo>
                    <a:pt x="52902" y="282612"/>
                  </a:lnTo>
                  <a:close/>
                  <a:moveTo>
                    <a:pt x="80760" y="300459"/>
                  </a:moveTo>
                  <a:lnTo>
                    <a:pt x="80760" y="447068"/>
                  </a:lnTo>
                  <a:cubicBezTo>
                    <a:pt x="77951" y="447079"/>
                    <a:pt x="75176" y="447235"/>
                    <a:pt x="72440" y="447525"/>
                  </a:cubicBezTo>
                  <a:lnTo>
                    <a:pt x="72440" y="300459"/>
                  </a:lnTo>
                  <a:lnTo>
                    <a:pt x="80760" y="300459"/>
                  </a:lnTo>
                  <a:close/>
                  <a:moveTo>
                    <a:pt x="399200" y="591346"/>
                  </a:moveTo>
                  <a:lnTo>
                    <a:pt x="81075" y="591346"/>
                  </a:lnTo>
                  <a:cubicBezTo>
                    <a:pt x="46212" y="591346"/>
                    <a:pt x="17847" y="562985"/>
                    <a:pt x="17847" y="528125"/>
                  </a:cubicBezTo>
                  <a:cubicBezTo>
                    <a:pt x="17847" y="493267"/>
                    <a:pt x="46211" y="464907"/>
                    <a:pt x="81075" y="464907"/>
                  </a:cubicBezTo>
                  <a:lnTo>
                    <a:pt x="399200" y="464907"/>
                  </a:lnTo>
                  <a:cubicBezTo>
                    <a:pt x="434063" y="464907"/>
                    <a:pt x="462427" y="493267"/>
                    <a:pt x="462427" y="528125"/>
                  </a:cubicBezTo>
                  <a:cubicBezTo>
                    <a:pt x="462427" y="562985"/>
                    <a:pt x="434064" y="591346"/>
                    <a:pt x="399200" y="5913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35"/>
            <p:cNvSpPr/>
            <p:nvPr/>
          </p:nvSpPr>
          <p:spPr>
            <a:xfrm>
              <a:off x="4435438" y="5797429"/>
              <a:ext cx="434684" cy="116549"/>
            </a:xfrm>
            <a:custGeom>
              <a:avLst/>
              <a:gdLst/>
              <a:ahLst/>
              <a:cxnLst/>
              <a:rect l="l" t="t" r="r" b="b"/>
              <a:pathLst>
                <a:path w="434684" h="116549" extrusionOk="0">
                  <a:moveTo>
                    <a:pt x="376404" y="0"/>
                  </a:moveTo>
                  <a:lnTo>
                    <a:pt x="58279" y="0"/>
                  </a:lnTo>
                  <a:cubicBezTo>
                    <a:pt x="26144" y="0"/>
                    <a:pt x="0" y="26142"/>
                    <a:pt x="0" y="58274"/>
                  </a:cubicBezTo>
                  <a:cubicBezTo>
                    <a:pt x="0" y="90407"/>
                    <a:pt x="26144" y="116550"/>
                    <a:pt x="58279" y="116550"/>
                  </a:cubicBezTo>
                  <a:lnTo>
                    <a:pt x="85573" y="116550"/>
                  </a:lnTo>
                  <a:cubicBezTo>
                    <a:pt x="90501" y="116550"/>
                    <a:pt x="94496" y="112554"/>
                    <a:pt x="94496" y="107626"/>
                  </a:cubicBezTo>
                  <a:cubicBezTo>
                    <a:pt x="94496" y="102697"/>
                    <a:pt x="90501" y="98702"/>
                    <a:pt x="85573" y="98702"/>
                  </a:cubicBezTo>
                  <a:lnTo>
                    <a:pt x="58279" y="98702"/>
                  </a:lnTo>
                  <a:cubicBezTo>
                    <a:pt x="35985" y="98702"/>
                    <a:pt x="17847" y="80567"/>
                    <a:pt x="17847" y="58274"/>
                  </a:cubicBezTo>
                  <a:cubicBezTo>
                    <a:pt x="17847" y="35984"/>
                    <a:pt x="35985" y="17847"/>
                    <a:pt x="58279" y="17847"/>
                  </a:cubicBezTo>
                  <a:lnTo>
                    <a:pt x="376404" y="17847"/>
                  </a:lnTo>
                  <a:cubicBezTo>
                    <a:pt x="398699" y="17847"/>
                    <a:pt x="416837" y="35983"/>
                    <a:pt x="416837" y="58274"/>
                  </a:cubicBezTo>
                  <a:cubicBezTo>
                    <a:pt x="416837" y="80566"/>
                    <a:pt x="398698" y="98702"/>
                    <a:pt x="376404" y="98702"/>
                  </a:cubicBezTo>
                  <a:lnTo>
                    <a:pt x="137925" y="98702"/>
                  </a:lnTo>
                  <a:cubicBezTo>
                    <a:pt x="132997" y="98702"/>
                    <a:pt x="129001" y="102697"/>
                    <a:pt x="129001" y="107626"/>
                  </a:cubicBezTo>
                  <a:cubicBezTo>
                    <a:pt x="129001" y="112554"/>
                    <a:pt x="132997" y="116550"/>
                    <a:pt x="137925" y="116550"/>
                  </a:cubicBezTo>
                  <a:lnTo>
                    <a:pt x="376404" y="116550"/>
                  </a:lnTo>
                  <a:cubicBezTo>
                    <a:pt x="408540" y="116550"/>
                    <a:pt x="434684" y="90407"/>
                    <a:pt x="434684" y="58274"/>
                  </a:cubicBezTo>
                  <a:cubicBezTo>
                    <a:pt x="434684" y="26141"/>
                    <a:pt x="408539" y="0"/>
                    <a:pt x="37640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35"/>
            <p:cNvSpPr/>
            <p:nvPr/>
          </p:nvSpPr>
          <p:spPr>
            <a:xfrm>
              <a:off x="4565228" y="5820550"/>
              <a:ext cx="71389" cy="70303"/>
            </a:xfrm>
            <a:custGeom>
              <a:avLst/>
              <a:gdLst/>
              <a:ahLst/>
              <a:cxnLst/>
              <a:rect l="l" t="t" r="r" b="b"/>
              <a:pathLst>
                <a:path w="71389" h="70303" extrusionOk="0">
                  <a:moveTo>
                    <a:pt x="35695" y="0"/>
                  </a:moveTo>
                  <a:cubicBezTo>
                    <a:pt x="16013" y="0"/>
                    <a:pt x="0" y="15769"/>
                    <a:pt x="0" y="35151"/>
                  </a:cubicBezTo>
                  <a:cubicBezTo>
                    <a:pt x="0" y="54535"/>
                    <a:pt x="16013" y="70304"/>
                    <a:pt x="35695" y="70304"/>
                  </a:cubicBezTo>
                  <a:cubicBezTo>
                    <a:pt x="55377" y="70304"/>
                    <a:pt x="71390" y="54535"/>
                    <a:pt x="71390" y="35151"/>
                  </a:cubicBezTo>
                  <a:cubicBezTo>
                    <a:pt x="71390" y="15769"/>
                    <a:pt x="55377" y="0"/>
                    <a:pt x="35695" y="0"/>
                  </a:cubicBezTo>
                  <a:close/>
                  <a:moveTo>
                    <a:pt x="35695" y="52456"/>
                  </a:moveTo>
                  <a:cubicBezTo>
                    <a:pt x="25854" y="52456"/>
                    <a:pt x="17847" y="44694"/>
                    <a:pt x="17847" y="35151"/>
                  </a:cubicBezTo>
                  <a:cubicBezTo>
                    <a:pt x="17847" y="25611"/>
                    <a:pt x="25854" y="17847"/>
                    <a:pt x="35695" y="17847"/>
                  </a:cubicBezTo>
                  <a:cubicBezTo>
                    <a:pt x="45536" y="17847"/>
                    <a:pt x="53542" y="25610"/>
                    <a:pt x="53542" y="35151"/>
                  </a:cubicBezTo>
                  <a:cubicBezTo>
                    <a:pt x="53542" y="44694"/>
                    <a:pt x="45536" y="52456"/>
                    <a:pt x="35695" y="524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35"/>
            <p:cNvSpPr/>
            <p:nvPr/>
          </p:nvSpPr>
          <p:spPr>
            <a:xfrm>
              <a:off x="4668943" y="5820550"/>
              <a:ext cx="71389" cy="70303"/>
            </a:xfrm>
            <a:custGeom>
              <a:avLst/>
              <a:gdLst/>
              <a:ahLst/>
              <a:cxnLst/>
              <a:rect l="l" t="t" r="r" b="b"/>
              <a:pathLst>
                <a:path w="71389" h="70303" extrusionOk="0">
                  <a:moveTo>
                    <a:pt x="35695" y="0"/>
                  </a:moveTo>
                  <a:cubicBezTo>
                    <a:pt x="16013" y="0"/>
                    <a:pt x="0" y="15769"/>
                    <a:pt x="0" y="35151"/>
                  </a:cubicBezTo>
                  <a:cubicBezTo>
                    <a:pt x="0" y="54535"/>
                    <a:pt x="16013" y="70304"/>
                    <a:pt x="35695" y="70304"/>
                  </a:cubicBezTo>
                  <a:cubicBezTo>
                    <a:pt x="55377" y="70304"/>
                    <a:pt x="71390" y="54535"/>
                    <a:pt x="71390" y="35151"/>
                  </a:cubicBezTo>
                  <a:cubicBezTo>
                    <a:pt x="71390" y="15769"/>
                    <a:pt x="55377" y="0"/>
                    <a:pt x="35695" y="0"/>
                  </a:cubicBezTo>
                  <a:close/>
                  <a:moveTo>
                    <a:pt x="35695" y="52456"/>
                  </a:moveTo>
                  <a:cubicBezTo>
                    <a:pt x="25854" y="52456"/>
                    <a:pt x="17847" y="44694"/>
                    <a:pt x="17847" y="35151"/>
                  </a:cubicBezTo>
                  <a:cubicBezTo>
                    <a:pt x="17847" y="25610"/>
                    <a:pt x="25854" y="17847"/>
                    <a:pt x="35695" y="17847"/>
                  </a:cubicBezTo>
                  <a:cubicBezTo>
                    <a:pt x="45536" y="17847"/>
                    <a:pt x="53542" y="25610"/>
                    <a:pt x="53542" y="35151"/>
                  </a:cubicBezTo>
                  <a:cubicBezTo>
                    <a:pt x="53542" y="44694"/>
                    <a:pt x="45536" y="52456"/>
                    <a:pt x="35695" y="524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35"/>
            <p:cNvSpPr/>
            <p:nvPr/>
          </p:nvSpPr>
          <p:spPr>
            <a:xfrm>
              <a:off x="4459233" y="5820550"/>
              <a:ext cx="71389" cy="70303"/>
            </a:xfrm>
            <a:custGeom>
              <a:avLst/>
              <a:gdLst/>
              <a:ahLst/>
              <a:cxnLst/>
              <a:rect l="l" t="t" r="r" b="b"/>
              <a:pathLst>
                <a:path w="71389" h="70303" extrusionOk="0">
                  <a:moveTo>
                    <a:pt x="35695" y="0"/>
                  </a:moveTo>
                  <a:cubicBezTo>
                    <a:pt x="16013" y="0"/>
                    <a:pt x="0" y="15769"/>
                    <a:pt x="0" y="35151"/>
                  </a:cubicBezTo>
                  <a:cubicBezTo>
                    <a:pt x="0" y="54535"/>
                    <a:pt x="16013" y="70304"/>
                    <a:pt x="35695" y="70304"/>
                  </a:cubicBezTo>
                  <a:cubicBezTo>
                    <a:pt x="55377" y="70304"/>
                    <a:pt x="71390" y="54535"/>
                    <a:pt x="71390" y="35151"/>
                  </a:cubicBezTo>
                  <a:cubicBezTo>
                    <a:pt x="71390" y="15769"/>
                    <a:pt x="55377" y="0"/>
                    <a:pt x="35695" y="0"/>
                  </a:cubicBezTo>
                  <a:close/>
                  <a:moveTo>
                    <a:pt x="35695" y="52456"/>
                  </a:moveTo>
                  <a:cubicBezTo>
                    <a:pt x="25854" y="52456"/>
                    <a:pt x="17847" y="44694"/>
                    <a:pt x="17847" y="35151"/>
                  </a:cubicBezTo>
                  <a:cubicBezTo>
                    <a:pt x="17847" y="25610"/>
                    <a:pt x="25854" y="17847"/>
                    <a:pt x="35695" y="17847"/>
                  </a:cubicBezTo>
                  <a:cubicBezTo>
                    <a:pt x="45536" y="17847"/>
                    <a:pt x="53542" y="25611"/>
                    <a:pt x="53542" y="35151"/>
                  </a:cubicBezTo>
                  <a:cubicBezTo>
                    <a:pt x="53542" y="44694"/>
                    <a:pt x="45536" y="52456"/>
                    <a:pt x="35695" y="524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35"/>
            <p:cNvSpPr/>
            <p:nvPr/>
          </p:nvSpPr>
          <p:spPr>
            <a:xfrm>
              <a:off x="4774937" y="5820549"/>
              <a:ext cx="71389" cy="70305"/>
            </a:xfrm>
            <a:custGeom>
              <a:avLst/>
              <a:gdLst/>
              <a:ahLst/>
              <a:cxnLst/>
              <a:rect l="l" t="t" r="r" b="b"/>
              <a:pathLst>
                <a:path w="71389" h="70305" extrusionOk="0">
                  <a:moveTo>
                    <a:pt x="35695" y="0"/>
                  </a:moveTo>
                  <a:cubicBezTo>
                    <a:pt x="16013" y="0"/>
                    <a:pt x="0" y="15769"/>
                    <a:pt x="0" y="35152"/>
                  </a:cubicBezTo>
                  <a:cubicBezTo>
                    <a:pt x="0" y="54536"/>
                    <a:pt x="16013" y="70306"/>
                    <a:pt x="35695" y="70306"/>
                  </a:cubicBezTo>
                  <a:cubicBezTo>
                    <a:pt x="55377" y="70306"/>
                    <a:pt x="71390" y="54536"/>
                    <a:pt x="71390" y="35152"/>
                  </a:cubicBezTo>
                  <a:cubicBezTo>
                    <a:pt x="71390" y="15769"/>
                    <a:pt x="55377" y="0"/>
                    <a:pt x="35695" y="0"/>
                  </a:cubicBezTo>
                  <a:close/>
                  <a:moveTo>
                    <a:pt x="35695" y="52458"/>
                  </a:moveTo>
                  <a:cubicBezTo>
                    <a:pt x="25854" y="52458"/>
                    <a:pt x="17847" y="44696"/>
                    <a:pt x="17847" y="35152"/>
                  </a:cubicBezTo>
                  <a:cubicBezTo>
                    <a:pt x="17847" y="25610"/>
                    <a:pt x="25854" y="17847"/>
                    <a:pt x="35695" y="17847"/>
                  </a:cubicBezTo>
                  <a:cubicBezTo>
                    <a:pt x="45536" y="17847"/>
                    <a:pt x="53542" y="25610"/>
                    <a:pt x="53542" y="35152"/>
                  </a:cubicBezTo>
                  <a:cubicBezTo>
                    <a:pt x="53542" y="44695"/>
                    <a:pt x="45536" y="52458"/>
                    <a:pt x="35695" y="5245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35"/>
            <p:cNvSpPr/>
            <p:nvPr/>
          </p:nvSpPr>
          <p:spPr>
            <a:xfrm>
              <a:off x="4429807" y="5671779"/>
              <a:ext cx="23542" cy="79737"/>
            </a:xfrm>
            <a:custGeom>
              <a:avLst/>
              <a:gdLst/>
              <a:ahLst/>
              <a:cxnLst/>
              <a:rect l="l" t="t" r="r" b="b"/>
              <a:pathLst>
                <a:path w="23542" h="79737" extrusionOk="0">
                  <a:moveTo>
                    <a:pt x="17849" y="39869"/>
                  </a:moveTo>
                  <a:cubicBezTo>
                    <a:pt x="17849" y="30152"/>
                    <a:pt x="19560" y="20829"/>
                    <a:pt x="22933" y="12163"/>
                  </a:cubicBezTo>
                  <a:cubicBezTo>
                    <a:pt x="24720" y="7570"/>
                    <a:pt x="22446" y="2398"/>
                    <a:pt x="17853" y="609"/>
                  </a:cubicBezTo>
                  <a:cubicBezTo>
                    <a:pt x="13259" y="-1177"/>
                    <a:pt x="8087" y="1096"/>
                    <a:pt x="6300" y="5689"/>
                  </a:cubicBezTo>
                  <a:cubicBezTo>
                    <a:pt x="2119" y="16428"/>
                    <a:pt x="0" y="27928"/>
                    <a:pt x="0" y="39869"/>
                  </a:cubicBezTo>
                  <a:cubicBezTo>
                    <a:pt x="0" y="51810"/>
                    <a:pt x="2120" y="63310"/>
                    <a:pt x="6300" y="74049"/>
                  </a:cubicBezTo>
                  <a:cubicBezTo>
                    <a:pt x="7673" y="77577"/>
                    <a:pt x="11045" y="79738"/>
                    <a:pt x="14618" y="79738"/>
                  </a:cubicBezTo>
                  <a:cubicBezTo>
                    <a:pt x="15695" y="79738"/>
                    <a:pt x="16790" y="79542"/>
                    <a:pt x="17853" y="79127"/>
                  </a:cubicBezTo>
                  <a:cubicBezTo>
                    <a:pt x="22446" y="77339"/>
                    <a:pt x="24720" y="72167"/>
                    <a:pt x="22933" y="67574"/>
                  </a:cubicBezTo>
                  <a:cubicBezTo>
                    <a:pt x="19558" y="58907"/>
                    <a:pt x="17849" y="49586"/>
                    <a:pt x="17849" y="398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35"/>
            <p:cNvSpPr/>
            <p:nvPr/>
          </p:nvSpPr>
          <p:spPr>
            <a:xfrm>
              <a:off x="4399960" y="5656059"/>
              <a:ext cx="26317" cy="111176"/>
            </a:xfrm>
            <a:custGeom>
              <a:avLst/>
              <a:gdLst/>
              <a:ahLst/>
              <a:cxnLst/>
              <a:rect l="l" t="t" r="r" b="b"/>
              <a:pathLst>
                <a:path w="26317" h="111176" extrusionOk="0">
                  <a:moveTo>
                    <a:pt x="25723" y="99055"/>
                  </a:moveTo>
                  <a:cubicBezTo>
                    <a:pt x="20497" y="85438"/>
                    <a:pt x="17847" y="70814"/>
                    <a:pt x="17847" y="55590"/>
                  </a:cubicBezTo>
                  <a:cubicBezTo>
                    <a:pt x="17847" y="40366"/>
                    <a:pt x="20497" y="25742"/>
                    <a:pt x="25722" y="12125"/>
                  </a:cubicBezTo>
                  <a:cubicBezTo>
                    <a:pt x="27486" y="7523"/>
                    <a:pt x="25188" y="2362"/>
                    <a:pt x="20586" y="596"/>
                  </a:cubicBezTo>
                  <a:cubicBezTo>
                    <a:pt x="15982" y="-1173"/>
                    <a:pt x="10823" y="1129"/>
                    <a:pt x="9058" y="5730"/>
                  </a:cubicBezTo>
                  <a:cubicBezTo>
                    <a:pt x="3048" y="21397"/>
                    <a:pt x="0" y="38172"/>
                    <a:pt x="0" y="55589"/>
                  </a:cubicBezTo>
                  <a:cubicBezTo>
                    <a:pt x="0" y="73008"/>
                    <a:pt x="3048" y="89782"/>
                    <a:pt x="9061" y="105449"/>
                  </a:cubicBezTo>
                  <a:cubicBezTo>
                    <a:pt x="10423" y="108998"/>
                    <a:pt x="13806" y="111177"/>
                    <a:pt x="17393" y="111177"/>
                  </a:cubicBezTo>
                  <a:cubicBezTo>
                    <a:pt x="18455" y="111178"/>
                    <a:pt x="19538" y="110985"/>
                    <a:pt x="20589" y="110583"/>
                  </a:cubicBezTo>
                  <a:cubicBezTo>
                    <a:pt x="25190" y="108817"/>
                    <a:pt x="27489" y="103656"/>
                    <a:pt x="25723" y="990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35"/>
            <p:cNvSpPr/>
            <p:nvPr/>
          </p:nvSpPr>
          <p:spPr>
            <a:xfrm>
              <a:off x="4852210" y="5671779"/>
              <a:ext cx="23542" cy="79737"/>
            </a:xfrm>
            <a:custGeom>
              <a:avLst/>
              <a:gdLst/>
              <a:ahLst/>
              <a:cxnLst/>
              <a:rect l="l" t="t" r="r" b="b"/>
              <a:pathLst>
                <a:path w="23542" h="79737" extrusionOk="0">
                  <a:moveTo>
                    <a:pt x="17242" y="5687"/>
                  </a:moveTo>
                  <a:cubicBezTo>
                    <a:pt x="15454" y="1096"/>
                    <a:pt x="10282" y="-1176"/>
                    <a:pt x="5689" y="609"/>
                  </a:cubicBezTo>
                  <a:cubicBezTo>
                    <a:pt x="1096" y="2397"/>
                    <a:pt x="-1176" y="7569"/>
                    <a:pt x="611" y="12163"/>
                  </a:cubicBezTo>
                  <a:cubicBezTo>
                    <a:pt x="3985" y="20830"/>
                    <a:pt x="5696" y="30151"/>
                    <a:pt x="5695" y="39869"/>
                  </a:cubicBezTo>
                  <a:cubicBezTo>
                    <a:pt x="5695" y="49588"/>
                    <a:pt x="3984" y="58909"/>
                    <a:pt x="611" y="67573"/>
                  </a:cubicBezTo>
                  <a:cubicBezTo>
                    <a:pt x="-1178" y="72165"/>
                    <a:pt x="1095" y="77337"/>
                    <a:pt x="5688" y="79127"/>
                  </a:cubicBezTo>
                  <a:cubicBezTo>
                    <a:pt x="6753" y="79541"/>
                    <a:pt x="7846" y="79737"/>
                    <a:pt x="8924" y="79737"/>
                  </a:cubicBezTo>
                  <a:cubicBezTo>
                    <a:pt x="12496" y="79737"/>
                    <a:pt x="15868" y="77579"/>
                    <a:pt x="17242" y="74050"/>
                  </a:cubicBezTo>
                  <a:cubicBezTo>
                    <a:pt x="21423" y="63314"/>
                    <a:pt x="23542" y="51814"/>
                    <a:pt x="23542" y="39870"/>
                  </a:cubicBezTo>
                  <a:cubicBezTo>
                    <a:pt x="23543" y="27929"/>
                    <a:pt x="21423" y="16428"/>
                    <a:pt x="17242" y="56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35"/>
            <p:cNvSpPr/>
            <p:nvPr/>
          </p:nvSpPr>
          <p:spPr>
            <a:xfrm>
              <a:off x="4879280" y="5656060"/>
              <a:ext cx="26319" cy="111176"/>
            </a:xfrm>
            <a:custGeom>
              <a:avLst/>
              <a:gdLst/>
              <a:ahLst/>
              <a:cxnLst/>
              <a:rect l="l" t="t" r="r" b="b"/>
              <a:pathLst>
                <a:path w="26319" h="111176" extrusionOk="0">
                  <a:moveTo>
                    <a:pt x="17258" y="5727"/>
                  </a:moveTo>
                  <a:cubicBezTo>
                    <a:pt x="15492" y="1126"/>
                    <a:pt x="10332" y="-1170"/>
                    <a:pt x="5728" y="594"/>
                  </a:cubicBezTo>
                  <a:cubicBezTo>
                    <a:pt x="1127" y="2360"/>
                    <a:pt x="-1171" y="7522"/>
                    <a:pt x="595" y="12123"/>
                  </a:cubicBezTo>
                  <a:cubicBezTo>
                    <a:pt x="5822" y="25740"/>
                    <a:pt x="8472" y="40365"/>
                    <a:pt x="8472" y="55587"/>
                  </a:cubicBezTo>
                  <a:cubicBezTo>
                    <a:pt x="8472" y="70806"/>
                    <a:pt x="5822" y="85431"/>
                    <a:pt x="598" y="99054"/>
                  </a:cubicBezTo>
                  <a:cubicBezTo>
                    <a:pt x="-1167" y="103655"/>
                    <a:pt x="1132" y="108817"/>
                    <a:pt x="5734" y="110582"/>
                  </a:cubicBezTo>
                  <a:cubicBezTo>
                    <a:pt x="6785" y="110986"/>
                    <a:pt x="7865" y="111176"/>
                    <a:pt x="8928" y="111176"/>
                  </a:cubicBezTo>
                  <a:cubicBezTo>
                    <a:pt x="12516" y="111176"/>
                    <a:pt x="15900" y="108996"/>
                    <a:pt x="17261" y="105446"/>
                  </a:cubicBezTo>
                  <a:cubicBezTo>
                    <a:pt x="23272" y="89775"/>
                    <a:pt x="26320" y="73000"/>
                    <a:pt x="26320" y="55588"/>
                  </a:cubicBezTo>
                  <a:cubicBezTo>
                    <a:pt x="26320" y="38169"/>
                    <a:pt x="23271" y="21395"/>
                    <a:pt x="17258" y="57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35"/>
            <p:cNvSpPr/>
            <p:nvPr/>
          </p:nvSpPr>
          <p:spPr>
            <a:xfrm>
              <a:off x="4536104" y="5388144"/>
              <a:ext cx="233350" cy="104494"/>
            </a:xfrm>
            <a:custGeom>
              <a:avLst/>
              <a:gdLst/>
              <a:ahLst/>
              <a:cxnLst/>
              <a:rect l="l" t="t" r="r" b="b"/>
              <a:pathLst>
                <a:path w="233350" h="104494" extrusionOk="0">
                  <a:moveTo>
                    <a:pt x="181099" y="0"/>
                  </a:moveTo>
                  <a:lnTo>
                    <a:pt x="52253" y="0"/>
                  </a:lnTo>
                  <a:cubicBezTo>
                    <a:pt x="23441" y="0"/>
                    <a:pt x="0" y="23438"/>
                    <a:pt x="0" y="52248"/>
                  </a:cubicBezTo>
                  <a:cubicBezTo>
                    <a:pt x="0" y="81057"/>
                    <a:pt x="23441" y="104494"/>
                    <a:pt x="52253" y="104494"/>
                  </a:cubicBezTo>
                  <a:lnTo>
                    <a:pt x="181098" y="104494"/>
                  </a:lnTo>
                  <a:cubicBezTo>
                    <a:pt x="209910" y="104494"/>
                    <a:pt x="233351" y="81057"/>
                    <a:pt x="233351" y="52248"/>
                  </a:cubicBezTo>
                  <a:cubicBezTo>
                    <a:pt x="233351" y="23438"/>
                    <a:pt x="209911" y="0"/>
                    <a:pt x="181099" y="0"/>
                  </a:cubicBezTo>
                  <a:close/>
                  <a:moveTo>
                    <a:pt x="181099" y="86648"/>
                  </a:moveTo>
                  <a:lnTo>
                    <a:pt x="52253" y="86648"/>
                  </a:lnTo>
                  <a:cubicBezTo>
                    <a:pt x="33282" y="86648"/>
                    <a:pt x="17847" y="71216"/>
                    <a:pt x="17847" y="52249"/>
                  </a:cubicBezTo>
                  <a:cubicBezTo>
                    <a:pt x="17847" y="33281"/>
                    <a:pt x="33282" y="17849"/>
                    <a:pt x="52253" y="17849"/>
                  </a:cubicBezTo>
                  <a:lnTo>
                    <a:pt x="181098" y="17849"/>
                  </a:lnTo>
                  <a:cubicBezTo>
                    <a:pt x="200069" y="17849"/>
                    <a:pt x="215502" y="33281"/>
                    <a:pt x="215502" y="52249"/>
                  </a:cubicBezTo>
                  <a:cubicBezTo>
                    <a:pt x="215503" y="71216"/>
                    <a:pt x="200069" y="86648"/>
                    <a:pt x="181099" y="866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35"/>
            <p:cNvSpPr/>
            <p:nvPr/>
          </p:nvSpPr>
          <p:spPr>
            <a:xfrm>
              <a:off x="4575780" y="5415944"/>
              <a:ext cx="45315" cy="45313"/>
            </a:xfrm>
            <a:custGeom>
              <a:avLst/>
              <a:gdLst/>
              <a:ahLst/>
              <a:cxnLst/>
              <a:rect l="l" t="t" r="r" b="b"/>
              <a:pathLst>
                <a:path w="45315" h="45313" extrusionOk="0">
                  <a:moveTo>
                    <a:pt x="30443" y="0"/>
                  </a:moveTo>
                  <a:lnTo>
                    <a:pt x="14873" y="0"/>
                  </a:lnTo>
                  <a:cubicBezTo>
                    <a:pt x="6671" y="0"/>
                    <a:pt x="0" y="6671"/>
                    <a:pt x="0" y="14873"/>
                  </a:cubicBezTo>
                  <a:lnTo>
                    <a:pt x="0" y="30441"/>
                  </a:lnTo>
                  <a:cubicBezTo>
                    <a:pt x="0" y="38642"/>
                    <a:pt x="6671" y="45313"/>
                    <a:pt x="14873" y="45313"/>
                  </a:cubicBezTo>
                  <a:lnTo>
                    <a:pt x="30443" y="45313"/>
                  </a:lnTo>
                  <a:cubicBezTo>
                    <a:pt x="38644" y="45313"/>
                    <a:pt x="45316" y="38642"/>
                    <a:pt x="45316" y="30441"/>
                  </a:cubicBezTo>
                  <a:lnTo>
                    <a:pt x="45316" y="14873"/>
                  </a:lnTo>
                  <a:cubicBezTo>
                    <a:pt x="45316" y="6671"/>
                    <a:pt x="38644" y="0"/>
                    <a:pt x="30443" y="0"/>
                  </a:cubicBezTo>
                  <a:close/>
                  <a:moveTo>
                    <a:pt x="27468" y="27466"/>
                  </a:moveTo>
                  <a:lnTo>
                    <a:pt x="17847" y="27466"/>
                  </a:lnTo>
                  <a:lnTo>
                    <a:pt x="17847" y="17847"/>
                  </a:lnTo>
                  <a:lnTo>
                    <a:pt x="27468" y="17847"/>
                  </a:lnTo>
                  <a:lnTo>
                    <a:pt x="27468" y="2746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35"/>
            <p:cNvSpPr/>
            <p:nvPr/>
          </p:nvSpPr>
          <p:spPr>
            <a:xfrm>
              <a:off x="4684463" y="5415944"/>
              <a:ext cx="45317" cy="45313"/>
            </a:xfrm>
            <a:custGeom>
              <a:avLst/>
              <a:gdLst/>
              <a:ahLst/>
              <a:cxnLst/>
              <a:rect l="l" t="t" r="r" b="b"/>
              <a:pathLst>
                <a:path w="45317" h="45313" extrusionOk="0">
                  <a:moveTo>
                    <a:pt x="30444" y="0"/>
                  </a:moveTo>
                  <a:lnTo>
                    <a:pt x="14873" y="0"/>
                  </a:lnTo>
                  <a:cubicBezTo>
                    <a:pt x="6673" y="0"/>
                    <a:pt x="0" y="6671"/>
                    <a:pt x="0" y="14873"/>
                  </a:cubicBezTo>
                  <a:lnTo>
                    <a:pt x="0" y="30441"/>
                  </a:lnTo>
                  <a:cubicBezTo>
                    <a:pt x="0" y="38642"/>
                    <a:pt x="6673" y="45313"/>
                    <a:pt x="14873" y="45313"/>
                  </a:cubicBezTo>
                  <a:lnTo>
                    <a:pt x="30444" y="45313"/>
                  </a:lnTo>
                  <a:cubicBezTo>
                    <a:pt x="38646" y="45313"/>
                    <a:pt x="45317" y="38642"/>
                    <a:pt x="45317" y="30441"/>
                  </a:cubicBezTo>
                  <a:lnTo>
                    <a:pt x="45317" y="14873"/>
                  </a:lnTo>
                  <a:cubicBezTo>
                    <a:pt x="45317" y="6671"/>
                    <a:pt x="38644" y="0"/>
                    <a:pt x="30444" y="0"/>
                  </a:cubicBezTo>
                  <a:close/>
                  <a:moveTo>
                    <a:pt x="27470" y="27466"/>
                  </a:moveTo>
                  <a:lnTo>
                    <a:pt x="17847" y="27466"/>
                  </a:lnTo>
                  <a:lnTo>
                    <a:pt x="17847" y="17847"/>
                  </a:lnTo>
                  <a:lnTo>
                    <a:pt x="27470" y="17847"/>
                  </a:lnTo>
                  <a:lnTo>
                    <a:pt x="27470" y="2746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35"/>
            <p:cNvSpPr/>
            <p:nvPr/>
          </p:nvSpPr>
          <p:spPr>
            <a:xfrm>
              <a:off x="4579841" y="5584236"/>
              <a:ext cx="145876" cy="162540"/>
            </a:xfrm>
            <a:custGeom>
              <a:avLst/>
              <a:gdLst/>
              <a:ahLst/>
              <a:cxnLst/>
              <a:rect l="l" t="t" r="r" b="b"/>
              <a:pathLst>
                <a:path w="145876" h="162540" extrusionOk="0">
                  <a:moveTo>
                    <a:pt x="136631" y="33791"/>
                  </a:moveTo>
                  <a:lnTo>
                    <a:pt x="82190" y="2339"/>
                  </a:lnTo>
                  <a:cubicBezTo>
                    <a:pt x="78845" y="406"/>
                    <a:pt x="75313" y="0"/>
                    <a:pt x="72939" y="0"/>
                  </a:cubicBezTo>
                  <a:cubicBezTo>
                    <a:pt x="70565" y="0"/>
                    <a:pt x="67033" y="406"/>
                    <a:pt x="63688" y="2338"/>
                  </a:cubicBezTo>
                  <a:lnTo>
                    <a:pt x="9250" y="33790"/>
                  </a:lnTo>
                  <a:cubicBezTo>
                    <a:pt x="3891" y="36886"/>
                    <a:pt x="0" y="43625"/>
                    <a:pt x="0" y="49815"/>
                  </a:cubicBezTo>
                  <a:lnTo>
                    <a:pt x="0" y="112727"/>
                  </a:lnTo>
                  <a:cubicBezTo>
                    <a:pt x="0" y="118915"/>
                    <a:pt x="3891" y="125653"/>
                    <a:pt x="9247" y="128748"/>
                  </a:cubicBezTo>
                  <a:lnTo>
                    <a:pt x="63688" y="160202"/>
                  </a:lnTo>
                  <a:cubicBezTo>
                    <a:pt x="67033" y="162135"/>
                    <a:pt x="70564" y="162540"/>
                    <a:pt x="72939" y="162540"/>
                  </a:cubicBezTo>
                  <a:cubicBezTo>
                    <a:pt x="75314" y="162540"/>
                    <a:pt x="78846" y="162135"/>
                    <a:pt x="82189" y="160202"/>
                  </a:cubicBezTo>
                  <a:lnTo>
                    <a:pt x="136629" y="128748"/>
                  </a:lnTo>
                  <a:cubicBezTo>
                    <a:pt x="141987" y="125652"/>
                    <a:pt x="145877" y="118915"/>
                    <a:pt x="145877" y="112727"/>
                  </a:cubicBezTo>
                  <a:lnTo>
                    <a:pt x="145877" y="49815"/>
                  </a:lnTo>
                  <a:cubicBezTo>
                    <a:pt x="145877" y="43625"/>
                    <a:pt x="141987" y="36887"/>
                    <a:pt x="136631" y="33791"/>
                  </a:cubicBezTo>
                  <a:close/>
                  <a:moveTo>
                    <a:pt x="128030" y="112527"/>
                  </a:moveTo>
                  <a:cubicBezTo>
                    <a:pt x="127950" y="112789"/>
                    <a:pt x="127716" y="113193"/>
                    <a:pt x="127530" y="113393"/>
                  </a:cubicBezTo>
                  <a:lnTo>
                    <a:pt x="73438" y="144646"/>
                  </a:lnTo>
                  <a:cubicBezTo>
                    <a:pt x="73244" y="144686"/>
                    <a:pt x="72631" y="144686"/>
                    <a:pt x="72438" y="144646"/>
                  </a:cubicBezTo>
                  <a:lnTo>
                    <a:pt x="18346" y="113392"/>
                  </a:lnTo>
                  <a:cubicBezTo>
                    <a:pt x="18160" y="113191"/>
                    <a:pt x="17927" y="112788"/>
                    <a:pt x="17846" y="112527"/>
                  </a:cubicBezTo>
                  <a:lnTo>
                    <a:pt x="17846" y="50013"/>
                  </a:lnTo>
                  <a:cubicBezTo>
                    <a:pt x="17927" y="49752"/>
                    <a:pt x="18160" y="49347"/>
                    <a:pt x="18347" y="49146"/>
                  </a:cubicBezTo>
                  <a:lnTo>
                    <a:pt x="72438" y="17894"/>
                  </a:lnTo>
                  <a:cubicBezTo>
                    <a:pt x="72631" y="17855"/>
                    <a:pt x="73245" y="17855"/>
                    <a:pt x="73438" y="17894"/>
                  </a:cubicBezTo>
                  <a:lnTo>
                    <a:pt x="127530" y="49145"/>
                  </a:lnTo>
                  <a:cubicBezTo>
                    <a:pt x="127716" y="49346"/>
                    <a:pt x="127950" y="49752"/>
                    <a:pt x="128030" y="50013"/>
                  </a:cubicBezTo>
                  <a:lnTo>
                    <a:pt x="128030" y="11252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35"/>
            <p:cNvSpPr/>
            <p:nvPr/>
          </p:nvSpPr>
          <p:spPr>
            <a:xfrm>
              <a:off x="4621390" y="5640361"/>
              <a:ext cx="62770" cy="17859"/>
            </a:xfrm>
            <a:custGeom>
              <a:avLst/>
              <a:gdLst/>
              <a:ahLst/>
              <a:cxnLst/>
              <a:rect l="l" t="t" r="r" b="b"/>
              <a:pathLst>
                <a:path w="62770" h="17859" extrusionOk="0">
                  <a:moveTo>
                    <a:pt x="53849" y="12"/>
                  </a:moveTo>
                  <a:lnTo>
                    <a:pt x="8925" y="0"/>
                  </a:lnTo>
                  <a:cubicBezTo>
                    <a:pt x="8925" y="0"/>
                    <a:pt x="8925" y="0"/>
                    <a:pt x="8924" y="0"/>
                  </a:cubicBezTo>
                  <a:cubicBezTo>
                    <a:pt x="3997" y="0"/>
                    <a:pt x="1" y="3994"/>
                    <a:pt x="0" y="8921"/>
                  </a:cubicBezTo>
                  <a:cubicBezTo>
                    <a:pt x="-1" y="13851"/>
                    <a:pt x="3993" y="17846"/>
                    <a:pt x="8921" y="17847"/>
                  </a:cubicBezTo>
                  <a:lnTo>
                    <a:pt x="53846" y="17859"/>
                  </a:lnTo>
                  <a:cubicBezTo>
                    <a:pt x="53847" y="17859"/>
                    <a:pt x="53847" y="17859"/>
                    <a:pt x="53847" y="17859"/>
                  </a:cubicBezTo>
                  <a:cubicBezTo>
                    <a:pt x="58775" y="17859"/>
                    <a:pt x="62771" y="13866"/>
                    <a:pt x="62771" y="8938"/>
                  </a:cubicBezTo>
                  <a:cubicBezTo>
                    <a:pt x="62772" y="4009"/>
                    <a:pt x="58778" y="13"/>
                    <a:pt x="53849" y="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35"/>
            <p:cNvSpPr/>
            <p:nvPr/>
          </p:nvSpPr>
          <p:spPr>
            <a:xfrm>
              <a:off x="4621399" y="5672791"/>
              <a:ext cx="62770" cy="17858"/>
            </a:xfrm>
            <a:custGeom>
              <a:avLst/>
              <a:gdLst/>
              <a:ahLst/>
              <a:cxnLst/>
              <a:rect l="l" t="t" r="r" b="b"/>
              <a:pathLst>
                <a:path w="62770" h="17858" extrusionOk="0">
                  <a:moveTo>
                    <a:pt x="53849" y="11"/>
                  </a:moveTo>
                  <a:lnTo>
                    <a:pt x="8926" y="0"/>
                  </a:lnTo>
                  <a:cubicBezTo>
                    <a:pt x="8925" y="0"/>
                    <a:pt x="8925" y="0"/>
                    <a:pt x="8924" y="0"/>
                  </a:cubicBezTo>
                  <a:cubicBezTo>
                    <a:pt x="3997" y="0"/>
                    <a:pt x="1" y="3993"/>
                    <a:pt x="0" y="8921"/>
                  </a:cubicBezTo>
                  <a:cubicBezTo>
                    <a:pt x="-1" y="13851"/>
                    <a:pt x="3993" y="17846"/>
                    <a:pt x="8921" y="17847"/>
                  </a:cubicBezTo>
                  <a:lnTo>
                    <a:pt x="53845" y="17858"/>
                  </a:lnTo>
                  <a:cubicBezTo>
                    <a:pt x="53846" y="17858"/>
                    <a:pt x="53846" y="17858"/>
                    <a:pt x="53847" y="17858"/>
                  </a:cubicBezTo>
                  <a:cubicBezTo>
                    <a:pt x="58774" y="17858"/>
                    <a:pt x="62769" y="13864"/>
                    <a:pt x="62771" y="8937"/>
                  </a:cubicBezTo>
                  <a:cubicBezTo>
                    <a:pt x="62772" y="4007"/>
                    <a:pt x="58778" y="11"/>
                    <a:pt x="53849" y="1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44" name="Google Shape;1744;p35"/>
          <p:cNvGrpSpPr/>
          <p:nvPr/>
        </p:nvGrpSpPr>
        <p:grpSpPr>
          <a:xfrm>
            <a:off x="5494834" y="4026057"/>
            <a:ext cx="491253" cy="455398"/>
            <a:chOff x="7234621" y="5349808"/>
            <a:chExt cx="609193" cy="564730"/>
          </a:xfrm>
        </p:grpSpPr>
        <p:sp>
          <p:nvSpPr>
            <p:cNvPr id="1745" name="Google Shape;1745;p35"/>
            <p:cNvSpPr/>
            <p:nvPr/>
          </p:nvSpPr>
          <p:spPr>
            <a:xfrm>
              <a:off x="7234621" y="5349808"/>
              <a:ext cx="609193" cy="564730"/>
            </a:xfrm>
            <a:custGeom>
              <a:avLst/>
              <a:gdLst/>
              <a:ahLst/>
              <a:cxnLst/>
              <a:rect l="l" t="t" r="r" b="b"/>
              <a:pathLst>
                <a:path w="609193" h="564730" extrusionOk="0">
                  <a:moveTo>
                    <a:pt x="588371" y="0"/>
                  </a:moveTo>
                  <a:lnTo>
                    <a:pt x="372957" y="0"/>
                  </a:lnTo>
                  <a:lnTo>
                    <a:pt x="236236" y="0"/>
                  </a:lnTo>
                  <a:lnTo>
                    <a:pt x="20822" y="0"/>
                  </a:lnTo>
                  <a:cubicBezTo>
                    <a:pt x="9341" y="0"/>
                    <a:pt x="0" y="9341"/>
                    <a:pt x="0" y="20822"/>
                  </a:cubicBezTo>
                  <a:lnTo>
                    <a:pt x="0" y="543908"/>
                  </a:lnTo>
                  <a:cubicBezTo>
                    <a:pt x="0" y="555389"/>
                    <a:pt x="9341" y="564730"/>
                    <a:pt x="20822" y="564730"/>
                  </a:cubicBezTo>
                  <a:lnTo>
                    <a:pt x="588371" y="564730"/>
                  </a:lnTo>
                  <a:cubicBezTo>
                    <a:pt x="599852" y="564730"/>
                    <a:pt x="609193" y="555389"/>
                    <a:pt x="609193" y="543908"/>
                  </a:cubicBezTo>
                  <a:lnTo>
                    <a:pt x="609193" y="20822"/>
                  </a:lnTo>
                  <a:cubicBezTo>
                    <a:pt x="609193" y="9339"/>
                    <a:pt x="599852" y="0"/>
                    <a:pt x="588371" y="0"/>
                  </a:cubicBezTo>
                  <a:close/>
                  <a:moveTo>
                    <a:pt x="245160" y="17847"/>
                  </a:moveTo>
                  <a:lnTo>
                    <a:pt x="364033" y="17847"/>
                  </a:lnTo>
                  <a:lnTo>
                    <a:pt x="364033" y="81743"/>
                  </a:lnTo>
                  <a:lnTo>
                    <a:pt x="245160" y="81743"/>
                  </a:lnTo>
                  <a:lnTo>
                    <a:pt x="245160" y="17847"/>
                  </a:lnTo>
                  <a:close/>
                  <a:moveTo>
                    <a:pt x="243211" y="99591"/>
                  </a:moveTo>
                  <a:lnTo>
                    <a:pt x="365982" y="99591"/>
                  </a:lnTo>
                  <a:cubicBezTo>
                    <a:pt x="374749" y="99591"/>
                    <a:pt x="381881" y="92459"/>
                    <a:pt x="381881" y="83694"/>
                  </a:cubicBezTo>
                  <a:lnTo>
                    <a:pt x="381881" y="77131"/>
                  </a:lnTo>
                  <a:lnTo>
                    <a:pt x="517191" y="77131"/>
                  </a:lnTo>
                  <a:cubicBezTo>
                    <a:pt x="525392" y="77131"/>
                    <a:pt x="532063" y="83802"/>
                    <a:pt x="532063" y="92004"/>
                  </a:cubicBezTo>
                  <a:lnTo>
                    <a:pt x="532063" y="96156"/>
                  </a:lnTo>
                  <a:lnTo>
                    <a:pt x="519443" y="96156"/>
                  </a:lnTo>
                  <a:cubicBezTo>
                    <a:pt x="510676" y="96156"/>
                    <a:pt x="503544" y="103288"/>
                    <a:pt x="503544" y="112055"/>
                  </a:cubicBezTo>
                  <a:lnTo>
                    <a:pt x="503544" y="131150"/>
                  </a:lnTo>
                  <a:lnTo>
                    <a:pt x="412718" y="131150"/>
                  </a:lnTo>
                  <a:lnTo>
                    <a:pt x="412718" y="125321"/>
                  </a:lnTo>
                  <a:cubicBezTo>
                    <a:pt x="412718" y="118432"/>
                    <a:pt x="407113" y="112828"/>
                    <a:pt x="400224" y="112828"/>
                  </a:cubicBezTo>
                  <a:lnTo>
                    <a:pt x="301622" y="112828"/>
                  </a:lnTo>
                  <a:cubicBezTo>
                    <a:pt x="294733" y="112828"/>
                    <a:pt x="289129" y="118432"/>
                    <a:pt x="289129" y="125321"/>
                  </a:cubicBezTo>
                  <a:lnTo>
                    <a:pt x="289129" y="131150"/>
                  </a:lnTo>
                  <a:lnTo>
                    <a:pt x="187993" y="131150"/>
                  </a:lnTo>
                  <a:cubicBezTo>
                    <a:pt x="183064" y="131150"/>
                    <a:pt x="179069" y="135146"/>
                    <a:pt x="179069" y="140074"/>
                  </a:cubicBezTo>
                  <a:cubicBezTo>
                    <a:pt x="179069" y="145002"/>
                    <a:pt x="183064" y="148998"/>
                    <a:pt x="187993" y="148998"/>
                  </a:cubicBezTo>
                  <a:lnTo>
                    <a:pt x="289129" y="148998"/>
                  </a:lnTo>
                  <a:lnTo>
                    <a:pt x="289129" y="158709"/>
                  </a:lnTo>
                  <a:cubicBezTo>
                    <a:pt x="289129" y="165598"/>
                    <a:pt x="294733" y="171202"/>
                    <a:pt x="301622" y="171202"/>
                  </a:cubicBezTo>
                  <a:lnTo>
                    <a:pt x="305113" y="171202"/>
                  </a:lnTo>
                  <a:lnTo>
                    <a:pt x="319097" y="195424"/>
                  </a:lnTo>
                  <a:cubicBezTo>
                    <a:pt x="321665" y="199871"/>
                    <a:pt x="327045" y="202977"/>
                    <a:pt x="332179" y="202977"/>
                  </a:cubicBezTo>
                  <a:lnTo>
                    <a:pt x="342000" y="202977"/>
                  </a:lnTo>
                  <a:lnTo>
                    <a:pt x="342000" y="209618"/>
                  </a:lnTo>
                  <a:cubicBezTo>
                    <a:pt x="342000" y="214547"/>
                    <a:pt x="345995" y="218542"/>
                    <a:pt x="350924" y="218542"/>
                  </a:cubicBezTo>
                  <a:cubicBezTo>
                    <a:pt x="355853" y="218542"/>
                    <a:pt x="359847" y="214547"/>
                    <a:pt x="359847" y="209618"/>
                  </a:cubicBezTo>
                  <a:lnTo>
                    <a:pt x="359847" y="202977"/>
                  </a:lnTo>
                  <a:lnTo>
                    <a:pt x="369668" y="202977"/>
                  </a:lnTo>
                  <a:cubicBezTo>
                    <a:pt x="374802" y="202977"/>
                    <a:pt x="380183" y="199871"/>
                    <a:pt x="382751" y="195424"/>
                  </a:cubicBezTo>
                  <a:lnTo>
                    <a:pt x="396735" y="171202"/>
                  </a:lnTo>
                  <a:lnTo>
                    <a:pt x="400226" y="171202"/>
                  </a:lnTo>
                  <a:cubicBezTo>
                    <a:pt x="407115" y="171202"/>
                    <a:pt x="412719" y="165598"/>
                    <a:pt x="412719" y="158709"/>
                  </a:cubicBezTo>
                  <a:lnTo>
                    <a:pt x="412719" y="148998"/>
                  </a:lnTo>
                  <a:lnTo>
                    <a:pt x="503546" y="148998"/>
                  </a:lnTo>
                  <a:lnTo>
                    <a:pt x="503546" y="169255"/>
                  </a:lnTo>
                  <a:cubicBezTo>
                    <a:pt x="503546" y="178021"/>
                    <a:pt x="510677" y="185153"/>
                    <a:pt x="519444" y="185153"/>
                  </a:cubicBezTo>
                  <a:lnTo>
                    <a:pt x="532065" y="185153"/>
                  </a:lnTo>
                  <a:lnTo>
                    <a:pt x="532065" y="249757"/>
                  </a:lnTo>
                  <a:cubicBezTo>
                    <a:pt x="511797" y="255145"/>
                    <a:pt x="497349" y="273400"/>
                    <a:pt x="497349" y="295130"/>
                  </a:cubicBezTo>
                  <a:lnTo>
                    <a:pt x="497349" y="404595"/>
                  </a:lnTo>
                  <a:cubicBezTo>
                    <a:pt x="497349" y="426326"/>
                    <a:pt x="511797" y="444579"/>
                    <a:pt x="532063" y="449968"/>
                  </a:cubicBezTo>
                  <a:lnTo>
                    <a:pt x="532063" y="472727"/>
                  </a:lnTo>
                  <a:cubicBezTo>
                    <a:pt x="532063" y="480928"/>
                    <a:pt x="525392" y="487600"/>
                    <a:pt x="517191" y="487600"/>
                  </a:cubicBezTo>
                  <a:lnTo>
                    <a:pt x="477290" y="487600"/>
                  </a:lnTo>
                  <a:lnTo>
                    <a:pt x="477290" y="477868"/>
                  </a:lnTo>
                  <a:cubicBezTo>
                    <a:pt x="477290" y="465255"/>
                    <a:pt x="467027" y="454992"/>
                    <a:pt x="454414" y="454992"/>
                  </a:cubicBezTo>
                  <a:lnTo>
                    <a:pt x="429529" y="454992"/>
                  </a:lnTo>
                  <a:cubicBezTo>
                    <a:pt x="424599" y="454992"/>
                    <a:pt x="420605" y="458988"/>
                    <a:pt x="420605" y="463916"/>
                  </a:cubicBezTo>
                  <a:cubicBezTo>
                    <a:pt x="420605" y="468844"/>
                    <a:pt x="424599" y="472840"/>
                    <a:pt x="429529" y="472840"/>
                  </a:cubicBezTo>
                  <a:lnTo>
                    <a:pt x="454414" y="472840"/>
                  </a:lnTo>
                  <a:cubicBezTo>
                    <a:pt x="457139" y="472840"/>
                    <a:pt x="459442" y="475142"/>
                    <a:pt x="459442" y="477868"/>
                  </a:cubicBezTo>
                  <a:lnTo>
                    <a:pt x="459442" y="487600"/>
                  </a:lnTo>
                  <a:lnTo>
                    <a:pt x="149751" y="487600"/>
                  </a:lnTo>
                  <a:lnTo>
                    <a:pt x="149751" y="477868"/>
                  </a:lnTo>
                  <a:cubicBezTo>
                    <a:pt x="149751" y="475143"/>
                    <a:pt x="152054" y="472840"/>
                    <a:pt x="154779" y="472840"/>
                  </a:cubicBezTo>
                  <a:lnTo>
                    <a:pt x="379556" y="472840"/>
                  </a:lnTo>
                  <a:cubicBezTo>
                    <a:pt x="384485" y="472840"/>
                    <a:pt x="388480" y="468844"/>
                    <a:pt x="388480" y="463916"/>
                  </a:cubicBezTo>
                  <a:cubicBezTo>
                    <a:pt x="388480" y="458988"/>
                    <a:pt x="384485" y="454992"/>
                    <a:pt x="379556" y="454992"/>
                  </a:cubicBezTo>
                  <a:lnTo>
                    <a:pt x="352871" y="454992"/>
                  </a:lnTo>
                  <a:lnTo>
                    <a:pt x="345982" y="443062"/>
                  </a:lnTo>
                  <a:cubicBezTo>
                    <a:pt x="359709" y="431142"/>
                    <a:pt x="367699" y="413888"/>
                    <a:pt x="367699" y="395466"/>
                  </a:cubicBezTo>
                  <a:cubicBezTo>
                    <a:pt x="367699" y="375036"/>
                    <a:pt x="357719" y="355773"/>
                    <a:pt x="341005" y="343943"/>
                  </a:cubicBezTo>
                  <a:cubicBezTo>
                    <a:pt x="340040" y="343260"/>
                    <a:pt x="339656" y="342011"/>
                    <a:pt x="340086" y="340866"/>
                  </a:cubicBezTo>
                  <a:cubicBezTo>
                    <a:pt x="340220" y="340498"/>
                    <a:pt x="340340" y="340127"/>
                    <a:pt x="340440" y="339762"/>
                  </a:cubicBezTo>
                  <a:lnTo>
                    <a:pt x="359026" y="271687"/>
                  </a:lnTo>
                  <a:cubicBezTo>
                    <a:pt x="360094" y="267772"/>
                    <a:pt x="359259" y="263509"/>
                    <a:pt x="356797" y="260285"/>
                  </a:cubicBezTo>
                  <a:cubicBezTo>
                    <a:pt x="354334" y="257058"/>
                    <a:pt x="350438" y="255132"/>
                    <a:pt x="346377" y="255132"/>
                  </a:cubicBezTo>
                  <a:lnTo>
                    <a:pt x="262816" y="255132"/>
                  </a:lnTo>
                  <a:cubicBezTo>
                    <a:pt x="258752" y="255132"/>
                    <a:pt x="254857" y="257060"/>
                    <a:pt x="252401" y="260281"/>
                  </a:cubicBezTo>
                  <a:cubicBezTo>
                    <a:pt x="249933" y="263509"/>
                    <a:pt x="249099" y="267776"/>
                    <a:pt x="250169" y="271693"/>
                  </a:cubicBezTo>
                  <a:lnTo>
                    <a:pt x="268752" y="339746"/>
                  </a:lnTo>
                  <a:cubicBezTo>
                    <a:pt x="268852" y="340117"/>
                    <a:pt x="268968" y="340478"/>
                    <a:pt x="269125" y="340909"/>
                  </a:cubicBezTo>
                  <a:cubicBezTo>
                    <a:pt x="269539" y="342012"/>
                    <a:pt x="269153" y="343261"/>
                    <a:pt x="268191" y="343942"/>
                  </a:cubicBezTo>
                  <a:cubicBezTo>
                    <a:pt x="251474" y="355772"/>
                    <a:pt x="241494" y="375034"/>
                    <a:pt x="241494" y="395467"/>
                  </a:cubicBezTo>
                  <a:cubicBezTo>
                    <a:pt x="241494" y="413888"/>
                    <a:pt x="249482" y="431143"/>
                    <a:pt x="263208" y="443063"/>
                  </a:cubicBezTo>
                  <a:lnTo>
                    <a:pt x="256320" y="454993"/>
                  </a:lnTo>
                  <a:lnTo>
                    <a:pt x="154779" y="454993"/>
                  </a:lnTo>
                  <a:cubicBezTo>
                    <a:pt x="142166" y="454993"/>
                    <a:pt x="131903" y="465255"/>
                    <a:pt x="131903" y="477869"/>
                  </a:cubicBezTo>
                  <a:lnTo>
                    <a:pt x="131903" y="487601"/>
                  </a:lnTo>
                  <a:lnTo>
                    <a:pt x="92002" y="487601"/>
                  </a:lnTo>
                  <a:cubicBezTo>
                    <a:pt x="83801" y="487601"/>
                    <a:pt x="77130" y="480929"/>
                    <a:pt x="77130" y="472728"/>
                  </a:cubicBezTo>
                  <a:lnTo>
                    <a:pt x="77130" y="449970"/>
                  </a:lnTo>
                  <a:cubicBezTo>
                    <a:pt x="97396" y="444579"/>
                    <a:pt x="111844" y="426324"/>
                    <a:pt x="111844" y="404595"/>
                  </a:cubicBezTo>
                  <a:lnTo>
                    <a:pt x="111844" y="295130"/>
                  </a:lnTo>
                  <a:cubicBezTo>
                    <a:pt x="111844" y="273399"/>
                    <a:pt x="97396" y="255146"/>
                    <a:pt x="77130" y="249757"/>
                  </a:cubicBezTo>
                  <a:lnTo>
                    <a:pt x="77130" y="185154"/>
                  </a:lnTo>
                  <a:lnTo>
                    <a:pt x="89749" y="185154"/>
                  </a:lnTo>
                  <a:cubicBezTo>
                    <a:pt x="98516" y="185154"/>
                    <a:pt x="105647" y="178022"/>
                    <a:pt x="105647" y="169256"/>
                  </a:cubicBezTo>
                  <a:lnTo>
                    <a:pt x="105647" y="148999"/>
                  </a:lnTo>
                  <a:lnTo>
                    <a:pt x="138020" y="148999"/>
                  </a:lnTo>
                  <a:cubicBezTo>
                    <a:pt x="142950" y="148999"/>
                    <a:pt x="146944" y="145003"/>
                    <a:pt x="146944" y="140075"/>
                  </a:cubicBezTo>
                  <a:cubicBezTo>
                    <a:pt x="146944" y="135147"/>
                    <a:pt x="142950" y="131151"/>
                    <a:pt x="138020" y="131151"/>
                  </a:cubicBezTo>
                  <a:lnTo>
                    <a:pt x="105649" y="131151"/>
                  </a:lnTo>
                  <a:lnTo>
                    <a:pt x="105649" y="112056"/>
                  </a:lnTo>
                  <a:cubicBezTo>
                    <a:pt x="105649" y="103289"/>
                    <a:pt x="98517" y="96157"/>
                    <a:pt x="89750" y="96157"/>
                  </a:cubicBezTo>
                  <a:lnTo>
                    <a:pt x="77130" y="96157"/>
                  </a:lnTo>
                  <a:lnTo>
                    <a:pt x="77130" y="92004"/>
                  </a:lnTo>
                  <a:cubicBezTo>
                    <a:pt x="77130" y="83802"/>
                    <a:pt x="83801" y="77131"/>
                    <a:pt x="92002" y="77131"/>
                  </a:cubicBezTo>
                  <a:lnTo>
                    <a:pt x="227312" y="77131"/>
                  </a:lnTo>
                  <a:lnTo>
                    <a:pt x="227312" y="83694"/>
                  </a:lnTo>
                  <a:cubicBezTo>
                    <a:pt x="227312" y="92459"/>
                    <a:pt x="234444" y="99591"/>
                    <a:pt x="243211" y="99591"/>
                  </a:cubicBezTo>
                  <a:close/>
                  <a:moveTo>
                    <a:pt x="532063" y="114004"/>
                  </a:moveTo>
                  <a:lnTo>
                    <a:pt x="532063" y="167307"/>
                  </a:lnTo>
                  <a:lnTo>
                    <a:pt x="521392" y="167307"/>
                  </a:lnTo>
                  <a:lnTo>
                    <a:pt x="521392" y="114004"/>
                  </a:lnTo>
                  <a:lnTo>
                    <a:pt x="532063" y="114004"/>
                  </a:lnTo>
                  <a:close/>
                  <a:moveTo>
                    <a:pt x="306976" y="153355"/>
                  </a:moveTo>
                  <a:lnTo>
                    <a:pt x="306976" y="130675"/>
                  </a:lnTo>
                  <a:lnTo>
                    <a:pt x="394870" y="130675"/>
                  </a:lnTo>
                  <a:lnTo>
                    <a:pt x="394870" y="153355"/>
                  </a:lnTo>
                  <a:lnTo>
                    <a:pt x="306976" y="153355"/>
                  </a:lnTo>
                  <a:close/>
                  <a:moveTo>
                    <a:pt x="376126" y="171202"/>
                  </a:moveTo>
                  <a:lnTo>
                    <a:pt x="368085" y="185129"/>
                  </a:lnTo>
                  <a:lnTo>
                    <a:pt x="333762" y="185129"/>
                  </a:lnTo>
                  <a:lnTo>
                    <a:pt x="325721" y="171202"/>
                  </a:lnTo>
                  <a:lnTo>
                    <a:pt x="376126" y="171202"/>
                  </a:lnTo>
                  <a:close/>
                  <a:moveTo>
                    <a:pt x="285920" y="334868"/>
                  </a:moveTo>
                  <a:lnTo>
                    <a:pt x="284042" y="327992"/>
                  </a:lnTo>
                  <a:lnTo>
                    <a:pt x="292040" y="327992"/>
                  </a:lnTo>
                  <a:cubicBezTo>
                    <a:pt x="296970" y="327992"/>
                    <a:pt x="300964" y="323997"/>
                    <a:pt x="300964" y="319068"/>
                  </a:cubicBezTo>
                  <a:cubicBezTo>
                    <a:pt x="300964" y="314140"/>
                    <a:pt x="296970" y="310145"/>
                    <a:pt x="292040" y="310145"/>
                  </a:cubicBezTo>
                  <a:lnTo>
                    <a:pt x="279170" y="310145"/>
                  </a:lnTo>
                  <a:lnTo>
                    <a:pt x="276043" y="298694"/>
                  </a:lnTo>
                  <a:lnTo>
                    <a:pt x="293435" y="298694"/>
                  </a:lnTo>
                  <a:cubicBezTo>
                    <a:pt x="298364" y="298694"/>
                    <a:pt x="302358" y="294698"/>
                    <a:pt x="302358" y="289770"/>
                  </a:cubicBezTo>
                  <a:cubicBezTo>
                    <a:pt x="302358" y="284842"/>
                    <a:pt x="298364" y="280846"/>
                    <a:pt x="293435" y="280846"/>
                  </a:cubicBezTo>
                  <a:lnTo>
                    <a:pt x="271169" y="280846"/>
                  </a:lnTo>
                  <a:lnTo>
                    <a:pt x="269021" y="272978"/>
                  </a:lnTo>
                  <a:lnTo>
                    <a:pt x="340172" y="272978"/>
                  </a:lnTo>
                  <a:lnTo>
                    <a:pt x="323274" y="334869"/>
                  </a:lnTo>
                  <a:cubicBezTo>
                    <a:pt x="320156" y="343499"/>
                    <a:pt x="323184" y="353189"/>
                    <a:pt x="330692" y="358508"/>
                  </a:cubicBezTo>
                  <a:cubicBezTo>
                    <a:pt x="342689" y="367000"/>
                    <a:pt x="349852" y="380815"/>
                    <a:pt x="349852" y="395465"/>
                  </a:cubicBezTo>
                  <a:cubicBezTo>
                    <a:pt x="349852" y="410706"/>
                    <a:pt x="342213" y="424840"/>
                    <a:pt x="329418" y="433272"/>
                  </a:cubicBezTo>
                  <a:cubicBezTo>
                    <a:pt x="325473" y="435872"/>
                    <a:pt x="324238" y="441094"/>
                    <a:pt x="326600" y="445186"/>
                  </a:cubicBezTo>
                  <a:lnTo>
                    <a:pt x="332262" y="454992"/>
                  </a:lnTo>
                  <a:lnTo>
                    <a:pt x="276928" y="454992"/>
                  </a:lnTo>
                  <a:lnTo>
                    <a:pt x="280176" y="449368"/>
                  </a:lnTo>
                  <a:lnTo>
                    <a:pt x="296226" y="449368"/>
                  </a:lnTo>
                  <a:cubicBezTo>
                    <a:pt x="301156" y="449368"/>
                    <a:pt x="305150" y="445372"/>
                    <a:pt x="305150" y="440444"/>
                  </a:cubicBezTo>
                  <a:cubicBezTo>
                    <a:pt x="305150" y="435516"/>
                    <a:pt x="301156" y="431520"/>
                    <a:pt x="296226" y="431520"/>
                  </a:cubicBezTo>
                  <a:lnTo>
                    <a:pt x="277304" y="431520"/>
                  </a:lnTo>
                  <a:cubicBezTo>
                    <a:pt x="266006" y="422960"/>
                    <a:pt x="259341" y="409697"/>
                    <a:pt x="259341" y="395466"/>
                  </a:cubicBezTo>
                  <a:cubicBezTo>
                    <a:pt x="259341" y="380816"/>
                    <a:pt x="266504" y="367000"/>
                    <a:pt x="278504" y="358507"/>
                  </a:cubicBezTo>
                  <a:cubicBezTo>
                    <a:pt x="286030" y="353175"/>
                    <a:pt x="289055" y="343446"/>
                    <a:pt x="285920" y="334868"/>
                  </a:cubicBezTo>
                  <a:close/>
                  <a:moveTo>
                    <a:pt x="77130" y="431000"/>
                  </a:moveTo>
                  <a:lnTo>
                    <a:pt x="77130" y="268724"/>
                  </a:lnTo>
                  <a:cubicBezTo>
                    <a:pt x="87094" y="273413"/>
                    <a:pt x="93997" y="283614"/>
                    <a:pt x="93997" y="295130"/>
                  </a:cubicBezTo>
                  <a:lnTo>
                    <a:pt x="93997" y="404595"/>
                  </a:lnTo>
                  <a:cubicBezTo>
                    <a:pt x="93997" y="416109"/>
                    <a:pt x="87094" y="426309"/>
                    <a:pt x="77130" y="431000"/>
                  </a:cubicBezTo>
                  <a:close/>
                  <a:moveTo>
                    <a:pt x="77130" y="167307"/>
                  </a:moveTo>
                  <a:lnTo>
                    <a:pt x="77130" y="114004"/>
                  </a:lnTo>
                  <a:lnTo>
                    <a:pt x="87801" y="114004"/>
                  </a:lnTo>
                  <a:lnTo>
                    <a:pt x="87801" y="167307"/>
                  </a:lnTo>
                  <a:lnTo>
                    <a:pt x="77130" y="167307"/>
                  </a:lnTo>
                  <a:close/>
                  <a:moveTo>
                    <a:pt x="591346" y="543907"/>
                  </a:moveTo>
                  <a:cubicBezTo>
                    <a:pt x="591346" y="545519"/>
                    <a:pt x="589983" y="546882"/>
                    <a:pt x="588371" y="546882"/>
                  </a:cubicBezTo>
                  <a:lnTo>
                    <a:pt x="20822" y="546882"/>
                  </a:lnTo>
                  <a:cubicBezTo>
                    <a:pt x="19210" y="546882"/>
                    <a:pt x="17847" y="545519"/>
                    <a:pt x="17847" y="543907"/>
                  </a:cubicBezTo>
                  <a:lnTo>
                    <a:pt x="17847" y="20822"/>
                  </a:lnTo>
                  <a:cubicBezTo>
                    <a:pt x="17847" y="19210"/>
                    <a:pt x="19210" y="17847"/>
                    <a:pt x="20822" y="17847"/>
                  </a:cubicBezTo>
                  <a:lnTo>
                    <a:pt x="227312" y="17847"/>
                  </a:lnTo>
                  <a:lnTo>
                    <a:pt x="227312" y="59282"/>
                  </a:lnTo>
                  <a:lnTo>
                    <a:pt x="92002" y="59282"/>
                  </a:lnTo>
                  <a:cubicBezTo>
                    <a:pt x="73961" y="59282"/>
                    <a:pt x="59282" y="73960"/>
                    <a:pt x="59282" y="92002"/>
                  </a:cubicBezTo>
                  <a:lnTo>
                    <a:pt x="59282" y="472725"/>
                  </a:lnTo>
                  <a:cubicBezTo>
                    <a:pt x="59282" y="490768"/>
                    <a:pt x="73961" y="505446"/>
                    <a:pt x="92002" y="505446"/>
                  </a:cubicBezTo>
                  <a:lnTo>
                    <a:pt x="517191" y="505446"/>
                  </a:lnTo>
                  <a:cubicBezTo>
                    <a:pt x="535232" y="505446"/>
                    <a:pt x="549911" y="490768"/>
                    <a:pt x="549911" y="472725"/>
                  </a:cubicBezTo>
                  <a:lnTo>
                    <a:pt x="549911" y="354944"/>
                  </a:lnTo>
                  <a:cubicBezTo>
                    <a:pt x="549911" y="350016"/>
                    <a:pt x="545917" y="346020"/>
                    <a:pt x="540987" y="346020"/>
                  </a:cubicBezTo>
                  <a:cubicBezTo>
                    <a:pt x="536058" y="346020"/>
                    <a:pt x="532063" y="350016"/>
                    <a:pt x="532063" y="354944"/>
                  </a:cubicBezTo>
                  <a:lnTo>
                    <a:pt x="532063" y="430961"/>
                  </a:lnTo>
                  <a:cubicBezTo>
                    <a:pt x="522108" y="426269"/>
                    <a:pt x="515196" y="416104"/>
                    <a:pt x="515196" y="404595"/>
                  </a:cubicBezTo>
                  <a:lnTo>
                    <a:pt x="515196" y="295130"/>
                  </a:lnTo>
                  <a:cubicBezTo>
                    <a:pt x="515196" y="283622"/>
                    <a:pt x="522108" y="273457"/>
                    <a:pt x="532063" y="268764"/>
                  </a:cubicBezTo>
                  <a:lnTo>
                    <a:pt x="532063" y="301402"/>
                  </a:lnTo>
                  <a:cubicBezTo>
                    <a:pt x="532063" y="306330"/>
                    <a:pt x="536058" y="310326"/>
                    <a:pt x="540987" y="310326"/>
                  </a:cubicBezTo>
                  <a:cubicBezTo>
                    <a:pt x="545917" y="310326"/>
                    <a:pt x="549911" y="306330"/>
                    <a:pt x="549911" y="301402"/>
                  </a:cubicBezTo>
                  <a:lnTo>
                    <a:pt x="549911" y="92001"/>
                  </a:lnTo>
                  <a:cubicBezTo>
                    <a:pt x="549911" y="73959"/>
                    <a:pt x="535232" y="59281"/>
                    <a:pt x="517191" y="59281"/>
                  </a:cubicBezTo>
                  <a:lnTo>
                    <a:pt x="381881" y="59281"/>
                  </a:lnTo>
                  <a:lnTo>
                    <a:pt x="381881" y="17847"/>
                  </a:lnTo>
                  <a:lnTo>
                    <a:pt x="588371" y="17847"/>
                  </a:lnTo>
                  <a:cubicBezTo>
                    <a:pt x="589983" y="17847"/>
                    <a:pt x="591346" y="19210"/>
                    <a:pt x="591346" y="20822"/>
                  </a:cubicBezTo>
                  <a:lnTo>
                    <a:pt x="591346" y="54390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6" name="Google Shape;1746;p35"/>
            <p:cNvSpPr/>
            <p:nvPr/>
          </p:nvSpPr>
          <p:spPr>
            <a:xfrm>
              <a:off x="7630739" y="5380500"/>
              <a:ext cx="17847" cy="17847"/>
            </a:xfrm>
            <a:custGeom>
              <a:avLst/>
              <a:gdLst/>
              <a:ahLst/>
              <a:cxnLst/>
              <a:rect l="l" t="t" r="r" b="b"/>
              <a:pathLst>
                <a:path w="17847" h="17847" extrusionOk="0">
                  <a:moveTo>
                    <a:pt x="15242" y="2618"/>
                  </a:moveTo>
                  <a:cubicBezTo>
                    <a:pt x="13576" y="952"/>
                    <a:pt x="11278" y="0"/>
                    <a:pt x="8924" y="0"/>
                  </a:cubicBezTo>
                  <a:cubicBezTo>
                    <a:pt x="6580" y="0"/>
                    <a:pt x="4271" y="952"/>
                    <a:pt x="2618" y="2618"/>
                  </a:cubicBezTo>
                  <a:cubicBezTo>
                    <a:pt x="952" y="4283"/>
                    <a:pt x="0" y="6580"/>
                    <a:pt x="0" y="8924"/>
                  </a:cubicBezTo>
                  <a:cubicBezTo>
                    <a:pt x="0" y="11280"/>
                    <a:pt x="952" y="13576"/>
                    <a:pt x="2618" y="15230"/>
                  </a:cubicBezTo>
                  <a:cubicBezTo>
                    <a:pt x="4271" y="16896"/>
                    <a:pt x="6580" y="17847"/>
                    <a:pt x="8924" y="17847"/>
                  </a:cubicBezTo>
                  <a:cubicBezTo>
                    <a:pt x="11280" y="17847"/>
                    <a:pt x="13576" y="16896"/>
                    <a:pt x="15242" y="15230"/>
                  </a:cubicBezTo>
                  <a:cubicBezTo>
                    <a:pt x="16897" y="13576"/>
                    <a:pt x="17847" y="11280"/>
                    <a:pt x="17847" y="8924"/>
                  </a:cubicBezTo>
                  <a:cubicBezTo>
                    <a:pt x="17847" y="6580"/>
                    <a:pt x="16896" y="4283"/>
                    <a:pt x="15242"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35"/>
            <p:cNvSpPr/>
            <p:nvPr/>
          </p:nvSpPr>
          <p:spPr>
            <a:xfrm>
              <a:off x="7428456" y="5380500"/>
              <a:ext cx="17847" cy="17847"/>
            </a:xfrm>
            <a:custGeom>
              <a:avLst/>
              <a:gdLst/>
              <a:ahLst/>
              <a:cxnLst/>
              <a:rect l="l" t="t" r="r" b="b"/>
              <a:pathLst>
                <a:path w="17847" h="17847" extrusionOk="0">
                  <a:moveTo>
                    <a:pt x="15230" y="2618"/>
                  </a:moveTo>
                  <a:cubicBezTo>
                    <a:pt x="13564" y="952"/>
                    <a:pt x="11268" y="0"/>
                    <a:pt x="8924" y="0"/>
                  </a:cubicBezTo>
                  <a:cubicBezTo>
                    <a:pt x="6568" y="0"/>
                    <a:pt x="4271" y="952"/>
                    <a:pt x="2605" y="2618"/>
                  </a:cubicBezTo>
                  <a:cubicBezTo>
                    <a:pt x="951" y="4271"/>
                    <a:pt x="0" y="6580"/>
                    <a:pt x="0" y="8924"/>
                  </a:cubicBezTo>
                  <a:cubicBezTo>
                    <a:pt x="0" y="11280"/>
                    <a:pt x="952" y="13576"/>
                    <a:pt x="2605" y="15242"/>
                  </a:cubicBezTo>
                  <a:cubicBezTo>
                    <a:pt x="4271" y="16896"/>
                    <a:pt x="6568" y="17847"/>
                    <a:pt x="8924" y="17847"/>
                  </a:cubicBezTo>
                  <a:cubicBezTo>
                    <a:pt x="11268" y="17847"/>
                    <a:pt x="13563" y="16896"/>
                    <a:pt x="15230" y="15242"/>
                  </a:cubicBezTo>
                  <a:cubicBezTo>
                    <a:pt x="16894" y="13576"/>
                    <a:pt x="17847" y="11268"/>
                    <a:pt x="17847" y="8924"/>
                  </a:cubicBezTo>
                  <a:cubicBezTo>
                    <a:pt x="17847" y="6580"/>
                    <a:pt x="16894" y="4283"/>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35"/>
            <p:cNvSpPr/>
            <p:nvPr/>
          </p:nvSpPr>
          <p:spPr>
            <a:xfrm>
              <a:off x="7518434" y="5867392"/>
              <a:ext cx="41565" cy="17847"/>
            </a:xfrm>
            <a:custGeom>
              <a:avLst/>
              <a:gdLst/>
              <a:ahLst/>
              <a:cxnLst/>
              <a:rect l="l" t="t" r="r" b="b"/>
              <a:pathLst>
                <a:path w="41565" h="17847" extrusionOk="0">
                  <a:moveTo>
                    <a:pt x="32642" y="0"/>
                  </a:moveTo>
                  <a:lnTo>
                    <a:pt x="8924" y="0"/>
                  </a:lnTo>
                  <a:cubicBezTo>
                    <a:pt x="3994" y="0"/>
                    <a:pt x="0" y="3995"/>
                    <a:pt x="0" y="8924"/>
                  </a:cubicBezTo>
                  <a:cubicBezTo>
                    <a:pt x="0" y="13852"/>
                    <a:pt x="3994" y="17847"/>
                    <a:pt x="8924" y="17847"/>
                  </a:cubicBezTo>
                  <a:lnTo>
                    <a:pt x="32642" y="17847"/>
                  </a:lnTo>
                  <a:cubicBezTo>
                    <a:pt x="37571" y="17847"/>
                    <a:pt x="41566" y="13852"/>
                    <a:pt x="41566" y="8924"/>
                  </a:cubicBezTo>
                  <a:cubicBezTo>
                    <a:pt x="41566" y="3995"/>
                    <a:pt x="37570" y="0"/>
                    <a:pt x="3264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35"/>
            <p:cNvSpPr/>
            <p:nvPr/>
          </p:nvSpPr>
          <p:spPr>
            <a:xfrm>
              <a:off x="7487044" y="5374919"/>
              <a:ext cx="49934" cy="49935"/>
            </a:xfrm>
            <a:custGeom>
              <a:avLst/>
              <a:gdLst/>
              <a:ahLst/>
              <a:cxnLst/>
              <a:rect l="l" t="t" r="r" b="b"/>
              <a:pathLst>
                <a:path w="49934" h="49935" extrusionOk="0">
                  <a:moveTo>
                    <a:pt x="41011" y="0"/>
                  </a:moveTo>
                  <a:lnTo>
                    <a:pt x="8924" y="0"/>
                  </a:lnTo>
                  <a:cubicBezTo>
                    <a:pt x="3994" y="0"/>
                    <a:pt x="0" y="3995"/>
                    <a:pt x="0" y="8924"/>
                  </a:cubicBezTo>
                  <a:lnTo>
                    <a:pt x="0" y="41012"/>
                  </a:lnTo>
                  <a:cubicBezTo>
                    <a:pt x="0" y="45941"/>
                    <a:pt x="3995" y="49936"/>
                    <a:pt x="8924" y="49936"/>
                  </a:cubicBezTo>
                  <a:lnTo>
                    <a:pt x="41011" y="49936"/>
                  </a:lnTo>
                  <a:cubicBezTo>
                    <a:pt x="45941" y="49936"/>
                    <a:pt x="49935" y="45941"/>
                    <a:pt x="49935" y="41012"/>
                  </a:cubicBezTo>
                  <a:lnTo>
                    <a:pt x="49935" y="8924"/>
                  </a:lnTo>
                  <a:cubicBezTo>
                    <a:pt x="49935" y="3997"/>
                    <a:pt x="45941" y="0"/>
                    <a:pt x="41011" y="0"/>
                  </a:cubicBezTo>
                  <a:close/>
                  <a:moveTo>
                    <a:pt x="32087" y="32089"/>
                  </a:moveTo>
                  <a:lnTo>
                    <a:pt x="17847" y="32089"/>
                  </a:lnTo>
                  <a:lnTo>
                    <a:pt x="17847" y="17847"/>
                  </a:lnTo>
                  <a:lnTo>
                    <a:pt x="32087" y="17847"/>
                  </a:lnTo>
                  <a:lnTo>
                    <a:pt x="32087" y="320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35"/>
            <p:cNvSpPr/>
            <p:nvPr/>
          </p:nvSpPr>
          <p:spPr>
            <a:xfrm>
              <a:off x="7545640" y="5407007"/>
              <a:ext cx="41564" cy="17847"/>
            </a:xfrm>
            <a:custGeom>
              <a:avLst/>
              <a:gdLst/>
              <a:ahLst/>
              <a:cxnLst/>
              <a:rect l="l" t="t" r="r" b="b"/>
              <a:pathLst>
                <a:path w="41564" h="17847" extrusionOk="0">
                  <a:moveTo>
                    <a:pt x="32641" y="0"/>
                  </a:moveTo>
                  <a:lnTo>
                    <a:pt x="8924" y="0"/>
                  </a:lnTo>
                  <a:cubicBezTo>
                    <a:pt x="3994" y="0"/>
                    <a:pt x="0" y="3995"/>
                    <a:pt x="0" y="8924"/>
                  </a:cubicBezTo>
                  <a:cubicBezTo>
                    <a:pt x="0" y="13852"/>
                    <a:pt x="3995" y="17847"/>
                    <a:pt x="8924" y="17847"/>
                  </a:cubicBezTo>
                  <a:lnTo>
                    <a:pt x="32641" y="17847"/>
                  </a:lnTo>
                  <a:cubicBezTo>
                    <a:pt x="37570" y="17847"/>
                    <a:pt x="41564" y="13852"/>
                    <a:pt x="41564" y="8924"/>
                  </a:cubicBezTo>
                  <a:cubicBezTo>
                    <a:pt x="41564" y="3997"/>
                    <a:pt x="37570" y="0"/>
                    <a:pt x="3264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35"/>
            <p:cNvSpPr/>
            <p:nvPr/>
          </p:nvSpPr>
          <p:spPr>
            <a:xfrm>
              <a:off x="7545640" y="5374919"/>
              <a:ext cx="41564" cy="17847"/>
            </a:xfrm>
            <a:custGeom>
              <a:avLst/>
              <a:gdLst/>
              <a:ahLst/>
              <a:cxnLst/>
              <a:rect l="l" t="t" r="r" b="b"/>
              <a:pathLst>
                <a:path w="41564" h="17847" extrusionOk="0">
                  <a:moveTo>
                    <a:pt x="32641" y="0"/>
                  </a:moveTo>
                  <a:lnTo>
                    <a:pt x="8924" y="0"/>
                  </a:lnTo>
                  <a:cubicBezTo>
                    <a:pt x="3994" y="0"/>
                    <a:pt x="0" y="3995"/>
                    <a:pt x="0" y="8924"/>
                  </a:cubicBezTo>
                  <a:cubicBezTo>
                    <a:pt x="0" y="13852"/>
                    <a:pt x="3995" y="17847"/>
                    <a:pt x="8924" y="17847"/>
                  </a:cubicBezTo>
                  <a:lnTo>
                    <a:pt x="32641" y="17847"/>
                  </a:lnTo>
                  <a:cubicBezTo>
                    <a:pt x="37570" y="17847"/>
                    <a:pt x="41564" y="13852"/>
                    <a:pt x="41564" y="8924"/>
                  </a:cubicBezTo>
                  <a:cubicBezTo>
                    <a:pt x="41564" y="3997"/>
                    <a:pt x="37570" y="0"/>
                    <a:pt x="3264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35"/>
            <p:cNvSpPr/>
            <p:nvPr/>
          </p:nvSpPr>
          <p:spPr>
            <a:xfrm>
              <a:off x="7486864" y="5581605"/>
              <a:ext cx="31530" cy="17847"/>
            </a:xfrm>
            <a:custGeom>
              <a:avLst/>
              <a:gdLst/>
              <a:ahLst/>
              <a:cxnLst/>
              <a:rect l="l" t="t" r="r" b="b"/>
              <a:pathLst>
                <a:path w="31530" h="17847" extrusionOk="0">
                  <a:moveTo>
                    <a:pt x="22607" y="0"/>
                  </a:moveTo>
                  <a:lnTo>
                    <a:pt x="8924" y="0"/>
                  </a:lnTo>
                  <a:cubicBezTo>
                    <a:pt x="3994" y="0"/>
                    <a:pt x="0" y="3995"/>
                    <a:pt x="0" y="8924"/>
                  </a:cubicBezTo>
                  <a:cubicBezTo>
                    <a:pt x="0" y="13852"/>
                    <a:pt x="3994" y="17847"/>
                    <a:pt x="8924" y="17847"/>
                  </a:cubicBezTo>
                  <a:lnTo>
                    <a:pt x="22607" y="17847"/>
                  </a:lnTo>
                  <a:cubicBezTo>
                    <a:pt x="27536" y="17847"/>
                    <a:pt x="31530" y="13852"/>
                    <a:pt x="31530" y="8924"/>
                  </a:cubicBezTo>
                  <a:cubicBezTo>
                    <a:pt x="31530" y="3997"/>
                    <a:pt x="27536" y="0"/>
                    <a:pt x="2260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35"/>
            <p:cNvSpPr/>
            <p:nvPr/>
          </p:nvSpPr>
          <p:spPr>
            <a:xfrm>
              <a:off x="7522445" y="5581605"/>
              <a:ext cx="33542" cy="17847"/>
            </a:xfrm>
            <a:custGeom>
              <a:avLst/>
              <a:gdLst/>
              <a:ahLst/>
              <a:cxnLst/>
              <a:rect l="l" t="t" r="r" b="b"/>
              <a:pathLst>
                <a:path w="33542" h="17847" extrusionOk="0">
                  <a:moveTo>
                    <a:pt x="24619" y="0"/>
                  </a:moveTo>
                  <a:lnTo>
                    <a:pt x="8924" y="0"/>
                  </a:lnTo>
                  <a:cubicBezTo>
                    <a:pt x="3994" y="0"/>
                    <a:pt x="0" y="3995"/>
                    <a:pt x="0" y="8924"/>
                  </a:cubicBezTo>
                  <a:cubicBezTo>
                    <a:pt x="0" y="13852"/>
                    <a:pt x="3995" y="17847"/>
                    <a:pt x="8924" y="17847"/>
                  </a:cubicBezTo>
                  <a:lnTo>
                    <a:pt x="24619" y="17847"/>
                  </a:lnTo>
                  <a:cubicBezTo>
                    <a:pt x="29548" y="17847"/>
                    <a:pt x="33542" y="13852"/>
                    <a:pt x="33542" y="8924"/>
                  </a:cubicBezTo>
                  <a:cubicBezTo>
                    <a:pt x="33542" y="3997"/>
                    <a:pt x="29548" y="0"/>
                    <a:pt x="2461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35"/>
            <p:cNvSpPr/>
            <p:nvPr/>
          </p:nvSpPr>
          <p:spPr>
            <a:xfrm>
              <a:off x="7560039" y="5581605"/>
              <a:ext cx="31530" cy="17847"/>
            </a:xfrm>
            <a:custGeom>
              <a:avLst/>
              <a:gdLst/>
              <a:ahLst/>
              <a:cxnLst/>
              <a:rect l="l" t="t" r="r" b="b"/>
              <a:pathLst>
                <a:path w="31530" h="17847" extrusionOk="0">
                  <a:moveTo>
                    <a:pt x="22607" y="0"/>
                  </a:moveTo>
                  <a:lnTo>
                    <a:pt x="8924" y="0"/>
                  </a:lnTo>
                  <a:cubicBezTo>
                    <a:pt x="3994" y="0"/>
                    <a:pt x="0" y="3995"/>
                    <a:pt x="0" y="8924"/>
                  </a:cubicBezTo>
                  <a:cubicBezTo>
                    <a:pt x="0" y="13852"/>
                    <a:pt x="3994" y="17847"/>
                    <a:pt x="8924" y="17847"/>
                  </a:cubicBezTo>
                  <a:lnTo>
                    <a:pt x="22607" y="17847"/>
                  </a:lnTo>
                  <a:cubicBezTo>
                    <a:pt x="27536" y="17847"/>
                    <a:pt x="31530" y="13852"/>
                    <a:pt x="31530" y="8924"/>
                  </a:cubicBezTo>
                  <a:cubicBezTo>
                    <a:pt x="31530" y="3997"/>
                    <a:pt x="27536" y="0"/>
                    <a:pt x="2260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55" name="Google Shape;1755;p35"/>
          <p:cNvGrpSpPr/>
          <p:nvPr/>
        </p:nvGrpSpPr>
        <p:grpSpPr>
          <a:xfrm>
            <a:off x="842442" y="4008129"/>
            <a:ext cx="485549" cy="491259"/>
            <a:chOff x="1465286" y="5327576"/>
            <a:chExt cx="602119" cy="609200"/>
          </a:xfrm>
        </p:grpSpPr>
        <p:sp>
          <p:nvSpPr>
            <p:cNvPr id="1756" name="Google Shape;1756;p35"/>
            <p:cNvSpPr/>
            <p:nvPr/>
          </p:nvSpPr>
          <p:spPr>
            <a:xfrm>
              <a:off x="1578140" y="5448937"/>
              <a:ext cx="43559" cy="62845"/>
            </a:xfrm>
            <a:custGeom>
              <a:avLst/>
              <a:gdLst/>
              <a:ahLst/>
              <a:cxnLst/>
              <a:rect l="l" t="t" r="r" b="b"/>
              <a:pathLst>
                <a:path w="43559" h="62845" extrusionOk="0">
                  <a:moveTo>
                    <a:pt x="31066" y="0"/>
                  </a:moveTo>
                  <a:lnTo>
                    <a:pt x="12493" y="0"/>
                  </a:lnTo>
                  <a:cubicBezTo>
                    <a:pt x="5604" y="0"/>
                    <a:pt x="0" y="5604"/>
                    <a:pt x="0" y="12493"/>
                  </a:cubicBezTo>
                  <a:lnTo>
                    <a:pt x="0" y="50352"/>
                  </a:lnTo>
                  <a:cubicBezTo>
                    <a:pt x="0" y="57242"/>
                    <a:pt x="5604" y="62846"/>
                    <a:pt x="12493" y="62846"/>
                  </a:cubicBezTo>
                  <a:lnTo>
                    <a:pt x="31066" y="62846"/>
                  </a:lnTo>
                  <a:cubicBezTo>
                    <a:pt x="37956" y="62846"/>
                    <a:pt x="43560" y="57242"/>
                    <a:pt x="43560" y="50352"/>
                  </a:cubicBezTo>
                  <a:lnTo>
                    <a:pt x="43560" y="12493"/>
                  </a:lnTo>
                  <a:cubicBezTo>
                    <a:pt x="43560" y="5604"/>
                    <a:pt x="37956" y="0"/>
                    <a:pt x="31066" y="0"/>
                  </a:cubicBezTo>
                  <a:close/>
                  <a:moveTo>
                    <a:pt x="25712" y="44998"/>
                  </a:moveTo>
                  <a:lnTo>
                    <a:pt x="17847" y="44998"/>
                  </a:lnTo>
                  <a:lnTo>
                    <a:pt x="17847" y="17847"/>
                  </a:lnTo>
                  <a:lnTo>
                    <a:pt x="25712" y="17847"/>
                  </a:lnTo>
                  <a:lnTo>
                    <a:pt x="25712" y="4499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35"/>
            <p:cNvSpPr/>
            <p:nvPr/>
          </p:nvSpPr>
          <p:spPr>
            <a:xfrm>
              <a:off x="1697783" y="5787135"/>
              <a:ext cx="39639" cy="39640"/>
            </a:xfrm>
            <a:custGeom>
              <a:avLst/>
              <a:gdLst/>
              <a:ahLst/>
              <a:cxnLst/>
              <a:rect l="l" t="t" r="r" b="b"/>
              <a:pathLst>
                <a:path w="39639" h="39640" extrusionOk="0">
                  <a:moveTo>
                    <a:pt x="19819" y="0"/>
                  </a:moveTo>
                  <a:cubicBezTo>
                    <a:pt x="8890" y="0"/>
                    <a:pt x="0" y="8892"/>
                    <a:pt x="0" y="19820"/>
                  </a:cubicBezTo>
                  <a:cubicBezTo>
                    <a:pt x="0" y="30749"/>
                    <a:pt x="8892" y="39640"/>
                    <a:pt x="19819" y="39640"/>
                  </a:cubicBezTo>
                  <a:cubicBezTo>
                    <a:pt x="30749" y="39640"/>
                    <a:pt x="39639" y="30749"/>
                    <a:pt x="39639" y="19820"/>
                  </a:cubicBezTo>
                  <a:cubicBezTo>
                    <a:pt x="39640" y="8890"/>
                    <a:pt x="30749" y="0"/>
                    <a:pt x="19819" y="0"/>
                  </a:cubicBezTo>
                  <a:close/>
                  <a:moveTo>
                    <a:pt x="19819" y="21792"/>
                  </a:moveTo>
                  <a:cubicBezTo>
                    <a:pt x="18731" y="21792"/>
                    <a:pt x="17847" y="20906"/>
                    <a:pt x="17847" y="19819"/>
                  </a:cubicBezTo>
                  <a:cubicBezTo>
                    <a:pt x="17847" y="18731"/>
                    <a:pt x="18731" y="17846"/>
                    <a:pt x="19819" y="17846"/>
                  </a:cubicBezTo>
                  <a:cubicBezTo>
                    <a:pt x="20907" y="17846"/>
                    <a:pt x="21792" y="18731"/>
                    <a:pt x="21792" y="19819"/>
                  </a:cubicBezTo>
                  <a:cubicBezTo>
                    <a:pt x="21793" y="20908"/>
                    <a:pt x="20907" y="21792"/>
                    <a:pt x="19819" y="217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35"/>
            <p:cNvSpPr/>
            <p:nvPr/>
          </p:nvSpPr>
          <p:spPr>
            <a:xfrm>
              <a:off x="1465286" y="5343253"/>
              <a:ext cx="602119" cy="593523"/>
            </a:xfrm>
            <a:custGeom>
              <a:avLst/>
              <a:gdLst/>
              <a:ahLst/>
              <a:cxnLst/>
              <a:rect l="l" t="t" r="r" b="b"/>
              <a:pathLst>
                <a:path w="602119" h="593523" extrusionOk="0">
                  <a:moveTo>
                    <a:pt x="602060" y="313727"/>
                  </a:moveTo>
                  <a:cubicBezTo>
                    <a:pt x="601545" y="290760"/>
                    <a:pt x="593404" y="269651"/>
                    <a:pt x="580045" y="252847"/>
                  </a:cubicBezTo>
                  <a:cubicBezTo>
                    <a:pt x="593699" y="232642"/>
                    <a:pt x="597128" y="207204"/>
                    <a:pt x="589893" y="177870"/>
                  </a:cubicBezTo>
                  <a:cubicBezTo>
                    <a:pt x="582936" y="149671"/>
                    <a:pt x="568713" y="128135"/>
                    <a:pt x="567110" y="125766"/>
                  </a:cubicBezTo>
                  <a:cubicBezTo>
                    <a:pt x="564649" y="122134"/>
                    <a:pt x="560560" y="119967"/>
                    <a:pt x="556173" y="119967"/>
                  </a:cubicBezTo>
                  <a:cubicBezTo>
                    <a:pt x="554035" y="119967"/>
                    <a:pt x="551903" y="120495"/>
                    <a:pt x="550022" y="121490"/>
                  </a:cubicBezTo>
                  <a:cubicBezTo>
                    <a:pt x="544053" y="124632"/>
                    <a:pt x="541416" y="131734"/>
                    <a:pt x="543882" y="138007"/>
                  </a:cubicBezTo>
                  <a:cubicBezTo>
                    <a:pt x="555022" y="166365"/>
                    <a:pt x="554443" y="190026"/>
                    <a:pt x="542160" y="208332"/>
                  </a:cubicBezTo>
                  <a:cubicBezTo>
                    <a:pt x="539097" y="212898"/>
                    <a:pt x="535665" y="216574"/>
                    <a:pt x="532418" y="219467"/>
                  </a:cubicBezTo>
                  <a:cubicBezTo>
                    <a:pt x="523203" y="216400"/>
                    <a:pt x="513407" y="214610"/>
                    <a:pt x="503242" y="214324"/>
                  </a:cubicBezTo>
                  <a:cubicBezTo>
                    <a:pt x="502757" y="214278"/>
                    <a:pt x="502267" y="214250"/>
                    <a:pt x="501768" y="214250"/>
                  </a:cubicBezTo>
                  <a:lnTo>
                    <a:pt x="351770" y="214250"/>
                  </a:lnTo>
                  <a:lnTo>
                    <a:pt x="320137" y="214250"/>
                  </a:lnTo>
                  <a:lnTo>
                    <a:pt x="242347" y="172022"/>
                  </a:lnTo>
                  <a:lnTo>
                    <a:pt x="242347" y="116227"/>
                  </a:lnTo>
                  <a:cubicBezTo>
                    <a:pt x="242347" y="114951"/>
                    <a:pt x="242287" y="113691"/>
                    <a:pt x="242201" y="112439"/>
                  </a:cubicBezTo>
                  <a:cubicBezTo>
                    <a:pt x="247127" y="100735"/>
                    <a:pt x="249881" y="86875"/>
                    <a:pt x="249881" y="72066"/>
                  </a:cubicBezTo>
                  <a:cubicBezTo>
                    <a:pt x="249881" y="39868"/>
                    <a:pt x="236887" y="12124"/>
                    <a:pt x="216792" y="1392"/>
                  </a:cubicBezTo>
                  <a:cubicBezTo>
                    <a:pt x="213334" y="-463"/>
                    <a:pt x="208954" y="-462"/>
                    <a:pt x="205502" y="1385"/>
                  </a:cubicBezTo>
                  <a:cubicBezTo>
                    <a:pt x="195890" y="6520"/>
                    <a:pt x="187910" y="15546"/>
                    <a:pt x="182190" y="27081"/>
                  </a:cubicBezTo>
                  <a:cubicBezTo>
                    <a:pt x="176477" y="15547"/>
                    <a:pt x="168505" y="6520"/>
                    <a:pt x="158897" y="1388"/>
                  </a:cubicBezTo>
                  <a:cubicBezTo>
                    <a:pt x="155437" y="-463"/>
                    <a:pt x="151063" y="-460"/>
                    <a:pt x="147615" y="1385"/>
                  </a:cubicBezTo>
                  <a:cubicBezTo>
                    <a:pt x="128533" y="11578"/>
                    <a:pt x="115867" y="37085"/>
                    <a:pt x="114623" y="67176"/>
                  </a:cubicBezTo>
                  <a:cubicBezTo>
                    <a:pt x="96652" y="76195"/>
                    <a:pt x="84283" y="94789"/>
                    <a:pt x="84283" y="116228"/>
                  </a:cubicBezTo>
                  <a:lnTo>
                    <a:pt x="84283" y="132798"/>
                  </a:lnTo>
                  <a:lnTo>
                    <a:pt x="26292" y="132798"/>
                  </a:lnTo>
                  <a:cubicBezTo>
                    <a:pt x="11794" y="132798"/>
                    <a:pt x="0" y="144592"/>
                    <a:pt x="0" y="159091"/>
                  </a:cubicBezTo>
                  <a:cubicBezTo>
                    <a:pt x="0" y="164724"/>
                    <a:pt x="1787" y="169947"/>
                    <a:pt x="4816" y="174231"/>
                  </a:cubicBezTo>
                  <a:cubicBezTo>
                    <a:pt x="4476" y="177508"/>
                    <a:pt x="4286" y="180945"/>
                    <a:pt x="4286" y="184578"/>
                  </a:cubicBezTo>
                  <a:cubicBezTo>
                    <a:pt x="4286" y="213129"/>
                    <a:pt x="27514" y="236358"/>
                    <a:pt x="56066" y="236358"/>
                  </a:cubicBezTo>
                  <a:lnTo>
                    <a:pt x="122320" y="236358"/>
                  </a:lnTo>
                  <a:cubicBezTo>
                    <a:pt x="126398" y="261158"/>
                    <a:pt x="137557" y="306139"/>
                    <a:pt x="167829" y="352660"/>
                  </a:cubicBezTo>
                  <a:lnTo>
                    <a:pt x="167829" y="396008"/>
                  </a:lnTo>
                  <a:cubicBezTo>
                    <a:pt x="167829" y="400937"/>
                    <a:pt x="171823" y="404932"/>
                    <a:pt x="176753" y="404932"/>
                  </a:cubicBezTo>
                  <a:cubicBezTo>
                    <a:pt x="181682" y="404932"/>
                    <a:pt x="185677" y="400937"/>
                    <a:pt x="185677" y="396008"/>
                  </a:cubicBezTo>
                  <a:lnTo>
                    <a:pt x="185677" y="377291"/>
                  </a:lnTo>
                  <a:cubicBezTo>
                    <a:pt x="191729" y="384817"/>
                    <a:pt x="198342" y="392295"/>
                    <a:pt x="205560" y="399648"/>
                  </a:cubicBezTo>
                  <a:lnTo>
                    <a:pt x="205560" y="446087"/>
                  </a:lnTo>
                  <a:cubicBezTo>
                    <a:pt x="199163" y="449377"/>
                    <a:pt x="194768" y="456028"/>
                    <a:pt x="194768" y="463704"/>
                  </a:cubicBezTo>
                  <a:cubicBezTo>
                    <a:pt x="194768" y="472660"/>
                    <a:pt x="200742" y="480238"/>
                    <a:pt x="208912" y="482685"/>
                  </a:cubicBezTo>
                  <a:cubicBezTo>
                    <a:pt x="210587" y="486861"/>
                    <a:pt x="212846" y="490739"/>
                    <a:pt x="215590" y="494222"/>
                  </a:cubicBezTo>
                  <a:cubicBezTo>
                    <a:pt x="215257" y="494234"/>
                    <a:pt x="214923" y="494247"/>
                    <a:pt x="214587" y="494247"/>
                  </a:cubicBezTo>
                  <a:cubicBezTo>
                    <a:pt x="198647" y="494247"/>
                    <a:pt x="185677" y="481278"/>
                    <a:pt x="185677" y="465336"/>
                  </a:cubicBezTo>
                  <a:lnTo>
                    <a:pt x="185677" y="442412"/>
                  </a:lnTo>
                  <a:cubicBezTo>
                    <a:pt x="185677" y="437483"/>
                    <a:pt x="181682" y="433488"/>
                    <a:pt x="176753" y="433488"/>
                  </a:cubicBezTo>
                  <a:cubicBezTo>
                    <a:pt x="171823" y="433488"/>
                    <a:pt x="167829" y="437483"/>
                    <a:pt x="167829" y="442412"/>
                  </a:cubicBezTo>
                  <a:lnTo>
                    <a:pt x="167829" y="465336"/>
                  </a:lnTo>
                  <a:cubicBezTo>
                    <a:pt x="167829" y="484614"/>
                    <a:pt x="179557" y="501201"/>
                    <a:pt x="196252" y="508345"/>
                  </a:cubicBezTo>
                  <a:lnTo>
                    <a:pt x="196252" y="539960"/>
                  </a:lnTo>
                  <a:lnTo>
                    <a:pt x="185647" y="539960"/>
                  </a:lnTo>
                  <a:cubicBezTo>
                    <a:pt x="174166" y="539960"/>
                    <a:pt x="164825" y="549301"/>
                    <a:pt x="164825" y="560782"/>
                  </a:cubicBezTo>
                  <a:lnTo>
                    <a:pt x="164825" y="572699"/>
                  </a:lnTo>
                  <a:cubicBezTo>
                    <a:pt x="164825" y="584180"/>
                    <a:pt x="174166" y="593521"/>
                    <a:pt x="185647" y="593521"/>
                  </a:cubicBezTo>
                  <a:lnTo>
                    <a:pt x="223378" y="593521"/>
                  </a:lnTo>
                  <a:lnTo>
                    <a:pt x="228992" y="593521"/>
                  </a:lnTo>
                  <a:lnTo>
                    <a:pt x="266723" y="593521"/>
                  </a:lnTo>
                  <a:cubicBezTo>
                    <a:pt x="278204" y="593521"/>
                    <a:pt x="287545" y="584180"/>
                    <a:pt x="287545" y="572699"/>
                  </a:cubicBezTo>
                  <a:lnTo>
                    <a:pt x="287545" y="496034"/>
                  </a:lnTo>
                  <a:cubicBezTo>
                    <a:pt x="294716" y="487813"/>
                    <a:pt x="299076" y="477079"/>
                    <a:pt x="299076" y="465339"/>
                  </a:cubicBezTo>
                  <a:lnTo>
                    <a:pt x="299076" y="406386"/>
                  </a:lnTo>
                  <a:lnTo>
                    <a:pt x="351772" y="406386"/>
                  </a:lnTo>
                  <a:lnTo>
                    <a:pt x="453573" y="406386"/>
                  </a:lnTo>
                  <a:cubicBezTo>
                    <a:pt x="456593" y="407955"/>
                    <a:pt x="459705" y="409370"/>
                    <a:pt x="462890" y="410637"/>
                  </a:cubicBezTo>
                  <a:lnTo>
                    <a:pt x="462890" y="465339"/>
                  </a:lnTo>
                  <a:cubicBezTo>
                    <a:pt x="462890" y="484617"/>
                    <a:pt x="474618" y="501205"/>
                    <a:pt x="491314" y="508349"/>
                  </a:cubicBezTo>
                  <a:lnTo>
                    <a:pt x="491314" y="539962"/>
                  </a:lnTo>
                  <a:lnTo>
                    <a:pt x="480709" y="539962"/>
                  </a:lnTo>
                  <a:cubicBezTo>
                    <a:pt x="469229" y="539962"/>
                    <a:pt x="459887" y="549304"/>
                    <a:pt x="459887" y="560784"/>
                  </a:cubicBezTo>
                  <a:lnTo>
                    <a:pt x="459887" y="572702"/>
                  </a:lnTo>
                  <a:cubicBezTo>
                    <a:pt x="459887" y="584182"/>
                    <a:pt x="469229" y="593524"/>
                    <a:pt x="480709" y="593524"/>
                  </a:cubicBezTo>
                  <a:lnTo>
                    <a:pt x="569767" y="593524"/>
                  </a:lnTo>
                  <a:cubicBezTo>
                    <a:pt x="581248" y="593524"/>
                    <a:pt x="590589" y="584182"/>
                    <a:pt x="590589" y="572702"/>
                  </a:cubicBezTo>
                  <a:lnTo>
                    <a:pt x="590589" y="496035"/>
                  </a:lnTo>
                  <a:cubicBezTo>
                    <a:pt x="597761" y="487814"/>
                    <a:pt x="602119" y="477080"/>
                    <a:pt x="602119" y="465340"/>
                  </a:cubicBezTo>
                  <a:lnTo>
                    <a:pt x="602119" y="314601"/>
                  </a:lnTo>
                  <a:cubicBezTo>
                    <a:pt x="602117" y="314306"/>
                    <a:pt x="602087" y="314017"/>
                    <a:pt x="602060" y="313727"/>
                  </a:cubicBezTo>
                  <a:close/>
                  <a:moveTo>
                    <a:pt x="17847" y="159091"/>
                  </a:moveTo>
                  <a:cubicBezTo>
                    <a:pt x="17847" y="154434"/>
                    <a:pt x="21636" y="150645"/>
                    <a:pt x="26292" y="150645"/>
                  </a:cubicBezTo>
                  <a:lnTo>
                    <a:pt x="38699" y="150645"/>
                  </a:lnTo>
                  <a:cubicBezTo>
                    <a:pt x="43356" y="150645"/>
                    <a:pt x="47145" y="154434"/>
                    <a:pt x="47145" y="159091"/>
                  </a:cubicBezTo>
                  <a:cubicBezTo>
                    <a:pt x="47145" y="163748"/>
                    <a:pt x="43356" y="167536"/>
                    <a:pt x="38699" y="167536"/>
                  </a:cubicBezTo>
                  <a:lnTo>
                    <a:pt x="26292" y="167536"/>
                  </a:lnTo>
                  <a:cubicBezTo>
                    <a:pt x="21635" y="167536"/>
                    <a:pt x="17847" y="163748"/>
                    <a:pt x="17847" y="159091"/>
                  </a:cubicBezTo>
                  <a:close/>
                  <a:moveTo>
                    <a:pt x="56065" y="218509"/>
                  </a:moveTo>
                  <a:cubicBezTo>
                    <a:pt x="37513" y="218509"/>
                    <a:pt x="22401" y="203544"/>
                    <a:pt x="22144" y="185054"/>
                  </a:cubicBezTo>
                  <a:cubicBezTo>
                    <a:pt x="23496" y="185269"/>
                    <a:pt x="24881" y="185383"/>
                    <a:pt x="26290" y="185383"/>
                  </a:cubicBezTo>
                  <a:lnTo>
                    <a:pt x="38699" y="185383"/>
                  </a:lnTo>
                  <a:cubicBezTo>
                    <a:pt x="53197" y="185383"/>
                    <a:pt x="64992" y="173589"/>
                    <a:pt x="64992" y="159091"/>
                  </a:cubicBezTo>
                  <a:cubicBezTo>
                    <a:pt x="64992" y="156136"/>
                    <a:pt x="64495" y="153297"/>
                    <a:pt x="63592" y="150645"/>
                  </a:cubicBezTo>
                  <a:lnTo>
                    <a:pt x="84283" y="150645"/>
                  </a:lnTo>
                  <a:lnTo>
                    <a:pt x="84283" y="181501"/>
                  </a:lnTo>
                  <a:cubicBezTo>
                    <a:pt x="84283" y="195752"/>
                    <a:pt x="89748" y="208747"/>
                    <a:pt x="98687" y="218509"/>
                  </a:cubicBezTo>
                  <a:lnTo>
                    <a:pt x="56065" y="218509"/>
                  </a:lnTo>
                  <a:close/>
                  <a:moveTo>
                    <a:pt x="556980" y="218277"/>
                  </a:moveTo>
                  <a:cubicBezTo>
                    <a:pt x="567021" y="203314"/>
                    <a:pt x="570115" y="187067"/>
                    <a:pt x="569509" y="171625"/>
                  </a:cubicBezTo>
                  <a:cubicBezTo>
                    <a:pt x="570631" y="174991"/>
                    <a:pt x="571668" y="178511"/>
                    <a:pt x="572564" y="182145"/>
                  </a:cubicBezTo>
                  <a:cubicBezTo>
                    <a:pt x="578146" y="204774"/>
                    <a:pt x="576351" y="223958"/>
                    <a:pt x="567299" y="239498"/>
                  </a:cubicBezTo>
                  <a:cubicBezTo>
                    <a:pt x="561967" y="234829"/>
                    <a:pt x="556153" y="230700"/>
                    <a:pt x="549926" y="227213"/>
                  </a:cubicBezTo>
                  <a:cubicBezTo>
                    <a:pt x="552351" y="224575"/>
                    <a:pt x="554743" y="221611"/>
                    <a:pt x="556980" y="218277"/>
                  </a:cubicBezTo>
                  <a:close/>
                  <a:moveTo>
                    <a:pt x="360693" y="260152"/>
                  </a:moveTo>
                  <a:lnTo>
                    <a:pt x="369473" y="260152"/>
                  </a:lnTo>
                  <a:lnTo>
                    <a:pt x="369473" y="301416"/>
                  </a:lnTo>
                  <a:lnTo>
                    <a:pt x="360693" y="301416"/>
                  </a:lnTo>
                  <a:lnTo>
                    <a:pt x="360693" y="260152"/>
                  </a:lnTo>
                  <a:close/>
                  <a:moveTo>
                    <a:pt x="211141" y="18843"/>
                  </a:moveTo>
                  <a:cubicBezTo>
                    <a:pt x="223576" y="27639"/>
                    <a:pt x="232035" y="48848"/>
                    <a:pt x="232035" y="72066"/>
                  </a:cubicBezTo>
                  <a:cubicBezTo>
                    <a:pt x="232035" y="95279"/>
                    <a:pt x="223581" y="116482"/>
                    <a:pt x="211140" y="125287"/>
                  </a:cubicBezTo>
                  <a:cubicBezTo>
                    <a:pt x="198705" y="116490"/>
                    <a:pt x="190248" y="95284"/>
                    <a:pt x="190248" y="72066"/>
                  </a:cubicBezTo>
                  <a:cubicBezTo>
                    <a:pt x="190248" y="48850"/>
                    <a:pt x="198704" y="27644"/>
                    <a:pt x="211141" y="18843"/>
                  </a:cubicBezTo>
                  <a:close/>
                  <a:moveTo>
                    <a:pt x="153255" y="18843"/>
                  </a:moveTo>
                  <a:cubicBezTo>
                    <a:pt x="163234" y="25902"/>
                    <a:pt x="170643" y="40955"/>
                    <a:pt x="173183" y="58622"/>
                  </a:cubicBezTo>
                  <a:cubicBezTo>
                    <a:pt x="173077" y="59534"/>
                    <a:pt x="172981" y="60449"/>
                    <a:pt x="172897" y="61370"/>
                  </a:cubicBezTo>
                  <a:lnTo>
                    <a:pt x="139141" y="61370"/>
                  </a:lnTo>
                  <a:cubicBezTo>
                    <a:pt x="137042" y="61370"/>
                    <a:pt x="134974" y="61499"/>
                    <a:pt x="132935" y="61730"/>
                  </a:cubicBezTo>
                  <a:cubicBezTo>
                    <a:pt x="135015" y="42736"/>
                    <a:pt x="142694" y="26315"/>
                    <a:pt x="153255" y="18843"/>
                  </a:cubicBezTo>
                  <a:close/>
                  <a:moveTo>
                    <a:pt x="102130" y="181500"/>
                  </a:moveTo>
                  <a:lnTo>
                    <a:pt x="102130" y="116227"/>
                  </a:lnTo>
                  <a:cubicBezTo>
                    <a:pt x="102130" y="95820"/>
                    <a:pt x="118733" y="79217"/>
                    <a:pt x="139140" y="79217"/>
                  </a:cubicBezTo>
                  <a:lnTo>
                    <a:pt x="172627" y="79217"/>
                  </a:lnTo>
                  <a:cubicBezTo>
                    <a:pt x="174396" y="108319"/>
                    <a:pt x="186900" y="132811"/>
                    <a:pt x="205498" y="142745"/>
                  </a:cubicBezTo>
                  <a:cubicBezTo>
                    <a:pt x="207228" y="143670"/>
                    <a:pt x="209180" y="144159"/>
                    <a:pt x="211141" y="144159"/>
                  </a:cubicBezTo>
                  <a:cubicBezTo>
                    <a:pt x="213107" y="144159"/>
                    <a:pt x="215061" y="143668"/>
                    <a:pt x="216778" y="142747"/>
                  </a:cubicBezTo>
                  <a:cubicBezTo>
                    <a:pt x="219487" y="141300"/>
                    <a:pt x="222063" y="139535"/>
                    <a:pt x="224500" y="137500"/>
                  </a:cubicBezTo>
                  <a:lnTo>
                    <a:pt x="224500" y="181499"/>
                  </a:lnTo>
                  <a:cubicBezTo>
                    <a:pt x="224500" y="201905"/>
                    <a:pt x="207897" y="218507"/>
                    <a:pt x="187490" y="218507"/>
                  </a:cubicBezTo>
                  <a:lnTo>
                    <a:pt x="139140" y="218507"/>
                  </a:lnTo>
                  <a:cubicBezTo>
                    <a:pt x="118733" y="218509"/>
                    <a:pt x="102130" y="201907"/>
                    <a:pt x="102130" y="181500"/>
                  </a:cubicBezTo>
                  <a:close/>
                  <a:moveTo>
                    <a:pt x="153791" y="285395"/>
                  </a:moveTo>
                  <a:cubicBezTo>
                    <a:pt x="146507" y="265808"/>
                    <a:pt x="142523" y="248705"/>
                    <a:pt x="140364" y="236357"/>
                  </a:cubicBezTo>
                  <a:lnTo>
                    <a:pt x="141778" y="236357"/>
                  </a:lnTo>
                  <a:lnTo>
                    <a:pt x="163546" y="236357"/>
                  </a:lnTo>
                  <a:cubicBezTo>
                    <a:pt x="161312" y="253361"/>
                    <a:pt x="158032" y="269799"/>
                    <a:pt x="153791" y="285395"/>
                  </a:cubicBezTo>
                  <a:close/>
                  <a:moveTo>
                    <a:pt x="202790" y="575670"/>
                  </a:moveTo>
                  <a:lnTo>
                    <a:pt x="185644" y="575670"/>
                  </a:lnTo>
                  <a:cubicBezTo>
                    <a:pt x="184032" y="575670"/>
                    <a:pt x="182670" y="574308"/>
                    <a:pt x="182670" y="572696"/>
                  </a:cubicBezTo>
                  <a:lnTo>
                    <a:pt x="182670" y="560778"/>
                  </a:lnTo>
                  <a:cubicBezTo>
                    <a:pt x="182670" y="559166"/>
                    <a:pt x="184032" y="557804"/>
                    <a:pt x="185644" y="557804"/>
                  </a:cubicBezTo>
                  <a:lnTo>
                    <a:pt x="202790" y="557804"/>
                  </a:lnTo>
                  <a:cubicBezTo>
                    <a:pt x="202651" y="558778"/>
                    <a:pt x="202553" y="559766"/>
                    <a:pt x="202553" y="560778"/>
                  </a:cubicBezTo>
                  <a:lnTo>
                    <a:pt x="202553" y="572696"/>
                  </a:lnTo>
                  <a:cubicBezTo>
                    <a:pt x="202553" y="573709"/>
                    <a:pt x="202651" y="574697"/>
                    <a:pt x="202790" y="575670"/>
                  </a:cubicBezTo>
                  <a:close/>
                  <a:moveTo>
                    <a:pt x="214096" y="512080"/>
                  </a:moveTo>
                  <a:lnTo>
                    <a:pt x="214096" y="512080"/>
                  </a:lnTo>
                  <a:cubicBezTo>
                    <a:pt x="214261" y="512081"/>
                    <a:pt x="214420" y="512092"/>
                    <a:pt x="214585" y="512092"/>
                  </a:cubicBezTo>
                  <a:cubicBezTo>
                    <a:pt x="220728" y="512092"/>
                    <a:pt x="226588" y="510883"/>
                    <a:pt x="231963" y="508716"/>
                  </a:cubicBezTo>
                  <a:lnTo>
                    <a:pt x="231963" y="539956"/>
                  </a:lnTo>
                  <a:lnTo>
                    <a:pt x="214096" y="539956"/>
                  </a:lnTo>
                  <a:lnTo>
                    <a:pt x="214096" y="512080"/>
                  </a:lnTo>
                  <a:close/>
                  <a:moveTo>
                    <a:pt x="269695" y="572696"/>
                  </a:moveTo>
                  <a:cubicBezTo>
                    <a:pt x="269695" y="574308"/>
                    <a:pt x="268333" y="575670"/>
                    <a:pt x="266721" y="575670"/>
                  </a:cubicBezTo>
                  <a:lnTo>
                    <a:pt x="223375" y="575670"/>
                  </a:lnTo>
                  <a:cubicBezTo>
                    <a:pt x="221763" y="575670"/>
                    <a:pt x="220401" y="574308"/>
                    <a:pt x="220401" y="572696"/>
                  </a:cubicBezTo>
                  <a:lnTo>
                    <a:pt x="220401" y="560778"/>
                  </a:lnTo>
                  <a:cubicBezTo>
                    <a:pt x="220401" y="559166"/>
                    <a:pt x="221763" y="557804"/>
                    <a:pt x="223375" y="557804"/>
                  </a:cubicBezTo>
                  <a:lnTo>
                    <a:pt x="266721" y="557804"/>
                  </a:lnTo>
                  <a:cubicBezTo>
                    <a:pt x="268333" y="557804"/>
                    <a:pt x="269695" y="559166"/>
                    <a:pt x="269695" y="560778"/>
                  </a:cubicBezTo>
                  <a:lnTo>
                    <a:pt x="269695" y="572696"/>
                  </a:lnTo>
                  <a:close/>
                  <a:moveTo>
                    <a:pt x="269694" y="540196"/>
                  </a:moveTo>
                  <a:cubicBezTo>
                    <a:pt x="268721" y="540055"/>
                    <a:pt x="267733" y="539958"/>
                    <a:pt x="266721" y="539958"/>
                  </a:cubicBezTo>
                  <a:lnTo>
                    <a:pt x="251829" y="539958"/>
                  </a:lnTo>
                  <a:lnTo>
                    <a:pt x="251829" y="512080"/>
                  </a:lnTo>
                  <a:cubicBezTo>
                    <a:pt x="251992" y="512081"/>
                    <a:pt x="252151" y="512093"/>
                    <a:pt x="252315" y="512093"/>
                  </a:cubicBezTo>
                  <a:cubicBezTo>
                    <a:pt x="258456" y="512093"/>
                    <a:pt x="264318" y="510891"/>
                    <a:pt x="269694" y="508729"/>
                  </a:cubicBezTo>
                  <a:lnTo>
                    <a:pt x="269694" y="540196"/>
                  </a:lnTo>
                  <a:close/>
                  <a:moveTo>
                    <a:pt x="281226" y="465334"/>
                  </a:moveTo>
                  <a:cubicBezTo>
                    <a:pt x="281226" y="481275"/>
                    <a:pt x="268257" y="494244"/>
                    <a:pt x="252315" y="494244"/>
                  </a:cubicBezTo>
                  <a:cubicBezTo>
                    <a:pt x="236374" y="494244"/>
                    <a:pt x="223405" y="481275"/>
                    <a:pt x="223405" y="465334"/>
                  </a:cubicBezTo>
                  <a:lnTo>
                    <a:pt x="223405" y="399529"/>
                  </a:lnTo>
                  <a:cubicBezTo>
                    <a:pt x="232111" y="403903"/>
                    <a:pt x="241926" y="406381"/>
                    <a:pt x="252315" y="406381"/>
                  </a:cubicBezTo>
                  <a:cubicBezTo>
                    <a:pt x="262704" y="406381"/>
                    <a:pt x="272519" y="403904"/>
                    <a:pt x="281226" y="399530"/>
                  </a:cubicBezTo>
                  <a:lnTo>
                    <a:pt x="281226" y="465334"/>
                  </a:lnTo>
                  <a:close/>
                  <a:moveTo>
                    <a:pt x="252315" y="388534"/>
                  </a:moveTo>
                  <a:cubicBezTo>
                    <a:pt x="226516" y="388534"/>
                    <a:pt x="205528" y="367544"/>
                    <a:pt x="205528" y="341745"/>
                  </a:cubicBezTo>
                  <a:cubicBezTo>
                    <a:pt x="205528" y="315945"/>
                    <a:pt x="226517" y="294955"/>
                    <a:pt x="252315" y="294955"/>
                  </a:cubicBezTo>
                  <a:cubicBezTo>
                    <a:pt x="278116" y="294955"/>
                    <a:pt x="299104" y="315945"/>
                    <a:pt x="299104" y="341745"/>
                  </a:cubicBezTo>
                  <a:cubicBezTo>
                    <a:pt x="299105" y="367544"/>
                    <a:pt x="278116" y="388534"/>
                    <a:pt x="252315" y="388534"/>
                  </a:cubicBezTo>
                  <a:close/>
                  <a:moveTo>
                    <a:pt x="360693" y="388533"/>
                  </a:moveTo>
                  <a:lnTo>
                    <a:pt x="360693" y="378160"/>
                  </a:lnTo>
                  <a:cubicBezTo>
                    <a:pt x="360693" y="373231"/>
                    <a:pt x="356699" y="369236"/>
                    <a:pt x="351770" y="369236"/>
                  </a:cubicBezTo>
                  <a:cubicBezTo>
                    <a:pt x="346840" y="369236"/>
                    <a:pt x="342846" y="373231"/>
                    <a:pt x="342846" y="378160"/>
                  </a:cubicBezTo>
                  <a:lnTo>
                    <a:pt x="342846" y="388534"/>
                  </a:lnTo>
                  <a:lnTo>
                    <a:pt x="299073" y="388534"/>
                  </a:lnTo>
                  <a:lnTo>
                    <a:pt x="299073" y="386302"/>
                  </a:lnTo>
                  <a:cubicBezTo>
                    <a:pt x="310138" y="374696"/>
                    <a:pt x="316952" y="359006"/>
                    <a:pt x="316952" y="341745"/>
                  </a:cubicBezTo>
                  <a:cubicBezTo>
                    <a:pt x="316952" y="306104"/>
                    <a:pt x="287956" y="277107"/>
                    <a:pt x="252315" y="277107"/>
                  </a:cubicBezTo>
                  <a:cubicBezTo>
                    <a:pt x="216675" y="277107"/>
                    <a:pt x="187680" y="306104"/>
                    <a:pt x="187680" y="341745"/>
                  </a:cubicBezTo>
                  <a:cubicBezTo>
                    <a:pt x="187680" y="344965"/>
                    <a:pt x="187924" y="348127"/>
                    <a:pt x="188381" y="351222"/>
                  </a:cubicBezTo>
                  <a:cubicBezTo>
                    <a:pt x="178759" y="337541"/>
                    <a:pt x="170979" y="323917"/>
                    <a:pt x="164663" y="310863"/>
                  </a:cubicBezTo>
                  <a:cubicBezTo>
                    <a:pt x="172536" y="287905"/>
                    <a:pt x="178207" y="262716"/>
                    <a:pt x="181517" y="236357"/>
                  </a:cubicBezTo>
                  <a:lnTo>
                    <a:pt x="187490" y="236357"/>
                  </a:lnTo>
                  <a:cubicBezTo>
                    <a:pt x="214218" y="236357"/>
                    <a:pt x="236530" y="217139"/>
                    <a:pt x="241364" y="191798"/>
                  </a:cubicBezTo>
                  <a:lnTo>
                    <a:pt x="312020" y="230153"/>
                  </a:lnTo>
                  <a:cubicBezTo>
                    <a:pt x="314366" y="231426"/>
                    <a:pt x="317016" y="232100"/>
                    <a:pt x="319685" y="232100"/>
                  </a:cubicBezTo>
                  <a:lnTo>
                    <a:pt x="342846" y="232100"/>
                  </a:lnTo>
                  <a:lnTo>
                    <a:pt x="342846" y="329375"/>
                  </a:lnTo>
                  <a:cubicBezTo>
                    <a:pt x="342846" y="334304"/>
                    <a:pt x="346840" y="338299"/>
                    <a:pt x="351770" y="338299"/>
                  </a:cubicBezTo>
                  <a:cubicBezTo>
                    <a:pt x="356699" y="338299"/>
                    <a:pt x="360693" y="334304"/>
                    <a:pt x="360693" y="329375"/>
                  </a:cubicBezTo>
                  <a:lnTo>
                    <a:pt x="360693" y="319262"/>
                  </a:lnTo>
                  <a:lnTo>
                    <a:pt x="373705" y="319262"/>
                  </a:lnTo>
                  <a:cubicBezTo>
                    <a:pt x="381213" y="319262"/>
                    <a:pt x="387321" y="313155"/>
                    <a:pt x="387321" y="305647"/>
                  </a:cubicBezTo>
                  <a:lnTo>
                    <a:pt x="387321" y="255919"/>
                  </a:lnTo>
                  <a:cubicBezTo>
                    <a:pt x="387321" y="248411"/>
                    <a:pt x="381212" y="242304"/>
                    <a:pt x="373705" y="242304"/>
                  </a:cubicBezTo>
                  <a:lnTo>
                    <a:pt x="360693" y="242304"/>
                  </a:lnTo>
                  <a:lnTo>
                    <a:pt x="360693" y="232100"/>
                  </a:lnTo>
                  <a:lnTo>
                    <a:pt x="442852" y="232100"/>
                  </a:lnTo>
                  <a:cubicBezTo>
                    <a:pt x="416128" y="250461"/>
                    <a:pt x="398560" y="281228"/>
                    <a:pt x="398560" y="316030"/>
                  </a:cubicBezTo>
                  <a:cubicBezTo>
                    <a:pt x="398560" y="344386"/>
                    <a:pt x="410227" y="370059"/>
                    <a:pt x="429000" y="388533"/>
                  </a:cubicBezTo>
                  <a:lnTo>
                    <a:pt x="360693" y="388533"/>
                  </a:lnTo>
                  <a:close/>
                  <a:moveTo>
                    <a:pt x="480735" y="465334"/>
                  </a:moveTo>
                  <a:lnTo>
                    <a:pt x="480735" y="415894"/>
                  </a:lnTo>
                  <a:cubicBezTo>
                    <a:pt x="487081" y="417142"/>
                    <a:pt x="493632" y="417808"/>
                    <a:pt x="500339" y="417808"/>
                  </a:cubicBezTo>
                  <a:cubicBezTo>
                    <a:pt x="503123" y="417808"/>
                    <a:pt x="505874" y="417664"/>
                    <a:pt x="508602" y="417444"/>
                  </a:cubicBezTo>
                  <a:lnTo>
                    <a:pt x="508602" y="443935"/>
                  </a:lnTo>
                  <a:cubicBezTo>
                    <a:pt x="498162" y="444483"/>
                    <a:pt x="489828" y="453125"/>
                    <a:pt x="489828" y="463701"/>
                  </a:cubicBezTo>
                  <a:cubicBezTo>
                    <a:pt x="489828" y="474630"/>
                    <a:pt x="498718" y="483522"/>
                    <a:pt x="509646" y="483522"/>
                  </a:cubicBezTo>
                  <a:cubicBezTo>
                    <a:pt x="510517" y="483522"/>
                    <a:pt x="511372" y="483454"/>
                    <a:pt x="512214" y="483344"/>
                  </a:cubicBezTo>
                  <a:cubicBezTo>
                    <a:pt x="513670" y="486819"/>
                    <a:pt x="515534" y="490080"/>
                    <a:pt x="517745" y="493071"/>
                  </a:cubicBezTo>
                  <a:cubicBezTo>
                    <a:pt x="515173" y="493825"/>
                    <a:pt x="512459" y="494245"/>
                    <a:pt x="509645" y="494245"/>
                  </a:cubicBezTo>
                  <a:cubicBezTo>
                    <a:pt x="493705" y="494244"/>
                    <a:pt x="480735" y="481275"/>
                    <a:pt x="480735" y="465334"/>
                  </a:cubicBezTo>
                  <a:close/>
                  <a:moveTo>
                    <a:pt x="508604" y="465368"/>
                  </a:moveTo>
                  <a:cubicBezTo>
                    <a:pt x="508048" y="465020"/>
                    <a:pt x="507676" y="464405"/>
                    <a:pt x="507676" y="463701"/>
                  </a:cubicBezTo>
                  <a:cubicBezTo>
                    <a:pt x="507676" y="462998"/>
                    <a:pt x="508048" y="462384"/>
                    <a:pt x="508602" y="462036"/>
                  </a:cubicBezTo>
                  <a:lnTo>
                    <a:pt x="508602" y="465334"/>
                  </a:lnTo>
                  <a:cubicBezTo>
                    <a:pt x="508602" y="465346"/>
                    <a:pt x="508604" y="465358"/>
                    <a:pt x="508604" y="465368"/>
                  </a:cubicBezTo>
                  <a:close/>
                  <a:moveTo>
                    <a:pt x="505835" y="575670"/>
                  </a:moveTo>
                  <a:lnTo>
                    <a:pt x="480707" y="575670"/>
                  </a:lnTo>
                  <a:cubicBezTo>
                    <a:pt x="479095" y="575670"/>
                    <a:pt x="477732" y="574308"/>
                    <a:pt x="477732" y="572696"/>
                  </a:cubicBezTo>
                  <a:lnTo>
                    <a:pt x="477732" y="560778"/>
                  </a:lnTo>
                  <a:cubicBezTo>
                    <a:pt x="477732" y="559166"/>
                    <a:pt x="479095" y="557804"/>
                    <a:pt x="480707" y="557804"/>
                  </a:cubicBezTo>
                  <a:lnTo>
                    <a:pt x="505835" y="557804"/>
                  </a:lnTo>
                  <a:cubicBezTo>
                    <a:pt x="505694" y="558778"/>
                    <a:pt x="505597" y="559766"/>
                    <a:pt x="505597" y="560778"/>
                  </a:cubicBezTo>
                  <a:lnTo>
                    <a:pt x="505597" y="572696"/>
                  </a:lnTo>
                  <a:cubicBezTo>
                    <a:pt x="505597" y="573709"/>
                    <a:pt x="505694" y="574697"/>
                    <a:pt x="505835" y="575670"/>
                  </a:cubicBezTo>
                  <a:close/>
                  <a:moveTo>
                    <a:pt x="509158" y="512080"/>
                  </a:moveTo>
                  <a:lnTo>
                    <a:pt x="509158" y="512080"/>
                  </a:lnTo>
                  <a:cubicBezTo>
                    <a:pt x="509322" y="512081"/>
                    <a:pt x="509483" y="512092"/>
                    <a:pt x="509646" y="512092"/>
                  </a:cubicBezTo>
                  <a:cubicBezTo>
                    <a:pt x="515787" y="512092"/>
                    <a:pt x="521650" y="510892"/>
                    <a:pt x="527025" y="508729"/>
                  </a:cubicBezTo>
                  <a:lnTo>
                    <a:pt x="527025" y="539958"/>
                  </a:lnTo>
                  <a:lnTo>
                    <a:pt x="509158" y="539958"/>
                  </a:lnTo>
                  <a:lnTo>
                    <a:pt x="509158" y="512080"/>
                  </a:lnTo>
                  <a:close/>
                  <a:moveTo>
                    <a:pt x="572738" y="572696"/>
                  </a:moveTo>
                  <a:cubicBezTo>
                    <a:pt x="572738" y="574308"/>
                    <a:pt x="571375" y="575670"/>
                    <a:pt x="569763" y="575670"/>
                  </a:cubicBezTo>
                  <a:lnTo>
                    <a:pt x="526418" y="575670"/>
                  </a:lnTo>
                  <a:cubicBezTo>
                    <a:pt x="524806" y="575670"/>
                    <a:pt x="523443" y="574308"/>
                    <a:pt x="523443" y="572696"/>
                  </a:cubicBezTo>
                  <a:lnTo>
                    <a:pt x="523443" y="560778"/>
                  </a:lnTo>
                  <a:cubicBezTo>
                    <a:pt x="523443" y="559166"/>
                    <a:pt x="524806" y="557804"/>
                    <a:pt x="526418" y="557804"/>
                  </a:cubicBezTo>
                  <a:lnTo>
                    <a:pt x="569763" y="557804"/>
                  </a:lnTo>
                  <a:cubicBezTo>
                    <a:pt x="571375" y="557804"/>
                    <a:pt x="572738" y="559166"/>
                    <a:pt x="572738" y="560778"/>
                  </a:cubicBezTo>
                  <a:lnTo>
                    <a:pt x="572738" y="572696"/>
                  </a:lnTo>
                  <a:close/>
                  <a:moveTo>
                    <a:pt x="572738" y="539958"/>
                  </a:moveTo>
                  <a:lnTo>
                    <a:pt x="554871" y="539958"/>
                  </a:lnTo>
                  <a:lnTo>
                    <a:pt x="554871" y="512080"/>
                  </a:lnTo>
                  <a:cubicBezTo>
                    <a:pt x="555034" y="512081"/>
                    <a:pt x="555195" y="512092"/>
                    <a:pt x="555359" y="512092"/>
                  </a:cubicBezTo>
                  <a:cubicBezTo>
                    <a:pt x="561500" y="512092"/>
                    <a:pt x="567362" y="510890"/>
                    <a:pt x="572738" y="508729"/>
                  </a:cubicBezTo>
                  <a:lnTo>
                    <a:pt x="572738" y="539958"/>
                  </a:lnTo>
                  <a:close/>
                  <a:moveTo>
                    <a:pt x="584270" y="465334"/>
                  </a:moveTo>
                  <a:cubicBezTo>
                    <a:pt x="584270" y="481275"/>
                    <a:pt x="571301" y="494244"/>
                    <a:pt x="555359" y="494244"/>
                  </a:cubicBezTo>
                  <a:cubicBezTo>
                    <a:pt x="539419" y="494244"/>
                    <a:pt x="526450" y="481275"/>
                    <a:pt x="526450" y="465334"/>
                  </a:cubicBezTo>
                  <a:lnTo>
                    <a:pt x="526450" y="414398"/>
                  </a:lnTo>
                  <a:cubicBezTo>
                    <a:pt x="550264" y="408071"/>
                    <a:pt x="570669" y="393311"/>
                    <a:pt x="584270" y="373517"/>
                  </a:cubicBezTo>
                  <a:lnTo>
                    <a:pt x="584270" y="465334"/>
                  </a:lnTo>
                  <a:close/>
                  <a:moveTo>
                    <a:pt x="500339" y="399961"/>
                  </a:moveTo>
                  <a:cubicBezTo>
                    <a:pt x="454059" y="399961"/>
                    <a:pt x="416408" y="362310"/>
                    <a:pt x="416408" y="316030"/>
                  </a:cubicBezTo>
                  <a:cubicBezTo>
                    <a:pt x="416408" y="269751"/>
                    <a:pt x="454059" y="232100"/>
                    <a:pt x="500339" y="232100"/>
                  </a:cubicBezTo>
                  <a:cubicBezTo>
                    <a:pt x="546619" y="232100"/>
                    <a:pt x="584270" y="269751"/>
                    <a:pt x="584270" y="316030"/>
                  </a:cubicBezTo>
                  <a:cubicBezTo>
                    <a:pt x="584270" y="362310"/>
                    <a:pt x="546617" y="399961"/>
                    <a:pt x="500339" y="3999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35"/>
            <p:cNvSpPr/>
            <p:nvPr/>
          </p:nvSpPr>
          <p:spPr>
            <a:xfrm>
              <a:off x="2000826" y="5787135"/>
              <a:ext cx="39639" cy="39640"/>
            </a:xfrm>
            <a:custGeom>
              <a:avLst/>
              <a:gdLst/>
              <a:ahLst/>
              <a:cxnLst/>
              <a:rect l="l" t="t" r="r" b="b"/>
              <a:pathLst>
                <a:path w="39639" h="39640" extrusionOk="0">
                  <a:moveTo>
                    <a:pt x="19819" y="0"/>
                  </a:moveTo>
                  <a:cubicBezTo>
                    <a:pt x="8890" y="0"/>
                    <a:pt x="0" y="8892"/>
                    <a:pt x="0" y="19820"/>
                  </a:cubicBezTo>
                  <a:cubicBezTo>
                    <a:pt x="0" y="30749"/>
                    <a:pt x="8892" y="39640"/>
                    <a:pt x="19819" y="39640"/>
                  </a:cubicBezTo>
                  <a:cubicBezTo>
                    <a:pt x="30749" y="39640"/>
                    <a:pt x="39639" y="30749"/>
                    <a:pt x="39639" y="19820"/>
                  </a:cubicBezTo>
                  <a:cubicBezTo>
                    <a:pt x="39639" y="8890"/>
                    <a:pt x="30748" y="0"/>
                    <a:pt x="19819" y="0"/>
                  </a:cubicBezTo>
                  <a:close/>
                  <a:moveTo>
                    <a:pt x="19819" y="21792"/>
                  </a:moveTo>
                  <a:cubicBezTo>
                    <a:pt x="18732" y="21792"/>
                    <a:pt x="17847" y="20906"/>
                    <a:pt x="17847" y="19819"/>
                  </a:cubicBezTo>
                  <a:cubicBezTo>
                    <a:pt x="17847" y="18731"/>
                    <a:pt x="18732" y="17846"/>
                    <a:pt x="19819" y="17846"/>
                  </a:cubicBezTo>
                  <a:cubicBezTo>
                    <a:pt x="20907" y="17846"/>
                    <a:pt x="21792" y="18731"/>
                    <a:pt x="21792" y="19819"/>
                  </a:cubicBezTo>
                  <a:cubicBezTo>
                    <a:pt x="21792" y="20908"/>
                    <a:pt x="20907" y="21792"/>
                    <a:pt x="19819" y="217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35"/>
            <p:cNvSpPr/>
            <p:nvPr/>
          </p:nvSpPr>
          <p:spPr>
            <a:xfrm>
              <a:off x="1909791" y="5603451"/>
              <a:ext cx="111665" cy="111664"/>
            </a:xfrm>
            <a:custGeom>
              <a:avLst/>
              <a:gdLst/>
              <a:ahLst/>
              <a:cxnLst/>
              <a:rect l="l" t="t" r="r" b="b"/>
              <a:pathLst>
                <a:path w="111665" h="111664" extrusionOk="0">
                  <a:moveTo>
                    <a:pt x="107588" y="34886"/>
                  </a:moveTo>
                  <a:cubicBezTo>
                    <a:pt x="105734" y="30320"/>
                    <a:pt x="100530" y="28123"/>
                    <a:pt x="95965" y="29975"/>
                  </a:cubicBezTo>
                  <a:cubicBezTo>
                    <a:pt x="91398" y="31830"/>
                    <a:pt x="89199" y="37035"/>
                    <a:pt x="91053" y="41600"/>
                  </a:cubicBezTo>
                  <a:cubicBezTo>
                    <a:pt x="91756" y="43332"/>
                    <a:pt x="92324" y="45105"/>
                    <a:pt x="92762" y="46908"/>
                  </a:cubicBezTo>
                  <a:lnTo>
                    <a:pt x="18918" y="46908"/>
                  </a:lnTo>
                  <a:cubicBezTo>
                    <a:pt x="22945" y="30256"/>
                    <a:pt x="37963" y="17847"/>
                    <a:pt x="55833" y="17847"/>
                  </a:cubicBezTo>
                  <a:cubicBezTo>
                    <a:pt x="59273" y="17847"/>
                    <a:pt x="62681" y="18309"/>
                    <a:pt x="65963" y="19218"/>
                  </a:cubicBezTo>
                  <a:cubicBezTo>
                    <a:pt x="70714" y="20538"/>
                    <a:pt x="75630" y="17751"/>
                    <a:pt x="76945" y="13001"/>
                  </a:cubicBezTo>
                  <a:cubicBezTo>
                    <a:pt x="78261" y="8251"/>
                    <a:pt x="75478" y="3335"/>
                    <a:pt x="70728" y="2019"/>
                  </a:cubicBezTo>
                  <a:cubicBezTo>
                    <a:pt x="65894" y="679"/>
                    <a:pt x="60882" y="0"/>
                    <a:pt x="55832" y="0"/>
                  </a:cubicBezTo>
                  <a:cubicBezTo>
                    <a:pt x="25046" y="0"/>
                    <a:pt x="0" y="25046"/>
                    <a:pt x="0" y="55832"/>
                  </a:cubicBezTo>
                  <a:cubicBezTo>
                    <a:pt x="0" y="86617"/>
                    <a:pt x="25046" y="111664"/>
                    <a:pt x="55832" y="111664"/>
                  </a:cubicBezTo>
                  <a:cubicBezTo>
                    <a:pt x="86618" y="111664"/>
                    <a:pt x="111666" y="86618"/>
                    <a:pt x="111666" y="55832"/>
                  </a:cubicBezTo>
                  <a:cubicBezTo>
                    <a:pt x="111666" y="48596"/>
                    <a:pt x="110294" y="41549"/>
                    <a:pt x="107588" y="34886"/>
                  </a:cubicBezTo>
                  <a:close/>
                  <a:moveTo>
                    <a:pt x="55834" y="93818"/>
                  </a:moveTo>
                  <a:cubicBezTo>
                    <a:pt x="37963" y="93818"/>
                    <a:pt x="22945" y="81409"/>
                    <a:pt x="18919" y="64757"/>
                  </a:cubicBezTo>
                  <a:lnTo>
                    <a:pt x="92752" y="64757"/>
                  </a:lnTo>
                  <a:cubicBezTo>
                    <a:pt x="88724" y="81409"/>
                    <a:pt x="73705" y="93818"/>
                    <a:pt x="55834" y="938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35"/>
            <p:cNvSpPr/>
            <p:nvPr/>
          </p:nvSpPr>
          <p:spPr>
            <a:xfrm>
              <a:off x="1496470" y="5354411"/>
              <a:ext cx="51351" cy="51350"/>
            </a:xfrm>
            <a:custGeom>
              <a:avLst/>
              <a:gdLst/>
              <a:ahLst/>
              <a:cxnLst/>
              <a:rect l="l" t="t" r="r" b="b"/>
              <a:pathLst>
                <a:path w="51351" h="51350" extrusionOk="0">
                  <a:moveTo>
                    <a:pt x="50862" y="6018"/>
                  </a:moveTo>
                  <a:cubicBezTo>
                    <a:pt x="49256" y="1358"/>
                    <a:pt x="44179" y="-1117"/>
                    <a:pt x="39517" y="490"/>
                  </a:cubicBezTo>
                  <a:cubicBezTo>
                    <a:pt x="30416" y="3627"/>
                    <a:pt x="22339" y="8682"/>
                    <a:pt x="15512" y="15510"/>
                  </a:cubicBezTo>
                  <a:cubicBezTo>
                    <a:pt x="8684" y="22339"/>
                    <a:pt x="3629" y="30414"/>
                    <a:pt x="490" y="39514"/>
                  </a:cubicBezTo>
                  <a:cubicBezTo>
                    <a:pt x="-1117" y="44173"/>
                    <a:pt x="1357" y="49253"/>
                    <a:pt x="6017" y="50860"/>
                  </a:cubicBezTo>
                  <a:cubicBezTo>
                    <a:pt x="6981" y="51193"/>
                    <a:pt x="7963" y="51350"/>
                    <a:pt x="8926" y="51350"/>
                  </a:cubicBezTo>
                  <a:cubicBezTo>
                    <a:pt x="12628" y="51350"/>
                    <a:pt x="16088" y="49029"/>
                    <a:pt x="17362" y="45334"/>
                  </a:cubicBezTo>
                  <a:cubicBezTo>
                    <a:pt x="19611" y="38815"/>
                    <a:pt x="23235" y="33028"/>
                    <a:pt x="28133" y="28131"/>
                  </a:cubicBezTo>
                  <a:cubicBezTo>
                    <a:pt x="33030" y="23232"/>
                    <a:pt x="38817" y="19609"/>
                    <a:pt x="45334" y="17363"/>
                  </a:cubicBezTo>
                  <a:cubicBezTo>
                    <a:pt x="49993" y="15756"/>
                    <a:pt x="52468" y="10676"/>
                    <a:pt x="50862" y="6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35"/>
            <p:cNvSpPr/>
            <p:nvPr/>
          </p:nvSpPr>
          <p:spPr>
            <a:xfrm>
              <a:off x="1523321" y="5381260"/>
              <a:ext cx="34319" cy="34321"/>
            </a:xfrm>
            <a:custGeom>
              <a:avLst/>
              <a:gdLst/>
              <a:ahLst/>
              <a:cxnLst/>
              <a:rect l="l" t="t" r="r" b="b"/>
              <a:pathLst>
                <a:path w="34319" h="34321" extrusionOk="0">
                  <a:moveTo>
                    <a:pt x="33879" y="6167"/>
                  </a:moveTo>
                  <a:cubicBezTo>
                    <a:pt x="32355" y="1479"/>
                    <a:pt x="27321" y="-1082"/>
                    <a:pt x="22634" y="438"/>
                  </a:cubicBezTo>
                  <a:cubicBezTo>
                    <a:pt x="17379" y="2147"/>
                    <a:pt x="12744" y="4981"/>
                    <a:pt x="8860" y="8866"/>
                  </a:cubicBezTo>
                  <a:cubicBezTo>
                    <a:pt x="4978" y="12751"/>
                    <a:pt x="2144" y="17384"/>
                    <a:pt x="439" y="22638"/>
                  </a:cubicBezTo>
                  <a:cubicBezTo>
                    <a:pt x="-1084" y="27325"/>
                    <a:pt x="1481" y="32359"/>
                    <a:pt x="6168" y="33882"/>
                  </a:cubicBezTo>
                  <a:cubicBezTo>
                    <a:pt x="7086" y="34180"/>
                    <a:pt x="8014" y="34321"/>
                    <a:pt x="8927" y="34321"/>
                  </a:cubicBezTo>
                  <a:cubicBezTo>
                    <a:pt x="12688" y="34321"/>
                    <a:pt x="16188" y="31924"/>
                    <a:pt x="17412" y="28152"/>
                  </a:cubicBezTo>
                  <a:cubicBezTo>
                    <a:pt x="18241" y="25600"/>
                    <a:pt x="19612" y="23357"/>
                    <a:pt x="21481" y="21484"/>
                  </a:cubicBezTo>
                  <a:cubicBezTo>
                    <a:pt x="23353" y="19612"/>
                    <a:pt x="25598" y="18243"/>
                    <a:pt x="28152" y="17412"/>
                  </a:cubicBezTo>
                  <a:cubicBezTo>
                    <a:pt x="32838" y="15890"/>
                    <a:pt x="35404" y="10854"/>
                    <a:pt x="33879" y="61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35"/>
            <p:cNvSpPr/>
            <p:nvPr/>
          </p:nvSpPr>
          <p:spPr>
            <a:xfrm>
              <a:off x="1469635" y="5327576"/>
              <a:ext cx="68370" cy="68369"/>
            </a:xfrm>
            <a:custGeom>
              <a:avLst/>
              <a:gdLst/>
              <a:ahLst/>
              <a:cxnLst/>
              <a:rect l="l" t="t" r="r" b="b"/>
              <a:pathLst>
                <a:path w="68370" h="68369" extrusionOk="0">
                  <a:moveTo>
                    <a:pt x="67863" y="5966"/>
                  </a:moveTo>
                  <a:cubicBezTo>
                    <a:pt x="66229" y="1318"/>
                    <a:pt x="61131" y="-1129"/>
                    <a:pt x="56484" y="509"/>
                  </a:cubicBezTo>
                  <a:cubicBezTo>
                    <a:pt x="43482" y="5081"/>
                    <a:pt x="31928" y="12359"/>
                    <a:pt x="22142" y="22144"/>
                  </a:cubicBezTo>
                  <a:cubicBezTo>
                    <a:pt x="12360" y="31927"/>
                    <a:pt x="5080" y="43479"/>
                    <a:pt x="508" y="56483"/>
                  </a:cubicBezTo>
                  <a:cubicBezTo>
                    <a:pt x="-1127" y="61132"/>
                    <a:pt x="1317" y="66227"/>
                    <a:pt x="5965" y="67861"/>
                  </a:cubicBezTo>
                  <a:cubicBezTo>
                    <a:pt x="6945" y="68206"/>
                    <a:pt x="7944" y="68369"/>
                    <a:pt x="8926" y="68369"/>
                  </a:cubicBezTo>
                  <a:cubicBezTo>
                    <a:pt x="12607" y="68369"/>
                    <a:pt x="16053" y="66074"/>
                    <a:pt x="17344" y="62404"/>
                  </a:cubicBezTo>
                  <a:cubicBezTo>
                    <a:pt x="21023" y="51941"/>
                    <a:pt x="26883" y="42642"/>
                    <a:pt x="34763" y="34763"/>
                  </a:cubicBezTo>
                  <a:cubicBezTo>
                    <a:pt x="42644" y="26882"/>
                    <a:pt x="51944" y="21022"/>
                    <a:pt x="62404" y="17345"/>
                  </a:cubicBezTo>
                  <a:cubicBezTo>
                    <a:pt x="67054" y="15710"/>
                    <a:pt x="69498" y="10615"/>
                    <a:pt x="67863" y="59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35"/>
            <p:cNvSpPr/>
            <p:nvPr/>
          </p:nvSpPr>
          <p:spPr>
            <a:xfrm>
              <a:off x="1685675" y="5653071"/>
              <a:ext cx="63853" cy="63852"/>
            </a:xfrm>
            <a:custGeom>
              <a:avLst/>
              <a:gdLst/>
              <a:ahLst/>
              <a:cxnLst/>
              <a:rect l="l" t="t" r="r" b="b"/>
              <a:pathLst>
                <a:path w="63853" h="63852" extrusionOk="0">
                  <a:moveTo>
                    <a:pt x="31927" y="0"/>
                  </a:moveTo>
                  <a:cubicBezTo>
                    <a:pt x="14322" y="0"/>
                    <a:pt x="0" y="14322"/>
                    <a:pt x="0" y="31927"/>
                  </a:cubicBezTo>
                  <a:cubicBezTo>
                    <a:pt x="0" y="49530"/>
                    <a:pt x="14323" y="63852"/>
                    <a:pt x="31927" y="63852"/>
                  </a:cubicBezTo>
                  <a:cubicBezTo>
                    <a:pt x="49531" y="63852"/>
                    <a:pt x="63853" y="49530"/>
                    <a:pt x="63853" y="31927"/>
                  </a:cubicBezTo>
                  <a:cubicBezTo>
                    <a:pt x="63853" y="14322"/>
                    <a:pt x="49531" y="0"/>
                    <a:pt x="31927" y="0"/>
                  </a:cubicBezTo>
                  <a:close/>
                  <a:moveTo>
                    <a:pt x="31927" y="46004"/>
                  </a:moveTo>
                  <a:cubicBezTo>
                    <a:pt x="24164" y="46004"/>
                    <a:pt x="17847" y="39688"/>
                    <a:pt x="17847" y="31926"/>
                  </a:cubicBezTo>
                  <a:cubicBezTo>
                    <a:pt x="17847" y="24163"/>
                    <a:pt x="24164" y="17846"/>
                    <a:pt x="31927" y="17846"/>
                  </a:cubicBezTo>
                  <a:cubicBezTo>
                    <a:pt x="39689" y="17846"/>
                    <a:pt x="46006" y="24162"/>
                    <a:pt x="46006" y="31926"/>
                  </a:cubicBezTo>
                  <a:cubicBezTo>
                    <a:pt x="46006" y="39688"/>
                    <a:pt x="39689" y="46004"/>
                    <a:pt x="31927" y="460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35"/>
            <p:cNvSpPr/>
            <p:nvPr/>
          </p:nvSpPr>
          <p:spPr>
            <a:xfrm>
              <a:off x="1703878" y="5760081"/>
              <a:ext cx="28555" cy="17847"/>
            </a:xfrm>
            <a:custGeom>
              <a:avLst/>
              <a:gdLst/>
              <a:ahLst/>
              <a:cxnLst/>
              <a:rect l="l" t="t" r="r" b="b"/>
              <a:pathLst>
                <a:path w="28555" h="17847" extrusionOk="0">
                  <a:moveTo>
                    <a:pt x="19632" y="0"/>
                  </a:moveTo>
                  <a:lnTo>
                    <a:pt x="8924" y="0"/>
                  </a:lnTo>
                  <a:cubicBezTo>
                    <a:pt x="3994" y="0"/>
                    <a:pt x="0" y="3995"/>
                    <a:pt x="0" y="8924"/>
                  </a:cubicBezTo>
                  <a:cubicBezTo>
                    <a:pt x="0" y="13853"/>
                    <a:pt x="3995" y="17847"/>
                    <a:pt x="8924" y="17847"/>
                  </a:cubicBezTo>
                  <a:lnTo>
                    <a:pt x="19632" y="17847"/>
                  </a:lnTo>
                  <a:cubicBezTo>
                    <a:pt x="24562" y="17847"/>
                    <a:pt x="28556" y="13852"/>
                    <a:pt x="28556" y="8924"/>
                  </a:cubicBezTo>
                  <a:cubicBezTo>
                    <a:pt x="28556" y="3995"/>
                    <a:pt x="24562" y="0"/>
                    <a:pt x="1963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35"/>
            <p:cNvSpPr/>
            <p:nvPr/>
          </p:nvSpPr>
          <p:spPr>
            <a:xfrm>
              <a:off x="1675322" y="5575657"/>
              <a:ext cx="89237" cy="40690"/>
            </a:xfrm>
            <a:custGeom>
              <a:avLst/>
              <a:gdLst/>
              <a:ahLst/>
              <a:cxnLst/>
              <a:rect l="l" t="t" r="r" b="b"/>
              <a:pathLst>
                <a:path w="89237" h="40690" extrusionOk="0">
                  <a:moveTo>
                    <a:pt x="74364" y="0"/>
                  </a:moveTo>
                  <a:lnTo>
                    <a:pt x="14873" y="0"/>
                  </a:lnTo>
                  <a:cubicBezTo>
                    <a:pt x="6671" y="0"/>
                    <a:pt x="0" y="6671"/>
                    <a:pt x="0" y="14873"/>
                  </a:cubicBezTo>
                  <a:lnTo>
                    <a:pt x="0" y="25818"/>
                  </a:lnTo>
                  <a:cubicBezTo>
                    <a:pt x="0" y="34020"/>
                    <a:pt x="6671" y="40691"/>
                    <a:pt x="14873" y="40691"/>
                  </a:cubicBezTo>
                  <a:lnTo>
                    <a:pt x="74364" y="40691"/>
                  </a:lnTo>
                  <a:cubicBezTo>
                    <a:pt x="82566" y="40691"/>
                    <a:pt x="89237" y="34020"/>
                    <a:pt x="89237" y="25818"/>
                  </a:cubicBezTo>
                  <a:lnTo>
                    <a:pt x="89237" y="14873"/>
                  </a:lnTo>
                  <a:cubicBezTo>
                    <a:pt x="89237" y="6673"/>
                    <a:pt x="82566" y="0"/>
                    <a:pt x="74364" y="0"/>
                  </a:cubicBezTo>
                  <a:close/>
                  <a:moveTo>
                    <a:pt x="71390" y="22845"/>
                  </a:moveTo>
                  <a:lnTo>
                    <a:pt x="17847" y="22845"/>
                  </a:lnTo>
                  <a:lnTo>
                    <a:pt x="17847" y="17849"/>
                  </a:lnTo>
                  <a:lnTo>
                    <a:pt x="71390" y="17849"/>
                  </a:lnTo>
                  <a:lnTo>
                    <a:pt x="71390" y="2284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67" name="Google Shape;1767;p35"/>
          <p:cNvGrpSpPr/>
          <p:nvPr/>
        </p:nvGrpSpPr>
        <p:grpSpPr>
          <a:xfrm>
            <a:off x="4733811" y="4008130"/>
            <a:ext cx="461550" cy="491249"/>
            <a:chOff x="6290892" y="5327577"/>
            <a:chExt cx="572359" cy="609188"/>
          </a:xfrm>
        </p:grpSpPr>
        <p:sp>
          <p:nvSpPr>
            <p:cNvPr id="1768" name="Google Shape;1768;p35"/>
            <p:cNvSpPr/>
            <p:nvPr/>
          </p:nvSpPr>
          <p:spPr>
            <a:xfrm>
              <a:off x="6425419" y="5350781"/>
              <a:ext cx="302604" cy="265996"/>
            </a:xfrm>
            <a:custGeom>
              <a:avLst/>
              <a:gdLst/>
              <a:ahLst/>
              <a:cxnLst/>
              <a:rect l="l" t="t" r="r" b="b"/>
              <a:pathLst>
                <a:path w="302604" h="265996" extrusionOk="0">
                  <a:moveTo>
                    <a:pt x="299700" y="77903"/>
                  </a:moveTo>
                  <a:lnTo>
                    <a:pt x="251360" y="8725"/>
                  </a:lnTo>
                  <a:cubicBezTo>
                    <a:pt x="247827" y="3671"/>
                    <a:pt x="240786" y="0"/>
                    <a:pt x="234619" y="0"/>
                  </a:cubicBezTo>
                  <a:lnTo>
                    <a:pt x="67982" y="0"/>
                  </a:lnTo>
                  <a:cubicBezTo>
                    <a:pt x="61815" y="0"/>
                    <a:pt x="54775" y="3668"/>
                    <a:pt x="51242" y="8725"/>
                  </a:cubicBezTo>
                  <a:lnTo>
                    <a:pt x="2903" y="77903"/>
                  </a:lnTo>
                  <a:cubicBezTo>
                    <a:pt x="-1292" y="83908"/>
                    <a:pt x="-899" y="92664"/>
                    <a:pt x="3815" y="98269"/>
                  </a:cubicBezTo>
                  <a:lnTo>
                    <a:pt x="140597" y="260918"/>
                  </a:lnTo>
                  <a:cubicBezTo>
                    <a:pt x="143312" y="264145"/>
                    <a:pt x="147213" y="265996"/>
                    <a:pt x="151300" y="265996"/>
                  </a:cubicBezTo>
                  <a:cubicBezTo>
                    <a:pt x="155387" y="265996"/>
                    <a:pt x="159287" y="264145"/>
                    <a:pt x="162003" y="260918"/>
                  </a:cubicBezTo>
                  <a:lnTo>
                    <a:pt x="298791" y="98269"/>
                  </a:lnTo>
                  <a:cubicBezTo>
                    <a:pt x="303505" y="92664"/>
                    <a:pt x="303896" y="83908"/>
                    <a:pt x="299700" y="77903"/>
                  </a:cubicBezTo>
                  <a:close/>
                  <a:moveTo>
                    <a:pt x="65881" y="19058"/>
                  </a:moveTo>
                  <a:cubicBezTo>
                    <a:pt x="66263" y="18616"/>
                    <a:pt x="67490" y="17977"/>
                    <a:pt x="67983" y="17919"/>
                  </a:cubicBezTo>
                  <a:lnTo>
                    <a:pt x="82906" y="17919"/>
                  </a:lnTo>
                  <a:lnTo>
                    <a:pt x="97846" y="78969"/>
                  </a:lnTo>
                  <a:lnTo>
                    <a:pt x="24019" y="78969"/>
                  </a:lnTo>
                  <a:lnTo>
                    <a:pt x="65881" y="19058"/>
                  </a:lnTo>
                  <a:close/>
                  <a:moveTo>
                    <a:pt x="26070" y="96890"/>
                  </a:moveTo>
                  <a:lnTo>
                    <a:pt x="102230" y="96890"/>
                  </a:lnTo>
                  <a:lnTo>
                    <a:pt x="133486" y="224616"/>
                  </a:lnTo>
                  <a:lnTo>
                    <a:pt x="26070" y="96890"/>
                  </a:lnTo>
                  <a:close/>
                  <a:moveTo>
                    <a:pt x="169115" y="224619"/>
                  </a:moveTo>
                  <a:lnTo>
                    <a:pt x="192133" y="130558"/>
                  </a:lnTo>
                  <a:cubicBezTo>
                    <a:pt x="193308" y="125752"/>
                    <a:pt x="190366" y="120901"/>
                    <a:pt x="185559" y="119724"/>
                  </a:cubicBezTo>
                  <a:cubicBezTo>
                    <a:pt x="180751" y="118548"/>
                    <a:pt x="175902" y="121492"/>
                    <a:pt x="174727" y="126297"/>
                  </a:cubicBezTo>
                  <a:lnTo>
                    <a:pt x="151301" y="222025"/>
                  </a:lnTo>
                  <a:lnTo>
                    <a:pt x="120681" y="96889"/>
                  </a:lnTo>
                  <a:lnTo>
                    <a:pt x="276537" y="96889"/>
                  </a:lnTo>
                  <a:lnTo>
                    <a:pt x="169115" y="224619"/>
                  </a:lnTo>
                  <a:close/>
                  <a:moveTo>
                    <a:pt x="116293" y="78971"/>
                  </a:moveTo>
                  <a:lnTo>
                    <a:pt x="101427" y="18222"/>
                  </a:lnTo>
                  <a:lnTo>
                    <a:pt x="201171" y="18222"/>
                  </a:lnTo>
                  <a:lnTo>
                    <a:pt x="190511" y="61784"/>
                  </a:lnTo>
                  <a:cubicBezTo>
                    <a:pt x="189335" y="66590"/>
                    <a:pt x="192278" y="71441"/>
                    <a:pt x="197085" y="72618"/>
                  </a:cubicBezTo>
                  <a:cubicBezTo>
                    <a:pt x="201890" y="73796"/>
                    <a:pt x="206741" y="70851"/>
                    <a:pt x="207917" y="66044"/>
                  </a:cubicBezTo>
                  <a:lnTo>
                    <a:pt x="219693" y="17918"/>
                  </a:lnTo>
                  <a:lnTo>
                    <a:pt x="234531" y="17918"/>
                  </a:lnTo>
                  <a:cubicBezTo>
                    <a:pt x="235110" y="17977"/>
                    <a:pt x="236338" y="18617"/>
                    <a:pt x="236668" y="18990"/>
                  </a:cubicBezTo>
                  <a:lnTo>
                    <a:pt x="278583" y="78973"/>
                  </a:lnTo>
                  <a:lnTo>
                    <a:pt x="116293" y="7897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35"/>
            <p:cNvSpPr/>
            <p:nvPr/>
          </p:nvSpPr>
          <p:spPr>
            <a:xfrm>
              <a:off x="6403552" y="5502038"/>
              <a:ext cx="26367" cy="26367"/>
            </a:xfrm>
            <a:custGeom>
              <a:avLst/>
              <a:gdLst/>
              <a:ahLst/>
              <a:cxnLst/>
              <a:rect l="l" t="t" r="r" b="b"/>
              <a:pathLst>
                <a:path w="26367" h="26367" extrusionOk="0">
                  <a:moveTo>
                    <a:pt x="23743" y="11072"/>
                  </a:moveTo>
                  <a:lnTo>
                    <a:pt x="15295" y="2624"/>
                  </a:lnTo>
                  <a:cubicBezTo>
                    <a:pt x="11796" y="-875"/>
                    <a:pt x="6123" y="-875"/>
                    <a:pt x="2624" y="2624"/>
                  </a:cubicBezTo>
                  <a:cubicBezTo>
                    <a:pt x="-875" y="6124"/>
                    <a:pt x="-875" y="11797"/>
                    <a:pt x="2624" y="15295"/>
                  </a:cubicBezTo>
                  <a:lnTo>
                    <a:pt x="11072" y="23743"/>
                  </a:lnTo>
                  <a:cubicBezTo>
                    <a:pt x="12821" y="25492"/>
                    <a:pt x="15115" y="26368"/>
                    <a:pt x="17408" y="26368"/>
                  </a:cubicBezTo>
                  <a:cubicBezTo>
                    <a:pt x="19701" y="26368"/>
                    <a:pt x="21995" y="25493"/>
                    <a:pt x="23744" y="23743"/>
                  </a:cubicBezTo>
                  <a:cubicBezTo>
                    <a:pt x="27242" y="20245"/>
                    <a:pt x="27242" y="14570"/>
                    <a:pt x="23743" y="11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35"/>
            <p:cNvSpPr/>
            <p:nvPr/>
          </p:nvSpPr>
          <p:spPr>
            <a:xfrm>
              <a:off x="6462687" y="5561170"/>
              <a:ext cx="26367" cy="26367"/>
            </a:xfrm>
            <a:custGeom>
              <a:avLst/>
              <a:gdLst/>
              <a:ahLst/>
              <a:cxnLst/>
              <a:rect l="l" t="t" r="r" b="b"/>
              <a:pathLst>
                <a:path w="26367" h="26367" extrusionOk="0">
                  <a:moveTo>
                    <a:pt x="23743" y="11071"/>
                  </a:moveTo>
                  <a:lnTo>
                    <a:pt x="15295" y="2623"/>
                  </a:lnTo>
                  <a:cubicBezTo>
                    <a:pt x="11796" y="-875"/>
                    <a:pt x="6123" y="-875"/>
                    <a:pt x="2624" y="2625"/>
                  </a:cubicBezTo>
                  <a:cubicBezTo>
                    <a:pt x="-875" y="6124"/>
                    <a:pt x="-875" y="11797"/>
                    <a:pt x="2624" y="15295"/>
                  </a:cubicBezTo>
                  <a:lnTo>
                    <a:pt x="11072" y="23743"/>
                  </a:lnTo>
                  <a:cubicBezTo>
                    <a:pt x="12821" y="25492"/>
                    <a:pt x="15115" y="26368"/>
                    <a:pt x="17408" y="26368"/>
                  </a:cubicBezTo>
                  <a:cubicBezTo>
                    <a:pt x="19701" y="26368"/>
                    <a:pt x="21995" y="25493"/>
                    <a:pt x="23744" y="23743"/>
                  </a:cubicBezTo>
                  <a:cubicBezTo>
                    <a:pt x="27242" y="20244"/>
                    <a:pt x="27242" y="14571"/>
                    <a:pt x="23743" y="110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35"/>
            <p:cNvSpPr/>
            <p:nvPr/>
          </p:nvSpPr>
          <p:spPr>
            <a:xfrm>
              <a:off x="6492254" y="5590737"/>
              <a:ext cx="26367" cy="26367"/>
            </a:xfrm>
            <a:custGeom>
              <a:avLst/>
              <a:gdLst/>
              <a:ahLst/>
              <a:cxnLst/>
              <a:rect l="l" t="t" r="r" b="b"/>
              <a:pathLst>
                <a:path w="26367" h="26367" extrusionOk="0">
                  <a:moveTo>
                    <a:pt x="23743" y="11072"/>
                  </a:moveTo>
                  <a:lnTo>
                    <a:pt x="15295" y="2625"/>
                  </a:lnTo>
                  <a:cubicBezTo>
                    <a:pt x="11796" y="-875"/>
                    <a:pt x="6123" y="-875"/>
                    <a:pt x="2625" y="2623"/>
                  </a:cubicBezTo>
                  <a:cubicBezTo>
                    <a:pt x="-875" y="6123"/>
                    <a:pt x="-875" y="11796"/>
                    <a:pt x="2623" y="15295"/>
                  </a:cubicBezTo>
                  <a:lnTo>
                    <a:pt x="11071" y="23743"/>
                  </a:lnTo>
                  <a:cubicBezTo>
                    <a:pt x="12821" y="25493"/>
                    <a:pt x="15114" y="26368"/>
                    <a:pt x="17408" y="26368"/>
                  </a:cubicBezTo>
                  <a:cubicBezTo>
                    <a:pt x="19701" y="26368"/>
                    <a:pt x="21995" y="25493"/>
                    <a:pt x="23744" y="23744"/>
                  </a:cubicBezTo>
                  <a:cubicBezTo>
                    <a:pt x="27242" y="20245"/>
                    <a:pt x="27242" y="14572"/>
                    <a:pt x="23743" y="11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35"/>
            <p:cNvSpPr/>
            <p:nvPr/>
          </p:nvSpPr>
          <p:spPr>
            <a:xfrm>
              <a:off x="6433120" y="5531603"/>
              <a:ext cx="26368" cy="26367"/>
            </a:xfrm>
            <a:custGeom>
              <a:avLst/>
              <a:gdLst/>
              <a:ahLst/>
              <a:cxnLst/>
              <a:rect l="l" t="t" r="r" b="b"/>
              <a:pathLst>
                <a:path w="26368" h="26367" extrusionOk="0">
                  <a:moveTo>
                    <a:pt x="23743" y="11072"/>
                  </a:moveTo>
                  <a:lnTo>
                    <a:pt x="15295" y="2624"/>
                  </a:lnTo>
                  <a:cubicBezTo>
                    <a:pt x="11796" y="-875"/>
                    <a:pt x="6123" y="-875"/>
                    <a:pt x="2624" y="2624"/>
                  </a:cubicBezTo>
                  <a:cubicBezTo>
                    <a:pt x="-875" y="6124"/>
                    <a:pt x="-875" y="11797"/>
                    <a:pt x="2624" y="15295"/>
                  </a:cubicBezTo>
                  <a:lnTo>
                    <a:pt x="11072" y="23743"/>
                  </a:lnTo>
                  <a:cubicBezTo>
                    <a:pt x="12821" y="25492"/>
                    <a:pt x="15115" y="26368"/>
                    <a:pt x="17408" y="26368"/>
                  </a:cubicBezTo>
                  <a:cubicBezTo>
                    <a:pt x="19702" y="26368"/>
                    <a:pt x="21995" y="25493"/>
                    <a:pt x="23744" y="23743"/>
                  </a:cubicBezTo>
                  <a:cubicBezTo>
                    <a:pt x="27243" y="20246"/>
                    <a:pt x="27243" y="14572"/>
                    <a:pt x="23743" y="11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35"/>
            <p:cNvSpPr/>
            <p:nvPr/>
          </p:nvSpPr>
          <p:spPr>
            <a:xfrm>
              <a:off x="6625610" y="5599946"/>
              <a:ext cx="26369" cy="26368"/>
            </a:xfrm>
            <a:custGeom>
              <a:avLst/>
              <a:gdLst/>
              <a:ahLst/>
              <a:cxnLst/>
              <a:rect l="l" t="t" r="r" b="b"/>
              <a:pathLst>
                <a:path w="26369" h="26368" extrusionOk="0">
                  <a:moveTo>
                    <a:pt x="23745" y="2625"/>
                  </a:moveTo>
                  <a:cubicBezTo>
                    <a:pt x="20246" y="-874"/>
                    <a:pt x="14573" y="-875"/>
                    <a:pt x="11073" y="2624"/>
                  </a:cubicBezTo>
                  <a:lnTo>
                    <a:pt x="2626" y="11072"/>
                  </a:lnTo>
                  <a:cubicBezTo>
                    <a:pt x="-875" y="14571"/>
                    <a:pt x="-875" y="20244"/>
                    <a:pt x="2624" y="23743"/>
                  </a:cubicBezTo>
                  <a:cubicBezTo>
                    <a:pt x="4375" y="25494"/>
                    <a:pt x="6667" y="26368"/>
                    <a:pt x="8961" y="26368"/>
                  </a:cubicBezTo>
                  <a:cubicBezTo>
                    <a:pt x="11254" y="26368"/>
                    <a:pt x="13548" y="25494"/>
                    <a:pt x="15297" y="23745"/>
                  </a:cubicBezTo>
                  <a:lnTo>
                    <a:pt x="23745" y="15297"/>
                  </a:lnTo>
                  <a:cubicBezTo>
                    <a:pt x="27244" y="11797"/>
                    <a:pt x="27244" y="6124"/>
                    <a:pt x="23745" y="26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35"/>
            <p:cNvSpPr/>
            <p:nvPr/>
          </p:nvSpPr>
          <p:spPr>
            <a:xfrm>
              <a:off x="6655178" y="5570379"/>
              <a:ext cx="26369" cy="26367"/>
            </a:xfrm>
            <a:custGeom>
              <a:avLst/>
              <a:gdLst/>
              <a:ahLst/>
              <a:cxnLst/>
              <a:rect l="l" t="t" r="r" b="b"/>
              <a:pathLst>
                <a:path w="26369" h="26367" extrusionOk="0">
                  <a:moveTo>
                    <a:pt x="23745" y="2625"/>
                  </a:moveTo>
                  <a:cubicBezTo>
                    <a:pt x="20246" y="-873"/>
                    <a:pt x="14573" y="-876"/>
                    <a:pt x="11073" y="2623"/>
                  </a:cubicBezTo>
                  <a:lnTo>
                    <a:pt x="2626" y="11071"/>
                  </a:lnTo>
                  <a:cubicBezTo>
                    <a:pt x="-875" y="14571"/>
                    <a:pt x="-875" y="20244"/>
                    <a:pt x="2624" y="23743"/>
                  </a:cubicBezTo>
                  <a:cubicBezTo>
                    <a:pt x="4375" y="25493"/>
                    <a:pt x="6667" y="26368"/>
                    <a:pt x="8961" y="26368"/>
                  </a:cubicBezTo>
                  <a:cubicBezTo>
                    <a:pt x="11254" y="26368"/>
                    <a:pt x="13548" y="25493"/>
                    <a:pt x="15297" y="23744"/>
                  </a:cubicBezTo>
                  <a:lnTo>
                    <a:pt x="23745" y="15296"/>
                  </a:lnTo>
                  <a:cubicBezTo>
                    <a:pt x="27244" y="11797"/>
                    <a:pt x="27244" y="6125"/>
                    <a:pt x="23745" y="26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35"/>
            <p:cNvSpPr/>
            <p:nvPr/>
          </p:nvSpPr>
          <p:spPr>
            <a:xfrm>
              <a:off x="6714312" y="5511245"/>
              <a:ext cx="26368" cy="26367"/>
            </a:xfrm>
            <a:custGeom>
              <a:avLst/>
              <a:gdLst/>
              <a:ahLst/>
              <a:cxnLst/>
              <a:rect l="l" t="t" r="r" b="b"/>
              <a:pathLst>
                <a:path w="26368" h="26367" extrusionOk="0">
                  <a:moveTo>
                    <a:pt x="23743" y="2624"/>
                  </a:moveTo>
                  <a:cubicBezTo>
                    <a:pt x="20242" y="-875"/>
                    <a:pt x="14571" y="-875"/>
                    <a:pt x="11071" y="2626"/>
                  </a:cubicBezTo>
                  <a:lnTo>
                    <a:pt x="2624" y="11073"/>
                  </a:lnTo>
                  <a:cubicBezTo>
                    <a:pt x="-875" y="14573"/>
                    <a:pt x="-875" y="20246"/>
                    <a:pt x="2625" y="23744"/>
                  </a:cubicBezTo>
                  <a:cubicBezTo>
                    <a:pt x="4376" y="25493"/>
                    <a:pt x="6669" y="26367"/>
                    <a:pt x="8961" y="26367"/>
                  </a:cubicBezTo>
                  <a:cubicBezTo>
                    <a:pt x="11254" y="26367"/>
                    <a:pt x="13548" y="25493"/>
                    <a:pt x="15298" y="23743"/>
                  </a:cubicBezTo>
                  <a:lnTo>
                    <a:pt x="23745" y="15295"/>
                  </a:lnTo>
                  <a:cubicBezTo>
                    <a:pt x="27243" y="11796"/>
                    <a:pt x="27243" y="6122"/>
                    <a:pt x="23743" y="26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35"/>
            <p:cNvSpPr/>
            <p:nvPr/>
          </p:nvSpPr>
          <p:spPr>
            <a:xfrm>
              <a:off x="6684745" y="5540813"/>
              <a:ext cx="26369" cy="26368"/>
            </a:xfrm>
            <a:custGeom>
              <a:avLst/>
              <a:gdLst/>
              <a:ahLst/>
              <a:cxnLst/>
              <a:rect l="l" t="t" r="r" b="b"/>
              <a:pathLst>
                <a:path w="26369" h="26368" extrusionOk="0">
                  <a:moveTo>
                    <a:pt x="23745" y="2625"/>
                  </a:moveTo>
                  <a:cubicBezTo>
                    <a:pt x="20245" y="-874"/>
                    <a:pt x="14571" y="-875"/>
                    <a:pt x="11073" y="2624"/>
                  </a:cubicBezTo>
                  <a:lnTo>
                    <a:pt x="2625" y="11072"/>
                  </a:lnTo>
                  <a:cubicBezTo>
                    <a:pt x="-875" y="14571"/>
                    <a:pt x="-875" y="20244"/>
                    <a:pt x="2624" y="23743"/>
                  </a:cubicBezTo>
                  <a:cubicBezTo>
                    <a:pt x="4375" y="25494"/>
                    <a:pt x="6667" y="26368"/>
                    <a:pt x="8961" y="26368"/>
                  </a:cubicBezTo>
                  <a:cubicBezTo>
                    <a:pt x="11254" y="26368"/>
                    <a:pt x="13548" y="25494"/>
                    <a:pt x="15297" y="23745"/>
                  </a:cubicBezTo>
                  <a:lnTo>
                    <a:pt x="23745" y="15297"/>
                  </a:lnTo>
                  <a:cubicBezTo>
                    <a:pt x="27244" y="11797"/>
                    <a:pt x="27244" y="6124"/>
                    <a:pt x="23745" y="26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35"/>
            <p:cNvSpPr/>
            <p:nvPr/>
          </p:nvSpPr>
          <p:spPr>
            <a:xfrm>
              <a:off x="6743879" y="5486237"/>
              <a:ext cx="21810" cy="21809"/>
            </a:xfrm>
            <a:custGeom>
              <a:avLst/>
              <a:gdLst/>
              <a:ahLst/>
              <a:cxnLst/>
              <a:rect l="l" t="t" r="r" b="b"/>
              <a:pathLst>
                <a:path w="21810" h="21809" extrusionOk="0">
                  <a:moveTo>
                    <a:pt x="19184" y="2624"/>
                  </a:moveTo>
                  <a:cubicBezTo>
                    <a:pt x="15684" y="-875"/>
                    <a:pt x="10011" y="-875"/>
                    <a:pt x="6514" y="2626"/>
                  </a:cubicBezTo>
                  <a:lnTo>
                    <a:pt x="2624" y="6515"/>
                  </a:lnTo>
                  <a:cubicBezTo>
                    <a:pt x="-875" y="10014"/>
                    <a:pt x="-875" y="15687"/>
                    <a:pt x="2625" y="19187"/>
                  </a:cubicBezTo>
                  <a:cubicBezTo>
                    <a:pt x="4376" y="20935"/>
                    <a:pt x="6667" y="21809"/>
                    <a:pt x="8960" y="21809"/>
                  </a:cubicBezTo>
                  <a:cubicBezTo>
                    <a:pt x="11253" y="21809"/>
                    <a:pt x="13547" y="20935"/>
                    <a:pt x="15297" y="19184"/>
                  </a:cubicBezTo>
                  <a:lnTo>
                    <a:pt x="19187" y="15295"/>
                  </a:lnTo>
                  <a:cubicBezTo>
                    <a:pt x="22685" y="11796"/>
                    <a:pt x="22685" y="6122"/>
                    <a:pt x="19184" y="26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35"/>
            <p:cNvSpPr/>
            <p:nvPr/>
          </p:nvSpPr>
          <p:spPr>
            <a:xfrm>
              <a:off x="6741490" y="5565086"/>
              <a:ext cx="21810" cy="21809"/>
            </a:xfrm>
            <a:custGeom>
              <a:avLst/>
              <a:gdLst/>
              <a:ahLst/>
              <a:cxnLst/>
              <a:rect l="l" t="t" r="r" b="b"/>
              <a:pathLst>
                <a:path w="21810" h="21809" extrusionOk="0">
                  <a:moveTo>
                    <a:pt x="19184" y="2624"/>
                  </a:moveTo>
                  <a:cubicBezTo>
                    <a:pt x="15684" y="-875"/>
                    <a:pt x="10011" y="-875"/>
                    <a:pt x="6514" y="2626"/>
                  </a:cubicBezTo>
                  <a:lnTo>
                    <a:pt x="2624" y="6515"/>
                  </a:lnTo>
                  <a:cubicBezTo>
                    <a:pt x="-875" y="10014"/>
                    <a:pt x="-875" y="15687"/>
                    <a:pt x="2626" y="19187"/>
                  </a:cubicBezTo>
                  <a:cubicBezTo>
                    <a:pt x="4376" y="20935"/>
                    <a:pt x="6667" y="21809"/>
                    <a:pt x="8960" y="21809"/>
                  </a:cubicBezTo>
                  <a:cubicBezTo>
                    <a:pt x="11253" y="21809"/>
                    <a:pt x="13547" y="20935"/>
                    <a:pt x="15297" y="19184"/>
                  </a:cubicBezTo>
                  <a:lnTo>
                    <a:pt x="19187" y="15295"/>
                  </a:lnTo>
                  <a:cubicBezTo>
                    <a:pt x="22685" y="11796"/>
                    <a:pt x="22685" y="6122"/>
                    <a:pt x="19184" y="26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9" name="Google Shape;1779;p35"/>
            <p:cNvSpPr/>
            <p:nvPr/>
          </p:nvSpPr>
          <p:spPr>
            <a:xfrm>
              <a:off x="6711923" y="5590094"/>
              <a:ext cx="26368" cy="26367"/>
            </a:xfrm>
            <a:custGeom>
              <a:avLst/>
              <a:gdLst/>
              <a:ahLst/>
              <a:cxnLst/>
              <a:rect l="l" t="t" r="r" b="b"/>
              <a:pathLst>
                <a:path w="26368" h="26367" extrusionOk="0">
                  <a:moveTo>
                    <a:pt x="23743" y="2624"/>
                  </a:moveTo>
                  <a:cubicBezTo>
                    <a:pt x="20242" y="-875"/>
                    <a:pt x="14571" y="-875"/>
                    <a:pt x="11071" y="2626"/>
                  </a:cubicBezTo>
                  <a:lnTo>
                    <a:pt x="2624" y="11073"/>
                  </a:lnTo>
                  <a:cubicBezTo>
                    <a:pt x="-875" y="14573"/>
                    <a:pt x="-875" y="20246"/>
                    <a:pt x="2625" y="23744"/>
                  </a:cubicBezTo>
                  <a:cubicBezTo>
                    <a:pt x="4376" y="25493"/>
                    <a:pt x="6669" y="26367"/>
                    <a:pt x="8961" y="26367"/>
                  </a:cubicBezTo>
                  <a:cubicBezTo>
                    <a:pt x="11254" y="26367"/>
                    <a:pt x="13548" y="25493"/>
                    <a:pt x="15298" y="23743"/>
                  </a:cubicBezTo>
                  <a:lnTo>
                    <a:pt x="23745" y="15295"/>
                  </a:lnTo>
                  <a:cubicBezTo>
                    <a:pt x="27243" y="11796"/>
                    <a:pt x="27243" y="6122"/>
                    <a:pt x="23743" y="26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35"/>
            <p:cNvSpPr/>
            <p:nvPr/>
          </p:nvSpPr>
          <p:spPr>
            <a:xfrm>
              <a:off x="6428341" y="5598506"/>
              <a:ext cx="26367" cy="26367"/>
            </a:xfrm>
            <a:custGeom>
              <a:avLst/>
              <a:gdLst/>
              <a:ahLst/>
              <a:cxnLst/>
              <a:rect l="l" t="t" r="r" b="b"/>
              <a:pathLst>
                <a:path w="26367" h="26367" extrusionOk="0">
                  <a:moveTo>
                    <a:pt x="23743" y="11072"/>
                  </a:moveTo>
                  <a:lnTo>
                    <a:pt x="15295" y="2624"/>
                  </a:lnTo>
                  <a:cubicBezTo>
                    <a:pt x="11796" y="-875"/>
                    <a:pt x="6123" y="-875"/>
                    <a:pt x="2624" y="2624"/>
                  </a:cubicBezTo>
                  <a:cubicBezTo>
                    <a:pt x="-875" y="6124"/>
                    <a:pt x="-875" y="11797"/>
                    <a:pt x="2624" y="15295"/>
                  </a:cubicBezTo>
                  <a:lnTo>
                    <a:pt x="11072" y="23743"/>
                  </a:lnTo>
                  <a:cubicBezTo>
                    <a:pt x="12821" y="25492"/>
                    <a:pt x="15115" y="26368"/>
                    <a:pt x="17408" y="26368"/>
                  </a:cubicBezTo>
                  <a:cubicBezTo>
                    <a:pt x="19702" y="26368"/>
                    <a:pt x="21995" y="25493"/>
                    <a:pt x="23744" y="23743"/>
                  </a:cubicBezTo>
                  <a:cubicBezTo>
                    <a:pt x="27242" y="20245"/>
                    <a:pt x="27242" y="14570"/>
                    <a:pt x="23743" y="11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1" name="Google Shape;1781;p35"/>
            <p:cNvSpPr/>
            <p:nvPr/>
          </p:nvSpPr>
          <p:spPr>
            <a:xfrm>
              <a:off x="6398774" y="5568940"/>
              <a:ext cx="26367" cy="26367"/>
            </a:xfrm>
            <a:custGeom>
              <a:avLst/>
              <a:gdLst/>
              <a:ahLst/>
              <a:cxnLst/>
              <a:rect l="l" t="t" r="r" b="b"/>
              <a:pathLst>
                <a:path w="26367" h="26367" extrusionOk="0">
                  <a:moveTo>
                    <a:pt x="23743" y="11072"/>
                  </a:moveTo>
                  <a:lnTo>
                    <a:pt x="15295" y="2624"/>
                  </a:lnTo>
                  <a:cubicBezTo>
                    <a:pt x="11797" y="-875"/>
                    <a:pt x="6124" y="-875"/>
                    <a:pt x="2624" y="2624"/>
                  </a:cubicBezTo>
                  <a:cubicBezTo>
                    <a:pt x="-875" y="6124"/>
                    <a:pt x="-875" y="11797"/>
                    <a:pt x="2624" y="15295"/>
                  </a:cubicBezTo>
                  <a:lnTo>
                    <a:pt x="11072" y="23743"/>
                  </a:lnTo>
                  <a:cubicBezTo>
                    <a:pt x="12821" y="25492"/>
                    <a:pt x="15115" y="26368"/>
                    <a:pt x="17408" y="26368"/>
                  </a:cubicBezTo>
                  <a:cubicBezTo>
                    <a:pt x="19701" y="26368"/>
                    <a:pt x="21995" y="25493"/>
                    <a:pt x="23744" y="23743"/>
                  </a:cubicBezTo>
                  <a:cubicBezTo>
                    <a:pt x="27242" y="20243"/>
                    <a:pt x="27242" y="14570"/>
                    <a:pt x="23743" y="11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2" name="Google Shape;1782;p35"/>
            <p:cNvSpPr/>
            <p:nvPr/>
          </p:nvSpPr>
          <p:spPr>
            <a:xfrm>
              <a:off x="6755464" y="5417776"/>
              <a:ext cx="72993" cy="72992"/>
            </a:xfrm>
            <a:custGeom>
              <a:avLst/>
              <a:gdLst/>
              <a:ahLst/>
              <a:cxnLst/>
              <a:rect l="l" t="t" r="r" b="b"/>
              <a:pathLst>
                <a:path w="72993" h="72992" extrusionOk="0">
                  <a:moveTo>
                    <a:pt x="68627" y="25936"/>
                  </a:moveTo>
                  <a:lnTo>
                    <a:pt x="47057" y="4365"/>
                  </a:lnTo>
                  <a:cubicBezTo>
                    <a:pt x="44240" y="1550"/>
                    <a:pt x="40491" y="0"/>
                    <a:pt x="36497" y="0"/>
                  </a:cubicBezTo>
                  <a:cubicBezTo>
                    <a:pt x="32503" y="0"/>
                    <a:pt x="28755" y="1550"/>
                    <a:pt x="25937" y="4367"/>
                  </a:cubicBezTo>
                  <a:lnTo>
                    <a:pt x="4365" y="25936"/>
                  </a:lnTo>
                  <a:cubicBezTo>
                    <a:pt x="-1455" y="31758"/>
                    <a:pt x="-1455" y="41231"/>
                    <a:pt x="4365" y="47054"/>
                  </a:cubicBezTo>
                  <a:lnTo>
                    <a:pt x="25937" y="68625"/>
                  </a:lnTo>
                  <a:cubicBezTo>
                    <a:pt x="28752" y="71441"/>
                    <a:pt x="32503" y="72993"/>
                    <a:pt x="36497" y="72993"/>
                  </a:cubicBezTo>
                  <a:cubicBezTo>
                    <a:pt x="40491" y="72993"/>
                    <a:pt x="44240" y="71442"/>
                    <a:pt x="47057" y="68626"/>
                  </a:cubicBezTo>
                  <a:lnTo>
                    <a:pt x="68628" y="47054"/>
                  </a:lnTo>
                  <a:cubicBezTo>
                    <a:pt x="74449" y="41231"/>
                    <a:pt x="74449" y="31759"/>
                    <a:pt x="68627" y="25936"/>
                  </a:cubicBezTo>
                  <a:close/>
                  <a:moveTo>
                    <a:pt x="36497" y="53841"/>
                  </a:moveTo>
                  <a:lnTo>
                    <a:pt x="19150" y="36494"/>
                  </a:lnTo>
                  <a:lnTo>
                    <a:pt x="36497" y="19149"/>
                  </a:lnTo>
                  <a:lnTo>
                    <a:pt x="53843" y="36494"/>
                  </a:lnTo>
                  <a:lnTo>
                    <a:pt x="36497" y="538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3" name="Google Shape;1783;p35"/>
            <p:cNvSpPr/>
            <p:nvPr/>
          </p:nvSpPr>
          <p:spPr>
            <a:xfrm>
              <a:off x="6332919" y="5429489"/>
              <a:ext cx="72992" cy="72992"/>
            </a:xfrm>
            <a:custGeom>
              <a:avLst/>
              <a:gdLst/>
              <a:ahLst/>
              <a:cxnLst/>
              <a:rect l="l" t="t" r="r" b="b"/>
              <a:pathLst>
                <a:path w="72992" h="72992" extrusionOk="0">
                  <a:moveTo>
                    <a:pt x="68626" y="25936"/>
                  </a:moveTo>
                  <a:lnTo>
                    <a:pt x="47054" y="4365"/>
                  </a:lnTo>
                  <a:cubicBezTo>
                    <a:pt x="44238" y="1549"/>
                    <a:pt x="40489" y="0"/>
                    <a:pt x="36496" y="0"/>
                  </a:cubicBezTo>
                  <a:cubicBezTo>
                    <a:pt x="32501" y="0"/>
                    <a:pt x="28752" y="1550"/>
                    <a:pt x="25936" y="4367"/>
                  </a:cubicBezTo>
                  <a:lnTo>
                    <a:pt x="4367" y="25936"/>
                  </a:lnTo>
                  <a:cubicBezTo>
                    <a:pt x="1550" y="28752"/>
                    <a:pt x="0" y="32501"/>
                    <a:pt x="0" y="36496"/>
                  </a:cubicBezTo>
                  <a:cubicBezTo>
                    <a:pt x="0" y="40490"/>
                    <a:pt x="1550" y="44239"/>
                    <a:pt x="4365" y="47055"/>
                  </a:cubicBezTo>
                  <a:lnTo>
                    <a:pt x="25936" y="68626"/>
                  </a:lnTo>
                  <a:cubicBezTo>
                    <a:pt x="28752" y="71442"/>
                    <a:pt x="32501" y="72993"/>
                    <a:pt x="36496" y="72993"/>
                  </a:cubicBezTo>
                  <a:cubicBezTo>
                    <a:pt x="40489" y="72993"/>
                    <a:pt x="44238" y="71442"/>
                    <a:pt x="47054" y="68626"/>
                  </a:cubicBezTo>
                  <a:lnTo>
                    <a:pt x="68626" y="47054"/>
                  </a:lnTo>
                  <a:cubicBezTo>
                    <a:pt x="71442" y="44238"/>
                    <a:pt x="72993" y="40489"/>
                    <a:pt x="72993" y="36494"/>
                  </a:cubicBezTo>
                  <a:cubicBezTo>
                    <a:pt x="72993" y="32500"/>
                    <a:pt x="71441" y="28750"/>
                    <a:pt x="68626" y="25936"/>
                  </a:cubicBezTo>
                  <a:close/>
                  <a:moveTo>
                    <a:pt x="36496" y="53841"/>
                  </a:moveTo>
                  <a:lnTo>
                    <a:pt x="19152" y="36496"/>
                  </a:lnTo>
                  <a:lnTo>
                    <a:pt x="36496" y="19150"/>
                  </a:lnTo>
                  <a:lnTo>
                    <a:pt x="53842" y="36496"/>
                  </a:lnTo>
                  <a:lnTo>
                    <a:pt x="36496" y="538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4" name="Google Shape;1784;p35"/>
            <p:cNvSpPr/>
            <p:nvPr/>
          </p:nvSpPr>
          <p:spPr>
            <a:xfrm>
              <a:off x="6369710" y="5327577"/>
              <a:ext cx="59725" cy="59725"/>
            </a:xfrm>
            <a:custGeom>
              <a:avLst/>
              <a:gdLst/>
              <a:ahLst/>
              <a:cxnLst/>
              <a:rect l="l" t="t" r="r" b="b"/>
              <a:pathLst>
                <a:path w="59725" h="59725" extrusionOk="0">
                  <a:moveTo>
                    <a:pt x="55359" y="19303"/>
                  </a:moveTo>
                  <a:lnTo>
                    <a:pt x="40424" y="4367"/>
                  </a:lnTo>
                  <a:cubicBezTo>
                    <a:pt x="37608" y="1550"/>
                    <a:pt x="33858" y="0"/>
                    <a:pt x="29865" y="0"/>
                  </a:cubicBezTo>
                  <a:cubicBezTo>
                    <a:pt x="25872" y="0"/>
                    <a:pt x="22123" y="1549"/>
                    <a:pt x="19305" y="4365"/>
                  </a:cubicBezTo>
                  <a:lnTo>
                    <a:pt x="4368" y="19303"/>
                  </a:lnTo>
                  <a:cubicBezTo>
                    <a:pt x="1552" y="22119"/>
                    <a:pt x="0" y="25869"/>
                    <a:pt x="0" y="29862"/>
                  </a:cubicBezTo>
                  <a:cubicBezTo>
                    <a:pt x="0" y="33857"/>
                    <a:pt x="1550" y="37606"/>
                    <a:pt x="4367" y="40422"/>
                  </a:cubicBezTo>
                  <a:lnTo>
                    <a:pt x="19305" y="55359"/>
                  </a:lnTo>
                  <a:cubicBezTo>
                    <a:pt x="22121" y="58176"/>
                    <a:pt x="25870" y="59726"/>
                    <a:pt x="29864" y="59726"/>
                  </a:cubicBezTo>
                  <a:cubicBezTo>
                    <a:pt x="33858" y="59726"/>
                    <a:pt x="37607" y="58176"/>
                    <a:pt x="40423" y="55359"/>
                  </a:cubicBezTo>
                  <a:lnTo>
                    <a:pt x="55359" y="40422"/>
                  </a:lnTo>
                  <a:cubicBezTo>
                    <a:pt x="58176" y="37606"/>
                    <a:pt x="59726" y="33857"/>
                    <a:pt x="59726" y="29862"/>
                  </a:cubicBezTo>
                  <a:cubicBezTo>
                    <a:pt x="59726" y="25868"/>
                    <a:pt x="58174" y="22118"/>
                    <a:pt x="55359" y="19303"/>
                  </a:cubicBezTo>
                  <a:close/>
                  <a:moveTo>
                    <a:pt x="29865" y="40574"/>
                  </a:moveTo>
                  <a:lnTo>
                    <a:pt x="19150" y="29862"/>
                  </a:lnTo>
                  <a:lnTo>
                    <a:pt x="29865" y="19149"/>
                  </a:lnTo>
                  <a:lnTo>
                    <a:pt x="40577" y="29862"/>
                  </a:lnTo>
                  <a:lnTo>
                    <a:pt x="29865" y="405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5" name="Google Shape;1785;p35"/>
            <p:cNvSpPr/>
            <p:nvPr/>
          </p:nvSpPr>
          <p:spPr>
            <a:xfrm>
              <a:off x="6290892" y="5619660"/>
              <a:ext cx="572359" cy="317105"/>
            </a:xfrm>
            <a:custGeom>
              <a:avLst/>
              <a:gdLst/>
              <a:ahLst/>
              <a:cxnLst/>
              <a:rect l="l" t="t" r="r" b="b"/>
              <a:pathLst>
                <a:path w="572359" h="317105" extrusionOk="0">
                  <a:moveTo>
                    <a:pt x="551451" y="21000"/>
                  </a:moveTo>
                  <a:lnTo>
                    <a:pt x="409503" y="21000"/>
                  </a:lnTo>
                  <a:lnTo>
                    <a:pt x="415206" y="15296"/>
                  </a:lnTo>
                  <a:cubicBezTo>
                    <a:pt x="418706" y="11797"/>
                    <a:pt x="418706" y="6123"/>
                    <a:pt x="415207" y="2624"/>
                  </a:cubicBezTo>
                  <a:cubicBezTo>
                    <a:pt x="411707" y="-874"/>
                    <a:pt x="406034" y="-875"/>
                    <a:pt x="402536" y="2623"/>
                  </a:cubicBezTo>
                  <a:lnTo>
                    <a:pt x="384158" y="21000"/>
                  </a:lnTo>
                  <a:lnTo>
                    <a:pt x="331239" y="21000"/>
                  </a:lnTo>
                  <a:cubicBezTo>
                    <a:pt x="331983" y="18044"/>
                    <a:pt x="331208" y="14787"/>
                    <a:pt x="328896" y="12475"/>
                  </a:cubicBezTo>
                  <a:cubicBezTo>
                    <a:pt x="325397" y="8977"/>
                    <a:pt x="319724" y="8975"/>
                    <a:pt x="316226" y="12475"/>
                  </a:cubicBezTo>
                  <a:lnTo>
                    <a:pt x="307778" y="20923"/>
                  </a:lnTo>
                  <a:cubicBezTo>
                    <a:pt x="307753" y="20948"/>
                    <a:pt x="307733" y="20975"/>
                    <a:pt x="307707" y="21000"/>
                  </a:cubicBezTo>
                  <a:lnTo>
                    <a:pt x="263958" y="21000"/>
                  </a:lnTo>
                  <a:lnTo>
                    <a:pt x="246226" y="3267"/>
                  </a:lnTo>
                  <a:cubicBezTo>
                    <a:pt x="242725" y="-233"/>
                    <a:pt x="237055" y="-231"/>
                    <a:pt x="233554" y="3267"/>
                  </a:cubicBezTo>
                  <a:cubicBezTo>
                    <a:pt x="230055" y="6766"/>
                    <a:pt x="230056" y="12439"/>
                    <a:pt x="233555" y="15938"/>
                  </a:cubicBezTo>
                  <a:lnTo>
                    <a:pt x="238616" y="20999"/>
                  </a:lnTo>
                  <a:lnTo>
                    <a:pt x="191974" y="20999"/>
                  </a:lnTo>
                  <a:cubicBezTo>
                    <a:pt x="191632" y="20462"/>
                    <a:pt x="191229" y="19952"/>
                    <a:pt x="190761" y="19483"/>
                  </a:cubicBezTo>
                  <a:lnTo>
                    <a:pt x="182313" y="11035"/>
                  </a:lnTo>
                  <a:cubicBezTo>
                    <a:pt x="178814" y="7536"/>
                    <a:pt x="173141" y="7536"/>
                    <a:pt x="169642" y="11035"/>
                  </a:cubicBezTo>
                  <a:cubicBezTo>
                    <a:pt x="166947" y="13729"/>
                    <a:pt x="166337" y="17711"/>
                    <a:pt x="167793" y="20999"/>
                  </a:cubicBezTo>
                  <a:lnTo>
                    <a:pt x="20907" y="20999"/>
                  </a:lnTo>
                  <a:cubicBezTo>
                    <a:pt x="9379" y="20999"/>
                    <a:pt x="0" y="30377"/>
                    <a:pt x="0" y="41905"/>
                  </a:cubicBezTo>
                  <a:lnTo>
                    <a:pt x="0" y="296199"/>
                  </a:lnTo>
                  <a:cubicBezTo>
                    <a:pt x="0" y="307726"/>
                    <a:pt x="9379" y="317106"/>
                    <a:pt x="20907" y="317106"/>
                  </a:cubicBezTo>
                  <a:lnTo>
                    <a:pt x="551453" y="317106"/>
                  </a:lnTo>
                  <a:cubicBezTo>
                    <a:pt x="562980" y="317106"/>
                    <a:pt x="572359" y="307726"/>
                    <a:pt x="572359" y="296199"/>
                  </a:cubicBezTo>
                  <a:lnTo>
                    <a:pt x="572359" y="41908"/>
                  </a:lnTo>
                  <a:cubicBezTo>
                    <a:pt x="572358" y="30379"/>
                    <a:pt x="562980" y="21000"/>
                    <a:pt x="551451" y="21000"/>
                  </a:cubicBezTo>
                  <a:close/>
                  <a:moveTo>
                    <a:pt x="482381" y="137850"/>
                  </a:moveTo>
                  <a:lnTo>
                    <a:pt x="503245" y="137850"/>
                  </a:lnTo>
                  <a:lnTo>
                    <a:pt x="503245" y="200263"/>
                  </a:lnTo>
                  <a:lnTo>
                    <a:pt x="482381" y="200263"/>
                  </a:lnTo>
                  <a:lnTo>
                    <a:pt x="482381" y="137850"/>
                  </a:lnTo>
                  <a:close/>
                  <a:moveTo>
                    <a:pt x="64686" y="299189"/>
                  </a:moveTo>
                  <a:lnTo>
                    <a:pt x="64685" y="299189"/>
                  </a:lnTo>
                  <a:lnTo>
                    <a:pt x="20907" y="299189"/>
                  </a:lnTo>
                  <a:cubicBezTo>
                    <a:pt x="19288" y="299189"/>
                    <a:pt x="17920" y="297821"/>
                    <a:pt x="17920" y="296203"/>
                  </a:cubicBezTo>
                  <a:lnTo>
                    <a:pt x="17920" y="41908"/>
                  </a:lnTo>
                  <a:cubicBezTo>
                    <a:pt x="17920" y="40288"/>
                    <a:pt x="19288" y="38921"/>
                    <a:pt x="20907" y="38921"/>
                  </a:cubicBezTo>
                  <a:lnTo>
                    <a:pt x="64686" y="38921"/>
                  </a:lnTo>
                  <a:lnTo>
                    <a:pt x="64686" y="299189"/>
                  </a:lnTo>
                  <a:close/>
                  <a:moveTo>
                    <a:pt x="464461" y="299189"/>
                  </a:moveTo>
                  <a:lnTo>
                    <a:pt x="464461" y="299189"/>
                  </a:lnTo>
                  <a:lnTo>
                    <a:pt x="82605" y="299189"/>
                  </a:lnTo>
                  <a:lnTo>
                    <a:pt x="82605" y="38921"/>
                  </a:lnTo>
                  <a:lnTo>
                    <a:pt x="464461" y="38921"/>
                  </a:lnTo>
                  <a:lnTo>
                    <a:pt x="464461" y="299189"/>
                  </a:lnTo>
                  <a:close/>
                  <a:moveTo>
                    <a:pt x="554438" y="296203"/>
                  </a:moveTo>
                  <a:cubicBezTo>
                    <a:pt x="554438" y="297822"/>
                    <a:pt x="553070" y="299189"/>
                    <a:pt x="551452" y="299189"/>
                  </a:cubicBezTo>
                  <a:lnTo>
                    <a:pt x="482382" y="299189"/>
                  </a:lnTo>
                  <a:lnTo>
                    <a:pt x="482382" y="218183"/>
                  </a:lnTo>
                  <a:lnTo>
                    <a:pt x="506232" y="218183"/>
                  </a:lnTo>
                  <a:cubicBezTo>
                    <a:pt x="514467" y="218183"/>
                    <a:pt x="521166" y="211485"/>
                    <a:pt x="521166" y="203250"/>
                  </a:cubicBezTo>
                  <a:lnTo>
                    <a:pt x="521166" y="134863"/>
                  </a:lnTo>
                  <a:cubicBezTo>
                    <a:pt x="521166" y="126628"/>
                    <a:pt x="514467" y="119930"/>
                    <a:pt x="506232" y="119930"/>
                  </a:cubicBezTo>
                  <a:lnTo>
                    <a:pt x="482382" y="119930"/>
                  </a:lnTo>
                  <a:lnTo>
                    <a:pt x="482382" y="38921"/>
                  </a:lnTo>
                  <a:lnTo>
                    <a:pt x="551452" y="38921"/>
                  </a:lnTo>
                  <a:cubicBezTo>
                    <a:pt x="553071" y="38921"/>
                    <a:pt x="554438" y="40289"/>
                    <a:pt x="554438" y="41908"/>
                  </a:cubicBezTo>
                  <a:lnTo>
                    <a:pt x="554438" y="29620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6" name="Google Shape;1786;p35"/>
            <p:cNvSpPr/>
            <p:nvPr/>
          </p:nvSpPr>
          <p:spPr>
            <a:xfrm>
              <a:off x="6496739" y="5715964"/>
              <a:ext cx="160662" cy="142811"/>
            </a:xfrm>
            <a:custGeom>
              <a:avLst/>
              <a:gdLst/>
              <a:ahLst/>
              <a:cxnLst/>
              <a:rect l="l" t="t" r="r" b="b"/>
              <a:pathLst>
                <a:path w="160662" h="142811" extrusionOk="0">
                  <a:moveTo>
                    <a:pt x="157758" y="39111"/>
                  </a:moveTo>
                  <a:lnTo>
                    <a:pt x="136526" y="8725"/>
                  </a:lnTo>
                  <a:cubicBezTo>
                    <a:pt x="132995" y="3669"/>
                    <a:pt x="125953" y="0"/>
                    <a:pt x="119787" y="0"/>
                  </a:cubicBezTo>
                  <a:lnTo>
                    <a:pt x="40875" y="0"/>
                  </a:lnTo>
                  <a:cubicBezTo>
                    <a:pt x="34708" y="0"/>
                    <a:pt x="27668" y="3669"/>
                    <a:pt x="24135" y="8725"/>
                  </a:cubicBezTo>
                  <a:lnTo>
                    <a:pt x="2904" y="39111"/>
                  </a:lnTo>
                  <a:cubicBezTo>
                    <a:pt x="-1292" y="45116"/>
                    <a:pt x="-900" y="53872"/>
                    <a:pt x="3815" y="59477"/>
                  </a:cubicBezTo>
                  <a:lnTo>
                    <a:pt x="69629" y="137735"/>
                  </a:lnTo>
                  <a:cubicBezTo>
                    <a:pt x="72343" y="140962"/>
                    <a:pt x="76245" y="142812"/>
                    <a:pt x="80332" y="142812"/>
                  </a:cubicBezTo>
                  <a:cubicBezTo>
                    <a:pt x="84419" y="142812"/>
                    <a:pt x="88319" y="140962"/>
                    <a:pt x="91033" y="137735"/>
                  </a:cubicBezTo>
                  <a:lnTo>
                    <a:pt x="156850" y="59476"/>
                  </a:lnTo>
                  <a:cubicBezTo>
                    <a:pt x="161564" y="53871"/>
                    <a:pt x="161954" y="45115"/>
                    <a:pt x="157758" y="39111"/>
                  </a:cubicBezTo>
                  <a:close/>
                  <a:moveTo>
                    <a:pt x="38771" y="19059"/>
                  </a:moveTo>
                  <a:cubicBezTo>
                    <a:pt x="39153" y="18618"/>
                    <a:pt x="40380" y="17978"/>
                    <a:pt x="40873" y="17920"/>
                  </a:cubicBezTo>
                  <a:lnTo>
                    <a:pt x="42078" y="17920"/>
                  </a:lnTo>
                  <a:lnTo>
                    <a:pt x="47525" y="40178"/>
                  </a:lnTo>
                  <a:lnTo>
                    <a:pt x="24016" y="40178"/>
                  </a:lnTo>
                  <a:lnTo>
                    <a:pt x="38771" y="19059"/>
                  </a:lnTo>
                  <a:close/>
                  <a:moveTo>
                    <a:pt x="26068" y="58098"/>
                  </a:moveTo>
                  <a:lnTo>
                    <a:pt x="51910" y="58098"/>
                  </a:lnTo>
                  <a:lnTo>
                    <a:pt x="62514" y="101435"/>
                  </a:lnTo>
                  <a:lnTo>
                    <a:pt x="26068" y="58098"/>
                  </a:lnTo>
                  <a:close/>
                  <a:moveTo>
                    <a:pt x="80329" y="98844"/>
                  </a:moveTo>
                  <a:lnTo>
                    <a:pt x="70359" y="58099"/>
                  </a:lnTo>
                  <a:lnTo>
                    <a:pt x="90300" y="58099"/>
                  </a:lnTo>
                  <a:lnTo>
                    <a:pt x="80329" y="98844"/>
                  </a:lnTo>
                  <a:close/>
                  <a:moveTo>
                    <a:pt x="65974" y="40178"/>
                  </a:moveTo>
                  <a:lnTo>
                    <a:pt x="60565" y="18074"/>
                  </a:lnTo>
                  <a:lnTo>
                    <a:pt x="100096" y="18074"/>
                  </a:lnTo>
                  <a:lnTo>
                    <a:pt x="94687" y="40178"/>
                  </a:lnTo>
                  <a:lnTo>
                    <a:pt x="65974" y="40178"/>
                  </a:lnTo>
                  <a:close/>
                  <a:moveTo>
                    <a:pt x="98146" y="101435"/>
                  </a:moveTo>
                  <a:lnTo>
                    <a:pt x="108751" y="58099"/>
                  </a:lnTo>
                  <a:lnTo>
                    <a:pt x="134594" y="58099"/>
                  </a:lnTo>
                  <a:lnTo>
                    <a:pt x="98146" y="101435"/>
                  </a:lnTo>
                  <a:close/>
                  <a:moveTo>
                    <a:pt x="113135" y="40178"/>
                  </a:moveTo>
                  <a:lnTo>
                    <a:pt x="118584" y="17918"/>
                  </a:lnTo>
                  <a:lnTo>
                    <a:pt x="119700" y="17918"/>
                  </a:lnTo>
                  <a:cubicBezTo>
                    <a:pt x="120280" y="17977"/>
                    <a:pt x="121508" y="18617"/>
                    <a:pt x="121838" y="18990"/>
                  </a:cubicBezTo>
                  <a:lnTo>
                    <a:pt x="136644" y="40178"/>
                  </a:lnTo>
                  <a:lnTo>
                    <a:pt x="113135" y="401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7" name="Google Shape;1787;p35"/>
            <p:cNvSpPr/>
            <p:nvPr/>
          </p:nvSpPr>
          <p:spPr>
            <a:xfrm>
              <a:off x="6471254" y="5682900"/>
              <a:ext cx="80522" cy="79930"/>
            </a:xfrm>
            <a:custGeom>
              <a:avLst/>
              <a:gdLst/>
              <a:ahLst/>
              <a:cxnLst/>
              <a:rect l="l" t="t" r="r" b="b"/>
              <a:pathLst>
                <a:path w="80522" h="79930" extrusionOk="0">
                  <a:moveTo>
                    <a:pt x="71561" y="0"/>
                  </a:moveTo>
                  <a:lnTo>
                    <a:pt x="14934" y="0"/>
                  </a:lnTo>
                  <a:cubicBezTo>
                    <a:pt x="6700" y="0"/>
                    <a:pt x="0" y="6699"/>
                    <a:pt x="0" y="14934"/>
                  </a:cubicBezTo>
                  <a:lnTo>
                    <a:pt x="0" y="70970"/>
                  </a:lnTo>
                  <a:cubicBezTo>
                    <a:pt x="0" y="75918"/>
                    <a:pt x="4012" y="79930"/>
                    <a:pt x="8961" y="79930"/>
                  </a:cubicBezTo>
                  <a:cubicBezTo>
                    <a:pt x="13909" y="79930"/>
                    <a:pt x="17921" y="75918"/>
                    <a:pt x="17921" y="70970"/>
                  </a:cubicBezTo>
                  <a:lnTo>
                    <a:pt x="17921" y="17920"/>
                  </a:lnTo>
                  <a:lnTo>
                    <a:pt x="71562" y="17920"/>
                  </a:lnTo>
                  <a:cubicBezTo>
                    <a:pt x="76511" y="17920"/>
                    <a:pt x="80523" y="13908"/>
                    <a:pt x="80523" y="8959"/>
                  </a:cubicBezTo>
                  <a:cubicBezTo>
                    <a:pt x="80523" y="4011"/>
                    <a:pt x="76510" y="0"/>
                    <a:pt x="715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8" name="Google Shape;1788;p35"/>
            <p:cNvSpPr/>
            <p:nvPr/>
          </p:nvSpPr>
          <p:spPr>
            <a:xfrm>
              <a:off x="6602362" y="5682900"/>
              <a:ext cx="80524" cy="79931"/>
            </a:xfrm>
            <a:custGeom>
              <a:avLst/>
              <a:gdLst/>
              <a:ahLst/>
              <a:cxnLst/>
              <a:rect l="l" t="t" r="r" b="b"/>
              <a:pathLst>
                <a:path w="80524" h="79931" extrusionOk="0">
                  <a:moveTo>
                    <a:pt x="65589" y="0"/>
                  </a:moveTo>
                  <a:lnTo>
                    <a:pt x="8961" y="0"/>
                  </a:lnTo>
                  <a:cubicBezTo>
                    <a:pt x="4011" y="0"/>
                    <a:pt x="0" y="4012"/>
                    <a:pt x="0" y="8961"/>
                  </a:cubicBezTo>
                  <a:cubicBezTo>
                    <a:pt x="0" y="13909"/>
                    <a:pt x="4012" y="17921"/>
                    <a:pt x="8961" y="17921"/>
                  </a:cubicBezTo>
                  <a:lnTo>
                    <a:pt x="62603" y="17921"/>
                  </a:lnTo>
                  <a:lnTo>
                    <a:pt x="62603" y="70971"/>
                  </a:lnTo>
                  <a:cubicBezTo>
                    <a:pt x="62603" y="75919"/>
                    <a:pt x="66614" y="79932"/>
                    <a:pt x="71564" y="79932"/>
                  </a:cubicBezTo>
                  <a:cubicBezTo>
                    <a:pt x="76513" y="79932"/>
                    <a:pt x="80524" y="75919"/>
                    <a:pt x="80524" y="70971"/>
                  </a:cubicBezTo>
                  <a:lnTo>
                    <a:pt x="80524" y="14935"/>
                  </a:lnTo>
                  <a:cubicBezTo>
                    <a:pt x="80523" y="6699"/>
                    <a:pt x="73824" y="0"/>
                    <a:pt x="6558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9" name="Google Shape;1789;p35"/>
            <p:cNvSpPr/>
            <p:nvPr/>
          </p:nvSpPr>
          <p:spPr>
            <a:xfrm>
              <a:off x="6471253" y="5815780"/>
              <a:ext cx="80521" cy="78748"/>
            </a:xfrm>
            <a:custGeom>
              <a:avLst/>
              <a:gdLst/>
              <a:ahLst/>
              <a:cxnLst/>
              <a:rect l="l" t="t" r="r" b="b"/>
              <a:pathLst>
                <a:path w="80521" h="78748" extrusionOk="0">
                  <a:moveTo>
                    <a:pt x="71562" y="60829"/>
                  </a:moveTo>
                  <a:lnTo>
                    <a:pt x="17921" y="60829"/>
                  </a:lnTo>
                  <a:lnTo>
                    <a:pt x="17921" y="8961"/>
                  </a:lnTo>
                  <a:cubicBezTo>
                    <a:pt x="17921" y="4012"/>
                    <a:pt x="13909" y="0"/>
                    <a:pt x="8961" y="0"/>
                  </a:cubicBezTo>
                  <a:cubicBezTo>
                    <a:pt x="4012" y="0"/>
                    <a:pt x="0" y="4012"/>
                    <a:pt x="0" y="8961"/>
                  </a:cubicBezTo>
                  <a:lnTo>
                    <a:pt x="0" y="63817"/>
                  </a:lnTo>
                  <a:cubicBezTo>
                    <a:pt x="0" y="72050"/>
                    <a:pt x="6700" y="78749"/>
                    <a:pt x="14934" y="78749"/>
                  </a:cubicBezTo>
                  <a:lnTo>
                    <a:pt x="71561" y="78749"/>
                  </a:lnTo>
                  <a:cubicBezTo>
                    <a:pt x="76510" y="78749"/>
                    <a:pt x="80522" y="74737"/>
                    <a:pt x="80522" y="69788"/>
                  </a:cubicBezTo>
                  <a:cubicBezTo>
                    <a:pt x="80522" y="64840"/>
                    <a:pt x="76511" y="60829"/>
                    <a:pt x="71562" y="608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0" name="Google Shape;1790;p35"/>
            <p:cNvSpPr/>
            <p:nvPr/>
          </p:nvSpPr>
          <p:spPr>
            <a:xfrm>
              <a:off x="6602362" y="5814598"/>
              <a:ext cx="80522" cy="79932"/>
            </a:xfrm>
            <a:custGeom>
              <a:avLst/>
              <a:gdLst/>
              <a:ahLst/>
              <a:cxnLst/>
              <a:rect l="l" t="t" r="r" b="b"/>
              <a:pathLst>
                <a:path w="80522" h="79932" extrusionOk="0">
                  <a:moveTo>
                    <a:pt x="71564" y="0"/>
                  </a:moveTo>
                  <a:cubicBezTo>
                    <a:pt x="66614" y="0"/>
                    <a:pt x="62603" y="4012"/>
                    <a:pt x="62603" y="8961"/>
                  </a:cubicBezTo>
                  <a:lnTo>
                    <a:pt x="62603" y="62012"/>
                  </a:lnTo>
                  <a:lnTo>
                    <a:pt x="8961" y="62012"/>
                  </a:lnTo>
                  <a:cubicBezTo>
                    <a:pt x="4011" y="62012"/>
                    <a:pt x="0" y="66024"/>
                    <a:pt x="0" y="70972"/>
                  </a:cubicBezTo>
                  <a:cubicBezTo>
                    <a:pt x="0" y="75921"/>
                    <a:pt x="4011" y="79933"/>
                    <a:pt x="8961" y="79933"/>
                  </a:cubicBezTo>
                  <a:lnTo>
                    <a:pt x="65589" y="79933"/>
                  </a:lnTo>
                  <a:cubicBezTo>
                    <a:pt x="73824" y="79933"/>
                    <a:pt x="80523" y="73234"/>
                    <a:pt x="80523" y="64999"/>
                  </a:cubicBezTo>
                  <a:lnTo>
                    <a:pt x="80523" y="8962"/>
                  </a:lnTo>
                  <a:cubicBezTo>
                    <a:pt x="80524" y="4012"/>
                    <a:pt x="76512" y="0"/>
                    <a:pt x="7156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1" name="Google Shape;1791;p35"/>
            <p:cNvSpPr/>
            <p:nvPr/>
          </p:nvSpPr>
          <p:spPr>
            <a:xfrm>
              <a:off x="6385724" y="5840769"/>
              <a:ext cx="53760" cy="53760"/>
            </a:xfrm>
            <a:custGeom>
              <a:avLst/>
              <a:gdLst/>
              <a:ahLst/>
              <a:cxnLst/>
              <a:rect l="l" t="t" r="r" b="b"/>
              <a:pathLst>
                <a:path w="53760" h="53760" extrusionOk="0">
                  <a:moveTo>
                    <a:pt x="38827" y="0"/>
                  </a:moveTo>
                  <a:lnTo>
                    <a:pt x="14934" y="0"/>
                  </a:lnTo>
                  <a:cubicBezTo>
                    <a:pt x="6699" y="0"/>
                    <a:pt x="0" y="6699"/>
                    <a:pt x="0" y="14934"/>
                  </a:cubicBezTo>
                  <a:lnTo>
                    <a:pt x="0" y="38827"/>
                  </a:lnTo>
                  <a:cubicBezTo>
                    <a:pt x="0" y="47061"/>
                    <a:pt x="6700" y="53760"/>
                    <a:pt x="14934" y="53760"/>
                  </a:cubicBezTo>
                  <a:lnTo>
                    <a:pt x="38827" y="53760"/>
                  </a:lnTo>
                  <a:cubicBezTo>
                    <a:pt x="47061" y="53760"/>
                    <a:pt x="53760" y="47061"/>
                    <a:pt x="53760" y="38827"/>
                  </a:cubicBezTo>
                  <a:lnTo>
                    <a:pt x="53760" y="14934"/>
                  </a:lnTo>
                  <a:cubicBezTo>
                    <a:pt x="53760" y="6698"/>
                    <a:pt x="47061" y="0"/>
                    <a:pt x="38827" y="0"/>
                  </a:cubicBezTo>
                  <a:close/>
                  <a:moveTo>
                    <a:pt x="35840" y="35840"/>
                  </a:moveTo>
                  <a:lnTo>
                    <a:pt x="17920" y="35840"/>
                  </a:lnTo>
                  <a:lnTo>
                    <a:pt x="17920" y="17920"/>
                  </a:lnTo>
                  <a:lnTo>
                    <a:pt x="35840" y="17920"/>
                  </a:lnTo>
                  <a:lnTo>
                    <a:pt x="35840" y="3584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2" name="Google Shape;1792;p35"/>
            <p:cNvSpPr/>
            <p:nvPr/>
          </p:nvSpPr>
          <p:spPr>
            <a:xfrm>
              <a:off x="6385724" y="5779669"/>
              <a:ext cx="53760" cy="53760"/>
            </a:xfrm>
            <a:custGeom>
              <a:avLst/>
              <a:gdLst/>
              <a:ahLst/>
              <a:cxnLst/>
              <a:rect l="l" t="t" r="r" b="b"/>
              <a:pathLst>
                <a:path w="53760" h="53760" extrusionOk="0">
                  <a:moveTo>
                    <a:pt x="38827" y="0"/>
                  </a:moveTo>
                  <a:lnTo>
                    <a:pt x="14934" y="0"/>
                  </a:lnTo>
                  <a:cubicBezTo>
                    <a:pt x="6699" y="0"/>
                    <a:pt x="0" y="6699"/>
                    <a:pt x="0" y="14934"/>
                  </a:cubicBezTo>
                  <a:lnTo>
                    <a:pt x="0" y="38827"/>
                  </a:lnTo>
                  <a:cubicBezTo>
                    <a:pt x="0" y="47060"/>
                    <a:pt x="6700" y="53760"/>
                    <a:pt x="14934" y="53760"/>
                  </a:cubicBezTo>
                  <a:lnTo>
                    <a:pt x="38827" y="53760"/>
                  </a:lnTo>
                  <a:cubicBezTo>
                    <a:pt x="47061" y="53760"/>
                    <a:pt x="53760" y="47061"/>
                    <a:pt x="53760" y="38827"/>
                  </a:cubicBezTo>
                  <a:lnTo>
                    <a:pt x="53760" y="14934"/>
                  </a:lnTo>
                  <a:cubicBezTo>
                    <a:pt x="53760" y="6699"/>
                    <a:pt x="47061" y="0"/>
                    <a:pt x="38827" y="0"/>
                  </a:cubicBezTo>
                  <a:close/>
                  <a:moveTo>
                    <a:pt x="35840" y="35841"/>
                  </a:moveTo>
                  <a:lnTo>
                    <a:pt x="17920" y="35841"/>
                  </a:lnTo>
                  <a:lnTo>
                    <a:pt x="17920" y="17921"/>
                  </a:lnTo>
                  <a:lnTo>
                    <a:pt x="35840" y="17921"/>
                  </a:lnTo>
                  <a:lnTo>
                    <a:pt x="35840" y="358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35"/>
            <p:cNvSpPr/>
            <p:nvPr/>
          </p:nvSpPr>
          <p:spPr>
            <a:xfrm>
              <a:off x="6403642" y="5682900"/>
              <a:ext cx="17921" cy="68097"/>
            </a:xfrm>
            <a:custGeom>
              <a:avLst/>
              <a:gdLst/>
              <a:ahLst/>
              <a:cxnLst/>
              <a:rect l="l" t="t" r="r" b="b"/>
              <a:pathLst>
                <a:path w="17921" h="68097" extrusionOk="0">
                  <a:moveTo>
                    <a:pt x="8961" y="0"/>
                  </a:moveTo>
                  <a:cubicBezTo>
                    <a:pt x="4012" y="0"/>
                    <a:pt x="0" y="4012"/>
                    <a:pt x="0" y="8961"/>
                  </a:cubicBezTo>
                  <a:lnTo>
                    <a:pt x="0" y="59137"/>
                  </a:lnTo>
                  <a:cubicBezTo>
                    <a:pt x="0" y="64085"/>
                    <a:pt x="4012" y="68098"/>
                    <a:pt x="8961" y="68098"/>
                  </a:cubicBezTo>
                  <a:cubicBezTo>
                    <a:pt x="13909" y="68098"/>
                    <a:pt x="17921" y="64085"/>
                    <a:pt x="17921" y="59137"/>
                  </a:cubicBezTo>
                  <a:lnTo>
                    <a:pt x="17921" y="8961"/>
                  </a:lnTo>
                  <a:cubicBezTo>
                    <a:pt x="17921" y="4012"/>
                    <a:pt x="13909" y="0"/>
                    <a:pt x="89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94" name="Google Shape;1794;p35"/>
          <p:cNvGrpSpPr/>
          <p:nvPr/>
        </p:nvGrpSpPr>
        <p:grpSpPr>
          <a:xfrm>
            <a:off x="1615463" y="4024456"/>
            <a:ext cx="491253" cy="458599"/>
            <a:chOff x="2423893" y="5347823"/>
            <a:chExt cx="609193" cy="568699"/>
          </a:xfrm>
        </p:grpSpPr>
        <p:sp>
          <p:nvSpPr>
            <p:cNvPr id="1795" name="Google Shape;1795;p35"/>
            <p:cNvSpPr/>
            <p:nvPr/>
          </p:nvSpPr>
          <p:spPr>
            <a:xfrm>
              <a:off x="2423893" y="5347823"/>
              <a:ext cx="609193" cy="568699"/>
            </a:xfrm>
            <a:custGeom>
              <a:avLst/>
              <a:gdLst/>
              <a:ahLst/>
              <a:cxnLst/>
              <a:rect l="l" t="t" r="r" b="b"/>
              <a:pathLst>
                <a:path w="609193" h="568699" extrusionOk="0">
                  <a:moveTo>
                    <a:pt x="575524" y="265868"/>
                  </a:moveTo>
                  <a:cubicBezTo>
                    <a:pt x="576636" y="263322"/>
                    <a:pt x="577259" y="260519"/>
                    <a:pt x="577259" y="257570"/>
                  </a:cubicBezTo>
                  <a:lnTo>
                    <a:pt x="577259" y="249219"/>
                  </a:lnTo>
                  <a:cubicBezTo>
                    <a:pt x="577259" y="237739"/>
                    <a:pt x="567918" y="228397"/>
                    <a:pt x="556437" y="228397"/>
                  </a:cubicBezTo>
                  <a:lnTo>
                    <a:pt x="534090" y="228397"/>
                  </a:lnTo>
                  <a:lnTo>
                    <a:pt x="534090" y="220415"/>
                  </a:lnTo>
                  <a:lnTo>
                    <a:pt x="534090" y="206427"/>
                  </a:lnTo>
                  <a:lnTo>
                    <a:pt x="534090" y="127067"/>
                  </a:lnTo>
                  <a:cubicBezTo>
                    <a:pt x="534090" y="69870"/>
                    <a:pt x="487514" y="23339"/>
                    <a:pt x="430264" y="23339"/>
                  </a:cubicBezTo>
                  <a:cubicBezTo>
                    <a:pt x="417492" y="23339"/>
                    <a:pt x="405255" y="25662"/>
                    <a:pt x="393944" y="29897"/>
                  </a:cubicBezTo>
                  <a:cubicBezTo>
                    <a:pt x="382842" y="11972"/>
                    <a:pt x="362991" y="0"/>
                    <a:pt x="340387" y="0"/>
                  </a:cubicBezTo>
                  <a:lnTo>
                    <a:pt x="197306" y="0"/>
                  </a:lnTo>
                  <a:cubicBezTo>
                    <a:pt x="162599" y="0"/>
                    <a:pt x="134363" y="28212"/>
                    <a:pt x="134363" y="62890"/>
                  </a:cubicBezTo>
                  <a:lnTo>
                    <a:pt x="134363" y="84697"/>
                  </a:lnTo>
                  <a:lnTo>
                    <a:pt x="101136" y="84697"/>
                  </a:lnTo>
                  <a:cubicBezTo>
                    <a:pt x="96207" y="84697"/>
                    <a:pt x="92212" y="88692"/>
                    <a:pt x="92212" y="93621"/>
                  </a:cubicBezTo>
                  <a:cubicBezTo>
                    <a:pt x="92212" y="98549"/>
                    <a:pt x="96207" y="102544"/>
                    <a:pt x="101136" y="102544"/>
                  </a:cubicBezTo>
                  <a:lnTo>
                    <a:pt x="146716" y="102544"/>
                  </a:lnTo>
                  <a:lnTo>
                    <a:pt x="146716" y="194066"/>
                  </a:lnTo>
                  <a:lnTo>
                    <a:pt x="99450" y="194066"/>
                  </a:lnTo>
                  <a:cubicBezTo>
                    <a:pt x="93190" y="194066"/>
                    <a:pt x="86178" y="197881"/>
                    <a:pt x="82776" y="203137"/>
                  </a:cubicBezTo>
                  <a:lnTo>
                    <a:pt x="69336" y="223909"/>
                  </a:lnTo>
                  <a:lnTo>
                    <a:pt x="55895" y="203136"/>
                  </a:lnTo>
                  <a:cubicBezTo>
                    <a:pt x="52493" y="197881"/>
                    <a:pt x="45481" y="194066"/>
                    <a:pt x="39222" y="194066"/>
                  </a:cubicBezTo>
                  <a:lnTo>
                    <a:pt x="17847" y="194066"/>
                  </a:lnTo>
                  <a:lnTo>
                    <a:pt x="17847" y="102544"/>
                  </a:lnTo>
                  <a:lnTo>
                    <a:pt x="47593" y="102544"/>
                  </a:lnTo>
                  <a:cubicBezTo>
                    <a:pt x="52521" y="102544"/>
                    <a:pt x="56517" y="98549"/>
                    <a:pt x="56517" y="93621"/>
                  </a:cubicBezTo>
                  <a:cubicBezTo>
                    <a:pt x="56517" y="88692"/>
                    <a:pt x="52521" y="84697"/>
                    <a:pt x="47593" y="84697"/>
                  </a:cubicBezTo>
                  <a:lnTo>
                    <a:pt x="14873" y="84697"/>
                  </a:lnTo>
                  <a:cubicBezTo>
                    <a:pt x="6671" y="84697"/>
                    <a:pt x="0" y="91368"/>
                    <a:pt x="0" y="99570"/>
                  </a:cubicBezTo>
                  <a:lnTo>
                    <a:pt x="0" y="197041"/>
                  </a:lnTo>
                  <a:cubicBezTo>
                    <a:pt x="0" y="205242"/>
                    <a:pt x="6671" y="211913"/>
                    <a:pt x="14873" y="211913"/>
                  </a:cubicBezTo>
                  <a:lnTo>
                    <a:pt x="39105" y="211909"/>
                  </a:lnTo>
                  <a:cubicBezTo>
                    <a:pt x="39614" y="211974"/>
                    <a:pt x="40647" y="212536"/>
                    <a:pt x="40911" y="212832"/>
                  </a:cubicBezTo>
                  <a:lnTo>
                    <a:pt x="58612" y="240190"/>
                  </a:lnTo>
                  <a:cubicBezTo>
                    <a:pt x="61136" y="244089"/>
                    <a:pt x="65044" y="246325"/>
                    <a:pt x="69336" y="246325"/>
                  </a:cubicBezTo>
                  <a:cubicBezTo>
                    <a:pt x="73628" y="246325"/>
                    <a:pt x="77536" y="244089"/>
                    <a:pt x="80060" y="240189"/>
                  </a:cubicBezTo>
                  <a:lnTo>
                    <a:pt x="97693" y="212928"/>
                  </a:lnTo>
                  <a:cubicBezTo>
                    <a:pt x="98024" y="212535"/>
                    <a:pt x="99057" y="211973"/>
                    <a:pt x="99451" y="211913"/>
                  </a:cubicBezTo>
                  <a:lnTo>
                    <a:pt x="134364" y="211913"/>
                  </a:lnTo>
                  <a:lnTo>
                    <a:pt x="134364" y="228397"/>
                  </a:lnTo>
                  <a:lnTo>
                    <a:pt x="112015" y="228397"/>
                  </a:lnTo>
                  <a:cubicBezTo>
                    <a:pt x="100535" y="228397"/>
                    <a:pt x="91193" y="237739"/>
                    <a:pt x="91193" y="249219"/>
                  </a:cubicBezTo>
                  <a:lnTo>
                    <a:pt x="91193" y="257570"/>
                  </a:lnTo>
                  <a:cubicBezTo>
                    <a:pt x="91193" y="260519"/>
                    <a:pt x="91816" y="263324"/>
                    <a:pt x="92927" y="265869"/>
                  </a:cubicBezTo>
                  <a:cubicBezTo>
                    <a:pt x="72744" y="278350"/>
                    <a:pt x="59259" y="300650"/>
                    <a:pt x="59259" y="326059"/>
                  </a:cubicBezTo>
                  <a:lnTo>
                    <a:pt x="59259" y="332744"/>
                  </a:lnTo>
                  <a:cubicBezTo>
                    <a:pt x="59259" y="371767"/>
                    <a:pt x="91035" y="403515"/>
                    <a:pt x="130092" y="403515"/>
                  </a:cubicBezTo>
                  <a:lnTo>
                    <a:pt x="137206" y="403515"/>
                  </a:lnTo>
                  <a:cubicBezTo>
                    <a:pt x="153172" y="497168"/>
                    <a:pt x="234964" y="568700"/>
                    <a:pt x="333183" y="568700"/>
                  </a:cubicBezTo>
                  <a:lnTo>
                    <a:pt x="335272" y="568700"/>
                  </a:lnTo>
                  <a:cubicBezTo>
                    <a:pt x="433491" y="568700"/>
                    <a:pt x="515283" y="497168"/>
                    <a:pt x="531247" y="403515"/>
                  </a:cubicBezTo>
                  <a:lnTo>
                    <a:pt x="538361" y="403515"/>
                  </a:lnTo>
                  <a:cubicBezTo>
                    <a:pt x="577419" y="403515"/>
                    <a:pt x="609193" y="371767"/>
                    <a:pt x="609193" y="332744"/>
                  </a:cubicBezTo>
                  <a:lnTo>
                    <a:pt x="609193" y="326059"/>
                  </a:lnTo>
                  <a:cubicBezTo>
                    <a:pt x="609193" y="300649"/>
                    <a:pt x="595707" y="278348"/>
                    <a:pt x="575524" y="265868"/>
                  </a:cubicBezTo>
                  <a:close/>
                  <a:moveTo>
                    <a:pt x="445093" y="87187"/>
                  </a:moveTo>
                  <a:cubicBezTo>
                    <a:pt x="432798" y="83637"/>
                    <a:pt x="419027" y="80936"/>
                    <a:pt x="403332" y="79031"/>
                  </a:cubicBezTo>
                  <a:lnTo>
                    <a:pt x="403332" y="62891"/>
                  </a:lnTo>
                  <a:cubicBezTo>
                    <a:pt x="403332" y="57144"/>
                    <a:pt x="402541" y="51580"/>
                    <a:pt x="401089" y="46287"/>
                  </a:cubicBezTo>
                  <a:cubicBezTo>
                    <a:pt x="410203" y="42991"/>
                    <a:pt x="420026" y="41186"/>
                    <a:pt x="430264" y="41186"/>
                  </a:cubicBezTo>
                  <a:cubicBezTo>
                    <a:pt x="477673" y="41186"/>
                    <a:pt x="516242" y="79711"/>
                    <a:pt x="516242" y="127067"/>
                  </a:cubicBezTo>
                  <a:lnTo>
                    <a:pt x="516242" y="135989"/>
                  </a:lnTo>
                  <a:cubicBezTo>
                    <a:pt x="511033" y="127697"/>
                    <a:pt x="504695" y="120310"/>
                    <a:pt x="497229" y="113861"/>
                  </a:cubicBezTo>
                  <a:cubicBezTo>
                    <a:pt x="493498" y="110639"/>
                    <a:pt x="487862" y="111053"/>
                    <a:pt x="484642" y="114782"/>
                  </a:cubicBezTo>
                  <a:cubicBezTo>
                    <a:pt x="481421" y="118512"/>
                    <a:pt x="481832" y="124147"/>
                    <a:pt x="485563" y="127369"/>
                  </a:cubicBezTo>
                  <a:cubicBezTo>
                    <a:pt x="506207" y="145197"/>
                    <a:pt x="516242" y="171058"/>
                    <a:pt x="516242" y="206427"/>
                  </a:cubicBezTo>
                  <a:lnTo>
                    <a:pt x="516242" y="228397"/>
                  </a:lnTo>
                  <a:lnTo>
                    <a:pt x="152210" y="228397"/>
                  </a:lnTo>
                  <a:lnTo>
                    <a:pt x="152210" y="211683"/>
                  </a:lnTo>
                  <a:cubicBezTo>
                    <a:pt x="159214" y="210480"/>
                    <a:pt x="164563" y="204381"/>
                    <a:pt x="164563" y="197039"/>
                  </a:cubicBezTo>
                  <a:lnTo>
                    <a:pt x="164563" y="149903"/>
                  </a:lnTo>
                  <a:cubicBezTo>
                    <a:pt x="172914" y="134650"/>
                    <a:pt x="185596" y="122893"/>
                    <a:pt x="202935" y="114115"/>
                  </a:cubicBezTo>
                  <a:cubicBezTo>
                    <a:pt x="231259" y="99778"/>
                    <a:pt x="271429" y="93385"/>
                    <a:pt x="333182" y="93385"/>
                  </a:cubicBezTo>
                  <a:lnTo>
                    <a:pt x="335270" y="93385"/>
                  </a:lnTo>
                  <a:cubicBezTo>
                    <a:pt x="380950" y="93385"/>
                    <a:pt x="414274" y="96864"/>
                    <a:pt x="440141" y="104335"/>
                  </a:cubicBezTo>
                  <a:cubicBezTo>
                    <a:pt x="444879" y="105702"/>
                    <a:pt x="449822" y="102971"/>
                    <a:pt x="451191" y="98237"/>
                  </a:cubicBezTo>
                  <a:cubicBezTo>
                    <a:pt x="452558" y="93503"/>
                    <a:pt x="449828" y="88555"/>
                    <a:pt x="445093" y="87187"/>
                  </a:cubicBezTo>
                  <a:close/>
                  <a:moveTo>
                    <a:pt x="152209" y="62891"/>
                  </a:moveTo>
                  <a:cubicBezTo>
                    <a:pt x="152210" y="38054"/>
                    <a:pt x="172440" y="17849"/>
                    <a:pt x="197306" y="17849"/>
                  </a:cubicBezTo>
                  <a:lnTo>
                    <a:pt x="340387" y="17849"/>
                  </a:lnTo>
                  <a:cubicBezTo>
                    <a:pt x="365253" y="17849"/>
                    <a:pt x="385484" y="38054"/>
                    <a:pt x="385484" y="62891"/>
                  </a:cubicBezTo>
                  <a:lnTo>
                    <a:pt x="385484" y="77276"/>
                  </a:lnTo>
                  <a:cubicBezTo>
                    <a:pt x="370454" y="76109"/>
                    <a:pt x="353823" y="75539"/>
                    <a:pt x="335269" y="75539"/>
                  </a:cubicBezTo>
                  <a:lnTo>
                    <a:pt x="333181" y="75539"/>
                  </a:lnTo>
                  <a:cubicBezTo>
                    <a:pt x="289625" y="75539"/>
                    <a:pt x="234543" y="78114"/>
                    <a:pt x="194874" y="98194"/>
                  </a:cubicBezTo>
                  <a:cubicBezTo>
                    <a:pt x="182995" y="104208"/>
                    <a:pt x="172907" y="111488"/>
                    <a:pt x="164562" y="120071"/>
                  </a:cubicBezTo>
                  <a:lnTo>
                    <a:pt x="164562" y="99570"/>
                  </a:lnTo>
                  <a:cubicBezTo>
                    <a:pt x="164562" y="92230"/>
                    <a:pt x="159211" y="86129"/>
                    <a:pt x="152209" y="84927"/>
                  </a:cubicBezTo>
                  <a:lnTo>
                    <a:pt x="152209" y="62891"/>
                  </a:lnTo>
                  <a:close/>
                  <a:moveTo>
                    <a:pt x="77107" y="332744"/>
                  </a:moveTo>
                  <a:lnTo>
                    <a:pt x="77107" y="326059"/>
                  </a:lnTo>
                  <a:cubicBezTo>
                    <a:pt x="77107" y="305721"/>
                    <a:pt x="88658" y="288040"/>
                    <a:pt x="105545" y="279184"/>
                  </a:cubicBezTo>
                  <a:cubicBezTo>
                    <a:pt x="105540" y="279376"/>
                    <a:pt x="105530" y="279566"/>
                    <a:pt x="105530" y="279759"/>
                  </a:cubicBezTo>
                  <a:lnTo>
                    <a:pt x="105530" y="294024"/>
                  </a:lnTo>
                  <a:cubicBezTo>
                    <a:pt x="97135" y="297423"/>
                    <a:pt x="91192" y="305648"/>
                    <a:pt x="91192" y="315247"/>
                  </a:cubicBezTo>
                  <a:lnTo>
                    <a:pt x="91192" y="339006"/>
                  </a:lnTo>
                  <a:cubicBezTo>
                    <a:pt x="91192" y="348605"/>
                    <a:pt x="97135" y="356830"/>
                    <a:pt x="105530" y="360229"/>
                  </a:cubicBezTo>
                  <a:lnTo>
                    <a:pt x="105530" y="367738"/>
                  </a:lnTo>
                  <a:cubicBezTo>
                    <a:pt x="105530" y="372458"/>
                    <a:pt x="106542" y="376943"/>
                    <a:pt x="108348" y="381000"/>
                  </a:cubicBezTo>
                  <a:cubicBezTo>
                    <a:pt x="89945" y="372696"/>
                    <a:pt x="77107" y="354191"/>
                    <a:pt x="77107" y="332744"/>
                  </a:cubicBezTo>
                  <a:close/>
                  <a:moveTo>
                    <a:pt x="109041" y="339008"/>
                  </a:moveTo>
                  <a:lnTo>
                    <a:pt x="109041" y="315248"/>
                  </a:lnTo>
                  <a:cubicBezTo>
                    <a:pt x="109041" y="312509"/>
                    <a:pt x="111355" y="310195"/>
                    <a:pt x="114094" y="310195"/>
                  </a:cubicBezTo>
                  <a:lnTo>
                    <a:pt x="161775" y="310195"/>
                  </a:lnTo>
                  <a:lnTo>
                    <a:pt x="161775" y="344061"/>
                  </a:lnTo>
                  <a:lnTo>
                    <a:pt x="114094" y="344061"/>
                  </a:lnTo>
                  <a:cubicBezTo>
                    <a:pt x="111355" y="344061"/>
                    <a:pt x="109041" y="341747"/>
                    <a:pt x="109041" y="339008"/>
                  </a:cubicBezTo>
                  <a:close/>
                  <a:moveTo>
                    <a:pt x="335270" y="550852"/>
                  </a:moveTo>
                  <a:lnTo>
                    <a:pt x="333182" y="550852"/>
                  </a:lnTo>
                  <a:cubicBezTo>
                    <a:pt x="243762" y="550852"/>
                    <a:pt x="169299" y="485724"/>
                    <a:pt x="154787" y="400460"/>
                  </a:cubicBezTo>
                  <a:lnTo>
                    <a:pt x="191563" y="400460"/>
                  </a:lnTo>
                  <a:cubicBezTo>
                    <a:pt x="196491" y="400460"/>
                    <a:pt x="200486" y="396464"/>
                    <a:pt x="200486" y="391536"/>
                  </a:cubicBezTo>
                  <a:cubicBezTo>
                    <a:pt x="200486" y="386608"/>
                    <a:pt x="196491" y="382612"/>
                    <a:pt x="191563" y="382612"/>
                  </a:cubicBezTo>
                  <a:lnTo>
                    <a:pt x="138250" y="382612"/>
                  </a:lnTo>
                  <a:cubicBezTo>
                    <a:pt x="130048" y="382612"/>
                    <a:pt x="123377" y="375941"/>
                    <a:pt x="123377" y="367740"/>
                  </a:cubicBezTo>
                  <a:lnTo>
                    <a:pt x="123377" y="361907"/>
                  </a:lnTo>
                  <a:lnTo>
                    <a:pt x="225907" y="361907"/>
                  </a:lnTo>
                  <a:cubicBezTo>
                    <a:pt x="238535" y="361907"/>
                    <a:pt x="248808" y="351634"/>
                    <a:pt x="248808" y="339006"/>
                  </a:cubicBezTo>
                  <a:lnTo>
                    <a:pt x="248808" y="315247"/>
                  </a:lnTo>
                  <a:cubicBezTo>
                    <a:pt x="248808" y="302619"/>
                    <a:pt x="238535" y="292346"/>
                    <a:pt x="225907" y="292346"/>
                  </a:cubicBezTo>
                  <a:lnTo>
                    <a:pt x="123377" y="292346"/>
                  </a:lnTo>
                  <a:lnTo>
                    <a:pt x="123377" y="279759"/>
                  </a:lnTo>
                  <a:cubicBezTo>
                    <a:pt x="123377" y="279297"/>
                    <a:pt x="123403" y="278841"/>
                    <a:pt x="123445" y="278392"/>
                  </a:cubicBezTo>
                  <a:lnTo>
                    <a:pt x="310590" y="278392"/>
                  </a:lnTo>
                  <a:lnTo>
                    <a:pt x="283072" y="366161"/>
                  </a:lnTo>
                  <a:cubicBezTo>
                    <a:pt x="280325" y="374925"/>
                    <a:pt x="269858" y="382614"/>
                    <a:pt x="260673" y="382614"/>
                  </a:cubicBezTo>
                  <a:lnTo>
                    <a:pt x="247485" y="382614"/>
                  </a:lnTo>
                  <a:cubicBezTo>
                    <a:pt x="242556" y="382614"/>
                    <a:pt x="238561" y="386609"/>
                    <a:pt x="238561" y="391537"/>
                  </a:cubicBezTo>
                  <a:cubicBezTo>
                    <a:pt x="238561" y="396466"/>
                    <a:pt x="242556" y="400461"/>
                    <a:pt x="247485" y="400461"/>
                  </a:cubicBezTo>
                  <a:lnTo>
                    <a:pt x="260674" y="400461"/>
                  </a:lnTo>
                  <a:cubicBezTo>
                    <a:pt x="277693" y="400461"/>
                    <a:pt x="295012" y="387741"/>
                    <a:pt x="300105" y="371501"/>
                  </a:cubicBezTo>
                  <a:lnTo>
                    <a:pt x="304838" y="356406"/>
                  </a:lnTo>
                  <a:lnTo>
                    <a:pt x="314241" y="356406"/>
                  </a:lnTo>
                  <a:lnTo>
                    <a:pt x="314241" y="406547"/>
                  </a:lnTo>
                  <a:cubicBezTo>
                    <a:pt x="314241" y="418028"/>
                    <a:pt x="323583" y="427369"/>
                    <a:pt x="335063" y="427369"/>
                  </a:cubicBezTo>
                  <a:lnTo>
                    <a:pt x="363698" y="427369"/>
                  </a:lnTo>
                  <a:cubicBezTo>
                    <a:pt x="368626" y="427369"/>
                    <a:pt x="372621" y="423374"/>
                    <a:pt x="372621" y="418445"/>
                  </a:cubicBezTo>
                  <a:cubicBezTo>
                    <a:pt x="372621" y="413517"/>
                    <a:pt x="368626" y="409522"/>
                    <a:pt x="363698" y="409522"/>
                  </a:cubicBezTo>
                  <a:lnTo>
                    <a:pt x="335063" y="409522"/>
                  </a:lnTo>
                  <a:cubicBezTo>
                    <a:pt x="333451" y="409522"/>
                    <a:pt x="332089" y="408159"/>
                    <a:pt x="332089" y="406547"/>
                  </a:cubicBezTo>
                  <a:lnTo>
                    <a:pt x="332089" y="356406"/>
                  </a:lnTo>
                  <a:lnTo>
                    <a:pt x="363618" y="356406"/>
                  </a:lnTo>
                  <a:lnTo>
                    <a:pt x="368351" y="371501"/>
                  </a:lnTo>
                  <a:cubicBezTo>
                    <a:pt x="373442" y="387741"/>
                    <a:pt x="390763" y="400461"/>
                    <a:pt x="407782" y="400461"/>
                  </a:cubicBezTo>
                  <a:lnTo>
                    <a:pt x="513669" y="400461"/>
                  </a:lnTo>
                  <a:cubicBezTo>
                    <a:pt x="499154" y="485724"/>
                    <a:pt x="424692" y="550852"/>
                    <a:pt x="335270" y="550852"/>
                  </a:cubicBezTo>
                  <a:close/>
                  <a:moveTo>
                    <a:pt x="179623" y="344061"/>
                  </a:moveTo>
                  <a:lnTo>
                    <a:pt x="179623" y="310195"/>
                  </a:lnTo>
                  <a:lnTo>
                    <a:pt x="225907" y="310195"/>
                  </a:lnTo>
                  <a:cubicBezTo>
                    <a:pt x="228646" y="310195"/>
                    <a:pt x="230960" y="312509"/>
                    <a:pt x="230960" y="315248"/>
                  </a:cubicBezTo>
                  <a:lnTo>
                    <a:pt x="230960" y="339008"/>
                  </a:lnTo>
                  <a:cubicBezTo>
                    <a:pt x="230960" y="341747"/>
                    <a:pt x="228646" y="344061"/>
                    <a:pt x="225907" y="344061"/>
                  </a:cubicBezTo>
                  <a:lnTo>
                    <a:pt x="179623" y="344061"/>
                  </a:lnTo>
                  <a:close/>
                  <a:moveTo>
                    <a:pt x="354942" y="328743"/>
                  </a:moveTo>
                  <a:lnTo>
                    <a:pt x="358019" y="338558"/>
                  </a:lnTo>
                  <a:lnTo>
                    <a:pt x="310431" y="338558"/>
                  </a:lnTo>
                  <a:lnTo>
                    <a:pt x="313508" y="328743"/>
                  </a:lnTo>
                  <a:lnTo>
                    <a:pt x="354942" y="328743"/>
                  </a:lnTo>
                  <a:close/>
                  <a:moveTo>
                    <a:pt x="319105" y="310895"/>
                  </a:moveTo>
                  <a:lnTo>
                    <a:pt x="328372" y="281340"/>
                  </a:lnTo>
                  <a:cubicBezTo>
                    <a:pt x="328679" y="280357"/>
                    <a:pt x="328934" y="279373"/>
                    <a:pt x="329142" y="278393"/>
                  </a:cubicBezTo>
                  <a:lnTo>
                    <a:pt x="339311" y="278393"/>
                  </a:lnTo>
                  <a:cubicBezTo>
                    <a:pt x="339518" y="279373"/>
                    <a:pt x="339774" y="280357"/>
                    <a:pt x="340082" y="281340"/>
                  </a:cubicBezTo>
                  <a:lnTo>
                    <a:pt x="349348" y="310895"/>
                  </a:lnTo>
                  <a:lnTo>
                    <a:pt x="319105" y="310895"/>
                  </a:lnTo>
                  <a:close/>
                  <a:moveTo>
                    <a:pt x="545075" y="367741"/>
                  </a:moveTo>
                  <a:cubicBezTo>
                    <a:pt x="545075" y="375942"/>
                    <a:pt x="538404" y="382614"/>
                    <a:pt x="530203" y="382614"/>
                  </a:cubicBezTo>
                  <a:lnTo>
                    <a:pt x="407779" y="382614"/>
                  </a:lnTo>
                  <a:cubicBezTo>
                    <a:pt x="398593" y="382614"/>
                    <a:pt x="388126" y="374926"/>
                    <a:pt x="385379" y="366161"/>
                  </a:cubicBezTo>
                  <a:lnTo>
                    <a:pt x="357863" y="278393"/>
                  </a:lnTo>
                  <a:lnTo>
                    <a:pt x="545008" y="278393"/>
                  </a:lnTo>
                  <a:cubicBezTo>
                    <a:pt x="545049" y="278844"/>
                    <a:pt x="545075" y="279300"/>
                    <a:pt x="545075" y="279760"/>
                  </a:cubicBezTo>
                  <a:lnTo>
                    <a:pt x="545075" y="367741"/>
                  </a:lnTo>
                  <a:close/>
                  <a:moveTo>
                    <a:pt x="559413" y="257571"/>
                  </a:moveTo>
                  <a:cubicBezTo>
                    <a:pt x="559413" y="259183"/>
                    <a:pt x="558051" y="260545"/>
                    <a:pt x="556438" y="260545"/>
                  </a:cubicBezTo>
                  <a:lnTo>
                    <a:pt x="112015" y="260545"/>
                  </a:lnTo>
                  <a:cubicBezTo>
                    <a:pt x="110403" y="260545"/>
                    <a:pt x="109041" y="259183"/>
                    <a:pt x="109041" y="257571"/>
                  </a:cubicBezTo>
                  <a:lnTo>
                    <a:pt x="109041" y="249221"/>
                  </a:lnTo>
                  <a:cubicBezTo>
                    <a:pt x="109041" y="247608"/>
                    <a:pt x="110403" y="246246"/>
                    <a:pt x="112015" y="246246"/>
                  </a:cubicBezTo>
                  <a:lnTo>
                    <a:pt x="556438" y="246246"/>
                  </a:lnTo>
                  <a:cubicBezTo>
                    <a:pt x="558051" y="246246"/>
                    <a:pt x="559413" y="247608"/>
                    <a:pt x="559413" y="249221"/>
                  </a:cubicBezTo>
                  <a:lnTo>
                    <a:pt x="559413" y="257571"/>
                  </a:lnTo>
                  <a:close/>
                  <a:moveTo>
                    <a:pt x="560103" y="381003"/>
                  </a:moveTo>
                  <a:cubicBezTo>
                    <a:pt x="561909" y="376945"/>
                    <a:pt x="562922" y="372461"/>
                    <a:pt x="562922" y="367741"/>
                  </a:cubicBezTo>
                  <a:lnTo>
                    <a:pt x="562922" y="338326"/>
                  </a:lnTo>
                  <a:lnTo>
                    <a:pt x="566400" y="338326"/>
                  </a:lnTo>
                  <a:cubicBezTo>
                    <a:pt x="571328" y="338326"/>
                    <a:pt x="575323" y="334330"/>
                    <a:pt x="575323" y="329402"/>
                  </a:cubicBezTo>
                  <a:cubicBezTo>
                    <a:pt x="575323" y="324474"/>
                    <a:pt x="571328" y="320478"/>
                    <a:pt x="566400" y="320478"/>
                  </a:cubicBezTo>
                  <a:lnTo>
                    <a:pt x="562922" y="320478"/>
                  </a:lnTo>
                  <a:lnTo>
                    <a:pt x="562922" y="279760"/>
                  </a:lnTo>
                  <a:cubicBezTo>
                    <a:pt x="562922" y="279564"/>
                    <a:pt x="562900" y="279373"/>
                    <a:pt x="562896" y="279178"/>
                  </a:cubicBezTo>
                  <a:cubicBezTo>
                    <a:pt x="579789" y="288032"/>
                    <a:pt x="591344" y="305717"/>
                    <a:pt x="591344" y="326059"/>
                  </a:cubicBezTo>
                  <a:lnTo>
                    <a:pt x="591344" y="332744"/>
                  </a:lnTo>
                  <a:lnTo>
                    <a:pt x="591346" y="332744"/>
                  </a:lnTo>
                  <a:cubicBezTo>
                    <a:pt x="591346" y="354191"/>
                    <a:pt x="578507" y="372699"/>
                    <a:pt x="560103" y="3810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35"/>
            <p:cNvSpPr/>
            <p:nvPr/>
          </p:nvSpPr>
          <p:spPr>
            <a:xfrm>
              <a:off x="2841441" y="5638539"/>
              <a:ext cx="103105" cy="17847"/>
            </a:xfrm>
            <a:custGeom>
              <a:avLst/>
              <a:gdLst/>
              <a:ahLst/>
              <a:cxnLst/>
              <a:rect l="l" t="t" r="r" b="b"/>
              <a:pathLst>
                <a:path w="103105" h="17847" extrusionOk="0">
                  <a:moveTo>
                    <a:pt x="94182" y="0"/>
                  </a:moveTo>
                  <a:lnTo>
                    <a:pt x="8924" y="0"/>
                  </a:lnTo>
                  <a:cubicBezTo>
                    <a:pt x="3995" y="0"/>
                    <a:pt x="0" y="3995"/>
                    <a:pt x="0" y="8924"/>
                  </a:cubicBezTo>
                  <a:cubicBezTo>
                    <a:pt x="0" y="13852"/>
                    <a:pt x="3995" y="17847"/>
                    <a:pt x="8924" y="17847"/>
                  </a:cubicBezTo>
                  <a:lnTo>
                    <a:pt x="94182" y="17847"/>
                  </a:lnTo>
                  <a:cubicBezTo>
                    <a:pt x="99110" y="17847"/>
                    <a:pt x="103106" y="13852"/>
                    <a:pt x="103106" y="8924"/>
                  </a:cubicBezTo>
                  <a:cubicBezTo>
                    <a:pt x="103106" y="3995"/>
                    <a:pt x="99110" y="0"/>
                    <a:pt x="9418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35"/>
            <p:cNvSpPr/>
            <p:nvPr/>
          </p:nvSpPr>
          <p:spPr>
            <a:xfrm>
              <a:off x="2841441" y="5665861"/>
              <a:ext cx="103105" cy="17847"/>
            </a:xfrm>
            <a:custGeom>
              <a:avLst/>
              <a:gdLst/>
              <a:ahLst/>
              <a:cxnLst/>
              <a:rect l="l" t="t" r="r" b="b"/>
              <a:pathLst>
                <a:path w="103105" h="17847" extrusionOk="0">
                  <a:moveTo>
                    <a:pt x="94182" y="0"/>
                  </a:moveTo>
                  <a:lnTo>
                    <a:pt x="8924" y="0"/>
                  </a:lnTo>
                  <a:cubicBezTo>
                    <a:pt x="3995" y="0"/>
                    <a:pt x="0" y="3995"/>
                    <a:pt x="0" y="8924"/>
                  </a:cubicBezTo>
                  <a:cubicBezTo>
                    <a:pt x="0" y="13852"/>
                    <a:pt x="3995" y="17847"/>
                    <a:pt x="8924" y="17847"/>
                  </a:cubicBezTo>
                  <a:lnTo>
                    <a:pt x="94182" y="17847"/>
                  </a:lnTo>
                  <a:cubicBezTo>
                    <a:pt x="99110" y="17847"/>
                    <a:pt x="103106" y="13852"/>
                    <a:pt x="103106" y="8924"/>
                  </a:cubicBezTo>
                  <a:cubicBezTo>
                    <a:pt x="103106" y="3995"/>
                    <a:pt x="99110" y="0"/>
                    <a:pt x="9418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35"/>
            <p:cNvSpPr/>
            <p:nvPr/>
          </p:nvSpPr>
          <p:spPr>
            <a:xfrm>
              <a:off x="2874143" y="5693182"/>
              <a:ext cx="70403" cy="17847"/>
            </a:xfrm>
            <a:custGeom>
              <a:avLst/>
              <a:gdLst/>
              <a:ahLst/>
              <a:cxnLst/>
              <a:rect l="l" t="t" r="r" b="b"/>
              <a:pathLst>
                <a:path w="70403" h="17847" extrusionOk="0">
                  <a:moveTo>
                    <a:pt x="61480" y="0"/>
                  </a:moveTo>
                  <a:lnTo>
                    <a:pt x="8924" y="0"/>
                  </a:lnTo>
                  <a:cubicBezTo>
                    <a:pt x="3995" y="0"/>
                    <a:pt x="0" y="3995"/>
                    <a:pt x="0" y="8924"/>
                  </a:cubicBezTo>
                  <a:cubicBezTo>
                    <a:pt x="0" y="13852"/>
                    <a:pt x="3995" y="17847"/>
                    <a:pt x="8924" y="17847"/>
                  </a:cubicBezTo>
                  <a:lnTo>
                    <a:pt x="61480" y="17847"/>
                  </a:lnTo>
                  <a:cubicBezTo>
                    <a:pt x="66408" y="17847"/>
                    <a:pt x="70403" y="13852"/>
                    <a:pt x="70403" y="8924"/>
                  </a:cubicBezTo>
                  <a:cubicBezTo>
                    <a:pt x="70403" y="3995"/>
                    <a:pt x="66408" y="0"/>
                    <a:pt x="6148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35"/>
            <p:cNvSpPr/>
            <p:nvPr/>
          </p:nvSpPr>
          <p:spPr>
            <a:xfrm>
              <a:off x="2616286" y="5666027"/>
              <a:ext cx="27893" cy="17847"/>
            </a:xfrm>
            <a:custGeom>
              <a:avLst/>
              <a:gdLst/>
              <a:ahLst/>
              <a:cxnLst/>
              <a:rect l="l" t="t" r="r" b="b"/>
              <a:pathLst>
                <a:path w="27893" h="17847" extrusionOk="0">
                  <a:moveTo>
                    <a:pt x="18969" y="0"/>
                  </a:moveTo>
                  <a:lnTo>
                    <a:pt x="8924" y="0"/>
                  </a:lnTo>
                  <a:cubicBezTo>
                    <a:pt x="3995" y="0"/>
                    <a:pt x="0" y="3995"/>
                    <a:pt x="0" y="8924"/>
                  </a:cubicBezTo>
                  <a:cubicBezTo>
                    <a:pt x="0" y="13852"/>
                    <a:pt x="3995" y="17847"/>
                    <a:pt x="8924" y="17847"/>
                  </a:cubicBezTo>
                  <a:lnTo>
                    <a:pt x="18969" y="17847"/>
                  </a:lnTo>
                  <a:cubicBezTo>
                    <a:pt x="23898" y="17847"/>
                    <a:pt x="27893" y="13852"/>
                    <a:pt x="27893" y="8924"/>
                  </a:cubicBezTo>
                  <a:cubicBezTo>
                    <a:pt x="27893" y="3994"/>
                    <a:pt x="23898" y="0"/>
                    <a:pt x="1896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35"/>
            <p:cNvSpPr/>
            <p:nvPr/>
          </p:nvSpPr>
          <p:spPr>
            <a:xfrm>
              <a:off x="2539081" y="5666027"/>
              <a:ext cx="39195" cy="17847"/>
            </a:xfrm>
            <a:custGeom>
              <a:avLst/>
              <a:gdLst/>
              <a:ahLst/>
              <a:cxnLst/>
              <a:rect l="l" t="t" r="r" b="b"/>
              <a:pathLst>
                <a:path w="39195" h="17847" extrusionOk="0">
                  <a:moveTo>
                    <a:pt x="30272" y="0"/>
                  </a:moveTo>
                  <a:lnTo>
                    <a:pt x="8924" y="0"/>
                  </a:lnTo>
                  <a:cubicBezTo>
                    <a:pt x="3995" y="0"/>
                    <a:pt x="0" y="3995"/>
                    <a:pt x="0" y="8924"/>
                  </a:cubicBezTo>
                  <a:cubicBezTo>
                    <a:pt x="0" y="13852"/>
                    <a:pt x="3995" y="17847"/>
                    <a:pt x="8924" y="17847"/>
                  </a:cubicBezTo>
                  <a:lnTo>
                    <a:pt x="30272" y="17847"/>
                  </a:lnTo>
                  <a:cubicBezTo>
                    <a:pt x="35200" y="17847"/>
                    <a:pt x="39195" y="13852"/>
                    <a:pt x="39195" y="8924"/>
                  </a:cubicBezTo>
                  <a:cubicBezTo>
                    <a:pt x="39195" y="3994"/>
                    <a:pt x="35200" y="0"/>
                    <a:pt x="3027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35"/>
            <p:cNvSpPr/>
            <p:nvPr/>
          </p:nvSpPr>
          <p:spPr>
            <a:xfrm>
              <a:off x="2973410" y="5546769"/>
              <a:ext cx="56980" cy="56980"/>
            </a:xfrm>
            <a:custGeom>
              <a:avLst/>
              <a:gdLst/>
              <a:ahLst/>
              <a:cxnLst/>
              <a:rect l="l" t="t" r="r" b="b"/>
              <a:pathLst>
                <a:path w="56980" h="56980" extrusionOk="0">
                  <a:moveTo>
                    <a:pt x="42108" y="0"/>
                  </a:moveTo>
                  <a:lnTo>
                    <a:pt x="8924" y="0"/>
                  </a:lnTo>
                  <a:cubicBezTo>
                    <a:pt x="3995" y="0"/>
                    <a:pt x="0" y="3995"/>
                    <a:pt x="0" y="8924"/>
                  </a:cubicBezTo>
                  <a:cubicBezTo>
                    <a:pt x="0" y="13852"/>
                    <a:pt x="3995" y="17847"/>
                    <a:pt x="8924" y="17847"/>
                  </a:cubicBezTo>
                  <a:lnTo>
                    <a:pt x="39133" y="17847"/>
                  </a:lnTo>
                  <a:lnTo>
                    <a:pt x="39133" y="48057"/>
                  </a:lnTo>
                  <a:cubicBezTo>
                    <a:pt x="39133" y="52986"/>
                    <a:pt x="43129" y="56981"/>
                    <a:pt x="48057" y="56981"/>
                  </a:cubicBezTo>
                  <a:cubicBezTo>
                    <a:pt x="52986" y="56981"/>
                    <a:pt x="56981" y="52986"/>
                    <a:pt x="56981" y="48057"/>
                  </a:cubicBezTo>
                  <a:lnTo>
                    <a:pt x="56981" y="14873"/>
                  </a:lnTo>
                  <a:cubicBezTo>
                    <a:pt x="56981" y="6671"/>
                    <a:pt x="50310" y="0"/>
                    <a:pt x="4210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35"/>
            <p:cNvSpPr/>
            <p:nvPr/>
          </p:nvSpPr>
          <p:spPr>
            <a:xfrm>
              <a:off x="2683459" y="5793677"/>
              <a:ext cx="149319" cy="63972"/>
            </a:xfrm>
            <a:custGeom>
              <a:avLst/>
              <a:gdLst/>
              <a:ahLst/>
              <a:cxnLst/>
              <a:rect l="l" t="t" r="r" b="b"/>
              <a:pathLst>
                <a:path w="149319" h="63972" extrusionOk="0">
                  <a:moveTo>
                    <a:pt x="143427" y="534"/>
                  </a:moveTo>
                  <a:cubicBezTo>
                    <a:pt x="138793" y="-1142"/>
                    <a:pt x="133676" y="1258"/>
                    <a:pt x="132001" y="5892"/>
                  </a:cubicBezTo>
                  <a:cubicBezTo>
                    <a:pt x="123301" y="29956"/>
                    <a:pt x="100258" y="46125"/>
                    <a:pt x="74660" y="46125"/>
                  </a:cubicBezTo>
                  <a:cubicBezTo>
                    <a:pt x="49062" y="46125"/>
                    <a:pt x="26018" y="29956"/>
                    <a:pt x="17318" y="5892"/>
                  </a:cubicBezTo>
                  <a:cubicBezTo>
                    <a:pt x="15643" y="1257"/>
                    <a:pt x="10525" y="-1141"/>
                    <a:pt x="5892" y="534"/>
                  </a:cubicBezTo>
                  <a:cubicBezTo>
                    <a:pt x="1258" y="2210"/>
                    <a:pt x="-1142" y="7326"/>
                    <a:pt x="534" y="11960"/>
                  </a:cubicBezTo>
                  <a:cubicBezTo>
                    <a:pt x="11782" y="43071"/>
                    <a:pt x="41570" y="63973"/>
                    <a:pt x="74660" y="63973"/>
                  </a:cubicBezTo>
                  <a:cubicBezTo>
                    <a:pt x="107750" y="63973"/>
                    <a:pt x="137539" y="43071"/>
                    <a:pt x="148785" y="11960"/>
                  </a:cubicBezTo>
                  <a:cubicBezTo>
                    <a:pt x="150461" y="7326"/>
                    <a:pt x="148063" y="2211"/>
                    <a:pt x="143427" y="5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35"/>
            <p:cNvSpPr/>
            <p:nvPr/>
          </p:nvSpPr>
          <p:spPr>
            <a:xfrm>
              <a:off x="2466574" y="5472532"/>
              <a:ext cx="79201" cy="17847"/>
            </a:xfrm>
            <a:custGeom>
              <a:avLst/>
              <a:gdLst/>
              <a:ahLst/>
              <a:cxnLst/>
              <a:rect l="l" t="t" r="r" b="b"/>
              <a:pathLst>
                <a:path w="79201" h="17847" extrusionOk="0">
                  <a:moveTo>
                    <a:pt x="70277" y="0"/>
                  </a:moveTo>
                  <a:lnTo>
                    <a:pt x="8924" y="0"/>
                  </a:lnTo>
                  <a:cubicBezTo>
                    <a:pt x="3995" y="0"/>
                    <a:pt x="0" y="3995"/>
                    <a:pt x="0" y="8924"/>
                  </a:cubicBezTo>
                  <a:cubicBezTo>
                    <a:pt x="0" y="13852"/>
                    <a:pt x="3995" y="17847"/>
                    <a:pt x="8924" y="17847"/>
                  </a:cubicBezTo>
                  <a:lnTo>
                    <a:pt x="70277" y="17847"/>
                  </a:lnTo>
                  <a:cubicBezTo>
                    <a:pt x="75206" y="17847"/>
                    <a:pt x="79201" y="13852"/>
                    <a:pt x="79201" y="8924"/>
                  </a:cubicBezTo>
                  <a:cubicBezTo>
                    <a:pt x="79201" y="3995"/>
                    <a:pt x="75206" y="0"/>
                    <a:pt x="7027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35"/>
            <p:cNvSpPr/>
            <p:nvPr/>
          </p:nvSpPr>
          <p:spPr>
            <a:xfrm>
              <a:off x="2466574" y="5501876"/>
              <a:ext cx="60527" cy="17847"/>
            </a:xfrm>
            <a:custGeom>
              <a:avLst/>
              <a:gdLst/>
              <a:ahLst/>
              <a:cxnLst/>
              <a:rect l="l" t="t" r="r" b="b"/>
              <a:pathLst>
                <a:path w="60527" h="17847" extrusionOk="0">
                  <a:moveTo>
                    <a:pt x="51604" y="0"/>
                  </a:moveTo>
                  <a:lnTo>
                    <a:pt x="8924" y="0"/>
                  </a:lnTo>
                  <a:cubicBezTo>
                    <a:pt x="3995" y="0"/>
                    <a:pt x="0" y="3995"/>
                    <a:pt x="0" y="8924"/>
                  </a:cubicBezTo>
                  <a:cubicBezTo>
                    <a:pt x="0" y="13852"/>
                    <a:pt x="3995" y="17847"/>
                    <a:pt x="8924" y="17847"/>
                  </a:cubicBezTo>
                  <a:lnTo>
                    <a:pt x="51604" y="17847"/>
                  </a:lnTo>
                  <a:cubicBezTo>
                    <a:pt x="56532" y="17847"/>
                    <a:pt x="60528" y="13852"/>
                    <a:pt x="60528" y="8924"/>
                  </a:cubicBezTo>
                  <a:cubicBezTo>
                    <a:pt x="60528" y="3995"/>
                    <a:pt x="56532" y="0"/>
                    <a:pt x="5160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5" name="Google Shape;1805;p35"/>
          <p:cNvGrpSpPr/>
          <p:nvPr/>
        </p:nvGrpSpPr>
        <p:grpSpPr>
          <a:xfrm>
            <a:off x="3950357" y="4008130"/>
            <a:ext cx="476709" cy="491254"/>
            <a:chOff x="5319348" y="5327577"/>
            <a:chExt cx="591157" cy="609194"/>
          </a:xfrm>
        </p:grpSpPr>
        <p:sp>
          <p:nvSpPr>
            <p:cNvPr id="1806" name="Google Shape;1806;p35"/>
            <p:cNvSpPr/>
            <p:nvPr/>
          </p:nvSpPr>
          <p:spPr>
            <a:xfrm>
              <a:off x="5603919" y="5342238"/>
              <a:ext cx="54140" cy="54139"/>
            </a:xfrm>
            <a:custGeom>
              <a:avLst/>
              <a:gdLst/>
              <a:ahLst/>
              <a:cxnLst/>
              <a:rect l="l" t="t" r="r" b="b"/>
              <a:pathLst>
                <a:path w="54140" h="54139" extrusionOk="0">
                  <a:moveTo>
                    <a:pt x="41648" y="0"/>
                  </a:moveTo>
                  <a:lnTo>
                    <a:pt x="12493" y="0"/>
                  </a:lnTo>
                  <a:cubicBezTo>
                    <a:pt x="5604" y="0"/>
                    <a:pt x="0" y="5604"/>
                    <a:pt x="0" y="12493"/>
                  </a:cubicBezTo>
                  <a:lnTo>
                    <a:pt x="0" y="41646"/>
                  </a:lnTo>
                  <a:cubicBezTo>
                    <a:pt x="0" y="48536"/>
                    <a:pt x="5604" y="54140"/>
                    <a:pt x="12493" y="54140"/>
                  </a:cubicBezTo>
                  <a:lnTo>
                    <a:pt x="41648" y="54140"/>
                  </a:lnTo>
                  <a:cubicBezTo>
                    <a:pt x="48537" y="54140"/>
                    <a:pt x="54141" y="48536"/>
                    <a:pt x="54141" y="41646"/>
                  </a:cubicBezTo>
                  <a:lnTo>
                    <a:pt x="54141" y="12493"/>
                  </a:lnTo>
                  <a:cubicBezTo>
                    <a:pt x="54141" y="5604"/>
                    <a:pt x="48537" y="0"/>
                    <a:pt x="41648" y="0"/>
                  </a:cubicBezTo>
                  <a:close/>
                  <a:moveTo>
                    <a:pt x="36293" y="36292"/>
                  </a:moveTo>
                  <a:lnTo>
                    <a:pt x="17847" y="36292"/>
                  </a:lnTo>
                  <a:lnTo>
                    <a:pt x="17847" y="17847"/>
                  </a:lnTo>
                  <a:lnTo>
                    <a:pt x="36293" y="17847"/>
                  </a:lnTo>
                  <a:lnTo>
                    <a:pt x="36293" y="362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7" name="Google Shape;1807;p35"/>
            <p:cNvSpPr/>
            <p:nvPr/>
          </p:nvSpPr>
          <p:spPr>
            <a:xfrm>
              <a:off x="5413294" y="5718277"/>
              <a:ext cx="54142" cy="54139"/>
            </a:xfrm>
            <a:custGeom>
              <a:avLst/>
              <a:gdLst/>
              <a:ahLst/>
              <a:cxnLst/>
              <a:rect l="l" t="t" r="r" b="b"/>
              <a:pathLst>
                <a:path w="54142" h="54139" extrusionOk="0">
                  <a:moveTo>
                    <a:pt x="41649" y="0"/>
                  </a:moveTo>
                  <a:lnTo>
                    <a:pt x="12493" y="0"/>
                  </a:lnTo>
                  <a:cubicBezTo>
                    <a:pt x="5604" y="0"/>
                    <a:pt x="0" y="5604"/>
                    <a:pt x="0" y="12493"/>
                  </a:cubicBezTo>
                  <a:lnTo>
                    <a:pt x="0" y="41646"/>
                  </a:lnTo>
                  <a:cubicBezTo>
                    <a:pt x="0" y="48536"/>
                    <a:pt x="5604" y="54140"/>
                    <a:pt x="12493" y="54140"/>
                  </a:cubicBezTo>
                  <a:lnTo>
                    <a:pt x="41649" y="54140"/>
                  </a:lnTo>
                  <a:cubicBezTo>
                    <a:pt x="48538" y="54140"/>
                    <a:pt x="54142" y="48536"/>
                    <a:pt x="54142" y="41646"/>
                  </a:cubicBezTo>
                  <a:lnTo>
                    <a:pt x="54142" y="12493"/>
                  </a:lnTo>
                  <a:cubicBezTo>
                    <a:pt x="54142" y="5605"/>
                    <a:pt x="48538" y="0"/>
                    <a:pt x="41649" y="0"/>
                  </a:cubicBezTo>
                  <a:close/>
                  <a:moveTo>
                    <a:pt x="36295" y="36292"/>
                  </a:moveTo>
                  <a:lnTo>
                    <a:pt x="17847" y="36292"/>
                  </a:lnTo>
                  <a:lnTo>
                    <a:pt x="17847" y="17847"/>
                  </a:lnTo>
                  <a:lnTo>
                    <a:pt x="36295" y="17847"/>
                  </a:lnTo>
                  <a:lnTo>
                    <a:pt x="36295" y="362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35"/>
            <p:cNvSpPr/>
            <p:nvPr/>
          </p:nvSpPr>
          <p:spPr>
            <a:xfrm>
              <a:off x="5346190" y="5368828"/>
              <a:ext cx="54142" cy="54140"/>
            </a:xfrm>
            <a:custGeom>
              <a:avLst/>
              <a:gdLst/>
              <a:ahLst/>
              <a:cxnLst/>
              <a:rect l="l" t="t" r="r" b="b"/>
              <a:pathLst>
                <a:path w="54142" h="54140" extrusionOk="0">
                  <a:moveTo>
                    <a:pt x="41649" y="0"/>
                  </a:moveTo>
                  <a:lnTo>
                    <a:pt x="12493" y="0"/>
                  </a:lnTo>
                  <a:cubicBezTo>
                    <a:pt x="5604" y="0"/>
                    <a:pt x="0" y="5605"/>
                    <a:pt x="0" y="12493"/>
                  </a:cubicBezTo>
                  <a:lnTo>
                    <a:pt x="0" y="41648"/>
                  </a:lnTo>
                  <a:cubicBezTo>
                    <a:pt x="0" y="48536"/>
                    <a:pt x="5604" y="54141"/>
                    <a:pt x="12493" y="54141"/>
                  </a:cubicBezTo>
                  <a:lnTo>
                    <a:pt x="41649" y="54141"/>
                  </a:lnTo>
                  <a:cubicBezTo>
                    <a:pt x="48538" y="54141"/>
                    <a:pt x="54142" y="48536"/>
                    <a:pt x="54142" y="41648"/>
                  </a:cubicBezTo>
                  <a:lnTo>
                    <a:pt x="54142" y="12493"/>
                  </a:lnTo>
                  <a:cubicBezTo>
                    <a:pt x="54142" y="5605"/>
                    <a:pt x="48538" y="0"/>
                    <a:pt x="41649" y="0"/>
                  </a:cubicBezTo>
                  <a:close/>
                  <a:moveTo>
                    <a:pt x="36295" y="36293"/>
                  </a:moveTo>
                  <a:lnTo>
                    <a:pt x="17847" y="36293"/>
                  </a:lnTo>
                  <a:lnTo>
                    <a:pt x="17847" y="17847"/>
                  </a:lnTo>
                  <a:lnTo>
                    <a:pt x="36295" y="17847"/>
                  </a:lnTo>
                  <a:lnTo>
                    <a:pt x="36295" y="3629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35"/>
            <p:cNvSpPr/>
            <p:nvPr/>
          </p:nvSpPr>
          <p:spPr>
            <a:xfrm>
              <a:off x="5351410" y="5327577"/>
              <a:ext cx="559095" cy="609194"/>
            </a:xfrm>
            <a:custGeom>
              <a:avLst/>
              <a:gdLst/>
              <a:ahLst/>
              <a:cxnLst/>
              <a:rect l="l" t="t" r="r" b="b"/>
              <a:pathLst>
                <a:path w="559095" h="609194" extrusionOk="0">
                  <a:moveTo>
                    <a:pt x="555238" y="404453"/>
                  </a:moveTo>
                  <a:lnTo>
                    <a:pt x="514814" y="332798"/>
                  </a:lnTo>
                  <a:lnTo>
                    <a:pt x="514814" y="290703"/>
                  </a:lnTo>
                  <a:cubicBezTo>
                    <a:pt x="514814" y="290369"/>
                    <a:pt x="514804" y="290037"/>
                    <a:pt x="514785" y="289711"/>
                  </a:cubicBezTo>
                  <a:cubicBezTo>
                    <a:pt x="512709" y="255534"/>
                    <a:pt x="501764" y="222314"/>
                    <a:pt x="483133" y="193641"/>
                  </a:cubicBezTo>
                  <a:cubicBezTo>
                    <a:pt x="466058" y="167366"/>
                    <a:pt x="442699" y="145189"/>
                    <a:pt x="415579" y="129507"/>
                  </a:cubicBezTo>
                  <a:cubicBezTo>
                    <a:pt x="413089" y="128069"/>
                    <a:pt x="410255" y="127307"/>
                    <a:pt x="407381" y="127307"/>
                  </a:cubicBezTo>
                  <a:cubicBezTo>
                    <a:pt x="403004" y="127307"/>
                    <a:pt x="398889" y="129011"/>
                    <a:pt x="395796" y="132106"/>
                  </a:cubicBezTo>
                  <a:lnTo>
                    <a:pt x="391547" y="136355"/>
                  </a:lnTo>
                  <a:cubicBezTo>
                    <a:pt x="388175" y="134909"/>
                    <a:pt x="384757" y="133556"/>
                    <a:pt x="381297" y="132317"/>
                  </a:cubicBezTo>
                  <a:cubicBezTo>
                    <a:pt x="372304" y="109182"/>
                    <a:pt x="350260" y="93948"/>
                    <a:pt x="325063" y="93948"/>
                  </a:cubicBezTo>
                  <a:cubicBezTo>
                    <a:pt x="308842" y="93948"/>
                    <a:pt x="293586" y="100354"/>
                    <a:pt x="282297" y="111720"/>
                  </a:cubicBezTo>
                  <a:cubicBezTo>
                    <a:pt x="276374" y="109820"/>
                    <a:pt x="270220" y="108861"/>
                    <a:pt x="263923" y="108861"/>
                  </a:cubicBezTo>
                  <a:cubicBezTo>
                    <a:pt x="262665" y="108861"/>
                    <a:pt x="261415" y="108908"/>
                    <a:pt x="260172" y="108984"/>
                  </a:cubicBezTo>
                  <a:lnTo>
                    <a:pt x="260172" y="95401"/>
                  </a:lnTo>
                  <a:cubicBezTo>
                    <a:pt x="260172" y="87199"/>
                    <a:pt x="253500" y="80528"/>
                    <a:pt x="245299" y="80528"/>
                  </a:cubicBezTo>
                  <a:lnTo>
                    <a:pt x="160259" y="80528"/>
                  </a:lnTo>
                  <a:lnTo>
                    <a:pt x="160259" y="62583"/>
                  </a:lnTo>
                  <a:cubicBezTo>
                    <a:pt x="173214" y="58472"/>
                    <a:pt x="182628" y="46336"/>
                    <a:pt x="182628" y="32039"/>
                  </a:cubicBezTo>
                  <a:cubicBezTo>
                    <a:pt x="182627" y="14372"/>
                    <a:pt x="168255" y="0"/>
                    <a:pt x="150590" y="0"/>
                  </a:cubicBezTo>
                  <a:cubicBezTo>
                    <a:pt x="132924" y="0"/>
                    <a:pt x="118552" y="14372"/>
                    <a:pt x="118552" y="32039"/>
                  </a:cubicBezTo>
                  <a:cubicBezTo>
                    <a:pt x="118552" y="46878"/>
                    <a:pt x="128694" y="59389"/>
                    <a:pt x="142411" y="63015"/>
                  </a:cubicBezTo>
                  <a:lnTo>
                    <a:pt x="142411" y="83502"/>
                  </a:lnTo>
                  <a:cubicBezTo>
                    <a:pt x="142411" y="91704"/>
                    <a:pt x="149082" y="98375"/>
                    <a:pt x="157284" y="98375"/>
                  </a:cubicBezTo>
                  <a:lnTo>
                    <a:pt x="242323" y="98375"/>
                  </a:lnTo>
                  <a:lnTo>
                    <a:pt x="242323" y="112833"/>
                  </a:lnTo>
                  <a:cubicBezTo>
                    <a:pt x="231624" y="116915"/>
                    <a:pt x="222296" y="123973"/>
                    <a:pt x="215457" y="133197"/>
                  </a:cubicBezTo>
                  <a:lnTo>
                    <a:pt x="111779" y="133197"/>
                  </a:lnTo>
                  <a:lnTo>
                    <a:pt x="111779" y="127544"/>
                  </a:lnTo>
                  <a:cubicBezTo>
                    <a:pt x="111779" y="120655"/>
                    <a:pt x="106174" y="115051"/>
                    <a:pt x="99285" y="115051"/>
                  </a:cubicBezTo>
                  <a:lnTo>
                    <a:pt x="70131" y="115051"/>
                  </a:lnTo>
                  <a:cubicBezTo>
                    <a:pt x="63242" y="115051"/>
                    <a:pt x="57638" y="120655"/>
                    <a:pt x="57638" y="127544"/>
                  </a:cubicBezTo>
                  <a:lnTo>
                    <a:pt x="57638" y="156697"/>
                  </a:lnTo>
                  <a:cubicBezTo>
                    <a:pt x="57638" y="163586"/>
                    <a:pt x="63242" y="169190"/>
                    <a:pt x="70131" y="169190"/>
                  </a:cubicBezTo>
                  <a:lnTo>
                    <a:pt x="99285" y="169190"/>
                  </a:lnTo>
                  <a:cubicBezTo>
                    <a:pt x="106174" y="169190"/>
                    <a:pt x="111779" y="163586"/>
                    <a:pt x="111779" y="156697"/>
                  </a:cubicBezTo>
                  <a:lnTo>
                    <a:pt x="111779" y="151044"/>
                  </a:lnTo>
                  <a:lnTo>
                    <a:pt x="166053" y="151044"/>
                  </a:lnTo>
                  <a:cubicBezTo>
                    <a:pt x="151022" y="160585"/>
                    <a:pt x="140480" y="176577"/>
                    <a:pt x="138350" y="195099"/>
                  </a:cubicBezTo>
                  <a:lnTo>
                    <a:pt x="102897" y="195099"/>
                  </a:lnTo>
                  <a:cubicBezTo>
                    <a:pt x="97967" y="195099"/>
                    <a:pt x="93973" y="199094"/>
                    <a:pt x="93973" y="204023"/>
                  </a:cubicBezTo>
                  <a:cubicBezTo>
                    <a:pt x="93973" y="208951"/>
                    <a:pt x="97967" y="212946"/>
                    <a:pt x="102897" y="212946"/>
                  </a:cubicBezTo>
                  <a:lnTo>
                    <a:pt x="138942" y="212946"/>
                  </a:lnTo>
                  <a:cubicBezTo>
                    <a:pt x="139868" y="218023"/>
                    <a:pt x="141424" y="222954"/>
                    <a:pt x="143615" y="227625"/>
                  </a:cubicBezTo>
                  <a:cubicBezTo>
                    <a:pt x="133448" y="234930"/>
                    <a:pt x="125938" y="245113"/>
                    <a:pt x="121906" y="256743"/>
                  </a:cubicBezTo>
                  <a:lnTo>
                    <a:pt x="93657" y="256743"/>
                  </a:lnTo>
                  <a:lnTo>
                    <a:pt x="93657" y="251089"/>
                  </a:lnTo>
                  <a:cubicBezTo>
                    <a:pt x="93657" y="244200"/>
                    <a:pt x="88053" y="238595"/>
                    <a:pt x="81164" y="238595"/>
                  </a:cubicBezTo>
                  <a:lnTo>
                    <a:pt x="52010" y="238595"/>
                  </a:lnTo>
                  <a:cubicBezTo>
                    <a:pt x="45121" y="238595"/>
                    <a:pt x="39517" y="244200"/>
                    <a:pt x="39517" y="251089"/>
                  </a:cubicBezTo>
                  <a:lnTo>
                    <a:pt x="39517" y="280244"/>
                  </a:lnTo>
                  <a:cubicBezTo>
                    <a:pt x="39517" y="287133"/>
                    <a:pt x="45121" y="292737"/>
                    <a:pt x="52010" y="292737"/>
                  </a:cubicBezTo>
                  <a:lnTo>
                    <a:pt x="81163" y="292737"/>
                  </a:lnTo>
                  <a:cubicBezTo>
                    <a:pt x="88052" y="292737"/>
                    <a:pt x="93656" y="287133"/>
                    <a:pt x="93656" y="280244"/>
                  </a:cubicBezTo>
                  <a:lnTo>
                    <a:pt x="93656" y="274590"/>
                  </a:lnTo>
                  <a:lnTo>
                    <a:pt x="118613" y="274590"/>
                  </a:lnTo>
                  <a:cubicBezTo>
                    <a:pt x="118590" y="275260"/>
                    <a:pt x="118552" y="275925"/>
                    <a:pt x="118552" y="276599"/>
                  </a:cubicBezTo>
                  <a:cubicBezTo>
                    <a:pt x="118552" y="294613"/>
                    <a:pt x="126585" y="311524"/>
                    <a:pt x="140270" y="322941"/>
                  </a:cubicBezTo>
                  <a:cubicBezTo>
                    <a:pt x="140652" y="323760"/>
                    <a:pt x="141153" y="324507"/>
                    <a:pt x="141753" y="325167"/>
                  </a:cubicBezTo>
                  <a:cubicBezTo>
                    <a:pt x="142195" y="328644"/>
                    <a:pt x="142731" y="332099"/>
                    <a:pt x="143372" y="335526"/>
                  </a:cubicBezTo>
                  <a:lnTo>
                    <a:pt x="62800" y="335526"/>
                  </a:lnTo>
                  <a:cubicBezTo>
                    <a:pt x="58926" y="322192"/>
                    <a:pt x="46606" y="312413"/>
                    <a:pt x="32037" y="312413"/>
                  </a:cubicBezTo>
                  <a:cubicBezTo>
                    <a:pt x="14372" y="312413"/>
                    <a:pt x="0" y="326784"/>
                    <a:pt x="0" y="344450"/>
                  </a:cubicBezTo>
                  <a:cubicBezTo>
                    <a:pt x="0" y="362116"/>
                    <a:pt x="14372" y="376488"/>
                    <a:pt x="32037" y="376488"/>
                  </a:cubicBezTo>
                  <a:cubicBezTo>
                    <a:pt x="46607" y="376488"/>
                    <a:pt x="58928" y="366710"/>
                    <a:pt x="62800" y="353374"/>
                  </a:cubicBezTo>
                  <a:lnTo>
                    <a:pt x="147672" y="353374"/>
                  </a:lnTo>
                  <a:cubicBezTo>
                    <a:pt x="148369" y="355725"/>
                    <a:pt x="149129" y="358057"/>
                    <a:pt x="149922" y="360377"/>
                  </a:cubicBezTo>
                  <a:cubicBezTo>
                    <a:pt x="141487" y="371231"/>
                    <a:pt x="136447" y="384847"/>
                    <a:pt x="136447" y="399626"/>
                  </a:cubicBezTo>
                  <a:cubicBezTo>
                    <a:pt x="136447" y="434848"/>
                    <a:pt x="165007" y="463519"/>
                    <a:pt x="200184" y="463715"/>
                  </a:cubicBezTo>
                  <a:cubicBezTo>
                    <a:pt x="202727" y="465547"/>
                    <a:pt x="205297" y="467339"/>
                    <a:pt x="207926" y="469045"/>
                  </a:cubicBezTo>
                  <a:cubicBezTo>
                    <a:pt x="219255" y="476396"/>
                    <a:pt x="231295" y="482536"/>
                    <a:pt x="243815" y="487415"/>
                  </a:cubicBezTo>
                  <a:lnTo>
                    <a:pt x="243815" y="594321"/>
                  </a:lnTo>
                  <a:cubicBezTo>
                    <a:pt x="243815" y="602523"/>
                    <a:pt x="250487" y="609194"/>
                    <a:pt x="258688" y="609194"/>
                  </a:cubicBezTo>
                  <a:lnTo>
                    <a:pt x="327774" y="609194"/>
                  </a:lnTo>
                  <a:cubicBezTo>
                    <a:pt x="332704" y="609194"/>
                    <a:pt x="336698" y="605199"/>
                    <a:pt x="336698" y="600271"/>
                  </a:cubicBezTo>
                  <a:cubicBezTo>
                    <a:pt x="336698" y="595342"/>
                    <a:pt x="332704" y="591347"/>
                    <a:pt x="327774" y="591347"/>
                  </a:cubicBezTo>
                  <a:lnTo>
                    <a:pt x="261661" y="591347"/>
                  </a:lnTo>
                  <a:lnTo>
                    <a:pt x="261661" y="493418"/>
                  </a:lnTo>
                  <a:cubicBezTo>
                    <a:pt x="272870" y="496603"/>
                    <a:pt x="284365" y="498810"/>
                    <a:pt x="296006" y="499986"/>
                  </a:cubicBezTo>
                  <a:lnTo>
                    <a:pt x="296006" y="518923"/>
                  </a:lnTo>
                  <a:cubicBezTo>
                    <a:pt x="296006" y="543579"/>
                    <a:pt x="316064" y="563637"/>
                    <a:pt x="340720" y="563637"/>
                  </a:cubicBezTo>
                  <a:lnTo>
                    <a:pt x="409340" y="563637"/>
                  </a:lnTo>
                  <a:lnTo>
                    <a:pt x="409340" y="591346"/>
                  </a:lnTo>
                  <a:lnTo>
                    <a:pt x="389644" y="591346"/>
                  </a:lnTo>
                  <a:cubicBezTo>
                    <a:pt x="384715" y="591346"/>
                    <a:pt x="380721" y="595341"/>
                    <a:pt x="380721" y="600269"/>
                  </a:cubicBezTo>
                  <a:cubicBezTo>
                    <a:pt x="380721" y="605198"/>
                    <a:pt x="384715" y="609193"/>
                    <a:pt x="389644" y="609193"/>
                  </a:cubicBezTo>
                  <a:lnTo>
                    <a:pt x="412314" y="609193"/>
                  </a:lnTo>
                  <a:cubicBezTo>
                    <a:pt x="420516" y="609193"/>
                    <a:pt x="427187" y="602522"/>
                    <a:pt x="427187" y="594320"/>
                  </a:cubicBezTo>
                  <a:lnTo>
                    <a:pt x="427187" y="563636"/>
                  </a:lnTo>
                  <a:lnTo>
                    <a:pt x="470455" y="563636"/>
                  </a:lnTo>
                  <a:cubicBezTo>
                    <a:pt x="494915" y="563636"/>
                    <a:pt x="514813" y="543577"/>
                    <a:pt x="514813" y="518922"/>
                  </a:cubicBezTo>
                  <a:lnTo>
                    <a:pt x="514813" y="438614"/>
                  </a:lnTo>
                  <a:lnTo>
                    <a:pt x="535287" y="438614"/>
                  </a:lnTo>
                  <a:cubicBezTo>
                    <a:pt x="544818" y="438614"/>
                    <a:pt x="552531" y="434770"/>
                    <a:pt x="556445" y="428065"/>
                  </a:cubicBezTo>
                  <a:cubicBezTo>
                    <a:pt x="560361" y="421361"/>
                    <a:pt x="559921" y="412754"/>
                    <a:pt x="555238" y="404453"/>
                  </a:cubicBezTo>
                  <a:close/>
                  <a:moveTo>
                    <a:pt x="150590" y="46230"/>
                  </a:moveTo>
                  <a:cubicBezTo>
                    <a:pt x="142765" y="46230"/>
                    <a:pt x="136400" y="39863"/>
                    <a:pt x="136400" y="32039"/>
                  </a:cubicBezTo>
                  <a:cubicBezTo>
                    <a:pt x="136400" y="24213"/>
                    <a:pt x="142765" y="17847"/>
                    <a:pt x="150590" y="17847"/>
                  </a:cubicBezTo>
                  <a:cubicBezTo>
                    <a:pt x="158414" y="17847"/>
                    <a:pt x="164780" y="24213"/>
                    <a:pt x="164780" y="32039"/>
                  </a:cubicBezTo>
                  <a:cubicBezTo>
                    <a:pt x="164780" y="39864"/>
                    <a:pt x="158414" y="46230"/>
                    <a:pt x="150590" y="46230"/>
                  </a:cubicBezTo>
                  <a:close/>
                  <a:moveTo>
                    <a:pt x="93931" y="151343"/>
                  </a:moveTo>
                  <a:lnTo>
                    <a:pt x="75485" y="151343"/>
                  </a:lnTo>
                  <a:lnTo>
                    <a:pt x="75485" y="132898"/>
                  </a:lnTo>
                  <a:lnTo>
                    <a:pt x="93931" y="132898"/>
                  </a:lnTo>
                  <a:lnTo>
                    <a:pt x="93931" y="151343"/>
                  </a:lnTo>
                  <a:close/>
                  <a:moveTo>
                    <a:pt x="75809" y="274890"/>
                  </a:moveTo>
                  <a:lnTo>
                    <a:pt x="57364" y="274890"/>
                  </a:lnTo>
                  <a:lnTo>
                    <a:pt x="57364" y="256443"/>
                  </a:lnTo>
                  <a:lnTo>
                    <a:pt x="75809" y="256443"/>
                  </a:lnTo>
                  <a:lnTo>
                    <a:pt x="75809" y="274890"/>
                  </a:lnTo>
                  <a:close/>
                  <a:moveTo>
                    <a:pt x="32036" y="358640"/>
                  </a:moveTo>
                  <a:cubicBezTo>
                    <a:pt x="24212" y="358640"/>
                    <a:pt x="17846" y="352274"/>
                    <a:pt x="17846" y="344449"/>
                  </a:cubicBezTo>
                  <a:cubicBezTo>
                    <a:pt x="17846" y="336624"/>
                    <a:pt x="24212" y="330259"/>
                    <a:pt x="32036" y="330259"/>
                  </a:cubicBezTo>
                  <a:cubicBezTo>
                    <a:pt x="39860" y="330259"/>
                    <a:pt x="46227" y="336624"/>
                    <a:pt x="46227" y="344449"/>
                  </a:cubicBezTo>
                  <a:cubicBezTo>
                    <a:pt x="46227" y="352274"/>
                    <a:pt x="39860" y="358640"/>
                    <a:pt x="32036" y="358640"/>
                  </a:cubicBezTo>
                  <a:close/>
                  <a:moveTo>
                    <a:pt x="200546" y="445876"/>
                  </a:moveTo>
                  <a:cubicBezTo>
                    <a:pt x="175043" y="445876"/>
                    <a:pt x="154294" y="425127"/>
                    <a:pt x="154294" y="399625"/>
                  </a:cubicBezTo>
                  <a:cubicBezTo>
                    <a:pt x="154294" y="374121"/>
                    <a:pt x="175042" y="353372"/>
                    <a:pt x="200546" y="353372"/>
                  </a:cubicBezTo>
                  <a:cubicBezTo>
                    <a:pt x="226049" y="353372"/>
                    <a:pt x="246796" y="374122"/>
                    <a:pt x="246796" y="399625"/>
                  </a:cubicBezTo>
                  <a:cubicBezTo>
                    <a:pt x="246796" y="425127"/>
                    <a:pt x="226047" y="445876"/>
                    <a:pt x="200546" y="445876"/>
                  </a:cubicBezTo>
                  <a:close/>
                  <a:moveTo>
                    <a:pt x="365513" y="545791"/>
                  </a:moveTo>
                  <a:lnTo>
                    <a:pt x="340722" y="545791"/>
                  </a:lnTo>
                  <a:cubicBezTo>
                    <a:pt x="325908" y="545788"/>
                    <a:pt x="313855" y="533736"/>
                    <a:pt x="313855" y="518922"/>
                  </a:cubicBezTo>
                  <a:lnTo>
                    <a:pt x="313855" y="491744"/>
                  </a:lnTo>
                  <a:cubicBezTo>
                    <a:pt x="313855" y="487015"/>
                    <a:pt x="310167" y="483109"/>
                    <a:pt x="305448" y="482835"/>
                  </a:cubicBezTo>
                  <a:cubicBezTo>
                    <a:pt x="277208" y="481198"/>
                    <a:pt x="249691" y="472890"/>
                    <a:pt x="225300" y="458747"/>
                  </a:cubicBezTo>
                  <a:cubicBezTo>
                    <a:pt x="248389" y="449044"/>
                    <a:pt x="264644" y="426200"/>
                    <a:pt x="264644" y="399626"/>
                  </a:cubicBezTo>
                  <a:cubicBezTo>
                    <a:pt x="264644" y="397546"/>
                    <a:pt x="264536" y="395491"/>
                    <a:pt x="264342" y="393461"/>
                  </a:cubicBezTo>
                  <a:cubicBezTo>
                    <a:pt x="280958" y="395470"/>
                    <a:pt x="296537" y="400884"/>
                    <a:pt x="310368" y="408977"/>
                  </a:cubicBezTo>
                  <a:cubicBezTo>
                    <a:pt x="307494" y="414172"/>
                    <a:pt x="305852" y="420140"/>
                    <a:pt x="305852" y="426486"/>
                  </a:cubicBezTo>
                  <a:cubicBezTo>
                    <a:pt x="305852" y="446497"/>
                    <a:pt x="322132" y="462776"/>
                    <a:pt x="342142" y="462776"/>
                  </a:cubicBezTo>
                  <a:cubicBezTo>
                    <a:pt x="347634" y="462776"/>
                    <a:pt x="352843" y="461543"/>
                    <a:pt x="357514" y="459349"/>
                  </a:cubicBezTo>
                  <a:cubicBezTo>
                    <a:pt x="365560" y="475474"/>
                    <a:pt x="370103" y="493639"/>
                    <a:pt x="370103" y="512851"/>
                  </a:cubicBezTo>
                  <a:cubicBezTo>
                    <a:pt x="370103" y="524068"/>
                    <a:pt x="368547" y="535117"/>
                    <a:pt x="365513" y="545791"/>
                  </a:cubicBezTo>
                  <a:close/>
                  <a:moveTo>
                    <a:pt x="323698" y="426484"/>
                  </a:moveTo>
                  <a:cubicBezTo>
                    <a:pt x="323698" y="416314"/>
                    <a:pt x="331971" y="408042"/>
                    <a:pt x="342140" y="408042"/>
                  </a:cubicBezTo>
                  <a:cubicBezTo>
                    <a:pt x="352310" y="408042"/>
                    <a:pt x="360583" y="416314"/>
                    <a:pt x="360583" y="426484"/>
                  </a:cubicBezTo>
                  <a:cubicBezTo>
                    <a:pt x="360583" y="436653"/>
                    <a:pt x="352310" y="444926"/>
                    <a:pt x="342140" y="444926"/>
                  </a:cubicBezTo>
                  <a:cubicBezTo>
                    <a:pt x="331971" y="444926"/>
                    <a:pt x="323698" y="436653"/>
                    <a:pt x="323698" y="426484"/>
                  </a:cubicBezTo>
                  <a:close/>
                  <a:moveTo>
                    <a:pt x="496967" y="518922"/>
                  </a:moveTo>
                  <a:cubicBezTo>
                    <a:pt x="496967" y="533736"/>
                    <a:pt x="485075" y="545788"/>
                    <a:pt x="470456" y="545788"/>
                  </a:cubicBezTo>
                  <a:lnTo>
                    <a:pt x="445061" y="545788"/>
                  </a:lnTo>
                  <a:lnTo>
                    <a:pt x="445061" y="471697"/>
                  </a:lnTo>
                  <a:cubicBezTo>
                    <a:pt x="445061" y="470085"/>
                    <a:pt x="446423" y="468723"/>
                    <a:pt x="448035" y="468723"/>
                  </a:cubicBezTo>
                  <a:lnTo>
                    <a:pt x="496967" y="468723"/>
                  </a:lnTo>
                  <a:lnTo>
                    <a:pt x="496967" y="518922"/>
                  </a:lnTo>
                  <a:close/>
                  <a:moveTo>
                    <a:pt x="541035" y="419064"/>
                  </a:moveTo>
                  <a:cubicBezTo>
                    <a:pt x="540556" y="419884"/>
                    <a:pt x="538553" y="420767"/>
                    <a:pt x="535288" y="420767"/>
                  </a:cubicBezTo>
                  <a:lnTo>
                    <a:pt x="505891" y="420767"/>
                  </a:lnTo>
                  <a:cubicBezTo>
                    <a:pt x="500961" y="420767"/>
                    <a:pt x="496967" y="424762"/>
                    <a:pt x="496967" y="429690"/>
                  </a:cubicBezTo>
                  <a:lnTo>
                    <a:pt x="496967" y="450877"/>
                  </a:lnTo>
                  <a:lnTo>
                    <a:pt x="448035" y="450877"/>
                  </a:lnTo>
                  <a:cubicBezTo>
                    <a:pt x="436555" y="450877"/>
                    <a:pt x="427213" y="460218"/>
                    <a:pt x="427213" y="471699"/>
                  </a:cubicBezTo>
                  <a:lnTo>
                    <a:pt x="427213" y="545789"/>
                  </a:lnTo>
                  <a:lnTo>
                    <a:pt x="383945" y="545789"/>
                  </a:lnTo>
                  <a:cubicBezTo>
                    <a:pt x="386584" y="535054"/>
                    <a:pt x="387949" y="524025"/>
                    <a:pt x="387949" y="512850"/>
                  </a:cubicBezTo>
                  <a:cubicBezTo>
                    <a:pt x="387949" y="489295"/>
                    <a:pt x="382012" y="467106"/>
                    <a:pt x="371570" y="447681"/>
                  </a:cubicBezTo>
                  <a:cubicBezTo>
                    <a:pt x="375879" y="441713"/>
                    <a:pt x="378430" y="434393"/>
                    <a:pt x="378430" y="426485"/>
                  </a:cubicBezTo>
                  <a:cubicBezTo>
                    <a:pt x="378430" y="406475"/>
                    <a:pt x="362150" y="390195"/>
                    <a:pt x="342140" y="390195"/>
                  </a:cubicBezTo>
                  <a:cubicBezTo>
                    <a:pt x="335087" y="390195"/>
                    <a:pt x="328503" y="392225"/>
                    <a:pt x="322927" y="395721"/>
                  </a:cubicBezTo>
                  <a:cubicBezTo>
                    <a:pt x="304354" y="384086"/>
                    <a:pt x="282832" y="376751"/>
                    <a:pt x="259758" y="375102"/>
                  </a:cubicBezTo>
                  <a:cubicBezTo>
                    <a:pt x="252008" y="356460"/>
                    <a:pt x="235707" y="342245"/>
                    <a:pt x="215775" y="337369"/>
                  </a:cubicBezTo>
                  <a:lnTo>
                    <a:pt x="237709" y="315435"/>
                  </a:lnTo>
                  <a:cubicBezTo>
                    <a:pt x="241194" y="311950"/>
                    <a:pt x="241194" y="306299"/>
                    <a:pt x="237709" y="302815"/>
                  </a:cubicBezTo>
                  <a:cubicBezTo>
                    <a:pt x="234223" y="299330"/>
                    <a:pt x="228574" y="299330"/>
                    <a:pt x="225088" y="302815"/>
                  </a:cubicBezTo>
                  <a:lnTo>
                    <a:pt x="191760" y="336145"/>
                  </a:lnTo>
                  <a:cubicBezTo>
                    <a:pt x="181689" y="337532"/>
                    <a:pt x="172360" y="341258"/>
                    <a:pt x="164341" y="346769"/>
                  </a:cubicBezTo>
                  <a:cubicBezTo>
                    <a:pt x="162593" y="340651"/>
                    <a:pt x="161209" y="334423"/>
                    <a:pt x="160194" y="328100"/>
                  </a:cubicBezTo>
                  <a:lnTo>
                    <a:pt x="176686" y="328100"/>
                  </a:lnTo>
                  <a:cubicBezTo>
                    <a:pt x="181616" y="328100"/>
                    <a:pt x="185610" y="324105"/>
                    <a:pt x="185610" y="319177"/>
                  </a:cubicBezTo>
                  <a:cubicBezTo>
                    <a:pt x="185610" y="314248"/>
                    <a:pt x="181616" y="310253"/>
                    <a:pt x="176686" y="310253"/>
                  </a:cubicBezTo>
                  <a:lnTo>
                    <a:pt x="152928" y="310253"/>
                  </a:lnTo>
                  <a:cubicBezTo>
                    <a:pt x="142533" y="302216"/>
                    <a:pt x="136400" y="289822"/>
                    <a:pt x="136400" y="276601"/>
                  </a:cubicBezTo>
                  <a:cubicBezTo>
                    <a:pt x="136400" y="261201"/>
                    <a:pt x="144598" y="247241"/>
                    <a:pt x="157902" y="239667"/>
                  </a:cubicBezTo>
                  <a:lnTo>
                    <a:pt x="179692" y="239667"/>
                  </a:lnTo>
                  <a:lnTo>
                    <a:pt x="179692" y="271381"/>
                  </a:lnTo>
                  <a:cubicBezTo>
                    <a:pt x="179692" y="276309"/>
                    <a:pt x="183686" y="280305"/>
                    <a:pt x="188615" y="280305"/>
                  </a:cubicBezTo>
                  <a:cubicBezTo>
                    <a:pt x="193545" y="280305"/>
                    <a:pt x="197539" y="276309"/>
                    <a:pt x="197539" y="271381"/>
                  </a:cubicBezTo>
                  <a:lnTo>
                    <a:pt x="197539" y="239667"/>
                  </a:lnTo>
                  <a:lnTo>
                    <a:pt x="221423" y="239667"/>
                  </a:lnTo>
                  <a:cubicBezTo>
                    <a:pt x="226352" y="239667"/>
                    <a:pt x="230346" y="235672"/>
                    <a:pt x="230346" y="230744"/>
                  </a:cubicBezTo>
                  <a:cubicBezTo>
                    <a:pt x="230346" y="225815"/>
                    <a:pt x="226352" y="221820"/>
                    <a:pt x="221423" y="221820"/>
                  </a:cubicBezTo>
                  <a:lnTo>
                    <a:pt x="160688" y="221820"/>
                  </a:lnTo>
                  <a:cubicBezTo>
                    <a:pt x="157487" y="215750"/>
                    <a:pt x="155786" y="209001"/>
                    <a:pt x="155786" y="202040"/>
                  </a:cubicBezTo>
                  <a:cubicBezTo>
                    <a:pt x="155786" y="178594"/>
                    <a:pt x="174861" y="159517"/>
                    <a:pt x="198308" y="159517"/>
                  </a:cubicBezTo>
                  <a:cubicBezTo>
                    <a:pt x="200915" y="159517"/>
                    <a:pt x="203504" y="159764"/>
                    <a:pt x="206056" y="160238"/>
                  </a:cubicBezTo>
                  <a:lnTo>
                    <a:pt x="206056" y="190857"/>
                  </a:lnTo>
                  <a:cubicBezTo>
                    <a:pt x="206056" y="195785"/>
                    <a:pt x="210050" y="199781"/>
                    <a:pt x="214980" y="199781"/>
                  </a:cubicBezTo>
                  <a:cubicBezTo>
                    <a:pt x="219909" y="199781"/>
                    <a:pt x="223903" y="195785"/>
                    <a:pt x="223903" y="190857"/>
                  </a:cubicBezTo>
                  <a:lnTo>
                    <a:pt x="223903" y="181887"/>
                  </a:lnTo>
                  <a:lnTo>
                    <a:pt x="272124" y="181887"/>
                  </a:lnTo>
                  <a:cubicBezTo>
                    <a:pt x="277053" y="181887"/>
                    <a:pt x="281047" y="177891"/>
                    <a:pt x="281047" y="172963"/>
                  </a:cubicBezTo>
                  <a:cubicBezTo>
                    <a:pt x="281047" y="168035"/>
                    <a:pt x="277053" y="164039"/>
                    <a:pt x="272124" y="164039"/>
                  </a:cubicBezTo>
                  <a:lnTo>
                    <a:pt x="223903" y="164039"/>
                  </a:lnTo>
                  <a:lnTo>
                    <a:pt x="223903" y="154865"/>
                  </a:lnTo>
                  <a:cubicBezTo>
                    <a:pt x="229955" y="137972"/>
                    <a:pt x="245869" y="126711"/>
                    <a:pt x="263922" y="126711"/>
                  </a:cubicBezTo>
                  <a:cubicBezTo>
                    <a:pt x="269926" y="126711"/>
                    <a:pt x="275747" y="127950"/>
                    <a:pt x="281221" y="130392"/>
                  </a:cubicBezTo>
                  <a:cubicBezTo>
                    <a:pt x="284933" y="132047"/>
                    <a:pt x="289292" y="130987"/>
                    <a:pt x="291828" y="127813"/>
                  </a:cubicBezTo>
                  <a:cubicBezTo>
                    <a:pt x="298058" y="120015"/>
                    <a:pt x="306630" y="114778"/>
                    <a:pt x="316139" y="112749"/>
                  </a:cubicBezTo>
                  <a:lnTo>
                    <a:pt x="316139" y="148606"/>
                  </a:lnTo>
                  <a:cubicBezTo>
                    <a:pt x="316139" y="153534"/>
                    <a:pt x="320133" y="157530"/>
                    <a:pt x="325063" y="157530"/>
                  </a:cubicBezTo>
                  <a:cubicBezTo>
                    <a:pt x="329992" y="157530"/>
                    <a:pt x="333986" y="153534"/>
                    <a:pt x="333986" y="148606"/>
                  </a:cubicBezTo>
                  <a:lnTo>
                    <a:pt x="333986" y="112726"/>
                  </a:lnTo>
                  <a:cubicBezTo>
                    <a:pt x="348928" y="115876"/>
                    <a:pt x="361160" y="126828"/>
                    <a:pt x="365751" y="141938"/>
                  </a:cubicBezTo>
                  <a:cubicBezTo>
                    <a:pt x="366595" y="144715"/>
                    <a:pt x="368737" y="146908"/>
                    <a:pt x="371491" y="147817"/>
                  </a:cubicBezTo>
                  <a:cubicBezTo>
                    <a:pt x="373620" y="148521"/>
                    <a:pt x="375732" y="149280"/>
                    <a:pt x="377828" y="150072"/>
                  </a:cubicBezTo>
                  <a:lnTo>
                    <a:pt x="319129" y="208770"/>
                  </a:lnTo>
                  <a:lnTo>
                    <a:pt x="269140" y="208770"/>
                  </a:lnTo>
                  <a:cubicBezTo>
                    <a:pt x="264210" y="208770"/>
                    <a:pt x="260216" y="212765"/>
                    <a:pt x="260216" y="217694"/>
                  </a:cubicBezTo>
                  <a:cubicBezTo>
                    <a:pt x="260216" y="222622"/>
                    <a:pt x="264210" y="226617"/>
                    <a:pt x="269140" y="226617"/>
                  </a:cubicBezTo>
                  <a:lnTo>
                    <a:pt x="301282" y="226617"/>
                  </a:lnTo>
                  <a:lnTo>
                    <a:pt x="265542" y="262359"/>
                  </a:lnTo>
                  <a:cubicBezTo>
                    <a:pt x="262057" y="265844"/>
                    <a:pt x="262057" y="271494"/>
                    <a:pt x="265542" y="274978"/>
                  </a:cubicBezTo>
                  <a:cubicBezTo>
                    <a:pt x="269028" y="278463"/>
                    <a:pt x="274677" y="278463"/>
                    <a:pt x="278162" y="274978"/>
                  </a:cubicBezTo>
                  <a:lnTo>
                    <a:pt x="407617" y="145523"/>
                  </a:lnTo>
                  <a:cubicBezTo>
                    <a:pt x="431900" y="159770"/>
                    <a:pt x="452822" y="179751"/>
                    <a:pt x="468167" y="203365"/>
                  </a:cubicBezTo>
                  <a:cubicBezTo>
                    <a:pt x="485121" y="229455"/>
                    <a:pt x="495080" y="259686"/>
                    <a:pt x="496967" y="290702"/>
                  </a:cubicBezTo>
                  <a:lnTo>
                    <a:pt x="496967" y="335141"/>
                  </a:lnTo>
                  <a:cubicBezTo>
                    <a:pt x="496967" y="336677"/>
                    <a:pt x="497363" y="338187"/>
                    <a:pt x="498119" y="339525"/>
                  </a:cubicBezTo>
                  <a:lnTo>
                    <a:pt x="539693" y="413222"/>
                  </a:lnTo>
                  <a:cubicBezTo>
                    <a:pt x="541298" y="416067"/>
                    <a:pt x="541514" y="418244"/>
                    <a:pt x="541035" y="4190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35"/>
            <p:cNvSpPr/>
            <p:nvPr/>
          </p:nvSpPr>
          <p:spPr>
            <a:xfrm>
              <a:off x="5516374" y="5691619"/>
              <a:ext cx="71162" cy="71162"/>
            </a:xfrm>
            <a:custGeom>
              <a:avLst/>
              <a:gdLst/>
              <a:ahLst/>
              <a:cxnLst/>
              <a:rect l="l" t="t" r="r" b="b"/>
              <a:pathLst>
                <a:path w="71162" h="71162" extrusionOk="0">
                  <a:moveTo>
                    <a:pt x="35582" y="0"/>
                  </a:moveTo>
                  <a:cubicBezTo>
                    <a:pt x="15962" y="0"/>
                    <a:pt x="0" y="15962"/>
                    <a:pt x="0" y="35582"/>
                  </a:cubicBezTo>
                  <a:cubicBezTo>
                    <a:pt x="0" y="55201"/>
                    <a:pt x="15962" y="71163"/>
                    <a:pt x="35582" y="71163"/>
                  </a:cubicBezTo>
                  <a:cubicBezTo>
                    <a:pt x="55201" y="71164"/>
                    <a:pt x="71163" y="55201"/>
                    <a:pt x="71163" y="35582"/>
                  </a:cubicBezTo>
                  <a:cubicBezTo>
                    <a:pt x="71163" y="15962"/>
                    <a:pt x="55201" y="0"/>
                    <a:pt x="35582" y="0"/>
                  </a:cubicBezTo>
                  <a:close/>
                  <a:moveTo>
                    <a:pt x="35582" y="53315"/>
                  </a:moveTo>
                  <a:cubicBezTo>
                    <a:pt x="25803" y="53316"/>
                    <a:pt x="17847" y="45360"/>
                    <a:pt x="17847" y="35582"/>
                  </a:cubicBezTo>
                  <a:cubicBezTo>
                    <a:pt x="17847" y="25803"/>
                    <a:pt x="25804" y="17847"/>
                    <a:pt x="35582" y="17847"/>
                  </a:cubicBezTo>
                  <a:cubicBezTo>
                    <a:pt x="45361" y="17847"/>
                    <a:pt x="53315" y="25803"/>
                    <a:pt x="53315" y="35582"/>
                  </a:cubicBezTo>
                  <a:cubicBezTo>
                    <a:pt x="53315" y="45360"/>
                    <a:pt x="45360" y="53315"/>
                    <a:pt x="35582" y="533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35"/>
            <p:cNvSpPr/>
            <p:nvPr/>
          </p:nvSpPr>
          <p:spPr>
            <a:xfrm>
              <a:off x="5319348" y="5499562"/>
              <a:ext cx="84388" cy="64075"/>
            </a:xfrm>
            <a:custGeom>
              <a:avLst/>
              <a:gdLst/>
              <a:ahLst/>
              <a:cxnLst/>
              <a:rect l="l" t="t" r="r" b="b"/>
              <a:pathLst>
                <a:path w="84388" h="64075" extrusionOk="0">
                  <a:moveTo>
                    <a:pt x="75465" y="23115"/>
                  </a:moveTo>
                  <a:lnTo>
                    <a:pt x="62800" y="23115"/>
                  </a:lnTo>
                  <a:cubicBezTo>
                    <a:pt x="58925" y="9779"/>
                    <a:pt x="46606" y="0"/>
                    <a:pt x="32037" y="0"/>
                  </a:cubicBezTo>
                  <a:cubicBezTo>
                    <a:pt x="14372" y="0"/>
                    <a:pt x="0" y="14372"/>
                    <a:pt x="0" y="32039"/>
                  </a:cubicBezTo>
                  <a:cubicBezTo>
                    <a:pt x="0" y="49704"/>
                    <a:pt x="14372" y="64076"/>
                    <a:pt x="32037" y="64076"/>
                  </a:cubicBezTo>
                  <a:cubicBezTo>
                    <a:pt x="46606" y="64075"/>
                    <a:pt x="58925" y="54297"/>
                    <a:pt x="62800" y="40962"/>
                  </a:cubicBezTo>
                  <a:lnTo>
                    <a:pt x="75465" y="40962"/>
                  </a:lnTo>
                  <a:cubicBezTo>
                    <a:pt x="80394" y="40962"/>
                    <a:pt x="84389" y="36967"/>
                    <a:pt x="84389" y="32039"/>
                  </a:cubicBezTo>
                  <a:cubicBezTo>
                    <a:pt x="84389" y="27110"/>
                    <a:pt x="80394" y="23115"/>
                    <a:pt x="75465" y="23115"/>
                  </a:cubicBezTo>
                  <a:close/>
                  <a:moveTo>
                    <a:pt x="32037" y="46227"/>
                  </a:moveTo>
                  <a:cubicBezTo>
                    <a:pt x="24213" y="46227"/>
                    <a:pt x="17847" y="39862"/>
                    <a:pt x="17847" y="32037"/>
                  </a:cubicBezTo>
                  <a:cubicBezTo>
                    <a:pt x="17847" y="24212"/>
                    <a:pt x="24213" y="17846"/>
                    <a:pt x="32037" y="17846"/>
                  </a:cubicBezTo>
                  <a:cubicBezTo>
                    <a:pt x="39862" y="17846"/>
                    <a:pt x="46227" y="24212"/>
                    <a:pt x="46227" y="32037"/>
                  </a:cubicBezTo>
                  <a:cubicBezTo>
                    <a:pt x="46227" y="39862"/>
                    <a:pt x="39862" y="46227"/>
                    <a:pt x="32037" y="462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35"/>
            <p:cNvSpPr/>
            <p:nvPr/>
          </p:nvSpPr>
          <p:spPr>
            <a:xfrm>
              <a:off x="5728650" y="5619015"/>
              <a:ext cx="102114" cy="53637"/>
            </a:xfrm>
            <a:custGeom>
              <a:avLst/>
              <a:gdLst/>
              <a:ahLst/>
              <a:cxnLst/>
              <a:rect l="l" t="t" r="r" b="b"/>
              <a:pathLst>
                <a:path w="102114" h="53637" extrusionOk="0">
                  <a:moveTo>
                    <a:pt x="87242" y="0"/>
                  </a:moveTo>
                  <a:lnTo>
                    <a:pt x="14873" y="0"/>
                  </a:lnTo>
                  <a:cubicBezTo>
                    <a:pt x="6671" y="0"/>
                    <a:pt x="0" y="6671"/>
                    <a:pt x="0" y="14873"/>
                  </a:cubicBezTo>
                  <a:lnTo>
                    <a:pt x="0" y="38765"/>
                  </a:lnTo>
                  <a:cubicBezTo>
                    <a:pt x="0" y="46966"/>
                    <a:pt x="6671" y="53638"/>
                    <a:pt x="14873" y="53638"/>
                  </a:cubicBezTo>
                  <a:lnTo>
                    <a:pt x="87242" y="53638"/>
                  </a:lnTo>
                  <a:cubicBezTo>
                    <a:pt x="95442" y="53638"/>
                    <a:pt x="102115" y="46966"/>
                    <a:pt x="102115" y="38765"/>
                  </a:cubicBezTo>
                  <a:lnTo>
                    <a:pt x="102115" y="14873"/>
                  </a:lnTo>
                  <a:cubicBezTo>
                    <a:pt x="102115" y="6673"/>
                    <a:pt x="95443" y="0"/>
                    <a:pt x="87242" y="0"/>
                  </a:cubicBezTo>
                  <a:close/>
                  <a:moveTo>
                    <a:pt x="84267" y="35791"/>
                  </a:moveTo>
                  <a:lnTo>
                    <a:pt x="17847" y="35791"/>
                  </a:lnTo>
                  <a:lnTo>
                    <a:pt x="17847" y="17849"/>
                  </a:lnTo>
                  <a:lnTo>
                    <a:pt x="84267" y="17849"/>
                  </a:lnTo>
                  <a:lnTo>
                    <a:pt x="84267" y="3579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13" name="Google Shape;1813;p35"/>
          <p:cNvGrpSpPr/>
          <p:nvPr/>
        </p:nvGrpSpPr>
        <p:grpSpPr>
          <a:xfrm>
            <a:off x="2391336" y="4069196"/>
            <a:ext cx="491252" cy="369118"/>
            <a:chOff x="3386038" y="5403304"/>
            <a:chExt cx="609192" cy="457736"/>
          </a:xfrm>
        </p:grpSpPr>
        <p:sp>
          <p:nvSpPr>
            <p:cNvPr id="1814" name="Google Shape;1814;p35"/>
            <p:cNvSpPr/>
            <p:nvPr/>
          </p:nvSpPr>
          <p:spPr>
            <a:xfrm>
              <a:off x="3483436" y="5403304"/>
              <a:ext cx="152607" cy="153164"/>
            </a:xfrm>
            <a:custGeom>
              <a:avLst/>
              <a:gdLst/>
              <a:ahLst/>
              <a:cxnLst/>
              <a:rect l="l" t="t" r="r" b="b"/>
              <a:pathLst>
                <a:path w="152607" h="153164" extrusionOk="0">
                  <a:moveTo>
                    <a:pt x="143684" y="0"/>
                  </a:moveTo>
                  <a:lnTo>
                    <a:pt x="14873" y="0"/>
                  </a:lnTo>
                  <a:cubicBezTo>
                    <a:pt x="6671" y="0"/>
                    <a:pt x="0" y="6671"/>
                    <a:pt x="0" y="14873"/>
                  </a:cubicBezTo>
                  <a:lnTo>
                    <a:pt x="0" y="144242"/>
                  </a:lnTo>
                  <a:cubicBezTo>
                    <a:pt x="0" y="149170"/>
                    <a:pt x="3995" y="153164"/>
                    <a:pt x="8924" y="153164"/>
                  </a:cubicBezTo>
                  <a:cubicBezTo>
                    <a:pt x="13853" y="153164"/>
                    <a:pt x="17847" y="149169"/>
                    <a:pt x="17847" y="144241"/>
                  </a:cubicBezTo>
                  <a:lnTo>
                    <a:pt x="17847" y="17849"/>
                  </a:lnTo>
                  <a:lnTo>
                    <a:pt x="143684" y="17849"/>
                  </a:lnTo>
                  <a:cubicBezTo>
                    <a:pt x="148613" y="17849"/>
                    <a:pt x="152608" y="13853"/>
                    <a:pt x="152608" y="8925"/>
                  </a:cubicBezTo>
                  <a:cubicBezTo>
                    <a:pt x="152608" y="3997"/>
                    <a:pt x="148613" y="0"/>
                    <a:pt x="14368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35"/>
            <p:cNvSpPr/>
            <p:nvPr/>
          </p:nvSpPr>
          <p:spPr>
            <a:xfrm>
              <a:off x="3483436" y="5707875"/>
              <a:ext cx="152607" cy="153165"/>
            </a:xfrm>
            <a:custGeom>
              <a:avLst/>
              <a:gdLst/>
              <a:ahLst/>
              <a:cxnLst/>
              <a:rect l="l" t="t" r="r" b="b"/>
              <a:pathLst>
                <a:path w="152607" h="153165" extrusionOk="0">
                  <a:moveTo>
                    <a:pt x="143684" y="135318"/>
                  </a:moveTo>
                  <a:lnTo>
                    <a:pt x="17847" y="135318"/>
                  </a:lnTo>
                  <a:lnTo>
                    <a:pt x="17847" y="8924"/>
                  </a:lnTo>
                  <a:cubicBezTo>
                    <a:pt x="17847" y="3995"/>
                    <a:pt x="13853" y="0"/>
                    <a:pt x="8924" y="0"/>
                  </a:cubicBezTo>
                  <a:cubicBezTo>
                    <a:pt x="3994" y="0"/>
                    <a:pt x="0" y="3995"/>
                    <a:pt x="0" y="8924"/>
                  </a:cubicBezTo>
                  <a:lnTo>
                    <a:pt x="0" y="138293"/>
                  </a:lnTo>
                  <a:cubicBezTo>
                    <a:pt x="0" y="146493"/>
                    <a:pt x="6671" y="153166"/>
                    <a:pt x="14873" y="153166"/>
                  </a:cubicBezTo>
                  <a:lnTo>
                    <a:pt x="143684" y="153166"/>
                  </a:lnTo>
                  <a:cubicBezTo>
                    <a:pt x="148613" y="153166"/>
                    <a:pt x="152608" y="149170"/>
                    <a:pt x="152608" y="144242"/>
                  </a:cubicBezTo>
                  <a:cubicBezTo>
                    <a:pt x="152608" y="139314"/>
                    <a:pt x="148613" y="135318"/>
                    <a:pt x="143684" y="1353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35"/>
            <p:cNvSpPr/>
            <p:nvPr/>
          </p:nvSpPr>
          <p:spPr>
            <a:xfrm>
              <a:off x="3759898" y="5403304"/>
              <a:ext cx="152608" cy="153165"/>
            </a:xfrm>
            <a:custGeom>
              <a:avLst/>
              <a:gdLst/>
              <a:ahLst/>
              <a:cxnLst/>
              <a:rect l="l" t="t" r="r" b="b"/>
              <a:pathLst>
                <a:path w="152608" h="153165" extrusionOk="0">
                  <a:moveTo>
                    <a:pt x="137736" y="0"/>
                  </a:moveTo>
                  <a:lnTo>
                    <a:pt x="8924" y="0"/>
                  </a:lnTo>
                  <a:cubicBezTo>
                    <a:pt x="3994" y="0"/>
                    <a:pt x="0" y="3995"/>
                    <a:pt x="0" y="8924"/>
                  </a:cubicBezTo>
                  <a:cubicBezTo>
                    <a:pt x="0" y="13852"/>
                    <a:pt x="3994" y="17847"/>
                    <a:pt x="8924" y="17847"/>
                  </a:cubicBezTo>
                  <a:lnTo>
                    <a:pt x="134761" y="17847"/>
                  </a:lnTo>
                  <a:lnTo>
                    <a:pt x="134761" y="144242"/>
                  </a:lnTo>
                  <a:cubicBezTo>
                    <a:pt x="134761" y="149170"/>
                    <a:pt x="138756" y="153166"/>
                    <a:pt x="143685" y="153166"/>
                  </a:cubicBezTo>
                  <a:cubicBezTo>
                    <a:pt x="148615" y="153166"/>
                    <a:pt x="152609" y="149170"/>
                    <a:pt x="152609" y="144242"/>
                  </a:cubicBezTo>
                  <a:lnTo>
                    <a:pt x="152609" y="14874"/>
                  </a:lnTo>
                  <a:cubicBezTo>
                    <a:pt x="152609" y="6673"/>
                    <a:pt x="145937" y="0"/>
                    <a:pt x="13773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35"/>
            <p:cNvSpPr/>
            <p:nvPr/>
          </p:nvSpPr>
          <p:spPr>
            <a:xfrm>
              <a:off x="3759898" y="5707875"/>
              <a:ext cx="152608" cy="153165"/>
            </a:xfrm>
            <a:custGeom>
              <a:avLst/>
              <a:gdLst/>
              <a:ahLst/>
              <a:cxnLst/>
              <a:rect l="l" t="t" r="r" b="b"/>
              <a:pathLst>
                <a:path w="152608" h="153165" extrusionOk="0">
                  <a:moveTo>
                    <a:pt x="143685" y="0"/>
                  </a:moveTo>
                  <a:cubicBezTo>
                    <a:pt x="138756" y="0"/>
                    <a:pt x="134761" y="3995"/>
                    <a:pt x="134761" y="8924"/>
                  </a:cubicBezTo>
                  <a:lnTo>
                    <a:pt x="134761" y="135318"/>
                  </a:lnTo>
                  <a:lnTo>
                    <a:pt x="8924" y="135318"/>
                  </a:lnTo>
                  <a:cubicBezTo>
                    <a:pt x="3994" y="135318"/>
                    <a:pt x="0" y="139314"/>
                    <a:pt x="0" y="144242"/>
                  </a:cubicBezTo>
                  <a:cubicBezTo>
                    <a:pt x="0" y="149170"/>
                    <a:pt x="3994" y="153166"/>
                    <a:pt x="8924" y="153166"/>
                  </a:cubicBezTo>
                  <a:lnTo>
                    <a:pt x="137736" y="153166"/>
                  </a:lnTo>
                  <a:cubicBezTo>
                    <a:pt x="145937" y="153166"/>
                    <a:pt x="152609" y="146493"/>
                    <a:pt x="152609" y="138293"/>
                  </a:cubicBezTo>
                  <a:lnTo>
                    <a:pt x="152609" y="8924"/>
                  </a:lnTo>
                  <a:cubicBezTo>
                    <a:pt x="152609" y="3995"/>
                    <a:pt x="148613" y="0"/>
                    <a:pt x="14368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35"/>
            <p:cNvSpPr/>
            <p:nvPr/>
          </p:nvSpPr>
          <p:spPr>
            <a:xfrm>
              <a:off x="3786376" y="5734519"/>
              <a:ext cx="73047" cy="73273"/>
            </a:xfrm>
            <a:custGeom>
              <a:avLst/>
              <a:gdLst/>
              <a:ahLst/>
              <a:cxnLst/>
              <a:rect l="l" t="t" r="r" b="b"/>
              <a:pathLst>
                <a:path w="73047" h="73273" extrusionOk="0">
                  <a:moveTo>
                    <a:pt x="64123" y="0"/>
                  </a:moveTo>
                  <a:cubicBezTo>
                    <a:pt x="59194" y="0"/>
                    <a:pt x="55200" y="3995"/>
                    <a:pt x="55200" y="8924"/>
                  </a:cubicBezTo>
                  <a:lnTo>
                    <a:pt x="55200" y="55426"/>
                  </a:lnTo>
                  <a:lnTo>
                    <a:pt x="8924" y="55426"/>
                  </a:lnTo>
                  <a:cubicBezTo>
                    <a:pt x="3994" y="55426"/>
                    <a:pt x="0" y="59421"/>
                    <a:pt x="0" y="64350"/>
                  </a:cubicBezTo>
                  <a:cubicBezTo>
                    <a:pt x="0" y="69278"/>
                    <a:pt x="3994" y="73273"/>
                    <a:pt x="8924" y="73273"/>
                  </a:cubicBezTo>
                  <a:lnTo>
                    <a:pt x="58174" y="73273"/>
                  </a:lnTo>
                  <a:cubicBezTo>
                    <a:pt x="66376" y="73273"/>
                    <a:pt x="73047" y="66602"/>
                    <a:pt x="73047" y="58400"/>
                  </a:cubicBezTo>
                  <a:lnTo>
                    <a:pt x="73047" y="8924"/>
                  </a:lnTo>
                  <a:cubicBezTo>
                    <a:pt x="73047" y="3995"/>
                    <a:pt x="69053" y="0"/>
                    <a:pt x="6412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35"/>
            <p:cNvSpPr/>
            <p:nvPr/>
          </p:nvSpPr>
          <p:spPr>
            <a:xfrm>
              <a:off x="3533988" y="5453857"/>
              <a:ext cx="73047" cy="73273"/>
            </a:xfrm>
            <a:custGeom>
              <a:avLst/>
              <a:gdLst/>
              <a:ahLst/>
              <a:cxnLst/>
              <a:rect l="l" t="t" r="r" b="b"/>
              <a:pathLst>
                <a:path w="73047" h="73273" extrusionOk="0">
                  <a:moveTo>
                    <a:pt x="64124" y="0"/>
                  </a:moveTo>
                  <a:lnTo>
                    <a:pt x="14873" y="0"/>
                  </a:lnTo>
                  <a:cubicBezTo>
                    <a:pt x="6671" y="0"/>
                    <a:pt x="0" y="6671"/>
                    <a:pt x="0" y="14873"/>
                  </a:cubicBezTo>
                  <a:lnTo>
                    <a:pt x="0" y="64350"/>
                  </a:lnTo>
                  <a:cubicBezTo>
                    <a:pt x="0" y="69278"/>
                    <a:pt x="3994" y="73273"/>
                    <a:pt x="8924" y="73273"/>
                  </a:cubicBezTo>
                  <a:cubicBezTo>
                    <a:pt x="13853" y="73273"/>
                    <a:pt x="17847" y="69278"/>
                    <a:pt x="17847" y="64350"/>
                  </a:cubicBezTo>
                  <a:lnTo>
                    <a:pt x="17847" y="17847"/>
                  </a:lnTo>
                  <a:lnTo>
                    <a:pt x="64124" y="17847"/>
                  </a:lnTo>
                  <a:cubicBezTo>
                    <a:pt x="69053" y="17847"/>
                    <a:pt x="73047" y="13852"/>
                    <a:pt x="73047" y="8924"/>
                  </a:cubicBezTo>
                  <a:cubicBezTo>
                    <a:pt x="73047" y="3995"/>
                    <a:pt x="69053" y="0"/>
                    <a:pt x="641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0" name="Google Shape;1820;p35"/>
            <p:cNvSpPr/>
            <p:nvPr/>
          </p:nvSpPr>
          <p:spPr>
            <a:xfrm>
              <a:off x="3517277" y="5758382"/>
              <a:ext cx="68675" cy="17847"/>
            </a:xfrm>
            <a:custGeom>
              <a:avLst/>
              <a:gdLst/>
              <a:ahLst/>
              <a:cxnLst/>
              <a:rect l="l" t="t" r="r" b="b"/>
              <a:pathLst>
                <a:path w="68675" h="17847" extrusionOk="0">
                  <a:moveTo>
                    <a:pt x="59751" y="0"/>
                  </a:moveTo>
                  <a:lnTo>
                    <a:pt x="8924" y="0"/>
                  </a:lnTo>
                  <a:cubicBezTo>
                    <a:pt x="3995" y="0"/>
                    <a:pt x="0" y="3995"/>
                    <a:pt x="0" y="8924"/>
                  </a:cubicBezTo>
                  <a:cubicBezTo>
                    <a:pt x="0" y="13852"/>
                    <a:pt x="3995" y="17847"/>
                    <a:pt x="8924" y="17847"/>
                  </a:cubicBezTo>
                  <a:lnTo>
                    <a:pt x="59752" y="17847"/>
                  </a:lnTo>
                  <a:cubicBezTo>
                    <a:pt x="64682" y="17847"/>
                    <a:pt x="68676" y="13852"/>
                    <a:pt x="68676" y="8924"/>
                  </a:cubicBezTo>
                  <a:cubicBezTo>
                    <a:pt x="68675" y="3995"/>
                    <a:pt x="64680" y="0"/>
                    <a:pt x="5975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35"/>
            <p:cNvSpPr/>
            <p:nvPr/>
          </p:nvSpPr>
          <p:spPr>
            <a:xfrm>
              <a:off x="3517277" y="5783885"/>
              <a:ext cx="68675" cy="17847"/>
            </a:xfrm>
            <a:custGeom>
              <a:avLst/>
              <a:gdLst/>
              <a:ahLst/>
              <a:cxnLst/>
              <a:rect l="l" t="t" r="r" b="b"/>
              <a:pathLst>
                <a:path w="68675" h="17847" extrusionOk="0">
                  <a:moveTo>
                    <a:pt x="59751" y="0"/>
                  </a:moveTo>
                  <a:lnTo>
                    <a:pt x="8924" y="0"/>
                  </a:lnTo>
                  <a:cubicBezTo>
                    <a:pt x="3995" y="0"/>
                    <a:pt x="0" y="3995"/>
                    <a:pt x="0" y="8924"/>
                  </a:cubicBezTo>
                  <a:cubicBezTo>
                    <a:pt x="0" y="13852"/>
                    <a:pt x="3995" y="17847"/>
                    <a:pt x="8924" y="17847"/>
                  </a:cubicBezTo>
                  <a:lnTo>
                    <a:pt x="59752" y="17847"/>
                  </a:lnTo>
                  <a:cubicBezTo>
                    <a:pt x="64682" y="17847"/>
                    <a:pt x="68676" y="13852"/>
                    <a:pt x="68676" y="8924"/>
                  </a:cubicBezTo>
                  <a:cubicBezTo>
                    <a:pt x="68675" y="3995"/>
                    <a:pt x="64680" y="0"/>
                    <a:pt x="5975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35"/>
            <p:cNvSpPr/>
            <p:nvPr/>
          </p:nvSpPr>
          <p:spPr>
            <a:xfrm>
              <a:off x="3517277" y="5809385"/>
              <a:ext cx="68675" cy="17847"/>
            </a:xfrm>
            <a:custGeom>
              <a:avLst/>
              <a:gdLst/>
              <a:ahLst/>
              <a:cxnLst/>
              <a:rect l="l" t="t" r="r" b="b"/>
              <a:pathLst>
                <a:path w="68675" h="17847" extrusionOk="0">
                  <a:moveTo>
                    <a:pt x="59751" y="0"/>
                  </a:moveTo>
                  <a:lnTo>
                    <a:pt x="8924" y="0"/>
                  </a:lnTo>
                  <a:cubicBezTo>
                    <a:pt x="3995" y="0"/>
                    <a:pt x="0" y="3995"/>
                    <a:pt x="0" y="8924"/>
                  </a:cubicBezTo>
                  <a:cubicBezTo>
                    <a:pt x="0" y="13852"/>
                    <a:pt x="3995" y="17847"/>
                    <a:pt x="8924" y="17847"/>
                  </a:cubicBezTo>
                  <a:lnTo>
                    <a:pt x="59752" y="17847"/>
                  </a:lnTo>
                  <a:cubicBezTo>
                    <a:pt x="64682" y="17847"/>
                    <a:pt x="68676" y="13852"/>
                    <a:pt x="68676" y="8924"/>
                  </a:cubicBezTo>
                  <a:cubicBezTo>
                    <a:pt x="68675" y="3995"/>
                    <a:pt x="64680" y="0"/>
                    <a:pt x="5975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35"/>
            <p:cNvSpPr/>
            <p:nvPr/>
          </p:nvSpPr>
          <p:spPr>
            <a:xfrm>
              <a:off x="3793159" y="5446557"/>
              <a:ext cx="17847" cy="17847"/>
            </a:xfrm>
            <a:custGeom>
              <a:avLst/>
              <a:gdLst/>
              <a:ahLst/>
              <a:cxnLst/>
              <a:rect l="l" t="t" r="r" b="b"/>
              <a:pathLst>
                <a:path w="17847" h="17847" extrusionOk="0">
                  <a:moveTo>
                    <a:pt x="15231" y="2618"/>
                  </a:moveTo>
                  <a:cubicBezTo>
                    <a:pt x="13576" y="952"/>
                    <a:pt x="11269" y="0"/>
                    <a:pt x="8924" y="0"/>
                  </a:cubicBezTo>
                  <a:cubicBezTo>
                    <a:pt x="6580" y="0"/>
                    <a:pt x="4273" y="952"/>
                    <a:pt x="2618" y="2618"/>
                  </a:cubicBezTo>
                  <a:cubicBezTo>
                    <a:pt x="953" y="4271"/>
                    <a:pt x="0" y="6580"/>
                    <a:pt x="0" y="8924"/>
                  </a:cubicBezTo>
                  <a:cubicBezTo>
                    <a:pt x="0" y="11268"/>
                    <a:pt x="953" y="13576"/>
                    <a:pt x="2618" y="15230"/>
                  </a:cubicBezTo>
                  <a:cubicBezTo>
                    <a:pt x="4273" y="16896"/>
                    <a:pt x="6580" y="17847"/>
                    <a:pt x="8924" y="17847"/>
                  </a:cubicBezTo>
                  <a:cubicBezTo>
                    <a:pt x="11280" y="17847"/>
                    <a:pt x="13576" y="16896"/>
                    <a:pt x="15231" y="15230"/>
                  </a:cubicBezTo>
                  <a:cubicBezTo>
                    <a:pt x="16896" y="13576"/>
                    <a:pt x="17847" y="11268"/>
                    <a:pt x="17847" y="8924"/>
                  </a:cubicBezTo>
                  <a:cubicBezTo>
                    <a:pt x="17847" y="6580"/>
                    <a:pt x="16896" y="4271"/>
                    <a:pt x="15231"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35"/>
            <p:cNvSpPr/>
            <p:nvPr/>
          </p:nvSpPr>
          <p:spPr>
            <a:xfrm>
              <a:off x="3822728" y="5446557"/>
              <a:ext cx="17847" cy="17847"/>
            </a:xfrm>
            <a:custGeom>
              <a:avLst/>
              <a:gdLst/>
              <a:ahLst/>
              <a:cxnLst/>
              <a:rect l="l" t="t" r="r" b="b"/>
              <a:pathLst>
                <a:path w="17847" h="17847" extrusionOk="0">
                  <a:moveTo>
                    <a:pt x="15242" y="2618"/>
                  </a:moveTo>
                  <a:cubicBezTo>
                    <a:pt x="13577" y="952"/>
                    <a:pt x="11280" y="0"/>
                    <a:pt x="8924" y="0"/>
                  </a:cubicBezTo>
                  <a:cubicBezTo>
                    <a:pt x="6580" y="0"/>
                    <a:pt x="4270" y="952"/>
                    <a:pt x="2618" y="2618"/>
                  </a:cubicBezTo>
                  <a:cubicBezTo>
                    <a:pt x="952" y="4271"/>
                    <a:pt x="0" y="6580"/>
                    <a:pt x="0" y="8924"/>
                  </a:cubicBezTo>
                  <a:cubicBezTo>
                    <a:pt x="0" y="11268"/>
                    <a:pt x="952" y="13564"/>
                    <a:pt x="2618" y="15230"/>
                  </a:cubicBezTo>
                  <a:cubicBezTo>
                    <a:pt x="4282" y="16896"/>
                    <a:pt x="6580" y="17847"/>
                    <a:pt x="8924" y="17847"/>
                  </a:cubicBezTo>
                  <a:cubicBezTo>
                    <a:pt x="11280" y="17847"/>
                    <a:pt x="13576" y="16896"/>
                    <a:pt x="15242" y="15230"/>
                  </a:cubicBezTo>
                  <a:cubicBezTo>
                    <a:pt x="16897" y="13576"/>
                    <a:pt x="17847" y="11268"/>
                    <a:pt x="17847" y="8924"/>
                  </a:cubicBezTo>
                  <a:cubicBezTo>
                    <a:pt x="17847" y="6580"/>
                    <a:pt x="16896" y="4271"/>
                    <a:pt x="15242"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5" name="Google Shape;1825;p35"/>
            <p:cNvSpPr/>
            <p:nvPr/>
          </p:nvSpPr>
          <p:spPr>
            <a:xfrm>
              <a:off x="3852307" y="5446557"/>
              <a:ext cx="17847" cy="17847"/>
            </a:xfrm>
            <a:custGeom>
              <a:avLst/>
              <a:gdLst/>
              <a:ahLst/>
              <a:cxnLst/>
              <a:rect l="l" t="t" r="r" b="b"/>
              <a:pathLst>
                <a:path w="17847" h="17847" extrusionOk="0">
                  <a:moveTo>
                    <a:pt x="15231" y="2618"/>
                  </a:moveTo>
                  <a:cubicBezTo>
                    <a:pt x="13565" y="952"/>
                    <a:pt x="11269" y="0"/>
                    <a:pt x="8924" y="0"/>
                  </a:cubicBezTo>
                  <a:cubicBezTo>
                    <a:pt x="6568" y="0"/>
                    <a:pt x="4273" y="952"/>
                    <a:pt x="2606" y="2618"/>
                  </a:cubicBezTo>
                  <a:cubicBezTo>
                    <a:pt x="952" y="4271"/>
                    <a:pt x="0" y="6568"/>
                    <a:pt x="0" y="8924"/>
                  </a:cubicBezTo>
                  <a:cubicBezTo>
                    <a:pt x="0" y="11280"/>
                    <a:pt x="953" y="13576"/>
                    <a:pt x="2606" y="15230"/>
                  </a:cubicBezTo>
                  <a:cubicBezTo>
                    <a:pt x="4271" y="16896"/>
                    <a:pt x="6568" y="17847"/>
                    <a:pt x="8924" y="17847"/>
                  </a:cubicBezTo>
                  <a:cubicBezTo>
                    <a:pt x="11269" y="17847"/>
                    <a:pt x="13564" y="16896"/>
                    <a:pt x="15231" y="15230"/>
                  </a:cubicBezTo>
                  <a:cubicBezTo>
                    <a:pt x="16896" y="13576"/>
                    <a:pt x="17847" y="11268"/>
                    <a:pt x="17847" y="8924"/>
                  </a:cubicBezTo>
                  <a:cubicBezTo>
                    <a:pt x="17847" y="6580"/>
                    <a:pt x="16896" y="4271"/>
                    <a:pt x="15231"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6" name="Google Shape;1826;p35"/>
            <p:cNvSpPr/>
            <p:nvPr/>
          </p:nvSpPr>
          <p:spPr>
            <a:xfrm>
              <a:off x="3435265" y="5586399"/>
              <a:ext cx="106016" cy="96347"/>
            </a:xfrm>
            <a:custGeom>
              <a:avLst/>
              <a:gdLst/>
              <a:ahLst/>
              <a:cxnLst/>
              <a:rect l="l" t="t" r="r" b="b"/>
              <a:pathLst>
                <a:path w="106016" h="96347" extrusionOk="0">
                  <a:moveTo>
                    <a:pt x="104101" y="40631"/>
                  </a:moveTo>
                  <a:lnTo>
                    <a:pt x="85091" y="7570"/>
                  </a:lnTo>
                  <a:cubicBezTo>
                    <a:pt x="82528" y="3113"/>
                    <a:pt x="77148" y="0"/>
                    <a:pt x="72007" y="0"/>
                  </a:cubicBezTo>
                  <a:lnTo>
                    <a:pt x="34011" y="0"/>
                  </a:lnTo>
                  <a:cubicBezTo>
                    <a:pt x="28869" y="0"/>
                    <a:pt x="23489" y="3113"/>
                    <a:pt x="20926" y="7570"/>
                  </a:cubicBezTo>
                  <a:lnTo>
                    <a:pt x="1915" y="40631"/>
                  </a:lnTo>
                  <a:cubicBezTo>
                    <a:pt x="-638" y="45072"/>
                    <a:pt x="-638" y="51275"/>
                    <a:pt x="1915" y="55716"/>
                  </a:cubicBezTo>
                  <a:lnTo>
                    <a:pt x="20926" y="88778"/>
                  </a:lnTo>
                  <a:cubicBezTo>
                    <a:pt x="23488" y="93235"/>
                    <a:pt x="28869" y="96348"/>
                    <a:pt x="34011" y="96348"/>
                  </a:cubicBezTo>
                  <a:lnTo>
                    <a:pt x="72007" y="96348"/>
                  </a:lnTo>
                  <a:cubicBezTo>
                    <a:pt x="77148" y="96349"/>
                    <a:pt x="82528" y="93236"/>
                    <a:pt x="85090" y="88778"/>
                  </a:cubicBezTo>
                  <a:lnTo>
                    <a:pt x="104100" y="55716"/>
                  </a:lnTo>
                  <a:cubicBezTo>
                    <a:pt x="106655" y="51276"/>
                    <a:pt x="106655" y="45073"/>
                    <a:pt x="104101" y="40631"/>
                  </a:cubicBezTo>
                  <a:close/>
                  <a:moveTo>
                    <a:pt x="70415" y="78503"/>
                  </a:moveTo>
                  <a:lnTo>
                    <a:pt x="35604" y="78503"/>
                  </a:lnTo>
                  <a:lnTo>
                    <a:pt x="18167" y="48176"/>
                  </a:lnTo>
                  <a:lnTo>
                    <a:pt x="35604" y="17850"/>
                  </a:lnTo>
                  <a:lnTo>
                    <a:pt x="70414" y="17850"/>
                  </a:lnTo>
                  <a:lnTo>
                    <a:pt x="87849" y="48176"/>
                  </a:lnTo>
                  <a:lnTo>
                    <a:pt x="70415" y="7850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7" name="Google Shape;1827;p35"/>
            <p:cNvSpPr/>
            <p:nvPr/>
          </p:nvSpPr>
          <p:spPr>
            <a:xfrm>
              <a:off x="3386038" y="5510070"/>
              <a:ext cx="81829" cy="75315"/>
            </a:xfrm>
            <a:custGeom>
              <a:avLst/>
              <a:gdLst/>
              <a:ahLst/>
              <a:cxnLst/>
              <a:rect l="l" t="t" r="r" b="b"/>
              <a:pathLst>
                <a:path w="81829" h="75315" extrusionOk="0">
                  <a:moveTo>
                    <a:pt x="79915" y="30116"/>
                  </a:moveTo>
                  <a:lnTo>
                    <a:pt x="66951" y="7570"/>
                  </a:lnTo>
                  <a:cubicBezTo>
                    <a:pt x="64390" y="3113"/>
                    <a:pt x="59008" y="0"/>
                    <a:pt x="53867" y="0"/>
                  </a:cubicBezTo>
                  <a:lnTo>
                    <a:pt x="27963" y="0"/>
                  </a:lnTo>
                  <a:cubicBezTo>
                    <a:pt x="22822" y="0"/>
                    <a:pt x="17440" y="3113"/>
                    <a:pt x="14879" y="7570"/>
                  </a:cubicBezTo>
                  <a:lnTo>
                    <a:pt x="1914" y="30116"/>
                  </a:lnTo>
                  <a:cubicBezTo>
                    <a:pt x="-638" y="34556"/>
                    <a:pt x="-638" y="40759"/>
                    <a:pt x="1914" y="45200"/>
                  </a:cubicBezTo>
                  <a:lnTo>
                    <a:pt x="14879" y="67745"/>
                  </a:lnTo>
                  <a:cubicBezTo>
                    <a:pt x="17440" y="72202"/>
                    <a:pt x="22822" y="75315"/>
                    <a:pt x="27963" y="75315"/>
                  </a:cubicBezTo>
                  <a:lnTo>
                    <a:pt x="53867" y="75315"/>
                  </a:lnTo>
                  <a:cubicBezTo>
                    <a:pt x="59009" y="75316"/>
                    <a:pt x="64390" y="72202"/>
                    <a:pt x="66951" y="67745"/>
                  </a:cubicBezTo>
                  <a:lnTo>
                    <a:pt x="79915" y="45200"/>
                  </a:lnTo>
                  <a:cubicBezTo>
                    <a:pt x="82468" y="40760"/>
                    <a:pt x="82468" y="34557"/>
                    <a:pt x="79915" y="30116"/>
                  </a:cubicBezTo>
                  <a:close/>
                  <a:moveTo>
                    <a:pt x="52275" y="57469"/>
                  </a:moveTo>
                  <a:lnTo>
                    <a:pt x="29556" y="57469"/>
                  </a:lnTo>
                  <a:lnTo>
                    <a:pt x="18166" y="37659"/>
                  </a:lnTo>
                  <a:lnTo>
                    <a:pt x="29556" y="17850"/>
                  </a:lnTo>
                  <a:lnTo>
                    <a:pt x="52275" y="17850"/>
                  </a:lnTo>
                  <a:lnTo>
                    <a:pt x="63664" y="37659"/>
                  </a:lnTo>
                  <a:lnTo>
                    <a:pt x="52275" y="5746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8" name="Google Shape;1828;p35"/>
            <p:cNvSpPr/>
            <p:nvPr/>
          </p:nvSpPr>
          <p:spPr>
            <a:xfrm>
              <a:off x="3557879" y="5487009"/>
              <a:ext cx="362111" cy="276302"/>
            </a:xfrm>
            <a:custGeom>
              <a:avLst/>
              <a:gdLst/>
              <a:ahLst/>
              <a:cxnLst/>
              <a:rect l="l" t="t" r="r" b="b"/>
              <a:pathLst>
                <a:path w="362111" h="276302" extrusionOk="0">
                  <a:moveTo>
                    <a:pt x="359485" y="115567"/>
                  </a:moveTo>
                  <a:cubicBezTo>
                    <a:pt x="355991" y="112092"/>
                    <a:pt x="350341" y="112105"/>
                    <a:pt x="346863" y="115596"/>
                  </a:cubicBezTo>
                  <a:lnTo>
                    <a:pt x="305714" y="156916"/>
                  </a:lnTo>
                  <a:cubicBezTo>
                    <a:pt x="305025" y="157582"/>
                    <a:pt x="302840" y="158489"/>
                    <a:pt x="301886" y="158507"/>
                  </a:cubicBezTo>
                  <a:lnTo>
                    <a:pt x="280180" y="158507"/>
                  </a:lnTo>
                  <a:cubicBezTo>
                    <a:pt x="280097" y="139806"/>
                    <a:pt x="276395" y="121252"/>
                    <a:pt x="269451" y="104804"/>
                  </a:cubicBezTo>
                  <a:cubicBezTo>
                    <a:pt x="268717" y="103065"/>
                    <a:pt x="267945" y="101343"/>
                    <a:pt x="267156" y="99684"/>
                  </a:cubicBezTo>
                  <a:cubicBezTo>
                    <a:pt x="265041" y="95232"/>
                    <a:pt x="259718" y="93341"/>
                    <a:pt x="255265" y="95457"/>
                  </a:cubicBezTo>
                  <a:cubicBezTo>
                    <a:pt x="250815" y="97573"/>
                    <a:pt x="248922" y="102897"/>
                    <a:pt x="251038" y="107348"/>
                  </a:cubicBezTo>
                  <a:cubicBezTo>
                    <a:pt x="251713" y="108771"/>
                    <a:pt x="252378" y="110252"/>
                    <a:pt x="253010" y="111748"/>
                  </a:cubicBezTo>
                  <a:cubicBezTo>
                    <a:pt x="259033" y="126017"/>
                    <a:pt x="262248" y="142172"/>
                    <a:pt x="262331" y="158508"/>
                  </a:cubicBezTo>
                  <a:lnTo>
                    <a:pt x="235768" y="158508"/>
                  </a:lnTo>
                  <a:cubicBezTo>
                    <a:pt x="230840" y="158508"/>
                    <a:pt x="226845" y="162503"/>
                    <a:pt x="226845" y="167432"/>
                  </a:cubicBezTo>
                  <a:cubicBezTo>
                    <a:pt x="226845" y="172360"/>
                    <a:pt x="230840" y="176355"/>
                    <a:pt x="235768" y="176355"/>
                  </a:cubicBezTo>
                  <a:lnTo>
                    <a:pt x="261165" y="176355"/>
                  </a:lnTo>
                  <a:cubicBezTo>
                    <a:pt x="254856" y="222936"/>
                    <a:pt x="223410" y="258458"/>
                    <a:pt x="185658" y="258458"/>
                  </a:cubicBezTo>
                  <a:lnTo>
                    <a:pt x="94530" y="258458"/>
                  </a:lnTo>
                  <a:cubicBezTo>
                    <a:pt x="52247" y="258458"/>
                    <a:pt x="17846" y="213914"/>
                    <a:pt x="17846" y="159160"/>
                  </a:cubicBezTo>
                  <a:cubicBezTo>
                    <a:pt x="17846" y="104406"/>
                    <a:pt x="52245" y="59862"/>
                    <a:pt x="94530" y="59862"/>
                  </a:cubicBezTo>
                  <a:cubicBezTo>
                    <a:pt x="108235" y="59862"/>
                    <a:pt x="121667" y="64658"/>
                    <a:pt x="133467" y="73721"/>
                  </a:cubicBezTo>
                  <a:cubicBezTo>
                    <a:pt x="135550" y="77250"/>
                    <a:pt x="139172" y="79754"/>
                    <a:pt x="143419" y="80311"/>
                  </a:cubicBezTo>
                  <a:cubicBezTo>
                    <a:pt x="145993" y="80649"/>
                    <a:pt x="148622" y="80820"/>
                    <a:pt x="151229" y="80820"/>
                  </a:cubicBezTo>
                  <a:cubicBezTo>
                    <a:pt x="167246" y="80820"/>
                    <a:pt x="182302" y="74562"/>
                    <a:pt x="193626" y="63195"/>
                  </a:cubicBezTo>
                  <a:cubicBezTo>
                    <a:pt x="194413" y="62404"/>
                    <a:pt x="195171" y="61594"/>
                    <a:pt x="195909" y="60768"/>
                  </a:cubicBezTo>
                  <a:cubicBezTo>
                    <a:pt x="205130" y="62388"/>
                    <a:pt x="214093" y="66166"/>
                    <a:pt x="222260" y="71948"/>
                  </a:cubicBezTo>
                  <a:cubicBezTo>
                    <a:pt x="226283" y="74797"/>
                    <a:pt x="231851" y="73842"/>
                    <a:pt x="234700" y="69819"/>
                  </a:cubicBezTo>
                  <a:cubicBezTo>
                    <a:pt x="237547" y="65796"/>
                    <a:pt x="236594" y="60228"/>
                    <a:pt x="232571" y="57380"/>
                  </a:cubicBezTo>
                  <a:cubicBezTo>
                    <a:pt x="224332" y="51548"/>
                    <a:pt x="215412" y="47321"/>
                    <a:pt x="206155" y="44794"/>
                  </a:cubicBezTo>
                  <a:cubicBezTo>
                    <a:pt x="210470" y="34919"/>
                    <a:pt x="212096" y="23950"/>
                    <a:pt x="210653" y="12855"/>
                  </a:cubicBezTo>
                  <a:cubicBezTo>
                    <a:pt x="209860" y="6730"/>
                    <a:pt x="205034" y="1891"/>
                    <a:pt x="198918" y="1089"/>
                  </a:cubicBezTo>
                  <a:cubicBezTo>
                    <a:pt x="196347" y="751"/>
                    <a:pt x="193720" y="579"/>
                    <a:pt x="191112" y="579"/>
                  </a:cubicBezTo>
                  <a:cubicBezTo>
                    <a:pt x="175232" y="579"/>
                    <a:pt x="160303" y="6737"/>
                    <a:pt x="149017" y="17914"/>
                  </a:cubicBezTo>
                  <a:lnTo>
                    <a:pt x="149017" y="8924"/>
                  </a:lnTo>
                  <a:cubicBezTo>
                    <a:pt x="149017" y="3995"/>
                    <a:pt x="145022" y="0"/>
                    <a:pt x="140093" y="0"/>
                  </a:cubicBezTo>
                  <a:cubicBezTo>
                    <a:pt x="135163" y="0"/>
                    <a:pt x="131169" y="3995"/>
                    <a:pt x="131169" y="8924"/>
                  </a:cubicBezTo>
                  <a:lnTo>
                    <a:pt x="131169" y="51140"/>
                  </a:lnTo>
                  <a:cubicBezTo>
                    <a:pt x="119641" y="45141"/>
                    <a:pt x="107213" y="42011"/>
                    <a:pt x="94531" y="42011"/>
                  </a:cubicBezTo>
                  <a:cubicBezTo>
                    <a:pt x="42407" y="42011"/>
                    <a:pt x="0" y="94562"/>
                    <a:pt x="0" y="159156"/>
                  </a:cubicBezTo>
                  <a:cubicBezTo>
                    <a:pt x="0" y="223751"/>
                    <a:pt x="42407" y="276302"/>
                    <a:pt x="94531" y="276302"/>
                  </a:cubicBezTo>
                  <a:lnTo>
                    <a:pt x="185659" y="276302"/>
                  </a:lnTo>
                  <a:cubicBezTo>
                    <a:pt x="233069" y="276302"/>
                    <a:pt x="272435" y="232824"/>
                    <a:pt x="279167" y="176352"/>
                  </a:cubicBezTo>
                  <a:lnTo>
                    <a:pt x="301887" y="176352"/>
                  </a:lnTo>
                  <a:cubicBezTo>
                    <a:pt x="307573" y="176352"/>
                    <a:pt x="314347" y="173538"/>
                    <a:pt x="318358" y="169510"/>
                  </a:cubicBezTo>
                  <a:lnTo>
                    <a:pt x="359511" y="128188"/>
                  </a:lnTo>
                  <a:cubicBezTo>
                    <a:pt x="362989" y="124695"/>
                    <a:pt x="362977" y="119045"/>
                    <a:pt x="359485" y="115567"/>
                  </a:cubicBezTo>
                  <a:close/>
                  <a:moveTo>
                    <a:pt x="161361" y="30800"/>
                  </a:moveTo>
                  <a:cubicBezTo>
                    <a:pt x="169308" y="22822"/>
                    <a:pt x="179874" y="18428"/>
                    <a:pt x="191113" y="18428"/>
                  </a:cubicBezTo>
                  <a:cubicBezTo>
                    <a:pt x="191829" y="18428"/>
                    <a:pt x="192544" y="18446"/>
                    <a:pt x="193261" y="18483"/>
                  </a:cubicBezTo>
                  <a:cubicBezTo>
                    <a:pt x="193895" y="30477"/>
                    <a:pt x="189516" y="42032"/>
                    <a:pt x="180983" y="50601"/>
                  </a:cubicBezTo>
                  <a:cubicBezTo>
                    <a:pt x="172529" y="59087"/>
                    <a:pt x="161051" y="63517"/>
                    <a:pt x="149082" y="62918"/>
                  </a:cubicBezTo>
                  <a:cubicBezTo>
                    <a:pt x="148446" y="50926"/>
                    <a:pt x="152825" y="39373"/>
                    <a:pt x="161361" y="308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9" name="Google Shape;1829;p35"/>
            <p:cNvSpPr/>
            <p:nvPr/>
          </p:nvSpPr>
          <p:spPr>
            <a:xfrm>
              <a:off x="3930202" y="5570301"/>
              <a:ext cx="65028" cy="17847"/>
            </a:xfrm>
            <a:custGeom>
              <a:avLst/>
              <a:gdLst/>
              <a:ahLst/>
              <a:cxnLst/>
              <a:rect l="l" t="t" r="r" b="b"/>
              <a:pathLst>
                <a:path w="65028" h="17847" extrusionOk="0">
                  <a:moveTo>
                    <a:pt x="56105" y="0"/>
                  </a:moveTo>
                  <a:lnTo>
                    <a:pt x="8924" y="0"/>
                  </a:lnTo>
                  <a:cubicBezTo>
                    <a:pt x="3994" y="0"/>
                    <a:pt x="0" y="3995"/>
                    <a:pt x="0" y="8924"/>
                  </a:cubicBezTo>
                  <a:cubicBezTo>
                    <a:pt x="0" y="13853"/>
                    <a:pt x="3994" y="17847"/>
                    <a:pt x="8924" y="17847"/>
                  </a:cubicBezTo>
                  <a:lnTo>
                    <a:pt x="56105" y="17847"/>
                  </a:lnTo>
                  <a:cubicBezTo>
                    <a:pt x="61034" y="17847"/>
                    <a:pt x="65029" y="13852"/>
                    <a:pt x="65029" y="8924"/>
                  </a:cubicBezTo>
                  <a:cubicBezTo>
                    <a:pt x="65029" y="3995"/>
                    <a:pt x="61034" y="0"/>
                    <a:pt x="5610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0" name="Google Shape;1830;p35"/>
            <p:cNvSpPr/>
            <p:nvPr/>
          </p:nvSpPr>
          <p:spPr>
            <a:xfrm>
              <a:off x="3930202" y="5597347"/>
              <a:ext cx="65028" cy="17847"/>
            </a:xfrm>
            <a:custGeom>
              <a:avLst/>
              <a:gdLst/>
              <a:ahLst/>
              <a:cxnLst/>
              <a:rect l="l" t="t" r="r" b="b"/>
              <a:pathLst>
                <a:path w="65028" h="17847" extrusionOk="0">
                  <a:moveTo>
                    <a:pt x="56105" y="0"/>
                  </a:moveTo>
                  <a:lnTo>
                    <a:pt x="8924" y="0"/>
                  </a:lnTo>
                  <a:cubicBezTo>
                    <a:pt x="3994" y="0"/>
                    <a:pt x="0" y="3995"/>
                    <a:pt x="0" y="8924"/>
                  </a:cubicBezTo>
                  <a:cubicBezTo>
                    <a:pt x="0" y="13852"/>
                    <a:pt x="3994" y="17847"/>
                    <a:pt x="8924" y="17847"/>
                  </a:cubicBezTo>
                  <a:lnTo>
                    <a:pt x="56105" y="17847"/>
                  </a:lnTo>
                  <a:cubicBezTo>
                    <a:pt x="61034" y="17847"/>
                    <a:pt x="65029" y="13852"/>
                    <a:pt x="65029" y="8924"/>
                  </a:cubicBezTo>
                  <a:cubicBezTo>
                    <a:pt x="65029" y="3995"/>
                    <a:pt x="61034" y="0"/>
                    <a:pt x="5610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1" name="Google Shape;1831;p35"/>
            <p:cNvSpPr/>
            <p:nvPr/>
          </p:nvSpPr>
          <p:spPr>
            <a:xfrm>
              <a:off x="3930202" y="5624393"/>
              <a:ext cx="65028" cy="17847"/>
            </a:xfrm>
            <a:custGeom>
              <a:avLst/>
              <a:gdLst/>
              <a:ahLst/>
              <a:cxnLst/>
              <a:rect l="l" t="t" r="r" b="b"/>
              <a:pathLst>
                <a:path w="65028" h="17847" extrusionOk="0">
                  <a:moveTo>
                    <a:pt x="56105" y="0"/>
                  </a:moveTo>
                  <a:lnTo>
                    <a:pt x="8924" y="0"/>
                  </a:lnTo>
                  <a:cubicBezTo>
                    <a:pt x="3994" y="0"/>
                    <a:pt x="0" y="3995"/>
                    <a:pt x="0" y="8924"/>
                  </a:cubicBezTo>
                  <a:cubicBezTo>
                    <a:pt x="0" y="13852"/>
                    <a:pt x="3994" y="17847"/>
                    <a:pt x="8924" y="17847"/>
                  </a:cubicBezTo>
                  <a:lnTo>
                    <a:pt x="56105" y="17847"/>
                  </a:lnTo>
                  <a:cubicBezTo>
                    <a:pt x="61034" y="17847"/>
                    <a:pt x="65029" y="13852"/>
                    <a:pt x="65029" y="8924"/>
                  </a:cubicBezTo>
                  <a:cubicBezTo>
                    <a:pt x="65029" y="3995"/>
                    <a:pt x="61034" y="0"/>
                    <a:pt x="5610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2" name="Google Shape;1832;p35"/>
            <p:cNvSpPr/>
            <p:nvPr/>
          </p:nvSpPr>
          <p:spPr>
            <a:xfrm>
              <a:off x="3641701" y="5779713"/>
              <a:ext cx="110655" cy="44023"/>
            </a:xfrm>
            <a:custGeom>
              <a:avLst/>
              <a:gdLst/>
              <a:ahLst/>
              <a:cxnLst/>
              <a:rect l="l" t="t" r="r" b="b"/>
              <a:pathLst>
                <a:path w="110655" h="44023" extrusionOk="0">
                  <a:moveTo>
                    <a:pt x="98162" y="0"/>
                  </a:moveTo>
                  <a:lnTo>
                    <a:pt x="12493" y="0"/>
                  </a:lnTo>
                  <a:cubicBezTo>
                    <a:pt x="5604" y="0"/>
                    <a:pt x="0" y="5604"/>
                    <a:pt x="0" y="12493"/>
                  </a:cubicBezTo>
                  <a:lnTo>
                    <a:pt x="0" y="31530"/>
                  </a:lnTo>
                  <a:cubicBezTo>
                    <a:pt x="0" y="38420"/>
                    <a:pt x="5604" y="44024"/>
                    <a:pt x="12493" y="44024"/>
                  </a:cubicBezTo>
                  <a:lnTo>
                    <a:pt x="98162" y="44024"/>
                  </a:lnTo>
                  <a:cubicBezTo>
                    <a:pt x="105051" y="44024"/>
                    <a:pt x="110655" y="38420"/>
                    <a:pt x="110655" y="31530"/>
                  </a:cubicBezTo>
                  <a:lnTo>
                    <a:pt x="110655" y="12493"/>
                  </a:lnTo>
                  <a:cubicBezTo>
                    <a:pt x="110655" y="5605"/>
                    <a:pt x="105051" y="0"/>
                    <a:pt x="98162" y="0"/>
                  </a:cubicBezTo>
                  <a:close/>
                  <a:moveTo>
                    <a:pt x="92808" y="26176"/>
                  </a:moveTo>
                  <a:lnTo>
                    <a:pt x="17847" y="26176"/>
                  </a:lnTo>
                  <a:lnTo>
                    <a:pt x="17847" y="17847"/>
                  </a:lnTo>
                  <a:lnTo>
                    <a:pt x="92808" y="17847"/>
                  </a:lnTo>
                  <a:lnTo>
                    <a:pt x="92808" y="261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33" name="Google Shape;1833;p35"/>
          <p:cNvGrpSpPr/>
          <p:nvPr/>
        </p:nvGrpSpPr>
        <p:grpSpPr>
          <a:xfrm>
            <a:off x="7822458" y="3056398"/>
            <a:ext cx="491253" cy="463354"/>
            <a:chOff x="10121060" y="4147354"/>
            <a:chExt cx="609193" cy="574596"/>
          </a:xfrm>
        </p:grpSpPr>
        <p:sp>
          <p:nvSpPr>
            <p:cNvPr id="1834" name="Google Shape;1834;p35"/>
            <p:cNvSpPr/>
            <p:nvPr/>
          </p:nvSpPr>
          <p:spPr>
            <a:xfrm>
              <a:off x="10243962" y="4311801"/>
              <a:ext cx="36474" cy="55717"/>
            </a:xfrm>
            <a:custGeom>
              <a:avLst/>
              <a:gdLst/>
              <a:ahLst/>
              <a:cxnLst/>
              <a:rect l="l" t="t" r="r" b="b"/>
              <a:pathLst>
                <a:path w="36474" h="55717" extrusionOk="0">
                  <a:moveTo>
                    <a:pt x="27551" y="37870"/>
                  </a:moveTo>
                  <a:lnTo>
                    <a:pt x="18741" y="37870"/>
                  </a:lnTo>
                  <a:cubicBezTo>
                    <a:pt x="18398" y="37468"/>
                    <a:pt x="17847" y="36440"/>
                    <a:pt x="17847" y="34895"/>
                  </a:cubicBezTo>
                  <a:lnTo>
                    <a:pt x="17847" y="8924"/>
                  </a:lnTo>
                  <a:cubicBezTo>
                    <a:pt x="17847" y="3994"/>
                    <a:pt x="13852" y="0"/>
                    <a:pt x="8924" y="0"/>
                  </a:cubicBezTo>
                  <a:cubicBezTo>
                    <a:pt x="3995" y="0"/>
                    <a:pt x="0" y="3994"/>
                    <a:pt x="0" y="8924"/>
                  </a:cubicBezTo>
                  <a:lnTo>
                    <a:pt x="0" y="34895"/>
                  </a:lnTo>
                  <a:cubicBezTo>
                    <a:pt x="-1" y="46377"/>
                    <a:pt x="8180" y="55717"/>
                    <a:pt x="18237" y="55717"/>
                  </a:cubicBezTo>
                  <a:lnTo>
                    <a:pt x="27551" y="55717"/>
                  </a:lnTo>
                  <a:cubicBezTo>
                    <a:pt x="32479" y="55717"/>
                    <a:pt x="36474" y="51723"/>
                    <a:pt x="36474" y="46794"/>
                  </a:cubicBezTo>
                  <a:cubicBezTo>
                    <a:pt x="36474" y="41864"/>
                    <a:pt x="32479" y="37870"/>
                    <a:pt x="27551" y="378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35"/>
            <p:cNvSpPr/>
            <p:nvPr/>
          </p:nvSpPr>
          <p:spPr>
            <a:xfrm>
              <a:off x="10197065" y="4296947"/>
              <a:ext cx="17847" cy="39740"/>
            </a:xfrm>
            <a:custGeom>
              <a:avLst/>
              <a:gdLst/>
              <a:ahLst/>
              <a:cxnLst/>
              <a:rect l="l" t="t" r="r" b="b"/>
              <a:pathLst>
                <a:path w="17847" h="39740" extrusionOk="0">
                  <a:moveTo>
                    <a:pt x="8924" y="0"/>
                  </a:moveTo>
                  <a:cubicBezTo>
                    <a:pt x="3995" y="0"/>
                    <a:pt x="0" y="3994"/>
                    <a:pt x="0" y="8924"/>
                  </a:cubicBezTo>
                  <a:lnTo>
                    <a:pt x="0" y="30817"/>
                  </a:lnTo>
                  <a:cubicBezTo>
                    <a:pt x="0" y="35746"/>
                    <a:pt x="3995" y="39740"/>
                    <a:pt x="8924" y="39740"/>
                  </a:cubicBezTo>
                  <a:cubicBezTo>
                    <a:pt x="13852" y="39740"/>
                    <a:pt x="17847" y="35746"/>
                    <a:pt x="17847" y="30817"/>
                  </a:cubicBezTo>
                  <a:lnTo>
                    <a:pt x="17847" y="8924"/>
                  </a:lnTo>
                  <a:cubicBezTo>
                    <a:pt x="17847" y="3994"/>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35"/>
            <p:cNvSpPr/>
            <p:nvPr/>
          </p:nvSpPr>
          <p:spPr>
            <a:xfrm>
              <a:off x="10300898" y="4296947"/>
              <a:ext cx="17847" cy="39740"/>
            </a:xfrm>
            <a:custGeom>
              <a:avLst/>
              <a:gdLst/>
              <a:ahLst/>
              <a:cxnLst/>
              <a:rect l="l" t="t" r="r" b="b"/>
              <a:pathLst>
                <a:path w="17847" h="39740" extrusionOk="0">
                  <a:moveTo>
                    <a:pt x="8924" y="0"/>
                  </a:moveTo>
                  <a:cubicBezTo>
                    <a:pt x="3995" y="0"/>
                    <a:pt x="0" y="3994"/>
                    <a:pt x="0" y="8924"/>
                  </a:cubicBezTo>
                  <a:lnTo>
                    <a:pt x="0" y="30817"/>
                  </a:lnTo>
                  <a:cubicBezTo>
                    <a:pt x="0" y="35746"/>
                    <a:pt x="3995" y="39740"/>
                    <a:pt x="8924" y="39740"/>
                  </a:cubicBezTo>
                  <a:cubicBezTo>
                    <a:pt x="13852" y="39740"/>
                    <a:pt x="17847" y="35746"/>
                    <a:pt x="17847" y="30817"/>
                  </a:cubicBezTo>
                  <a:lnTo>
                    <a:pt x="17847" y="8924"/>
                  </a:lnTo>
                  <a:cubicBezTo>
                    <a:pt x="17847" y="3994"/>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35"/>
            <p:cNvSpPr/>
            <p:nvPr/>
          </p:nvSpPr>
          <p:spPr>
            <a:xfrm>
              <a:off x="10214489" y="4381540"/>
              <a:ext cx="86835" cy="32062"/>
            </a:xfrm>
            <a:custGeom>
              <a:avLst/>
              <a:gdLst/>
              <a:ahLst/>
              <a:cxnLst/>
              <a:rect l="l" t="t" r="r" b="b"/>
              <a:pathLst>
                <a:path w="86835" h="32062" extrusionOk="0">
                  <a:moveTo>
                    <a:pt x="84232" y="2625"/>
                  </a:moveTo>
                  <a:cubicBezTo>
                    <a:pt x="80752" y="-865"/>
                    <a:pt x="75101" y="-876"/>
                    <a:pt x="71610" y="2605"/>
                  </a:cubicBezTo>
                  <a:cubicBezTo>
                    <a:pt x="56064" y="18101"/>
                    <a:pt x="30768" y="18099"/>
                    <a:pt x="15223" y="2605"/>
                  </a:cubicBezTo>
                  <a:cubicBezTo>
                    <a:pt x="11731" y="-876"/>
                    <a:pt x="6082" y="-867"/>
                    <a:pt x="2604" y="2625"/>
                  </a:cubicBezTo>
                  <a:cubicBezTo>
                    <a:pt x="-875" y="6116"/>
                    <a:pt x="-867" y="11766"/>
                    <a:pt x="2624" y="15245"/>
                  </a:cubicBezTo>
                  <a:cubicBezTo>
                    <a:pt x="13873" y="26458"/>
                    <a:pt x="28642" y="32062"/>
                    <a:pt x="43417" y="32062"/>
                  </a:cubicBezTo>
                  <a:cubicBezTo>
                    <a:pt x="58188" y="32062"/>
                    <a:pt x="72965" y="26456"/>
                    <a:pt x="84212" y="15245"/>
                  </a:cubicBezTo>
                  <a:cubicBezTo>
                    <a:pt x="87703" y="11766"/>
                    <a:pt x="87711" y="6116"/>
                    <a:pt x="84232" y="26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8" name="Google Shape;1838;p35"/>
            <p:cNvSpPr/>
            <p:nvPr/>
          </p:nvSpPr>
          <p:spPr>
            <a:xfrm>
              <a:off x="10121060" y="4147354"/>
              <a:ext cx="609193" cy="574596"/>
            </a:xfrm>
            <a:custGeom>
              <a:avLst/>
              <a:gdLst/>
              <a:ahLst/>
              <a:cxnLst/>
              <a:rect l="l" t="t" r="r" b="b"/>
              <a:pathLst>
                <a:path w="609193" h="574596" extrusionOk="0">
                  <a:moveTo>
                    <a:pt x="575415" y="398269"/>
                  </a:moveTo>
                  <a:lnTo>
                    <a:pt x="576473" y="398269"/>
                  </a:lnTo>
                  <a:cubicBezTo>
                    <a:pt x="594515" y="398269"/>
                    <a:pt x="609193" y="383591"/>
                    <a:pt x="609193" y="365549"/>
                  </a:cubicBezTo>
                  <a:lnTo>
                    <a:pt x="609193" y="327547"/>
                  </a:lnTo>
                  <a:cubicBezTo>
                    <a:pt x="609193" y="311473"/>
                    <a:pt x="597537" y="298079"/>
                    <a:pt x="582236" y="295346"/>
                  </a:cubicBezTo>
                  <a:lnTo>
                    <a:pt x="582236" y="262692"/>
                  </a:lnTo>
                  <a:cubicBezTo>
                    <a:pt x="582236" y="207180"/>
                    <a:pt x="536944" y="162019"/>
                    <a:pt x="481271" y="162019"/>
                  </a:cubicBezTo>
                  <a:lnTo>
                    <a:pt x="439021" y="162019"/>
                  </a:lnTo>
                  <a:cubicBezTo>
                    <a:pt x="391370" y="162019"/>
                    <a:pt x="351351" y="195115"/>
                    <a:pt x="340801" y="239459"/>
                  </a:cubicBezTo>
                  <a:lnTo>
                    <a:pt x="326282" y="239459"/>
                  </a:lnTo>
                  <a:cubicBezTo>
                    <a:pt x="318081" y="239459"/>
                    <a:pt x="311409" y="246131"/>
                    <a:pt x="311409" y="254332"/>
                  </a:cubicBezTo>
                  <a:lnTo>
                    <a:pt x="311409" y="256155"/>
                  </a:lnTo>
                  <a:lnTo>
                    <a:pt x="301759" y="256155"/>
                  </a:lnTo>
                  <a:lnTo>
                    <a:pt x="301759" y="103607"/>
                  </a:lnTo>
                  <a:cubicBezTo>
                    <a:pt x="301759" y="95405"/>
                    <a:pt x="295087" y="88734"/>
                    <a:pt x="286886" y="88734"/>
                  </a:cubicBezTo>
                  <a:lnTo>
                    <a:pt x="270827" y="88734"/>
                  </a:lnTo>
                  <a:lnTo>
                    <a:pt x="270827" y="84012"/>
                  </a:lnTo>
                  <a:cubicBezTo>
                    <a:pt x="270827" y="75810"/>
                    <a:pt x="264155" y="69139"/>
                    <a:pt x="255954" y="69139"/>
                  </a:cubicBezTo>
                  <a:lnTo>
                    <a:pt x="244604" y="69139"/>
                  </a:lnTo>
                  <a:cubicBezTo>
                    <a:pt x="244195" y="37588"/>
                    <a:pt x="218325" y="12045"/>
                    <a:pt x="186567" y="12045"/>
                  </a:cubicBezTo>
                  <a:cubicBezTo>
                    <a:pt x="180767" y="12045"/>
                    <a:pt x="174994" y="12943"/>
                    <a:pt x="169475" y="14643"/>
                  </a:cubicBezTo>
                  <a:cubicBezTo>
                    <a:pt x="162734" y="5755"/>
                    <a:pt x="152047" y="0"/>
                    <a:pt x="140033" y="0"/>
                  </a:cubicBezTo>
                  <a:lnTo>
                    <a:pt x="65959" y="0"/>
                  </a:lnTo>
                  <a:cubicBezTo>
                    <a:pt x="45617" y="0"/>
                    <a:pt x="29068" y="16497"/>
                    <a:pt x="29068" y="36775"/>
                  </a:cubicBezTo>
                  <a:lnTo>
                    <a:pt x="29068" y="118490"/>
                  </a:lnTo>
                  <a:lnTo>
                    <a:pt x="29068" y="121461"/>
                  </a:lnTo>
                  <a:lnTo>
                    <a:pt x="29068" y="150544"/>
                  </a:lnTo>
                  <a:cubicBezTo>
                    <a:pt x="12375" y="154820"/>
                    <a:pt x="0" y="169929"/>
                    <a:pt x="0" y="187884"/>
                  </a:cubicBezTo>
                  <a:lnTo>
                    <a:pt x="0" y="191090"/>
                  </a:lnTo>
                  <a:cubicBezTo>
                    <a:pt x="0" y="210198"/>
                    <a:pt x="14013" y="226095"/>
                    <a:pt x="32331" y="229129"/>
                  </a:cubicBezTo>
                  <a:cubicBezTo>
                    <a:pt x="40540" y="261460"/>
                    <a:pt x="63583" y="287965"/>
                    <a:pt x="93796" y="301012"/>
                  </a:cubicBezTo>
                  <a:lnTo>
                    <a:pt x="93796" y="312448"/>
                  </a:lnTo>
                  <a:lnTo>
                    <a:pt x="40195" y="312448"/>
                  </a:lnTo>
                  <a:cubicBezTo>
                    <a:pt x="19331" y="312448"/>
                    <a:pt x="2357" y="329380"/>
                    <a:pt x="2357" y="350192"/>
                  </a:cubicBezTo>
                  <a:lnTo>
                    <a:pt x="2357" y="381087"/>
                  </a:lnTo>
                  <a:cubicBezTo>
                    <a:pt x="2357" y="387654"/>
                    <a:pt x="7704" y="392996"/>
                    <a:pt x="14277" y="392996"/>
                  </a:cubicBezTo>
                  <a:lnTo>
                    <a:pt x="164906" y="392996"/>
                  </a:lnTo>
                  <a:cubicBezTo>
                    <a:pt x="169834" y="392996"/>
                    <a:pt x="173829" y="389002"/>
                    <a:pt x="173829" y="384072"/>
                  </a:cubicBezTo>
                  <a:cubicBezTo>
                    <a:pt x="173829" y="379143"/>
                    <a:pt x="169834" y="375149"/>
                    <a:pt x="164906" y="375149"/>
                  </a:cubicBezTo>
                  <a:lnTo>
                    <a:pt x="20205" y="375149"/>
                  </a:lnTo>
                  <a:lnTo>
                    <a:pt x="20205" y="350192"/>
                  </a:lnTo>
                  <a:cubicBezTo>
                    <a:pt x="20205" y="339221"/>
                    <a:pt x="29172" y="330296"/>
                    <a:pt x="40195" y="330296"/>
                  </a:cubicBezTo>
                  <a:lnTo>
                    <a:pt x="102718" y="330296"/>
                  </a:lnTo>
                  <a:cubicBezTo>
                    <a:pt x="107646" y="330296"/>
                    <a:pt x="111642" y="326301"/>
                    <a:pt x="111642" y="321372"/>
                  </a:cubicBezTo>
                  <a:lnTo>
                    <a:pt x="111642" y="306917"/>
                  </a:lnTo>
                  <a:cubicBezTo>
                    <a:pt x="119562" y="308781"/>
                    <a:pt x="127819" y="309772"/>
                    <a:pt x="136303" y="309772"/>
                  </a:cubicBezTo>
                  <a:lnTo>
                    <a:pt x="137387" y="309772"/>
                  </a:lnTo>
                  <a:cubicBezTo>
                    <a:pt x="145872" y="309772"/>
                    <a:pt x="154128" y="308781"/>
                    <a:pt x="162050" y="306917"/>
                  </a:cubicBezTo>
                  <a:lnTo>
                    <a:pt x="162050" y="321372"/>
                  </a:lnTo>
                  <a:cubicBezTo>
                    <a:pt x="162050" y="326301"/>
                    <a:pt x="166046" y="330296"/>
                    <a:pt x="170974" y="330296"/>
                  </a:cubicBezTo>
                  <a:lnTo>
                    <a:pt x="233497" y="330296"/>
                  </a:lnTo>
                  <a:cubicBezTo>
                    <a:pt x="244520" y="330296"/>
                    <a:pt x="253486" y="339221"/>
                    <a:pt x="253486" y="350192"/>
                  </a:cubicBezTo>
                  <a:lnTo>
                    <a:pt x="253486" y="375149"/>
                  </a:lnTo>
                  <a:lnTo>
                    <a:pt x="216066" y="375149"/>
                  </a:lnTo>
                  <a:cubicBezTo>
                    <a:pt x="211138" y="375149"/>
                    <a:pt x="207142" y="379143"/>
                    <a:pt x="207142" y="384072"/>
                  </a:cubicBezTo>
                  <a:cubicBezTo>
                    <a:pt x="207142" y="389002"/>
                    <a:pt x="211138" y="392996"/>
                    <a:pt x="216066" y="392996"/>
                  </a:cubicBezTo>
                  <a:lnTo>
                    <a:pt x="259415" y="392996"/>
                  </a:lnTo>
                  <a:cubicBezTo>
                    <a:pt x="265987" y="392996"/>
                    <a:pt x="271334" y="387654"/>
                    <a:pt x="271334" y="381087"/>
                  </a:cubicBezTo>
                  <a:lnTo>
                    <a:pt x="271334" y="350192"/>
                  </a:lnTo>
                  <a:cubicBezTo>
                    <a:pt x="271334" y="329381"/>
                    <a:pt x="254360" y="312448"/>
                    <a:pt x="233497" y="312448"/>
                  </a:cubicBezTo>
                  <a:lnTo>
                    <a:pt x="179898" y="312448"/>
                  </a:lnTo>
                  <a:lnTo>
                    <a:pt x="179898" y="301010"/>
                  </a:lnTo>
                  <a:cubicBezTo>
                    <a:pt x="210109" y="287964"/>
                    <a:pt x="233151" y="261460"/>
                    <a:pt x="241359" y="229129"/>
                  </a:cubicBezTo>
                  <a:cubicBezTo>
                    <a:pt x="259678" y="226096"/>
                    <a:pt x="273692" y="210199"/>
                    <a:pt x="273692" y="191090"/>
                  </a:cubicBezTo>
                  <a:lnTo>
                    <a:pt x="273692" y="187884"/>
                  </a:lnTo>
                  <a:cubicBezTo>
                    <a:pt x="273692" y="169929"/>
                    <a:pt x="261315" y="154818"/>
                    <a:pt x="244623" y="150544"/>
                  </a:cubicBezTo>
                  <a:lnTo>
                    <a:pt x="244623" y="124536"/>
                  </a:lnTo>
                  <a:lnTo>
                    <a:pt x="255953" y="124536"/>
                  </a:lnTo>
                  <a:cubicBezTo>
                    <a:pt x="264154" y="124536"/>
                    <a:pt x="270826" y="117865"/>
                    <a:pt x="270826" y="109663"/>
                  </a:cubicBezTo>
                  <a:lnTo>
                    <a:pt x="270826" y="106581"/>
                  </a:lnTo>
                  <a:lnTo>
                    <a:pt x="283910" y="106581"/>
                  </a:lnTo>
                  <a:lnTo>
                    <a:pt x="283910" y="259128"/>
                  </a:lnTo>
                  <a:cubicBezTo>
                    <a:pt x="283910" y="267330"/>
                    <a:pt x="290581" y="274001"/>
                    <a:pt x="298783" y="274001"/>
                  </a:cubicBezTo>
                  <a:lnTo>
                    <a:pt x="311408" y="274001"/>
                  </a:lnTo>
                  <a:lnTo>
                    <a:pt x="311408" y="279981"/>
                  </a:lnTo>
                  <a:cubicBezTo>
                    <a:pt x="311408" y="288183"/>
                    <a:pt x="318080" y="294854"/>
                    <a:pt x="326281" y="294854"/>
                  </a:cubicBezTo>
                  <a:lnTo>
                    <a:pt x="338056" y="294854"/>
                  </a:lnTo>
                  <a:lnTo>
                    <a:pt x="338056" y="295346"/>
                  </a:lnTo>
                  <a:cubicBezTo>
                    <a:pt x="322754" y="298077"/>
                    <a:pt x="311100" y="311473"/>
                    <a:pt x="311100" y="327546"/>
                  </a:cubicBezTo>
                  <a:lnTo>
                    <a:pt x="311100" y="365548"/>
                  </a:lnTo>
                  <a:cubicBezTo>
                    <a:pt x="311100" y="383589"/>
                    <a:pt x="325778" y="398268"/>
                    <a:pt x="343820" y="398268"/>
                  </a:cubicBezTo>
                  <a:lnTo>
                    <a:pt x="344877" y="398268"/>
                  </a:lnTo>
                  <a:cubicBezTo>
                    <a:pt x="356009" y="426869"/>
                    <a:pt x="379869" y="449185"/>
                    <a:pt x="409505" y="458235"/>
                  </a:cubicBezTo>
                  <a:lnTo>
                    <a:pt x="409505" y="475380"/>
                  </a:lnTo>
                  <a:lnTo>
                    <a:pt x="346543" y="475380"/>
                  </a:lnTo>
                  <a:cubicBezTo>
                    <a:pt x="327432" y="475380"/>
                    <a:pt x="311884" y="490889"/>
                    <a:pt x="311884" y="509955"/>
                  </a:cubicBezTo>
                  <a:lnTo>
                    <a:pt x="311884" y="565673"/>
                  </a:lnTo>
                  <a:cubicBezTo>
                    <a:pt x="311884" y="570602"/>
                    <a:pt x="315880" y="574596"/>
                    <a:pt x="320808" y="574596"/>
                  </a:cubicBezTo>
                  <a:lnTo>
                    <a:pt x="599484" y="574596"/>
                  </a:lnTo>
                  <a:cubicBezTo>
                    <a:pt x="604412" y="574596"/>
                    <a:pt x="608408" y="570602"/>
                    <a:pt x="608408" y="565673"/>
                  </a:cubicBezTo>
                  <a:lnTo>
                    <a:pt x="608408" y="509955"/>
                  </a:lnTo>
                  <a:cubicBezTo>
                    <a:pt x="608408" y="490891"/>
                    <a:pt x="592860" y="475380"/>
                    <a:pt x="573750" y="475380"/>
                  </a:cubicBezTo>
                  <a:lnTo>
                    <a:pt x="563498" y="475380"/>
                  </a:lnTo>
                  <a:cubicBezTo>
                    <a:pt x="558569" y="475380"/>
                    <a:pt x="554574" y="479374"/>
                    <a:pt x="554574" y="484304"/>
                  </a:cubicBezTo>
                  <a:cubicBezTo>
                    <a:pt x="554574" y="489233"/>
                    <a:pt x="558569" y="493227"/>
                    <a:pt x="563498" y="493227"/>
                  </a:cubicBezTo>
                  <a:lnTo>
                    <a:pt x="573750" y="493227"/>
                  </a:lnTo>
                  <a:cubicBezTo>
                    <a:pt x="583019" y="493227"/>
                    <a:pt x="590560" y="500732"/>
                    <a:pt x="590560" y="509955"/>
                  </a:cubicBezTo>
                  <a:lnTo>
                    <a:pt x="590560" y="556749"/>
                  </a:lnTo>
                  <a:lnTo>
                    <a:pt x="567227" y="556749"/>
                  </a:lnTo>
                  <a:lnTo>
                    <a:pt x="567227" y="538780"/>
                  </a:lnTo>
                  <a:cubicBezTo>
                    <a:pt x="567227" y="523893"/>
                    <a:pt x="555090" y="511782"/>
                    <a:pt x="540175" y="511782"/>
                  </a:cubicBezTo>
                  <a:lnTo>
                    <a:pt x="380119" y="511782"/>
                  </a:lnTo>
                  <a:cubicBezTo>
                    <a:pt x="365202" y="511782"/>
                    <a:pt x="353067" y="523893"/>
                    <a:pt x="353067" y="538780"/>
                  </a:cubicBezTo>
                  <a:lnTo>
                    <a:pt x="353067" y="556749"/>
                  </a:lnTo>
                  <a:lnTo>
                    <a:pt x="329733" y="556749"/>
                  </a:lnTo>
                  <a:lnTo>
                    <a:pt x="329733" y="509955"/>
                  </a:lnTo>
                  <a:cubicBezTo>
                    <a:pt x="329733" y="500732"/>
                    <a:pt x="337274" y="493227"/>
                    <a:pt x="346544" y="493227"/>
                  </a:cubicBezTo>
                  <a:lnTo>
                    <a:pt x="517095" y="493227"/>
                  </a:lnTo>
                  <a:cubicBezTo>
                    <a:pt x="522024" y="493227"/>
                    <a:pt x="526019" y="489233"/>
                    <a:pt x="526019" y="484304"/>
                  </a:cubicBezTo>
                  <a:cubicBezTo>
                    <a:pt x="526019" y="479374"/>
                    <a:pt x="522024" y="475380"/>
                    <a:pt x="517095" y="475380"/>
                  </a:cubicBezTo>
                  <a:lnTo>
                    <a:pt x="510788" y="475380"/>
                  </a:lnTo>
                  <a:lnTo>
                    <a:pt x="510788" y="458235"/>
                  </a:lnTo>
                  <a:cubicBezTo>
                    <a:pt x="540423" y="449185"/>
                    <a:pt x="564283" y="426871"/>
                    <a:pt x="575415" y="398269"/>
                  </a:cubicBezTo>
                  <a:close/>
                  <a:moveTo>
                    <a:pt x="582236" y="361962"/>
                  </a:moveTo>
                  <a:lnTo>
                    <a:pt x="582236" y="313838"/>
                  </a:lnTo>
                  <a:cubicBezTo>
                    <a:pt x="587583" y="316094"/>
                    <a:pt x="591346" y="321389"/>
                    <a:pt x="591346" y="327547"/>
                  </a:cubicBezTo>
                  <a:lnTo>
                    <a:pt x="591346" y="365549"/>
                  </a:lnTo>
                  <a:cubicBezTo>
                    <a:pt x="591346" y="372313"/>
                    <a:pt x="586804" y="378025"/>
                    <a:pt x="580612" y="379824"/>
                  </a:cubicBezTo>
                  <a:cubicBezTo>
                    <a:pt x="581659" y="374022"/>
                    <a:pt x="582236" y="368060"/>
                    <a:pt x="582236" y="361962"/>
                  </a:cubicBezTo>
                  <a:close/>
                  <a:moveTo>
                    <a:pt x="17847" y="191091"/>
                  </a:moveTo>
                  <a:lnTo>
                    <a:pt x="17847" y="187885"/>
                  </a:lnTo>
                  <a:cubicBezTo>
                    <a:pt x="17847" y="179915"/>
                    <a:pt x="22412" y="173012"/>
                    <a:pt x="29068" y="169554"/>
                  </a:cubicBezTo>
                  <a:lnTo>
                    <a:pt x="29068" y="202945"/>
                  </a:lnTo>
                  <a:cubicBezTo>
                    <a:pt x="29068" y="205160"/>
                    <a:pt x="29144" y="207359"/>
                    <a:pt x="29278" y="209541"/>
                  </a:cubicBezTo>
                  <a:cubicBezTo>
                    <a:pt x="22508" y="206117"/>
                    <a:pt x="17847" y="199145"/>
                    <a:pt x="17847" y="191091"/>
                  </a:cubicBezTo>
                  <a:close/>
                  <a:moveTo>
                    <a:pt x="46915" y="36775"/>
                  </a:moveTo>
                  <a:cubicBezTo>
                    <a:pt x="46915" y="26339"/>
                    <a:pt x="55458" y="17847"/>
                    <a:pt x="65959" y="17847"/>
                  </a:cubicBezTo>
                  <a:lnTo>
                    <a:pt x="140036" y="17847"/>
                  </a:lnTo>
                  <a:cubicBezTo>
                    <a:pt x="150537" y="17847"/>
                    <a:pt x="159081" y="26339"/>
                    <a:pt x="159081" y="36775"/>
                  </a:cubicBezTo>
                  <a:lnTo>
                    <a:pt x="159081" y="47201"/>
                  </a:lnTo>
                  <a:cubicBezTo>
                    <a:pt x="151556" y="46751"/>
                    <a:pt x="144201" y="46622"/>
                    <a:pt x="137388" y="46622"/>
                  </a:cubicBezTo>
                  <a:lnTo>
                    <a:pt x="136305" y="46622"/>
                  </a:lnTo>
                  <a:cubicBezTo>
                    <a:pt x="113279" y="46622"/>
                    <a:pt x="84113" y="48004"/>
                    <a:pt x="62767" y="58775"/>
                  </a:cubicBezTo>
                  <a:cubicBezTo>
                    <a:pt x="56644" y="61865"/>
                    <a:pt x="51379" y="65638"/>
                    <a:pt x="46915" y="70037"/>
                  </a:cubicBezTo>
                  <a:lnTo>
                    <a:pt x="46915" y="36775"/>
                  </a:lnTo>
                  <a:close/>
                  <a:moveTo>
                    <a:pt x="226777" y="202942"/>
                  </a:moveTo>
                  <a:cubicBezTo>
                    <a:pt x="226777" y="252007"/>
                    <a:pt x="186677" y="291925"/>
                    <a:pt x="137388" y="291925"/>
                  </a:cubicBezTo>
                  <a:lnTo>
                    <a:pt x="136305" y="291925"/>
                  </a:lnTo>
                  <a:cubicBezTo>
                    <a:pt x="87015" y="291925"/>
                    <a:pt x="46915" y="252007"/>
                    <a:pt x="46915" y="202942"/>
                  </a:cubicBezTo>
                  <a:lnTo>
                    <a:pt x="46915" y="118490"/>
                  </a:lnTo>
                  <a:cubicBezTo>
                    <a:pt x="46915" y="79111"/>
                    <a:pt x="71142" y="64470"/>
                    <a:pt x="136305" y="64470"/>
                  </a:cubicBezTo>
                  <a:lnTo>
                    <a:pt x="137388" y="64470"/>
                  </a:lnTo>
                  <a:cubicBezTo>
                    <a:pt x="202551" y="64470"/>
                    <a:pt x="226777" y="79112"/>
                    <a:pt x="226777" y="118490"/>
                  </a:cubicBezTo>
                  <a:lnTo>
                    <a:pt x="226777" y="202942"/>
                  </a:lnTo>
                  <a:close/>
                  <a:moveTo>
                    <a:pt x="226777" y="70036"/>
                  </a:moveTo>
                  <a:cubicBezTo>
                    <a:pt x="222314" y="65637"/>
                    <a:pt x="217048" y="61864"/>
                    <a:pt x="210926" y="58774"/>
                  </a:cubicBezTo>
                  <a:cubicBezTo>
                    <a:pt x="200848" y="53690"/>
                    <a:pt x="189024" y="50713"/>
                    <a:pt x="176929" y="48971"/>
                  </a:cubicBezTo>
                  <a:lnTo>
                    <a:pt x="176929" y="36775"/>
                  </a:lnTo>
                  <a:cubicBezTo>
                    <a:pt x="176929" y="34873"/>
                    <a:pt x="176783" y="33004"/>
                    <a:pt x="176503" y="31178"/>
                  </a:cubicBezTo>
                  <a:cubicBezTo>
                    <a:pt x="179758" y="30341"/>
                    <a:pt x="183117" y="29892"/>
                    <a:pt x="186568" y="29892"/>
                  </a:cubicBezTo>
                  <a:cubicBezTo>
                    <a:pt x="208739" y="29892"/>
                    <a:pt x="226777" y="47837"/>
                    <a:pt x="226777" y="69895"/>
                  </a:cubicBezTo>
                  <a:lnTo>
                    <a:pt x="226777" y="70036"/>
                  </a:lnTo>
                  <a:close/>
                  <a:moveTo>
                    <a:pt x="244624" y="202942"/>
                  </a:moveTo>
                  <a:lnTo>
                    <a:pt x="244624" y="169552"/>
                  </a:lnTo>
                  <a:cubicBezTo>
                    <a:pt x="251280" y="173010"/>
                    <a:pt x="255846" y="179913"/>
                    <a:pt x="255846" y="187884"/>
                  </a:cubicBezTo>
                  <a:lnTo>
                    <a:pt x="255846" y="191090"/>
                  </a:lnTo>
                  <a:cubicBezTo>
                    <a:pt x="255846" y="199145"/>
                    <a:pt x="251185" y="206117"/>
                    <a:pt x="244414" y="209540"/>
                  </a:cubicBezTo>
                  <a:cubicBezTo>
                    <a:pt x="244548" y="207356"/>
                    <a:pt x="244624" y="205158"/>
                    <a:pt x="244624" y="202942"/>
                  </a:cubicBezTo>
                  <a:close/>
                  <a:moveTo>
                    <a:pt x="252979" y="106688"/>
                  </a:moveTo>
                  <a:lnTo>
                    <a:pt x="244624" y="106688"/>
                  </a:lnTo>
                  <a:lnTo>
                    <a:pt x="244624" y="86986"/>
                  </a:lnTo>
                  <a:lnTo>
                    <a:pt x="252979" y="86986"/>
                  </a:lnTo>
                  <a:lnTo>
                    <a:pt x="252979" y="106688"/>
                  </a:lnTo>
                  <a:close/>
                  <a:moveTo>
                    <a:pt x="329258" y="277007"/>
                  </a:moveTo>
                  <a:lnTo>
                    <a:pt x="329258" y="257306"/>
                  </a:lnTo>
                  <a:lnTo>
                    <a:pt x="338207" y="257306"/>
                  </a:lnTo>
                  <a:cubicBezTo>
                    <a:pt x="338112" y="259089"/>
                    <a:pt x="338058" y="260885"/>
                    <a:pt x="338058" y="262691"/>
                  </a:cubicBezTo>
                  <a:lnTo>
                    <a:pt x="338058" y="277007"/>
                  </a:lnTo>
                  <a:lnTo>
                    <a:pt x="329258" y="277007"/>
                  </a:lnTo>
                  <a:close/>
                  <a:moveTo>
                    <a:pt x="328949" y="365549"/>
                  </a:moveTo>
                  <a:lnTo>
                    <a:pt x="328949" y="327547"/>
                  </a:lnTo>
                  <a:cubicBezTo>
                    <a:pt x="328949" y="321389"/>
                    <a:pt x="332711" y="316094"/>
                    <a:pt x="338057" y="313838"/>
                  </a:cubicBezTo>
                  <a:lnTo>
                    <a:pt x="338057" y="361962"/>
                  </a:lnTo>
                  <a:cubicBezTo>
                    <a:pt x="338057" y="368060"/>
                    <a:pt x="338634" y="374022"/>
                    <a:pt x="339680" y="379824"/>
                  </a:cubicBezTo>
                  <a:cubicBezTo>
                    <a:pt x="333490" y="378025"/>
                    <a:pt x="328949" y="372311"/>
                    <a:pt x="328949" y="365549"/>
                  </a:cubicBezTo>
                  <a:close/>
                  <a:moveTo>
                    <a:pt x="370914" y="538780"/>
                  </a:moveTo>
                  <a:cubicBezTo>
                    <a:pt x="370914" y="533735"/>
                    <a:pt x="375043" y="529629"/>
                    <a:pt x="380119" y="529629"/>
                  </a:cubicBezTo>
                  <a:lnTo>
                    <a:pt x="540176" y="529629"/>
                  </a:lnTo>
                  <a:cubicBezTo>
                    <a:pt x="545252" y="529629"/>
                    <a:pt x="549380" y="533734"/>
                    <a:pt x="549380" y="538780"/>
                  </a:cubicBezTo>
                  <a:lnTo>
                    <a:pt x="549380" y="556749"/>
                  </a:lnTo>
                  <a:lnTo>
                    <a:pt x="370914" y="556749"/>
                  </a:lnTo>
                  <a:lnTo>
                    <a:pt x="370914" y="538780"/>
                  </a:lnTo>
                  <a:close/>
                  <a:moveTo>
                    <a:pt x="440366" y="179865"/>
                  </a:moveTo>
                  <a:lnTo>
                    <a:pt x="479927" y="179865"/>
                  </a:lnTo>
                  <a:lnTo>
                    <a:pt x="479927" y="192359"/>
                  </a:lnTo>
                  <a:lnTo>
                    <a:pt x="440366" y="192359"/>
                  </a:lnTo>
                  <a:lnTo>
                    <a:pt x="440366" y="179865"/>
                  </a:lnTo>
                  <a:close/>
                  <a:moveTo>
                    <a:pt x="411259" y="184632"/>
                  </a:moveTo>
                  <a:cubicBezTo>
                    <a:pt x="414904" y="183341"/>
                    <a:pt x="418662" y="182286"/>
                    <a:pt x="422519" y="181509"/>
                  </a:cubicBezTo>
                  <a:lnTo>
                    <a:pt x="422519" y="195425"/>
                  </a:lnTo>
                  <a:cubicBezTo>
                    <a:pt x="422519" y="203574"/>
                    <a:pt x="429159" y="210204"/>
                    <a:pt x="437320" y="210204"/>
                  </a:cubicBezTo>
                  <a:lnTo>
                    <a:pt x="482977" y="210204"/>
                  </a:lnTo>
                  <a:cubicBezTo>
                    <a:pt x="491137" y="210204"/>
                    <a:pt x="497776" y="203574"/>
                    <a:pt x="497776" y="195425"/>
                  </a:cubicBezTo>
                  <a:lnTo>
                    <a:pt x="497776" y="181511"/>
                  </a:lnTo>
                  <a:cubicBezTo>
                    <a:pt x="501635" y="182288"/>
                    <a:pt x="505391" y="183343"/>
                    <a:pt x="509037" y="184634"/>
                  </a:cubicBezTo>
                  <a:lnTo>
                    <a:pt x="509037" y="206390"/>
                  </a:lnTo>
                  <a:cubicBezTo>
                    <a:pt x="509037" y="211320"/>
                    <a:pt x="513032" y="215314"/>
                    <a:pt x="517960" y="215314"/>
                  </a:cubicBezTo>
                  <a:cubicBezTo>
                    <a:pt x="522889" y="215314"/>
                    <a:pt x="526884" y="211320"/>
                    <a:pt x="526884" y="206390"/>
                  </a:cubicBezTo>
                  <a:lnTo>
                    <a:pt x="526884" y="193501"/>
                  </a:lnTo>
                  <a:cubicBezTo>
                    <a:pt x="549455" y="208326"/>
                    <a:pt x="564389" y="233797"/>
                    <a:pt x="564389" y="262691"/>
                  </a:cubicBezTo>
                  <a:lnTo>
                    <a:pt x="564389" y="361962"/>
                  </a:lnTo>
                  <a:cubicBezTo>
                    <a:pt x="564389" y="390856"/>
                    <a:pt x="549454" y="416326"/>
                    <a:pt x="526884" y="431152"/>
                  </a:cubicBezTo>
                  <a:lnTo>
                    <a:pt x="526884" y="395337"/>
                  </a:lnTo>
                  <a:lnTo>
                    <a:pt x="540239" y="395337"/>
                  </a:lnTo>
                  <a:cubicBezTo>
                    <a:pt x="551033" y="395337"/>
                    <a:pt x="559814" y="386570"/>
                    <a:pt x="559814" y="375794"/>
                  </a:cubicBezTo>
                  <a:lnTo>
                    <a:pt x="559814" y="285698"/>
                  </a:lnTo>
                  <a:cubicBezTo>
                    <a:pt x="559814" y="274922"/>
                    <a:pt x="551033" y="266155"/>
                    <a:pt x="540239" y="266155"/>
                  </a:cubicBezTo>
                  <a:lnTo>
                    <a:pt x="526884" y="266155"/>
                  </a:lnTo>
                  <a:lnTo>
                    <a:pt x="526884" y="255170"/>
                  </a:lnTo>
                  <a:cubicBezTo>
                    <a:pt x="526884" y="250240"/>
                    <a:pt x="522889" y="246246"/>
                    <a:pt x="517960" y="246246"/>
                  </a:cubicBezTo>
                  <a:cubicBezTo>
                    <a:pt x="513032" y="246246"/>
                    <a:pt x="509037" y="250240"/>
                    <a:pt x="509037" y="255170"/>
                  </a:cubicBezTo>
                  <a:lnTo>
                    <a:pt x="509037" y="266155"/>
                  </a:lnTo>
                  <a:lnTo>
                    <a:pt x="411259" y="266155"/>
                  </a:lnTo>
                  <a:lnTo>
                    <a:pt x="411259" y="184632"/>
                  </a:lnTo>
                  <a:close/>
                  <a:moveTo>
                    <a:pt x="541965" y="289548"/>
                  </a:moveTo>
                  <a:lnTo>
                    <a:pt x="378328" y="289548"/>
                  </a:lnTo>
                  <a:lnTo>
                    <a:pt x="378328" y="285700"/>
                  </a:lnTo>
                  <a:cubicBezTo>
                    <a:pt x="378328" y="284781"/>
                    <a:pt x="379119" y="284004"/>
                    <a:pt x="380057" y="284004"/>
                  </a:cubicBezTo>
                  <a:lnTo>
                    <a:pt x="540238" y="284004"/>
                  </a:lnTo>
                  <a:cubicBezTo>
                    <a:pt x="541174" y="284004"/>
                    <a:pt x="541965" y="284780"/>
                    <a:pt x="541965" y="285700"/>
                  </a:cubicBezTo>
                  <a:lnTo>
                    <a:pt x="541965" y="289548"/>
                  </a:lnTo>
                  <a:close/>
                  <a:moveTo>
                    <a:pt x="393411" y="431153"/>
                  </a:moveTo>
                  <a:cubicBezTo>
                    <a:pt x="370840" y="416328"/>
                    <a:pt x="355906" y="390856"/>
                    <a:pt x="355906" y="361962"/>
                  </a:cubicBezTo>
                  <a:lnTo>
                    <a:pt x="355906" y="262691"/>
                  </a:lnTo>
                  <a:cubicBezTo>
                    <a:pt x="355906" y="233797"/>
                    <a:pt x="370840" y="208325"/>
                    <a:pt x="393411" y="193501"/>
                  </a:cubicBezTo>
                  <a:lnTo>
                    <a:pt x="393411" y="266157"/>
                  </a:lnTo>
                  <a:lnTo>
                    <a:pt x="380057" y="266157"/>
                  </a:lnTo>
                  <a:cubicBezTo>
                    <a:pt x="369263" y="266157"/>
                    <a:pt x="360480" y="274923"/>
                    <a:pt x="360480" y="285700"/>
                  </a:cubicBezTo>
                  <a:lnTo>
                    <a:pt x="360480" y="375795"/>
                  </a:lnTo>
                  <a:cubicBezTo>
                    <a:pt x="360480" y="386571"/>
                    <a:pt x="369261" y="395338"/>
                    <a:pt x="380057" y="395338"/>
                  </a:cubicBezTo>
                  <a:lnTo>
                    <a:pt x="393411" y="395338"/>
                  </a:lnTo>
                  <a:lnTo>
                    <a:pt x="393411" y="431153"/>
                  </a:lnTo>
                  <a:close/>
                  <a:moveTo>
                    <a:pt x="492939" y="475381"/>
                  </a:moveTo>
                  <a:lnTo>
                    <a:pt x="427354" y="475381"/>
                  </a:lnTo>
                  <a:lnTo>
                    <a:pt x="427354" y="461941"/>
                  </a:lnTo>
                  <a:cubicBezTo>
                    <a:pt x="431185" y="462382"/>
                    <a:pt x="435073" y="462635"/>
                    <a:pt x="439021" y="462635"/>
                  </a:cubicBezTo>
                  <a:lnTo>
                    <a:pt x="481271" y="462635"/>
                  </a:lnTo>
                  <a:cubicBezTo>
                    <a:pt x="485219" y="462635"/>
                    <a:pt x="489108" y="462382"/>
                    <a:pt x="492939" y="461941"/>
                  </a:cubicBezTo>
                  <a:lnTo>
                    <a:pt x="492939" y="475381"/>
                  </a:lnTo>
                  <a:close/>
                  <a:moveTo>
                    <a:pt x="509037" y="440018"/>
                  </a:moveTo>
                  <a:cubicBezTo>
                    <a:pt x="500349" y="443096"/>
                    <a:pt x="491006" y="444787"/>
                    <a:pt x="481271" y="444787"/>
                  </a:cubicBezTo>
                  <a:lnTo>
                    <a:pt x="439021" y="444787"/>
                  </a:lnTo>
                  <a:cubicBezTo>
                    <a:pt x="429287" y="444787"/>
                    <a:pt x="419946" y="443096"/>
                    <a:pt x="411259" y="440018"/>
                  </a:cubicBezTo>
                  <a:lnTo>
                    <a:pt x="411259" y="395337"/>
                  </a:lnTo>
                  <a:lnTo>
                    <a:pt x="509037" y="395337"/>
                  </a:lnTo>
                  <a:lnTo>
                    <a:pt x="509037" y="440018"/>
                  </a:lnTo>
                  <a:close/>
                  <a:moveTo>
                    <a:pt x="380057" y="377489"/>
                  </a:moveTo>
                  <a:cubicBezTo>
                    <a:pt x="379119" y="377489"/>
                    <a:pt x="378328" y="376713"/>
                    <a:pt x="378328" y="375794"/>
                  </a:cubicBezTo>
                  <a:lnTo>
                    <a:pt x="378328" y="307395"/>
                  </a:lnTo>
                  <a:lnTo>
                    <a:pt x="541965" y="307395"/>
                  </a:lnTo>
                  <a:lnTo>
                    <a:pt x="541965" y="375794"/>
                  </a:lnTo>
                  <a:cubicBezTo>
                    <a:pt x="541965" y="376712"/>
                    <a:pt x="541174" y="377489"/>
                    <a:pt x="540238" y="377489"/>
                  </a:cubicBezTo>
                  <a:lnTo>
                    <a:pt x="380057" y="3774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9" name="Google Shape;1839;p35"/>
            <p:cNvSpPr/>
            <p:nvPr/>
          </p:nvSpPr>
          <p:spPr>
            <a:xfrm>
              <a:off x="10508275" y="4462388"/>
              <a:ext cx="64718" cy="43331"/>
            </a:xfrm>
            <a:custGeom>
              <a:avLst/>
              <a:gdLst/>
              <a:ahLst/>
              <a:cxnLst/>
              <a:rect l="l" t="t" r="r" b="b"/>
              <a:pathLst>
                <a:path w="64718" h="43331" extrusionOk="0">
                  <a:moveTo>
                    <a:pt x="52225" y="0"/>
                  </a:moveTo>
                  <a:lnTo>
                    <a:pt x="12493" y="0"/>
                  </a:lnTo>
                  <a:cubicBezTo>
                    <a:pt x="5604" y="0"/>
                    <a:pt x="0" y="5604"/>
                    <a:pt x="0" y="12493"/>
                  </a:cubicBezTo>
                  <a:lnTo>
                    <a:pt x="0" y="30838"/>
                  </a:lnTo>
                  <a:cubicBezTo>
                    <a:pt x="0" y="37728"/>
                    <a:pt x="5604" y="43331"/>
                    <a:pt x="12493" y="43331"/>
                  </a:cubicBezTo>
                  <a:lnTo>
                    <a:pt x="52225" y="43331"/>
                  </a:lnTo>
                  <a:cubicBezTo>
                    <a:pt x="59113" y="43331"/>
                    <a:pt x="64718" y="37727"/>
                    <a:pt x="64718" y="30838"/>
                  </a:cubicBezTo>
                  <a:lnTo>
                    <a:pt x="64718" y="12493"/>
                  </a:lnTo>
                  <a:cubicBezTo>
                    <a:pt x="64718" y="5604"/>
                    <a:pt x="59113" y="0"/>
                    <a:pt x="52225" y="0"/>
                  </a:cubicBezTo>
                  <a:close/>
                  <a:moveTo>
                    <a:pt x="46871" y="25484"/>
                  </a:moveTo>
                  <a:lnTo>
                    <a:pt x="17847" y="25484"/>
                  </a:lnTo>
                  <a:lnTo>
                    <a:pt x="17847" y="17847"/>
                  </a:lnTo>
                  <a:lnTo>
                    <a:pt x="46871" y="17847"/>
                  </a:lnTo>
                  <a:lnTo>
                    <a:pt x="46871" y="2548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0" name="Google Shape;1840;p35"/>
            <p:cNvSpPr/>
            <p:nvPr/>
          </p:nvSpPr>
          <p:spPr>
            <a:xfrm>
              <a:off x="10589419" y="4462388"/>
              <a:ext cx="64719" cy="43331"/>
            </a:xfrm>
            <a:custGeom>
              <a:avLst/>
              <a:gdLst/>
              <a:ahLst/>
              <a:cxnLst/>
              <a:rect l="l" t="t" r="r" b="b"/>
              <a:pathLst>
                <a:path w="64719" h="43331" extrusionOk="0">
                  <a:moveTo>
                    <a:pt x="52226" y="0"/>
                  </a:moveTo>
                  <a:lnTo>
                    <a:pt x="12493" y="0"/>
                  </a:lnTo>
                  <a:cubicBezTo>
                    <a:pt x="5605" y="0"/>
                    <a:pt x="0" y="5604"/>
                    <a:pt x="0" y="12493"/>
                  </a:cubicBezTo>
                  <a:lnTo>
                    <a:pt x="0" y="30838"/>
                  </a:lnTo>
                  <a:cubicBezTo>
                    <a:pt x="0" y="37728"/>
                    <a:pt x="5605" y="43331"/>
                    <a:pt x="12493" y="43331"/>
                  </a:cubicBezTo>
                  <a:lnTo>
                    <a:pt x="52226" y="43331"/>
                  </a:lnTo>
                  <a:cubicBezTo>
                    <a:pt x="59116" y="43331"/>
                    <a:pt x="64720" y="37727"/>
                    <a:pt x="64720" y="30838"/>
                  </a:cubicBezTo>
                  <a:lnTo>
                    <a:pt x="64720" y="12493"/>
                  </a:lnTo>
                  <a:cubicBezTo>
                    <a:pt x="64720" y="5604"/>
                    <a:pt x="59116" y="0"/>
                    <a:pt x="52226" y="0"/>
                  </a:cubicBezTo>
                  <a:close/>
                  <a:moveTo>
                    <a:pt x="46872" y="25484"/>
                  </a:moveTo>
                  <a:lnTo>
                    <a:pt x="17847" y="25484"/>
                  </a:lnTo>
                  <a:lnTo>
                    <a:pt x="17847" y="17847"/>
                  </a:lnTo>
                  <a:lnTo>
                    <a:pt x="46872" y="17847"/>
                  </a:lnTo>
                  <a:lnTo>
                    <a:pt x="46872" y="2548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1" name="Google Shape;1841;p35"/>
            <p:cNvSpPr/>
            <p:nvPr/>
          </p:nvSpPr>
          <p:spPr>
            <a:xfrm>
              <a:off x="10499471" y="4681763"/>
              <a:ext cx="46051" cy="17847"/>
            </a:xfrm>
            <a:custGeom>
              <a:avLst/>
              <a:gdLst/>
              <a:ahLst/>
              <a:cxnLst/>
              <a:rect l="l" t="t" r="r" b="b"/>
              <a:pathLst>
                <a:path w="46051" h="17847" extrusionOk="0">
                  <a:moveTo>
                    <a:pt x="37127" y="0"/>
                  </a:moveTo>
                  <a:lnTo>
                    <a:pt x="8924" y="0"/>
                  </a:lnTo>
                  <a:cubicBezTo>
                    <a:pt x="3995" y="0"/>
                    <a:pt x="0" y="3994"/>
                    <a:pt x="0" y="8924"/>
                  </a:cubicBezTo>
                  <a:cubicBezTo>
                    <a:pt x="0" y="13852"/>
                    <a:pt x="3995" y="17847"/>
                    <a:pt x="8924" y="17847"/>
                  </a:cubicBezTo>
                  <a:lnTo>
                    <a:pt x="37127" y="17847"/>
                  </a:lnTo>
                  <a:cubicBezTo>
                    <a:pt x="42056" y="17847"/>
                    <a:pt x="46051" y="13852"/>
                    <a:pt x="46051" y="8924"/>
                  </a:cubicBezTo>
                  <a:cubicBezTo>
                    <a:pt x="46051" y="3994"/>
                    <a:pt x="42056" y="0"/>
                    <a:pt x="3712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35"/>
            <p:cNvSpPr/>
            <p:nvPr/>
          </p:nvSpPr>
          <p:spPr>
            <a:xfrm>
              <a:off x="10591133" y="4681768"/>
              <a:ext cx="17847" cy="17847"/>
            </a:xfrm>
            <a:custGeom>
              <a:avLst/>
              <a:gdLst/>
              <a:ahLst/>
              <a:cxnLst/>
              <a:rect l="l" t="t" r="r" b="b"/>
              <a:pathLst>
                <a:path w="17847" h="17847" extrusionOk="0">
                  <a:moveTo>
                    <a:pt x="15230" y="2606"/>
                  </a:moveTo>
                  <a:cubicBezTo>
                    <a:pt x="13564" y="940"/>
                    <a:pt x="11267" y="0"/>
                    <a:pt x="8924" y="0"/>
                  </a:cubicBezTo>
                  <a:cubicBezTo>
                    <a:pt x="6568" y="0"/>
                    <a:pt x="4271" y="940"/>
                    <a:pt x="2618" y="2606"/>
                  </a:cubicBezTo>
                  <a:cubicBezTo>
                    <a:pt x="952" y="4271"/>
                    <a:pt x="0" y="6568"/>
                    <a:pt x="0" y="8912"/>
                  </a:cubicBezTo>
                  <a:cubicBezTo>
                    <a:pt x="0" y="11268"/>
                    <a:pt x="952" y="13564"/>
                    <a:pt x="2618" y="15231"/>
                  </a:cubicBezTo>
                  <a:cubicBezTo>
                    <a:pt x="4271" y="16885"/>
                    <a:pt x="6568" y="17847"/>
                    <a:pt x="8924" y="17847"/>
                  </a:cubicBezTo>
                  <a:cubicBezTo>
                    <a:pt x="11268" y="17847"/>
                    <a:pt x="13564" y="16884"/>
                    <a:pt x="15230" y="15231"/>
                  </a:cubicBezTo>
                  <a:cubicBezTo>
                    <a:pt x="16896" y="13565"/>
                    <a:pt x="17847" y="11269"/>
                    <a:pt x="17847" y="8912"/>
                  </a:cubicBezTo>
                  <a:cubicBezTo>
                    <a:pt x="17847" y="6568"/>
                    <a:pt x="16896" y="4273"/>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3" name="Google Shape;1843;p35"/>
            <p:cNvSpPr/>
            <p:nvPr/>
          </p:nvSpPr>
          <p:spPr>
            <a:xfrm>
              <a:off x="10616988" y="4681768"/>
              <a:ext cx="17847" cy="17847"/>
            </a:xfrm>
            <a:custGeom>
              <a:avLst/>
              <a:gdLst/>
              <a:ahLst/>
              <a:cxnLst/>
              <a:rect l="l" t="t" r="r" b="b"/>
              <a:pathLst>
                <a:path w="17847" h="17847" extrusionOk="0">
                  <a:moveTo>
                    <a:pt x="15230" y="2606"/>
                  </a:moveTo>
                  <a:cubicBezTo>
                    <a:pt x="13564" y="940"/>
                    <a:pt x="11266" y="0"/>
                    <a:pt x="8924" y="0"/>
                  </a:cubicBezTo>
                  <a:cubicBezTo>
                    <a:pt x="6568" y="0"/>
                    <a:pt x="4271" y="940"/>
                    <a:pt x="2606" y="2606"/>
                  </a:cubicBezTo>
                  <a:cubicBezTo>
                    <a:pt x="952" y="4271"/>
                    <a:pt x="0" y="6568"/>
                    <a:pt x="0" y="8912"/>
                  </a:cubicBezTo>
                  <a:cubicBezTo>
                    <a:pt x="0" y="11268"/>
                    <a:pt x="952" y="13564"/>
                    <a:pt x="2606" y="15231"/>
                  </a:cubicBezTo>
                  <a:cubicBezTo>
                    <a:pt x="4271" y="16885"/>
                    <a:pt x="6568" y="17847"/>
                    <a:pt x="8924" y="17847"/>
                  </a:cubicBezTo>
                  <a:cubicBezTo>
                    <a:pt x="11268" y="17847"/>
                    <a:pt x="13564" y="16884"/>
                    <a:pt x="15230" y="15231"/>
                  </a:cubicBezTo>
                  <a:cubicBezTo>
                    <a:pt x="16896" y="13565"/>
                    <a:pt x="17847" y="11269"/>
                    <a:pt x="17847" y="8912"/>
                  </a:cubicBezTo>
                  <a:cubicBezTo>
                    <a:pt x="17847" y="6568"/>
                    <a:pt x="16896" y="4273"/>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4" name="Google Shape;1844;p35"/>
            <p:cNvSpPr/>
            <p:nvPr/>
          </p:nvSpPr>
          <p:spPr>
            <a:xfrm>
              <a:off x="10642830" y="4681768"/>
              <a:ext cx="17859" cy="17847"/>
            </a:xfrm>
            <a:custGeom>
              <a:avLst/>
              <a:gdLst/>
              <a:ahLst/>
              <a:cxnLst/>
              <a:rect l="l" t="t" r="r" b="b"/>
              <a:pathLst>
                <a:path w="17859" h="17847" extrusionOk="0">
                  <a:moveTo>
                    <a:pt x="15242" y="2606"/>
                  </a:moveTo>
                  <a:cubicBezTo>
                    <a:pt x="13576" y="940"/>
                    <a:pt x="11280" y="0"/>
                    <a:pt x="8924" y="0"/>
                  </a:cubicBezTo>
                  <a:cubicBezTo>
                    <a:pt x="6580" y="0"/>
                    <a:pt x="4283" y="940"/>
                    <a:pt x="2618" y="2606"/>
                  </a:cubicBezTo>
                  <a:cubicBezTo>
                    <a:pt x="964" y="4271"/>
                    <a:pt x="0" y="6568"/>
                    <a:pt x="0" y="8912"/>
                  </a:cubicBezTo>
                  <a:cubicBezTo>
                    <a:pt x="0" y="11268"/>
                    <a:pt x="964" y="13564"/>
                    <a:pt x="2618" y="15231"/>
                  </a:cubicBezTo>
                  <a:cubicBezTo>
                    <a:pt x="4283" y="16885"/>
                    <a:pt x="6580" y="17847"/>
                    <a:pt x="8924" y="17847"/>
                  </a:cubicBezTo>
                  <a:cubicBezTo>
                    <a:pt x="11280" y="17847"/>
                    <a:pt x="13576" y="16884"/>
                    <a:pt x="15242" y="15231"/>
                  </a:cubicBezTo>
                  <a:cubicBezTo>
                    <a:pt x="16896" y="13565"/>
                    <a:pt x="17859" y="11269"/>
                    <a:pt x="17859" y="8912"/>
                  </a:cubicBezTo>
                  <a:cubicBezTo>
                    <a:pt x="17859" y="6568"/>
                    <a:pt x="16896" y="4273"/>
                    <a:pt x="15242"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5" name="Google Shape;1845;p35"/>
            <p:cNvSpPr/>
            <p:nvPr/>
          </p:nvSpPr>
          <p:spPr>
            <a:xfrm>
              <a:off x="10546430" y="4379540"/>
              <a:ext cx="17847" cy="17847"/>
            </a:xfrm>
            <a:custGeom>
              <a:avLst/>
              <a:gdLst/>
              <a:ahLst/>
              <a:cxnLst/>
              <a:rect l="l" t="t" r="r" b="b"/>
              <a:pathLst>
                <a:path w="17847" h="17847" extrusionOk="0">
                  <a:moveTo>
                    <a:pt x="15230" y="2618"/>
                  </a:moveTo>
                  <a:cubicBezTo>
                    <a:pt x="13576" y="951"/>
                    <a:pt x="11280" y="0"/>
                    <a:pt x="8924" y="0"/>
                  </a:cubicBezTo>
                  <a:cubicBezTo>
                    <a:pt x="6580" y="0"/>
                    <a:pt x="4271" y="952"/>
                    <a:pt x="2618" y="2618"/>
                  </a:cubicBezTo>
                  <a:cubicBezTo>
                    <a:pt x="952" y="4271"/>
                    <a:pt x="0" y="6580"/>
                    <a:pt x="0" y="8924"/>
                  </a:cubicBezTo>
                  <a:cubicBezTo>
                    <a:pt x="0" y="11268"/>
                    <a:pt x="952" y="13576"/>
                    <a:pt x="2618" y="15230"/>
                  </a:cubicBezTo>
                  <a:cubicBezTo>
                    <a:pt x="4271" y="16896"/>
                    <a:pt x="6568" y="17847"/>
                    <a:pt x="8924" y="17847"/>
                  </a:cubicBezTo>
                  <a:cubicBezTo>
                    <a:pt x="11280" y="17847"/>
                    <a:pt x="13576" y="16896"/>
                    <a:pt x="15230" y="15230"/>
                  </a:cubicBezTo>
                  <a:cubicBezTo>
                    <a:pt x="16896" y="13576"/>
                    <a:pt x="17847" y="11268"/>
                    <a:pt x="17847" y="8924"/>
                  </a:cubicBezTo>
                  <a:cubicBezTo>
                    <a:pt x="17847" y="6580"/>
                    <a:pt x="16896" y="4271"/>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6" name="Google Shape;1846;p35"/>
            <p:cNvSpPr/>
            <p:nvPr/>
          </p:nvSpPr>
          <p:spPr>
            <a:xfrm>
              <a:off x="10572285" y="4379540"/>
              <a:ext cx="17847" cy="17847"/>
            </a:xfrm>
            <a:custGeom>
              <a:avLst/>
              <a:gdLst/>
              <a:ahLst/>
              <a:cxnLst/>
              <a:rect l="l" t="t" r="r" b="b"/>
              <a:pathLst>
                <a:path w="17847" h="17847" extrusionOk="0">
                  <a:moveTo>
                    <a:pt x="15230" y="2618"/>
                  </a:moveTo>
                  <a:cubicBezTo>
                    <a:pt x="13565" y="951"/>
                    <a:pt x="11269" y="0"/>
                    <a:pt x="8924" y="0"/>
                  </a:cubicBezTo>
                  <a:cubicBezTo>
                    <a:pt x="6568" y="0"/>
                    <a:pt x="4272" y="952"/>
                    <a:pt x="2607" y="2618"/>
                  </a:cubicBezTo>
                  <a:cubicBezTo>
                    <a:pt x="953" y="4271"/>
                    <a:pt x="0" y="6580"/>
                    <a:pt x="0" y="8924"/>
                  </a:cubicBezTo>
                  <a:cubicBezTo>
                    <a:pt x="0" y="11268"/>
                    <a:pt x="952" y="13576"/>
                    <a:pt x="2607" y="15230"/>
                  </a:cubicBezTo>
                  <a:cubicBezTo>
                    <a:pt x="4273" y="16896"/>
                    <a:pt x="6569" y="17847"/>
                    <a:pt x="8924" y="17847"/>
                  </a:cubicBezTo>
                  <a:cubicBezTo>
                    <a:pt x="11268" y="17847"/>
                    <a:pt x="13576" y="16896"/>
                    <a:pt x="15230" y="15230"/>
                  </a:cubicBezTo>
                  <a:cubicBezTo>
                    <a:pt x="16896" y="13576"/>
                    <a:pt x="17847" y="11268"/>
                    <a:pt x="17847" y="8924"/>
                  </a:cubicBezTo>
                  <a:cubicBezTo>
                    <a:pt x="17847" y="6580"/>
                    <a:pt x="16896" y="4271"/>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7" name="Google Shape;1847;p35"/>
            <p:cNvSpPr/>
            <p:nvPr/>
          </p:nvSpPr>
          <p:spPr>
            <a:xfrm>
              <a:off x="10598140" y="4379540"/>
              <a:ext cx="17835" cy="17847"/>
            </a:xfrm>
            <a:custGeom>
              <a:avLst/>
              <a:gdLst/>
              <a:ahLst/>
              <a:cxnLst/>
              <a:rect l="l" t="t" r="r" b="b"/>
              <a:pathLst>
                <a:path w="17835" h="17847" extrusionOk="0">
                  <a:moveTo>
                    <a:pt x="15230" y="2618"/>
                  </a:moveTo>
                  <a:cubicBezTo>
                    <a:pt x="13565" y="951"/>
                    <a:pt x="11268" y="0"/>
                    <a:pt x="8924" y="0"/>
                  </a:cubicBezTo>
                  <a:cubicBezTo>
                    <a:pt x="6568" y="0"/>
                    <a:pt x="4271" y="952"/>
                    <a:pt x="2606" y="2618"/>
                  </a:cubicBezTo>
                  <a:cubicBezTo>
                    <a:pt x="952" y="4271"/>
                    <a:pt x="0" y="6580"/>
                    <a:pt x="0" y="8924"/>
                  </a:cubicBezTo>
                  <a:cubicBezTo>
                    <a:pt x="0" y="11268"/>
                    <a:pt x="952" y="13576"/>
                    <a:pt x="2606" y="15230"/>
                  </a:cubicBezTo>
                  <a:cubicBezTo>
                    <a:pt x="4271" y="16896"/>
                    <a:pt x="6567" y="17847"/>
                    <a:pt x="8924" y="17847"/>
                  </a:cubicBezTo>
                  <a:cubicBezTo>
                    <a:pt x="11268" y="17847"/>
                    <a:pt x="13564" y="16896"/>
                    <a:pt x="15230" y="15230"/>
                  </a:cubicBezTo>
                  <a:cubicBezTo>
                    <a:pt x="16884" y="13576"/>
                    <a:pt x="17836" y="11268"/>
                    <a:pt x="17836" y="8924"/>
                  </a:cubicBezTo>
                  <a:cubicBezTo>
                    <a:pt x="17836" y="6580"/>
                    <a:pt x="16884" y="4271"/>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8" name="Google Shape;1848;p35"/>
            <p:cNvSpPr/>
            <p:nvPr/>
          </p:nvSpPr>
          <p:spPr>
            <a:xfrm>
              <a:off x="10542318" y="4547052"/>
              <a:ext cx="77777" cy="17847"/>
            </a:xfrm>
            <a:custGeom>
              <a:avLst/>
              <a:gdLst/>
              <a:ahLst/>
              <a:cxnLst/>
              <a:rect l="l" t="t" r="r" b="b"/>
              <a:pathLst>
                <a:path w="77777" h="17847" extrusionOk="0">
                  <a:moveTo>
                    <a:pt x="68854" y="0"/>
                  </a:moveTo>
                  <a:lnTo>
                    <a:pt x="8924" y="0"/>
                  </a:lnTo>
                  <a:cubicBezTo>
                    <a:pt x="3995" y="0"/>
                    <a:pt x="0" y="3994"/>
                    <a:pt x="0" y="8924"/>
                  </a:cubicBezTo>
                  <a:cubicBezTo>
                    <a:pt x="0" y="13852"/>
                    <a:pt x="3995" y="17847"/>
                    <a:pt x="8924" y="17847"/>
                  </a:cubicBezTo>
                  <a:lnTo>
                    <a:pt x="68854" y="17847"/>
                  </a:lnTo>
                  <a:cubicBezTo>
                    <a:pt x="73783" y="17847"/>
                    <a:pt x="77778" y="13853"/>
                    <a:pt x="77778" y="8924"/>
                  </a:cubicBezTo>
                  <a:cubicBezTo>
                    <a:pt x="77778" y="3994"/>
                    <a:pt x="73783" y="0"/>
                    <a:pt x="6885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9" name="Google Shape;1849;p35"/>
            <p:cNvSpPr/>
            <p:nvPr/>
          </p:nvSpPr>
          <p:spPr>
            <a:xfrm>
              <a:off x="10542318" y="4568139"/>
              <a:ext cx="77777" cy="17847"/>
            </a:xfrm>
            <a:custGeom>
              <a:avLst/>
              <a:gdLst/>
              <a:ahLst/>
              <a:cxnLst/>
              <a:rect l="l" t="t" r="r" b="b"/>
              <a:pathLst>
                <a:path w="77777" h="17847" extrusionOk="0">
                  <a:moveTo>
                    <a:pt x="68854" y="0"/>
                  </a:moveTo>
                  <a:lnTo>
                    <a:pt x="8924" y="0"/>
                  </a:lnTo>
                  <a:cubicBezTo>
                    <a:pt x="3995" y="0"/>
                    <a:pt x="0" y="3994"/>
                    <a:pt x="0" y="8924"/>
                  </a:cubicBezTo>
                  <a:cubicBezTo>
                    <a:pt x="0" y="13853"/>
                    <a:pt x="3995" y="17847"/>
                    <a:pt x="8924" y="17847"/>
                  </a:cubicBezTo>
                  <a:lnTo>
                    <a:pt x="68854" y="17847"/>
                  </a:lnTo>
                  <a:cubicBezTo>
                    <a:pt x="73783" y="17847"/>
                    <a:pt x="77778" y="13852"/>
                    <a:pt x="77778" y="8924"/>
                  </a:cubicBezTo>
                  <a:cubicBezTo>
                    <a:pt x="77778" y="3994"/>
                    <a:pt x="73783" y="0"/>
                    <a:pt x="6885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50" name="Google Shape;1850;p35"/>
          <p:cNvGrpSpPr/>
          <p:nvPr/>
        </p:nvGrpSpPr>
        <p:grpSpPr>
          <a:xfrm>
            <a:off x="7066651" y="3042448"/>
            <a:ext cx="451117" cy="491251"/>
            <a:chOff x="9183799" y="4130055"/>
            <a:chExt cx="559421" cy="609190"/>
          </a:xfrm>
        </p:grpSpPr>
        <p:sp>
          <p:nvSpPr>
            <p:cNvPr id="1851" name="Google Shape;1851;p35"/>
            <p:cNvSpPr/>
            <p:nvPr/>
          </p:nvSpPr>
          <p:spPr>
            <a:xfrm>
              <a:off x="9183799" y="4342694"/>
              <a:ext cx="559421" cy="396551"/>
            </a:xfrm>
            <a:custGeom>
              <a:avLst/>
              <a:gdLst/>
              <a:ahLst/>
              <a:cxnLst/>
              <a:rect l="l" t="t" r="r" b="b"/>
              <a:pathLst>
                <a:path w="559421" h="396551" extrusionOk="0">
                  <a:moveTo>
                    <a:pt x="553196" y="112174"/>
                  </a:moveTo>
                  <a:cubicBezTo>
                    <a:pt x="549183" y="108158"/>
                    <a:pt x="543845" y="105947"/>
                    <a:pt x="538167" y="105947"/>
                  </a:cubicBezTo>
                  <a:cubicBezTo>
                    <a:pt x="536161" y="105947"/>
                    <a:pt x="534202" y="106238"/>
                    <a:pt x="532323" y="106772"/>
                  </a:cubicBezTo>
                  <a:lnTo>
                    <a:pt x="543472" y="95623"/>
                  </a:lnTo>
                  <a:cubicBezTo>
                    <a:pt x="547486" y="91610"/>
                    <a:pt x="549697" y="86275"/>
                    <a:pt x="549697" y="80597"/>
                  </a:cubicBezTo>
                  <a:cubicBezTo>
                    <a:pt x="549697" y="74920"/>
                    <a:pt x="547487" y="69584"/>
                    <a:pt x="543474" y="65570"/>
                  </a:cubicBezTo>
                  <a:cubicBezTo>
                    <a:pt x="539459" y="61556"/>
                    <a:pt x="534123" y="59345"/>
                    <a:pt x="528446" y="59345"/>
                  </a:cubicBezTo>
                  <a:cubicBezTo>
                    <a:pt x="526440" y="59345"/>
                    <a:pt x="524479" y="59635"/>
                    <a:pt x="522601" y="60170"/>
                  </a:cubicBezTo>
                  <a:lnTo>
                    <a:pt x="532409" y="50362"/>
                  </a:lnTo>
                  <a:cubicBezTo>
                    <a:pt x="540695" y="42076"/>
                    <a:pt x="540695" y="28593"/>
                    <a:pt x="532409" y="20306"/>
                  </a:cubicBezTo>
                  <a:cubicBezTo>
                    <a:pt x="528395" y="16292"/>
                    <a:pt x="523059" y="14082"/>
                    <a:pt x="517382" y="14082"/>
                  </a:cubicBezTo>
                  <a:cubicBezTo>
                    <a:pt x="511707" y="14082"/>
                    <a:pt x="506370" y="16291"/>
                    <a:pt x="502353" y="20306"/>
                  </a:cubicBezTo>
                  <a:lnTo>
                    <a:pt x="495564" y="27095"/>
                  </a:lnTo>
                  <a:cubicBezTo>
                    <a:pt x="496098" y="25217"/>
                    <a:pt x="496388" y="23256"/>
                    <a:pt x="496388" y="21250"/>
                  </a:cubicBezTo>
                  <a:cubicBezTo>
                    <a:pt x="496386" y="15574"/>
                    <a:pt x="494177" y="10237"/>
                    <a:pt x="490164" y="6226"/>
                  </a:cubicBezTo>
                  <a:cubicBezTo>
                    <a:pt x="486149" y="2212"/>
                    <a:pt x="480813" y="0"/>
                    <a:pt x="475135" y="0"/>
                  </a:cubicBezTo>
                  <a:cubicBezTo>
                    <a:pt x="469459" y="0"/>
                    <a:pt x="464124" y="2210"/>
                    <a:pt x="460111" y="6223"/>
                  </a:cubicBezTo>
                  <a:lnTo>
                    <a:pt x="407181" y="59154"/>
                  </a:lnTo>
                  <a:lnTo>
                    <a:pt x="407181" y="57954"/>
                  </a:lnTo>
                  <a:cubicBezTo>
                    <a:pt x="407181" y="50435"/>
                    <a:pt x="404253" y="43365"/>
                    <a:pt x="398935" y="38046"/>
                  </a:cubicBezTo>
                  <a:cubicBezTo>
                    <a:pt x="393617" y="32729"/>
                    <a:pt x="386546" y="29799"/>
                    <a:pt x="379026" y="29799"/>
                  </a:cubicBezTo>
                  <a:cubicBezTo>
                    <a:pt x="363503" y="29799"/>
                    <a:pt x="350871" y="42429"/>
                    <a:pt x="350870" y="57957"/>
                  </a:cubicBezTo>
                  <a:lnTo>
                    <a:pt x="350873" y="115513"/>
                  </a:lnTo>
                  <a:cubicBezTo>
                    <a:pt x="338083" y="129148"/>
                    <a:pt x="333932" y="147983"/>
                    <a:pt x="338415" y="164997"/>
                  </a:cubicBezTo>
                  <a:lnTo>
                    <a:pt x="322231" y="181181"/>
                  </a:lnTo>
                  <a:cubicBezTo>
                    <a:pt x="322227" y="181184"/>
                    <a:pt x="322225" y="181186"/>
                    <a:pt x="322223" y="181189"/>
                  </a:cubicBezTo>
                  <a:lnTo>
                    <a:pt x="308467" y="194945"/>
                  </a:lnTo>
                  <a:cubicBezTo>
                    <a:pt x="303148" y="200264"/>
                    <a:pt x="302625" y="208571"/>
                    <a:pt x="306864" y="214499"/>
                  </a:cubicBezTo>
                  <a:lnTo>
                    <a:pt x="265067" y="256297"/>
                  </a:lnTo>
                  <a:cubicBezTo>
                    <a:pt x="263994" y="255992"/>
                    <a:pt x="262912" y="255711"/>
                    <a:pt x="261823" y="255458"/>
                  </a:cubicBezTo>
                  <a:lnTo>
                    <a:pt x="233670" y="227304"/>
                  </a:lnTo>
                  <a:cubicBezTo>
                    <a:pt x="230185" y="223819"/>
                    <a:pt x="224534" y="223819"/>
                    <a:pt x="221050" y="227304"/>
                  </a:cubicBezTo>
                  <a:cubicBezTo>
                    <a:pt x="217565" y="230789"/>
                    <a:pt x="217565" y="236439"/>
                    <a:pt x="221050" y="239923"/>
                  </a:cubicBezTo>
                  <a:lnTo>
                    <a:pt x="235395" y="254268"/>
                  </a:lnTo>
                  <a:cubicBezTo>
                    <a:pt x="220109" y="256405"/>
                    <a:pt x="205991" y="263395"/>
                    <a:pt x="194885" y="274502"/>
                  </a:cubicBezTo>
                  <a:cubicBezTo>
                    <a:pt x="183779" y="285607"/>
                    <a:pt x="176789" y="299727"/>
                    <a:pt x="174650" y="315012"/>
                  </a:cubicBezTo>
                  <a:lnTo>
                    <a:pt x="81539" y="221901"/>
                  </a:lnTo>
                  <a:cubicBezTo>
                    <a:pt x="96824" y="219764"/>
                    <a:pt x="110942" y="212774"/>
                    <a:pt x="122048" y="201667"/>
                  </a:cubicBezTo>
                  <a:cubicBezTo>
                    <a:pt x="133437" y="190278"/>
                    <a:pt x="140168" y="175966"/>
                    <a:pt x="142250" y="161126"/>
                  </a:cubicBezTo>
                  <a:lnTo>
                    <a:pt x="184164" y="203039"/>
                  </a:lnTo>
                  <a:cubicBezTo>
                    <a:pt x="187649" y="206524"/>
                    <a:pt x="193300" y="206524"/>
                    <a:pt x="196784" y="203039"/>
                  </a:cubicBezTo>
                  <a:cubicBezTo>
                    <a:pt x="200269" y="199554"/>
                    <a:pt x="200269" y="193903"/>
                    <a:pt x="196784" y="190419"/>
                  </a:cubicBezTo>
                  <a:lnTo>
                    <a:pt x="141041" y="134679"/>
                  </a:lnTo>
                  <a:cubicBezTo>
                    <a:pt x="138106" y="122168"/>
                    <a:pt x="131783" y="110297"/>
                    <a:pt x="122047" y="100561"/>
                  </a:cubicBezTo>
                  <a:cubicBezTo>
                    <a:pt x="108545" y="87057"/>
                    <a:pt x="90590" y="79620"/>
                    <a:pt x="71496" y="79620"/>
                  </a:cubicBezTo>
                  <a:cubicBezTo>
                    <a:pt x="52399" y="79620"/>
                    <a:pt x="34444" y="87056"/>
                    <a:pt x="20941" y="100562"/>
                  </a:cubicBezTo>
                  <a:cubicBezTo>
                    <a:pt x="7438" y="114065"/>
                    <a:pt x="0" y="132020"/>
                    <a:pt x="0" y="151114"/>
                  </a:cubicBezTo>
                  <a:cubicBezTo>
                    <a:pt x="-1" y="170210"/>
                    <a:pt x="7435" y="188164"/>
                    <a:pt x="20940" y="201667"/>
                  </a:cubicBezTo>
                  <a:cubicBezTo>
                    <a:pt x="30492" y="211219"/>
                    <a:pt x="42276" y="217718"/>
                    <a:pt x="55111" y="220714"/>
                  </a:cubicBezTo>
                  <a:lnTo>
                    <a:pt x="175838" y="341440"/>
                  </a:lnTo>
                  <a:cubicBezTo>
                    <a:pt x="178833" y="354274"/>
                    <a:pt x="185330" y="366057"/>
                    <a:pt x="194883" y="375608"/>
                  </a:cubicBezTo>
                  <a:cubicBezTo>
                    <a:pt x="208387" y="389113"/>
                    <a:pt x="226343" y="396551"/>
                    <a:pt x="245438" y="396551"/>
                  </a:cubicBezTo>
                  <a:cubicBezTo>
                    <a:pt x="264534" y="396551"/>
                    <a:pt x="282488" y="389115"/>
                    <a:pt x="295992" y="375609"/>
                  </a:cubicBezTo>
                  <a:cubicBezTo>
                    <a:pt x="310315" y="361286"/>
                    <a:pt x="317259" y="342347"/>
                    <a:pt x="316862" y="323536"/>
                  </a:cubicBezTo>
                  <a:lnTo>
                    <a:pt x="366380" y="274019"/>
                  </a:lnTo>
                  <a:cubicBezTo>
                    <a:pt x="368938" y="275855"/>
                    <a:pt x="371988" y="276859"/>
                    <a:pt x="375199" y="276859"/>
                  </a:cubicBezTo>
                  <a:cubicBezTo>
                    <a:pt x="376719" y="276859"/>
                    <a:pt x="378207" y="276637"/>
                    <a:pt x="379622" y="276208"/>
                  </a:cubicBezTo>
                  <a:cubicBezTo>
                    <a:pt x="381982" y="275493"/>
                    <a:pt x="384143" y="274205"/>
                    <a:pt x="385933" y="272413"/>
                  </a:cubicBezTo>
                  <a:lnTo>
                    <a:pt x="399689" y="258658"/>
                  </a:lnTo>
                  <a:cubicBezTo>
                    <a:pt x="399692" y="258655"/>
                    <a:pt x="399695" y="258651"/>
                    <a:pt x="399698" y="258648"/>
                  </a:cubicBezTo>
                  <a:lnTo>
                    <a:pt x="415862" y="242485"/>
                  </a:lnTo>
                  <a:cubicBezTo>
                    <a:pt x="420218" y="243636"/>
                    <a:pt x="424746" y="244247"/>
                    <a:pt x="429370" y="244247"/>
                  </a:cubicBezTo>
                  <a:cubicBezTo>
                    <a:pt x="443432" y="244247"/>
                    <a:pt x="456653" y="238772"/>
                    <a:pt x="466598" y="228828"/>
                  </a:cubicBezTo>
                  <a:lnTo>
                    <a:pt x="553195" y="142230"/>
                  </a:lnTo>
                  <a:cubicBezTo>
                    <a:pt x="557211" y="138218"/>
                    <a:pt x="559421" y="132880"/>
                    <a:pt x="559421" y="127202"/>
                  </a:cubicBezTo>
                  <a:cubicBezTo>
                    <a:pt x="559420" y="121522"/>
                    <a:pt x="557209" y="116185"/>
                    <a:pt x="553196" y="112174"/>
                  </a:cubicBezTo>
                  <a:close/>
                  <a:moveTo>
                    <a:pt x="33557" y="189046"/>
                  </a:moveTo>
                  <a:cubicBezTo>
                    <a:pt x="23424" y="178916"/>
                    <a:pt x="17845" y="165443"/>
                    <a:pt x="17845" y="151116"/>
                  </a:cubicBezTo>
                  <a:cubicBezTo>
                    <a:pt x="17845" y="136788"/>
                    <a:pt x="23425" y="123315"/>
                    <a:pt x="33558" y="113183"/>
                  </a:cubicBezTo>
                  <a:cubicBezTo>
                    <a:pt x="43691" y="103050"/>
                    <a:pt x="57163" y="97470"/>
                    <a:pt x="71492" y="97470"/>
                  </a:cubicBezTo>
                  <a:cubicBezTo>
                    <a:pt x="85820" y="97470"/>
                    <a:pt x="99291" y="103049"/>
                    <a:pt x="109424" y="113181"/>
                  </a:cubicBezTo>
                  <a:cubicBezTo>
                    <a:pt x="130340" y="134099"/>
                    <a:pt x="130340" y="168131"/>
                    <a:pt x="109424" y="189049"/>
                  </a:cubicBezTo>
                  <a:cubicBezTo>
                    <a:pt x="99291" y="199181"/>
                    <a:pt x="85820" y="204761"/>
                    <a:pt x="71491" y="204761"/>
                  </a:cubicBezTo>
                  <a:cubicBezTo>
                    <a:pt x="57162" y="204761"/>
                    <a:pt x="43689" y="199180"/>
                    <a:pt x="33557" y="189046"/>
                  </a:cubicBezTo>
                  <a:close/>
                  <a:moveTo>
                    <a:pt x="526038" y="78189"/>
                  </a:moveTo>
                  <a:cubicBezTo>
                    <a:pt x="526906" y="77321"/>
                    <a:pt x="527918" y="77191"/>
                    <a:pt x="528444" y="77191"/>
                  </a:cubicBezTo>
                  <a:cubicBezTo>
                    <a:pt x="528970" y="77191"/>
                    <a:pt x="529984" y="77321"/>
                    <a:pt x="530851" y="78189"/>
                  </a:cubicBezTo>
                  <a:cubicBezTo>
                    <a:pt x="531718" y="79056"/>
                    <a:pt x="531847" y="80068"/>
                    <a:pt x="531847" y="80594"/>
                  </a:cubicBezTo>
                  <a:cubicBezTo>
                    <a:pt x="531847" y="81120"/>
                    <a:pt x="531717" y="82132"/>
                    <a:pt x="530850" y="82999"/>
                  </a:cubicBezTo>
                  <a:lnTo>
                    <a:pt x="486532" y="127318"/>
                  </a:lnTo>
                  <a:lnTo>
                    <a:pt x="481718" y="122504"/>
                  </a:lnTo>
                  <a:lnTo>
                    <a:pt x="526038" y="78189"/>
                  </a:lnTo>
                  <a:close/>
                  <a:moveTo>
                    <a:pt x="514970" y="32927"/>
                  </a:moveTo>
                  <a:cubicBezTo>
                    <a:pt x="515839" y="32059"/>
                    <a:pt x="516853" y="31930"/>
                    <a:pt x="517381" y="31930"/>
                  </a:cubicBezTo>
                  <a:cubicBezTo>
                    <a:pt x="517908" y="31930"/>
                    <a:pt x="518921" y="32060"/>
                    <a:pt x="519787" y="32926"/>
                  </a:cubicBezTo>
                  <a:cubicBezTo>
                    <a:pt x="521115" y="34254"/>
                    <a:pt x="521115" y="36414"/>
                    <a:pt x="519787" y="37741"/>
                  </a:cubicBezTo>
                  <a:lnTo>
                    <a:pt x="458370" y="99158"/>
                  </a:lnTo>
                  <a:lnTo>
                    <a:pt x="453556" y="94344"/>
                  </a:lnTo>
                  <a:lnTo>
                    <a:pt x="514970" y="32927"/>
                  </a:lnTo>
                  <a:close/>
                  <a:moveTo>
                    <a:pt x="472728" y="18843"/>
                  </a:moveTo>
                  <a:cubicBezTo>
                    <a:pt x="473595" y="17977"/>
                    <a:pt x="474608" y="17847"/>
                    <a:pt x="475134" y="17847"/>
                  </a:cubicBezTo>
                  <a:cubicBezTo>
                    <a:pt x="475660" y="17847"/>
                    <a:pt x="476673" y="17977"/>
                    <a:pt x="477543" y="18847"/>
                  </a:cubicBezTo>
                  <a:cubicBezTo>
                    <a:pt x="478409" y="19713"/>
                    <a:pt x="478539" y="20724"/>
                    <a:pt x="478539" y="21252"/>
                  </a:cubicBezTo>
                  <a:cubicBezTo>
                    <a:pt x="478539" y="21779"/>
                    <a:pt x="478409" y="22791"/>
                    <a:pt x="477543" y="23659"/>
                  </a:cubicBezTo>
                  <a:lnTo>
                    <a:pt x="430207" y="70992"/>
                  </a:lnTo>
                  <a:lnTo>
                    <a:pt x="425393" y="66180"/>
                  </a:lnTo>
                  <a:lnTo>
                    <a:pt x="472728" y="18843"/>
                  </a:lnTo>
                  <a:close/>
                  <a:moveTo>
                    <a:pt x="379022" y="47647"/>
                  </a:moveTo>
                  <a:cubicBezTo>
                    <a:pt x="381775" y="47647"/>
                    <a:pt x="384364" y="48719"/>
                    <a:pt x="386310" y="50667"/>
                  </a:cubicBezTo>
                  <a:cubicBezTo>
                    <a:pt x="388257" y="52613"/>
                    <a:pt x="389329" y="55201"/>
                    <a:pt x="389329" y="57954"/>
                  </a:cubicBezTo>
                  <a:lnTo>
                    <a:pt x="389329" y="77001"/>
                  </a:lnTo>
                  <a:lnTo>
                    <a:pt x="368714" y="97616"/>
                  </a:lnTo>
                  <a:lnTo>
                    <a:pt x="368713" y="57957"/>
                  </a:lnTo>
                  <a:cubicBezTo>
                    <a:pt x="368715" y="52272"/>
                    <a:pt x="373339" y="47647"/>
                    <a:pt x="379022" y="47647"/>
                  </a:cubicBezTo>
                  <a:close/>
                  <a:moveTo>
                    <a:pt x="319324" y="227278"/>
                  </a:moveTo>
                  <a:lnTo>
                    <a:pt x="329303" y="237257"/>
                  </a:lnTo>
                  <a:lnTo>
                    <a:pt x="293975" y="272587"/>
                  </a:lnTo>
                  <a:cubicBezTo>
                    <a:pt x="290447" y="269318"/>
                    <a:pt x="286647" y="266439"/>
                    <a:pt x="282623" y="263979"/>
                  </a:cubicBezTo>
                  <a:lnTo>
                    <a:pt x="319324" y="227278"/>
                  </a:lnTo>
                  <a:close/>
                  <a:moveTo>
                    <a:pt x="283368" y="362990"/>
                  </a:moveTo>
                  <a:cubicBezTo>
                    <a:pt x="273236" y="373122"/>
                    <a:pt x="259764" y="378704"/>
                    <a:pt x="245435" y="378704"/>
                  </a:cubicBezTo>
                  <a:cubicBezTo>
                    <a:pt x="231105" y="378704"/>
                    <a:pt x="217633" y="373124"/>
                    <a:pt x="207500" y="362989"/>
                  </a:cubicBezTo>
                  <a:cubicBezTo>
                    <a:pt x="197369" y="352858"/>
                    <a:pt x="191789" y="339387"/>
                    <a:pt x="191789" y="325058"/>
                  </a:cubicBezTo>
                  <a:cubicBezTo>
                    <a:pt x="191790" y="310730"/>
                    <a:pt x="197369" y="297256"/>
                    <a:pt x="207502" y="287125"/>
                  </a:cubicBezTo>
                  <a:cubicBezTo>
                    <a:pt x="217634" y="276992"/>
                    <a:pt x="231107" y="271412"/>
                    <a:pt x="245436" y="271412"/>
                  </a:cubicBezTo>
                  <a:cubicBezTo>
                    <a:pt x="259764" y="271412"/>
                    <a:pt x="273236" y="276992"/>
                    <a:pt x="283368" y="287125"/>
                  </a:cubicBezTo>
                  <a:cubicBezTo>
                    <a:pt x="304282" y="308042"/>
                    <a:pt x="304284" y="342075"/>
                    <a:pt x="283368" y="362990"/>
                  </a:cubicBezTo>
                  <a:close/>
                  <a:moveTo>
                    <a:pt x="313104" y="302051"/>
                  </a:moveTo>
                  <a:cubicBezTo>
                    <a:pt x="311251" y="296573"/>
                    <a:pt x="308718" y="291280"/>
                    <a:pt x="305503" y="286299"/>
                  </a:cubicBezTo>
                  <a:lnTo>
                    <a:pt x="341924" y="249877"/>
                  </a:lnTo>
                  <a:lnTo>
                    <a:pt x="353601" y="261554"/>
                  </a:lnTo>
                  <a:lnTo>
                    <a:pt x="313104" y="302051"/>
                  </a:lnTo>
                  <a:close/>
                  <a:moveTo>
                    <a:pt x="375195" y="257908"/>
                  </a:moveTo>
                  <a:lnTo>
                    <a:pt x="322969" y="205682"/>
                  </a:lnTo>
                  <a:lnTo>
                    <a:pt x="328529" y="200122"/>
                  </a:lnTo>
                  <a:lnTo>
                    <a:pt x="380755" y="252349"/>
                  </a:lnTo>
                  <a:lnTo>
                    <a:pt x="375195" y="257908"/>
                  </a:lnTo>
                  <a:close/>
                  <a:moveTo>
                    <a:pt x="419460" y="213645"/>
                  </a:moveTo>
                  <a:lnTo>
                    <a:pt x="393376" y="239728"/>
                  </a:lnTo>
                  <a:lnTo>
                    <a:pt x="341149" y="187502"/>
                  </a:lnTo>
                  <a:lnTo>
                    <a:pt x="367234" y="161417"/>
                  </a:lnTo>
                  <a:cubicBezTo>
                    <a:pt x="371258" y="157393"/>
                    <a:pt x="376621" y="155176"/>
                    <a:pt x="382334" y="155176"/>
                  </a:cubicBezTo>
                  <a:cubicBezTo>
                    <a:pt x="388046" y="155176"/>
                    <a:pt x="393409" y="157392"/>
                    <a:pt x="397433" y="161417"/>
                  </a:cubicBezTo>
                  <a:lnTo>
                    <a:pt x="419460" y="183444"/>
                  </a:lnTo>
                  <a:cubicBezTo>
                    <a:pt x="423484" y="187467"/>
                    <a:pt x="425701" y="192830"/>
                    <a:pt x="425701" y="198543"/>
                  </a:cubicBezTo>
                  <a:cubicBezTo>
                    <a:pt x="425701" y="204256"/>
                    <a:pt x="423484" y="209618"/>
                    <a:pt x="419460" y="213645"/>
                  </a:cubicBezTo>
                  <a:close/>
                  <a:moveTo>
                    <a:pt x="453975" y="216206"/>
                  </a:moveTo>
                  <a:cubicBezTo>
                    <a:pt x="448041" y="222140"/>
                    <a:pt x="440339" y="225657"/>
                    <a:pt x="432057" y="226287"/>
                  </a:cubicBezTo>
                  <a:lnTo>
                    <a:pt x="432080" y="226264"/>
                  </a:lnTo>
                  <a:cubicBezTo>
                    <a:pt x="439474" y="218869"/>
                    <a:pt x="443547" y="209025"/>
                    <a:pt x="443547" y="198542"/>
                  </a:cubicBezTo>
                  <a:cubicBezTo>
                    <a:pt x="443547" y="188060"/>
                    <a:pt x="439474" y="178216"/>
                    <a:pt x="432080" y="170822"/>
                  </a:cubicBezTo>
                  <a:lnTo>
                    <a:pt x="410052" y="148794"/>
                  </a:lnTo>
                  <a:cubicBezTo>
                    <a:pt x="402658" y="141399"/>
                    <a:pt x="392814" y="137327"/>
                    <a:pt x="382332" y="137327"/>
                  </a:cubicBezTo>
                  <a:cubicBezTo>
                    <a:pt x="371854" y="137327"/>
                    <a:pt x="362012" y="141397"/>
                    <a:pt x="354617" y="148788"/>
                  </a:cubicBezTo>
                  <a:cubicBezTo>
                    <a:pt x="355235" y="140805"/>
                    <a:pt x="358574" y="132996"/>
                    <a:pt x="364667" y="126901"/>
                  </a:cubicBezTo>
                  <a:lnTo>
                    <a:pt x="412769" y="78799"/>
                  </a:lnTo>
                  <a:lnTo>
                    <a:pt x="502075" y="168103"/>
                  </a:lnTo>
                  <a:lnTo>
                    <a:pt x="453975" y="216206"/>
                  </a:lnTo>
                  <a:close/>
                  <a:moveTo>
                    <a:pt x="540574" y="129607"/>
                  </a:moveTo>
                  <a:lnTo>
                    <a:pt x="514698" y="155483"/>
                  </a:lnTo>
                  <a:lnTo>
                    <a:pt x="509883" y="150669"/>
                  </a:lnTo>
                  <a:lnTo>
                    <a:pt x="535759" y="124793"/>
                  </a:lnTo>
                  <a:cubicBezTo>
                    <a:pt x="536626" y="123926"/>
                    <a:pt x="537640" y="123796"/>
                    <a:pt x="538166" y="123796"/>
                  </a:cubicBezTo>
                  <a:cubicBezTo>
                    <a:pt x="538693" y="123796"/>
                    <a:pt x="539706" y="123926"/>
                    <a:pt x="540574" y="124794"/>
                  </a:cubicBezTo>
                  <a:cubicBezTo>
                    <a:pt x="541441" y="125660"/>
                    <a:pt x="541570" y="126673"/>
                    <a:pt x="541570" y="127200"/>
                  </a:cubicBezTo>
                  <a:cubicBezTo>
                    <a:pt x="541573" y="127726"/>
                    <a:pt x="541443" y="128740"/>
                    <a:pt x="540574" y="1296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2" name="Google Shape;1852;p35"/>
            <p:cNvSpPr/>
            <p:nvPr/>
          </p:nvSpPr>
          <p:spPr>
            <a:xfrm>
              <a:off x="9621361" y="4481720"/>
              <a:ext cx="51838" cy="51838"/>
            </a:xfrm>
            <a:custGeom>
              <a:avLst/>
              <a:gdLst/>
              <a:ahLst/>
              <a:cxnLst/>
              <a:rect l="l" t="t" r="r" b="b"/>
              <a:pathLst>
                <a:path w="51838" h="51838" extrusionOk="0">
                  <a:moveTo>
                    <a:pt x="47489" y="18941"/>
                  </a:moveTo>
                  <a:lnTo>
                    <a:pt x="32897" y="4349"/>
                  </a:lnTo>
                  <a:cubicBezTo>
                    <a:pt x="30093" y="1544"/>
                    <a:pt x="26358" y="0"/>
                    <a:pt x="22380" y="0"/>
                  </a:cubicBezTo>
                  <a:cubicBezTo>
                    <a:pt x="18403" y="0"/>
                    <a:pt x="14668" y="1544"/>
                    <a:pt x="11863" y="4349"/>
                  </a:cubicBezTo>
                  <a:lnTo>
                    <a:pt x="4349" y="11863"/>
                  </a:lnTo>
                  <a:cubicBezTo>
                    <a:pt x="-1450" y="17662"/>
                    <a:pt x="-1450" y="27097"/>
                    <a:pt x="4349" y="32898"/>
                  </a:cubicBezTo>
                  <a:lnTo>
                    <a:pt x="18942" y="47490"/>
                  </a:lnTo>
                  <a:cubicBezTo>
                    <a:pt x="21746" y="50294"/>
                    <a:pt x="25481" y="51839"/>
                    <a:pt x="29458" y="51839"/>
                  </a:cubicBezTo>
                  <a:cubicBezTo>
                    <a:pt x="33436" y="51839"/>
                    <a:pt x="37171" y="50294"/>
                    <a:pt x="39975" y="47490"/>
                  </a:cubicBezTo>
                  <a:lnTo>
                    <a:pt x="47489" y="39976"/>
                  </a:lnTo>
                  <a:cubicBezTo>
                    <a:pt x="53288" y="34177"/>
                    <a:pt x="53288" y="24740"/>
                    <a:pt x="47489" y="18941"/>
                  </a:cubicBezTo>
                  <a:close/>
                  <a:moveTo>
                    <a:pt x="29457" y="32766"/>
                  </a:moveTo>
                  <a:lnTo>
                    <a:pt x="19072" y="22380"/>
                  </a:lnTo>
                  <a:lnTo>
                    <a:pt x="22379" y="19073"/>
                  </a:lnTo>
                  <a:lnTo>
                    <a:pt x="32765" y="29458"/>
                  </a:lnTo>
                  <a:lnTo>
                    <a:pt x="29457" y="3276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3" name="Google Shape;1853;p35"/>
            <p:cNvSpPr/>
            <p:nvPr/>
          </p:nvSpPr>
          <p:spPr>
            <a:xfrm>
              <a:off x="9563532" y="4514747"/>
              <a:ext cx="28212" cy="28212"/>
            </a:xfrm>
            <a:custGeom>
              <a:avLst/>
              <a:gdLst/>
              <a:ahLst/>
              <a:cxnLst/>
              <a:rect l="l" t="t" r="r" b="b"/>
              <a:pathLst>
                <a:path w="28212" h="28212" extrusionOk="0">
                  <a:moveTo>
                    <a:pt x="25599" y="12978"/>
                  </a:moveTo>
                  <a:lnTo>
                    <a:pt x="15234" y="2614"/>
                  </a:lnTo>
                  <a:cubicBezTo>
                    <a:pt x="11749" y="-871"/>
                    <a:pt x="6099" y="-871"/>
                    <a:pt x="2614" y="2614"/>
                  </a:cubicBezTo>
                  <a:cubicBezTo>
                    <a:pt x="-871" y="6099"/>
                    <a:pt x="-871" y="11749"/>
                    <a:pt x="2614" y="15233"/>
                  </a:cubicBezTo>
                  <a:lnTo>
                    <a:pt x="12980" y="25599"/>
                  </a:lnTo>
                  <a:cubicBezTo>
                    <a:pt x="14721" y="27341"/>
                    <a:pt x="17006" y="28213"/>
                    <a:pt x="19289" y="28213"/>
                  </a:cubicBezTo>
                  <a:cubicBezTo>
                    <a:pt x="21573" y="28213"/>
                    <a:pt x="23857" y="27342"/>
                    <a:pt x="25599" y="25599"/>
                  </a:cubicBezTo>
                  <a:cubicBezTo>
                    <a:pt x="29084" y="22114"/>
                    <a:pt x="29084" y="16463"/>
                    <a:pt x="25599" y="1297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4" name="Google Shape;1854;p35"/>
            <p:cNvSpPr/>
            <p:nvPr/>
          </p:nvSpPr>
          <p:spPr>
            <a:xfrm>
              <a:off x="9547985" y="4530296"/>
              <a:ext cx="28211" cy="28212"/>
            </a:xfrm>
            <a:custGeom>
              <a:avLst/>
              <a:gdLst/>
              <a:ahLst/>
              <a:cxnLst/>
              <a:rect l="l" t="t" r="r" b="b"/>
              <a:pathLst>
                <a:path w="28211" h="28212" extrusionOk="0">
                  <a:moveTo>
                    <a:pt x="25598" y="12980"/>
                  </a:moveTo>
                  <a:lnTo>
                    <a:pt x="15233" y="2614"/>
                  </a:lnTo>
                  <a:cubicBezTo>
                    <a:pt x="11749" y="-871"/>
                    <a:pt x="6099" y="-871"/>
                    <a:pt x="2614" y="2614"/>
                  </a:cubicBezTo>
                  <a:cubicBezTo>
                    <a:pt x="-871" y="6099"/>
                    <a:pt x="-871" y="11748"/>
                    <a:pt x="2614" y="15233"/>
                  </a:cubicBezTo>
                  <a:lnTo>
                    <a:pt x="12978" y="25599"/>
                  </a:lnTo>
                  <a:cubicBezTo>
                    <a:pt x="14720" y="27342"/>
                    <a:pt x="17005" y="28213"/>
                    <a:pt x="19288" y="28213"/>
                  </a:cubicBezTo>
                  <a:cubicBezTo>
                    <a:pt x="21571" y="28213"/>
                    <a:pt x="23856" y="27342"/>
                    <a:pt x="25598" y="25599"/>
                  </a:cubicBezTo>
                  <a:cubicBezTo>
                    <a:pt x="29083" y="22114"/>
                    <a:pt x="29083" y="16465"/>
                    <a:pt x="25598" y="129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5" name="Google Shape;1855;p35"/>
            <p:cNvSpPr/>
            <p:nvPr/>
          </p:nvSpPr>
          <p:spPr>
            <a:xfrm>
              <a:off x="9302136" y="4538303"/>
              <a:ext cx="84175" cy="84174"/>
            </a:xfrm>
            <a:custGeom>
              <a:avLst/>
              <a:gdLst/>
              <a:ahLst/>
              <a:cxnLst/>
              <a:rect l="l" t="t" r="r" b="b"/>
              <a:pathLst>
                <a:path w="84175" h="84174" extrusionOk="0">
                  <a:moveTo>
                    <a:pt x="79827" y="47201"/>
                  </a:moveTo>
                  <a:lnTo>
                    <a:pt x="36974" y="4349"/>
                  </a:lnTo>
                  <a:cubicBezTo>
                    <a:pt x="34170" y="1544"/>
                    <a:pt x="30433" y="0"/>
                    <a:pt x="26457" y="0"/>
                  </a:cubicBezTo>
                  <a:cubicBezTo>
                    <a:pt x="22481" y="0"/>
                    <a:pt x="18746" y="1544"/>
                    <a:pt x="15941" y="4348"/>
                  </a:cubicBezTo>
                  <a:lnTo>
                    <a:pt x="4349" y="15940"/>
                  </a:lnTo>
                  <a:cubicBezTo>
                    <a:pt x="1544" y="18745"/>
                    <a:pt x="0" y="22479"/>
                    <a:pt x="0" y="26456"/>
                  </a:cubicBezTo>
                  <a:cubicBezTo>
                    <a:pt x="0" y="30433"/>
                    <a:pt x="1544" y="34170"/>
                    <a:pt x="4349" y="36973"/>
                  </a:cubicBezTo>
                  <a:lnTo>
                    <a:pt x="47202" y="79826"/>
                  </a:lnTo>
                  <a:cubicBezTo>
                    <a:pt x="50006" y="82631"/>
                    <a:pt x="53741" y="84175"/>
                    <a:pt x="57719" y="84175"/>
                  </a:cubicBezTo>
                  <a:cubicBezTo>
                    <a:pt x="61696" y="84175"/>
                    <a:pt x="65431" y="82630"/>
                    <a:pt x="68236" y="79826"/>
                  </a:cubicBezTo>
                  <a:lnTo>
                    <a:pt x="79827" y="68234"/>
                  </a:lnTo>
                  <a:cubicBezTo>
                    <a:pt x="82631" y="65430"/>
                    <a:pt x="84176" y="61695"/>
                    <a:pt x="84176" y="57717"/>
                  </a:cubicBezTo>
                  <a:cubicBezTo>
                    <a:pt x="84176" y="53741"/>
                    <a:pt x="82631" y="50005"/>
                    <a:pt x="79827" y="47201"/>
                  </a:cubicBezTo>
                  <a:close/>
                  <a:moveTo>
                    <a:pt x="57716" y="65104"/>
                  </a:moveTo>
                  <a:lnTo>
                    <a:pt x="19071" y="26458"/>
                  </a:lnTo>
                  <a:lnTo>
                    <a:pt x="26456" y="19073"/>
                  </a:lnTo>
                  <a:lnTo>
                    <a:pt x="65103" y="57719"/>
                  </a:lnTo>
                  <a:lnTo>
                    <a:pt x="57716" y="6510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6" name="Google Shape;1856;p35"/>
            <p:cNvSpPr/>
            <p:nvPr/>
          </p:nvSpPr>
          <p:spPr>
            <a:xfrm>
              <a:off x="9213858" y="4452378"/>
              <a:ext cx="82864" cy="82864"/>
            </a:xfrm>
            <a:custGeom>
              <a:avLst/>
              <a:gdLst/>
              <a:ahLst/>
              <a:cxnLst/>
              <a:rect l="l" t="t" r="r" b="b"/>
              <a:pathLst>
                <a:path w="82864" h="82864" extrusionOk="0">
                  <a:moveTo>
                    <a:pt x="70729" y="12134"/>
                  </a:moveTo>
                  <a:cubicBezTo>
                    <a:pt x="62904" y="4308"/>
                    <a:pt x="52498" y="0"/>
                    <a:pt x="41432" y="0"/>
                  </a:cubicBezTo>
                  <a:cubicBezTo>
                    <a:pt x="30366" y="0"/>
                    <a:pt x="19961" y="4310"/>
                    <a:pt x="12135" y="12135"/>
                  </a:cubicBezTo>
                  <a:cubicBezTo>
                    <a:pt x="4310" y="19961"/>
                    <a:pt x="0" y="30363"/>
                    <a:pt x="0" y="41431"/>
                  </a:cubicBezTo>
                  <a:cubicBezTo>
                    <a:pt x="0" y="52498"/>
                    <a:pt x="4310" y="62903"/>
                    <a:pt x="12135" y="70728"/>
                  </a:cubicBezTo>
                  <a:cubicBezTo>
                    <a:pt x="19962" y="78555"/>
                    <a:pt x="30366" y="82865"/>
                    <a:pt x="41435" y="82865"/>
                  </a:cubicBezTo>
                  <a:cubicBezTo>
                    <a:pt x="52499" y="82863"/>
                    <a:pt x="62904" y="78554"/>
                    <a:pt x="70729" y="70728"/>
                  </a:cubicBezTo>
                  <a:cubicBezTo>
                    <a:pt x="78555" y="62904"/>
                    <a:pt x="82865" y="52499"/>
                    <a:pt x="82865" y="41431"/>
                  </a:cubicBezTo>
                  <a:cubicBezTo>
                    <a:pt x="82865" y="30364"/>
                    <a:pt x="78555" y="19958"/>
                    <a:pt x="70729" y="12134"/>
                  </a:cubicBezTo>
                  <a:close/>
                  <a:moveTo>
                    <a:pt x="58110" y="58108"/>
                  </a:moveTo>
                  <a:cubicBezTo>
                    <a:pt x="53655" y="62562"/>
                    <a:pt x="47734" y="65016"/>
                    <a:pt x="41435" y="65016"/>
                  </a:cubicBezTo>
                  <a:cubicBezTo>
                    <a:pt x="35134" y="65016"/>
                    <a:pt x="29213" y="62561"/>
                    <a:pt x="24757" y="58107"/>
                  </a:cubicBezTo>
                  <a:cubicBezTo>
                    <a:pt x="20302" y="53652"/>
                    <a:pt x="17849" y="47729"/>
                    <a:pt x="17849" y="41430"/>
                  </a:cubicBezTo>
                  <a:cubicBezTo>
                    <a:pt x="17850" y="35131"/>
                    <a:pt x="20302" y="29209"/>
                    <a:pt x="24757" y="24754"/>
                  </a:cubicBezTo>
                  <a:cubicBezTo>
                    <a:pt x="29212" y="20300"/>
                    <a:pt x="35133" y="17847"/>
                    <a:pt x="41433" y="17847"/>
                  </a:cubicBezTo>
                  <a:cubicBezTo>
                    <a:pt x="47732" y="17847"/>
                    <a:pt x="53655" y="20301"/>
                    <a:pt x="58110" y="24754"/>
                  </a:cubicBezTo>
                  <a:cubicBezTo>
                    <a:pt x="62565" y="29209"/>
                    <a:pt x="65017" y="35131"/>
                    <a:pt x="65017" y="41431"/>
                  </a:cubicBezTo>
                  <a:cubicBezTo>
                    <a:pt x="65017" y="47731"/>
                    <a:pt x="62564" y="53653"/>
                    <a:pt x="58110" y="581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7" name="Google Shape;1857;p35"/>
            <p:cNvSpPr/>
            <p:nvPr/>
          </p:nvSpPr>
          <p:spPr>
            <a:xfrm>
              <a:off x="9387800" y="4626321"/>
              <a:ext cx="82863" cy="82864"/>
            </a:xfrm>
            <a:custGeom>
              <a:avLst/>
              <a:gdLst/>
              <a:ahLst/>
              <a:cxnLst/>
              <a:rect l="l" t="t" r="r" b="b"/>
              <a:pathLst>
                <a:path w="82863" h="82864" extrusionOk="0">
                  <a:moveTo>
                    <a:pt x="70728" y="12135"/>
                  </a:moveTo>
                  <a:cubicBezTo>
                    <a:pt x="62905" y="4310"/>
                    <a:pt x="52501" y="0"/>
                    <a:pt x="41433" y="0"/>
                  </a:cubicBezTo>
                  <a:cubicBezTo>
                    <a:pt x="30368" y="0"/>
                    <a:pt x="19963" y="4310"/>
                    <a:pt x="12136" y="12135"/>
                  </a:cubicBezTo>
                  <a:cubicBezTo>
                    <a:pt x="4311" y="19961"/>
                    <a:pt x="1" y="30363"/>
                    <a:pt x="0" y="41431"/>
                  </a:cubicBezTo>
                  <a:cubicBezTo>
                    <a:pt x="0" y="52496"/>
                    <a:pt x="4308" y="62902"/>
                    <a:pt x="12134" y="70728"/>
                  </a:cubicBezTo>
                  <a:cubicBezTo>
                    <a:pt x="19959" y="78555"/>
                    <a:pt x="30364" y="82865"/>
                    <a:pt x="41432" y="82865"/>
                  </a:cubicBezTo>
                  <a:cubicBezTo>
                    <a:pt x="52498" y="82865"/>
                    <a:pt x="62904" y="78555"/>
                    <a:pt x="70729" y="70729"/>
                  </a:cubicBezTo>
                  <a:cubicBezTo>
                    <a:pt x="78555" y="62904"/>
                    <a:pt x="82863" y="52500"/>
                    <a:pt x="82863" y="41432"/>
                  </a:cubicBezTo>
                  <a:cubicBezTo>
                    <a:pt x="82863" y="30364"/>
                    <a:pt x="78554" y="19959"/>
                    <a:pt x="70728" y="12135"/>
                  </a:cubicBezTo>
                  <a:close/>
                  <a:moveTo>
                    <a:pt x="58110" y="58108"/>
                  </a:moveTo>
                  <a:cubicBezTo>
                    <a:pt x="53655" y="62562"/>
                    <a:pt x="47732" y="65016"/>
                    <a:pt x="41433" y="65016"/>
                  </a:cubicBezTo>
                  <a:cubicBezTo>
                    <a:pt x="35135" y="65016"/>
                    <a:pt x="29210" y="62562"/>
                    <a:pt x="24756" y="58107"/>
                  </a:cubicBezTo>
                  <a:cubicBezTo>
                    <a:pt x="20301" y="53652"/>
                    <a:pt x="17849" y="47730"/>
                    <a:pt x="17849" y="41431"/>
                  </a:cubicBezTo>
                  <a:cubicBezTo>
                    <a:pt x="17849" y="35132"/>
                    <a:pt x="20302" y="29210"/>
                    <a:pt x="24757" y="24756"/>
                  </a:cubicBezTo>
                  <a:cubicBezTo>
                    <a:pt x="29212" y="20301"/>
                    <a:pt x="35133" y="17847"/>
                    <a:pt x="41432" y="17847"/>
                  </a:cubicBezTo>
                  <a:cubicBezTo>
                    <a:pt x="47731" y="17847"/>
                    <a:pt x="53653" y="20301"/>
                    <a:pt x="58108" y="24756"/>
                  </a:cubicBezTo>
                  <a:cubicBezTo>
                    <a:pt x="62562" y="29209"/>
                    <a:pt x="65016" y="35131"/>
                    <a:pt x="65016" y="41431"/>
                  </a:cubicBezTo>
                  <a:cubicBezTo>
                    <a:pt x="65017" y="47731"/>
                    <a:pt x="62564" y="53653"/>
                    <a:pt x="58110" y="581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8" name="Google Shape;1858;p35"/>
            <p:cNvSpPr/>
            <p:nvPr/>
          </p:nvSpPr>
          <p:spPr>
            <a:xfrm>
              <a:off x="9464901" y="4292211"/>
              <a:ext cx="28213" cy="28214"/>
            </a:xfrm>
            <a:custGeom>
              <a:avLst/>
              <a:gdLst/>
              <a:ahLst/>
              <a:cxnLst/>
              <a:rect l="l" t="t" r="r" b="b"/>
              <a:pathLst>
                <a:path w="28213" h="28214" extrusionOk="0">
                  <a:moveTo>
                    <a:pt x="25599" y="12981"/>
                  </a:moveTo>
                  <a:lnTo>
                    <a:pt x="15233" y="2614"/>
                  </a:lnTo>
                  <a:cubicBezTo>
                    <a:pt x="11748" y="-871"/>
                    <a:pt x="6098" y="-871"/>
                    <a:pt x="2614" y="2614"/>
                  </a:cubicBezTo>
                  <a:cubicBezTo>
                    <a:pt x="-871" y="6099"/>
                    <a:pt x="-871" y="11749"/>
                    <a:pt x="2614" y="15234"/>
                  </a:cubicBezTo>
                  <a:lnTo>
                    <a:pt x="12980" y="25600"/>
                  </a:lnTo>
                  <a:cubicBezTo>
                    <a:pt x="14721" y="27342"/>
                    <a:pt x="17006" y="28214"/>
                    <a:pt x="19289" y="28214"/>
                  </a:cubicBezTo>
                  <a:cubicBezTo>
                    <a:pt x="21573" y="28214"/>
                    <a:pt x="23857" y="27342"/>
                    <a:pt x="25599" y="25600"/>
                  </a:cubicBezTo>
                  <a:cubicBezTo>
                    <a:pt x="29085" y="22115"/>
                    <a:pt x="29085" y="16465"/>
                    <a:pt x="25599" y="129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9" name="Google Shape;1859;p35"/>
            <p:cNvSpPr/>
            <p:nvPr/>
          </p:nvSpPr>
          <p:spPr>
            <a:xfrm>
              <a:off x="9480451" y="4276662"/>
              <a:ext cx="28213" cy="28212"/>
            </a:xfrm>
            <a:custGeom>
              <a:avLst/>
              <a:gdLst/>
              <a:ahLst/>
              <a:cxnLst/>
              <a:rect l="l" t="t" r="r" b="b"/>
              <a:pathLst>
                <a:path w="28213" h="28212" extrusionOk="0">
                  <a:moveTo>
                    <a:pt x="25600" y="12980"/>
                  </a:moveTo>
                  <a:lnTo>
                    <a:pt x="15234" y="2614"/>
                  </a:lnTo>
                  <a:cubicBezTo>
                    <a:pt x="11749" y="-871"/>
                    <a:pt x="6099" y="-871"/>
                    <a:pt x="2614" y="2614"/>
                  </a:cubicBezTo>
                  <a:cubicBezTo>
                    <a:pt x="-871" y="6099"/>
                    <a:pt x="-871" y="11749"/>
                    <a:pt x="2614" y="15233"/>
                  </a:cubicBezTo>
                  <a:lnTo>
                    <a:pt x="12980" y="25599"/>
                  </a:lnTo>
                  <a:cubicBezTo>
                    <a:pt x="14721" y="27341"/>
                    <a:pt x="17006" y="28213"/>
                    <a:pt x="19289" y="28213"/>
                  </a:cubicBezTo>
                  <a:cubicBezTo>
                    <a:pt x="21573" y="28213"/>
                    <a:pt x="23857" y="27342"/>
                    <a:pt x="25599" y="25599"/>
                  </a:cubicBezTo>
                  <a:cubicBezTo>
                    <a:pt x="29085" y="22115"/>
                    <a:pt x="29085" y="16465"/>
                    <a:pt x="25600" y="129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0" name="Google Shape;1860;p35"/>
            <p:cNvSpPr/>
            <p:nvPr/>
          </p:nvSpPr>
          <p:spPr>
            <a:xfrm>
              <a:off x="9313432" y="4130055"/>
              <a:ext cx="340982" cy="362422"/>
            </a:xfrm>
            <a:custGeom>
              <a:avLst/>
              <a:gdLst/>
              <a:ahLst/>
              <a:cxnLst/>
              <a:rect l="l" t="t" r="r" b="b"/>
              <a:pathLst>
                <a:path w="340982" h="362422" extrusionOk="0">
                  <a:moveTo>
                    <a:pt x="340983" y="42066"/>
                  </a:moveTo>
                  <a:cubicBezTo>
                    <a:pt x="340983" y="30825"/>
                    <a:pt x="336605" y="20255"/>
                    <a:pt x="328656" y="12304"/>
                  </a:cubicBezTo>
                  <a:cubicBezTo>
                    <a:pt x="312247" y="-4101"/>
                    <a:pt x="285547" y="-4102"/>
                    <a:pt x="269137" y="12304"/>
                  </a:cubicBezTo>
                  <a:lnTo>
                    <a:pt x="240143" y="41298"/>
                  </a:lnTo>
                  <a:cubicBezTo>
                    <a:pt x="236658" y="44783"/>
                    <a:pt x="236658" y="50434"/>
                    <a:pt x="240143" y="53918"/>
                  </a:cubicBezTo>
                  <a:cubicBezTo>
                    <a:pt x="243628" y="57403"/>
                    <a:pt x="249279" y="57403"/>
                    <a:pt x="252763" y="53918"/>
                  </a:cubicBezTo>
                  <a:lnTo>
                    <a:pt x="281755" y="24925"/>
                  </a:lnTo>
                  <a:cubicBezTo>
                    <a:pt x="288961" y="17721"/>
                    <a:pt x="299604" y="16027"/>
                    <a:pt x="308447" y="19808"/>
                  </a:cubicBezTo>
                  <a:lnTo>
                    <a:pt x="216599" y="111654"/>
                  </a:lnTo>
                  <a:lnTo>
                    <a:pt x="205812" y="100868"/>
                  </a:lnTo>
                  <a:lnTo>
                    <a:pt x="219445" y="87235"/>
                  </a:lnTo>
                  <a:cubicBezTo>
                    <a:pt x="222930" y="83750"/>
                    <a:pt x="222930" y="78100"/>
                    <a:pt x="219445" y="74616"/>
                  </a:cubicBezTo>
                  <a:cubicBezTo>
                    <a:pt x="215960" y="71131"/>
                    <a:pt x="210310" y="71131"/>
                    <a:pt x="206826" y="74616"/>
                  </a:cubicBezTo>
                  <a:lnTo>
                    <a:pt x="193038" y="88404"/>
                  </a:lnTo>
                  <a:cubicBezTo>
                    <a:pt x="190481" y="86567"/>
                    <a:pt x="187430" y="85564"/>
                    <a:pt x="184219" y="85564"/>
                  </a:cubicBezTo>
                  <a:cubicBezTo>
                    <a:pt x="180164" y="85564"/>
                    <a:pt x="176352" y="87142"/>
                    <a:pt x="173486" y="90010"/>
                  </a:cubicBezTo>
                  <a:lnTo>
                    <a:pt x="143535" y="119960"/>
                  </a:lnTo>
                  <a:cubicBezTo>
                    <a:pt x="126004" y="115340"/>
                    <a:pt x="106539" y="119878"/>
                    <a:pt x="92820" y="133596"/>
                  </a:cubicBezTo>
                  <a:lnTo>
                    <a:pt x="85203" y="141213"/>
                  </a:lnTo>
                  <a:cubicBezTo>
                    <a:pt x="81718" y="144698"/>
                    <a:pt x="81718" y="150349"/>
                    <a:pt x="85203" y="153832"/>
                  </a:cubicBezTo>
                  <a:cubicBezTo>
                    <a:pt x="88688" y="157317"/>
                    <a:pt x="94338" y="157317"/>
                    <a:pt x="97822" y="153832"/>
                  </a:cubicBezTo>
                  <a:lnTo>
                    <a:pt x="105439" y="146215"/>
                  </a:lnTo>
                  <a:cubicBezTo>
                    <a:pt x="111533" y="140122"/>
                    <a:pt x="119344" y="136782"/>
                    <a:pt x="127328" y="136165"/>
                  </a:cubicBezTo>
                  <a:cubicBezTo>
                    <a:pt x="119937" y="143559"/>
                    <a:pt x="115867" y="153400"/>
                    <a:pt x="115867" y="163879"/>
                  </a:cubicBezTo>
                  <a:cubicBezTo>
                    <a:pt x="115867" y="174361"/>
                    <a:pt x="119940" y="184206"/>
                    <a:pt x="127334" y="191600"/>
                  </a:cubicBezTo>
                  <a:lnTo>
                    <a:pt x="149362" y="213628"/>
                  </a:lnTo>
                  <a:cubicBezTo>
                    <a:pt x="156757" y="221023"/>
                    <a:pt x="166600" y="225096"/>
                    <a:pt x="177082" y="225096"/>
                  </a:cubicBezTo>
                  <a:cubicBezTo>
                    <a:pt x="187559" y="225096"/>
                    <a:pt x="197402" y="221026"/>
                    <a:pt x="204797" y="213634"/>
                  </a:cubicBezTo>
                  <a:cubicBezTo>
                    <a:pt x="204180" y="221618"/>
                    <a:pt x="200840" y="229427"/>
                    <a:pt x="194747" y="235521"/>
                  </a:cubicBezTo>
                  <a:lnTo>
                    <a:pt x="146645" y="283624"/>
                  </a:lnTo>
                  <a:lnTo>
                    <a:pt x="57340" y="194320"/>
                  </a:lnTo>
                  <a:lnTo>
                    <a:pt x="68079" y="183582"/>
                  </a:lnTo>
                  <a:cubicBezTo>
                    <a:pt x="71564" y="180097"/>
                    <a:pt x="71564" y="174446"/>
                    <a:pt x="68079" y="170962"/>
                  </a:cubicBezTo>
                  <a:cubicBezTo>
                    <a:pt x="64593" y="167476"/>
                    <a:pt x="58943" y="167477"/>
                    <a:pt x="55459" y="170962"/>
                  </a:cubicBezTo>
                  <a:lnTo>
                    <a:pt x="42100" y="184323"/>
                  </a:lnTo>
                  <a:cubicBezTo>
                    <a:pt x="42096" y="184327"/>
                    <a:pt x="42093" y="184329"/>
                    <a:pt x="42089" y="184333"/>
                  </a:cubicBezTo>
                  <a:lnTo>
                    <a:pt x="6228" y="220196"/>
                  </a:lnTo>
                  <a:cubicBezTo>
                    <a:pt x="2212" y="224210"/>
                    <a:pt x="0" y="229546"/>
                    <a:pt x="0" y="235224"/>
                  </a:cubicBezTo>
                  <a:cubicBezTo>
                    <a:pt x="-1" y="240903"/>
                    <a:pt x="2211" y="246239"/>
                    <a:pt x="6223" y="250250"/>
                  </a:cubicBezTo>
                  <a:cubicBezTo>
                    <a:pt x="10237" y="254264"/>
                    <a:pt x="15575" y="256474"/>
                    <a:pt x="21252" y="256474"/>
                  </a:cubicBezTo>
                  <a:cubicBezTo>
                    <a:pt x="23259" y="256474"/>
                    <a:pt x="25218" y="256184"/>
                    <a:pt x="27097" y="255650"/>
                  </a:cubicBezTo>
                  <a:lnTo>
                    <a:pt x="15947" y="266800"/>
                  </a:lnTo>
                  <a:cubicBezTo>
                    <a:pt x="11933" y="270812"/>
                    <a:pt x="9722" y="276148"/>
                    <a:pt x="9722" y="281826"/>
                  </a:cubicBezTo>
                  <a:cubicBezTo>
                    <a:pt x="9721" y="287503"/>
                    <a:pt x="11932" y="292839"/>
                    <a:pt x="15945" y="296854"/>
                  </a:cubicBezTo>
                  <a:cubicBezTo>
                    <a:pt x="19958" y="300867"/>
                    <a:pt x="25296" y="303079"/>
                    <a:pt x="30972" y="303079"/>
                  </a:cubicBezTo>
                  <a:cubicBezTo>
                    <a:pt x="32979" y="303079"/>
                    <a:pt x="34938" y="302788"/>
                    <a:pt x="36816" y="302254"/>
                  </a:cubicBezTo>
                  <a:lnTo>
                    <a:pt x="27009" y="312060"/>
                  </a:lnTo>
                  <a:cubicBezTo>
                    <a:pt x="18724" y="320347"/>
                    <a:pt x="18723" y="333830"/>
                    <a:pt x="27009" y="342117"/>
                  </a:cubicBezTo>
                  <a:cubicBezTo>
                    <a:pt x="31024" y="346129"/>
                    <a:pt x="36359" y="348340"/>
                    <a:pt x="42036" y="348340"/>
                  </a:cubicBezTo>
                  <a:cubicBezTo>
                    <a:pt x="47712" y="348340"/>
                    <a:pt x="53047" y="346130"/>
                    <a:pt x="57064" y="342117"/>
                  </a:cubicBezTo>
                  <a:lnTo>
                    <a:pt x="63853" y="335328"/>
                  </a:lnTo>
                  <a:cubicBezTo>
                    <a:pt x="63319" y="337205"/>
                    <a:pt x="63030" y="339165"/>
                    <a:pt x="63030" y="341172"/>
                  </a:cubicBezTo>
                  <a:cubicBezTo>
                    <a:pt x="63031" y="346849"/>
                    <a:pt x="65242" y="352187"/>
                    <a:pt x="69255" y="356196"/>
                  </a:cubicBezTo>
                  <a:cubicBezTo>
                    <a:pt x="73269" y="360211"/>
                    <a:pt x="78606" y="362422"/>
                    <a:pt x="84283" y="362423"/>
                  </a:cubicBezTo>
                  <a:cubicBezTo>
                    <a:pt x="89958" y="362423"/>
                    <a:pt x="95293" y="360213"/>
                    <a:pt x="99308" y="356201"/>
                  </a:cubicBezTo>
                  <a:lnTo>
                    <a:pt x="152238" y="303270"/>
                  </a:lnTo>
                  <a:lnTo>
                    <a:pt x="152238" y="304468"/>
                  </a:lnTo>
                  <a:cubicBezTo>
                    <a:pt x="152238" y="311988"/>
                    <a:pt x="155166" y="319059"/>
                    <a:pt x="160484" y="324378"/>
                  </a:cubicBezTo>
                  <a:cubicBezTo>
                    <a:pt x="165802" y="329696"/>
                    <a:pt x="172873" y="332625"/>
                    <a:pt x="180395" y="332625"/>
                  </a:cubicBezTo>
                  <a:cubicBezTo>
                    <a:pt x="195919" y="332625"/>
                    <a:pt x="208550" y="319993"/>
                    <a:pt x="208550" y="304466"/>
                  </a:cubicBezTo>
                  <a:lnTo>
                    <a:pt x="208549" y="246912"/>
                  </a:lnTo>
                  <a:cubicBezTo>
                    <a:pt x="221338" y="233276"/>
                    <a:pt x="225489" y="214441"/>
                    <a:pt x="221006" y="197425"/>
                  </a:cubicBezTo>
                  <a:lnTo>
                    <a:pt x="250954" y="167477"/>
                  </a:lnTo>
                  <a:cubicBezTo>
                    <a:pt x="256272" y="162160"/>
                    <a:pt x="256795" y="153853"/>
                    <a:pt x="252556" y="147924"/>
                  </a:cubicBezTo>
                  <a:lnTo>
                    <a:pt x="328656" y="71823"/>
                  </a:lnTo>
                  <a:cubicBezTo>
                    <a:pt x="336605" y="63875"/>
                    <a:pt x="340983" y="53307"/>
                    <a:pt x="340983" y="42066"/>
                  </a:cubicBezTo>
                  <a:close/>
                  <a:moveTo>
                    <a:pt x="23654" y="237630"/>
                  </a:moveTo>
                  <a:cubicBezTo>
                    <a:pt x="22786" y="238497"/>
                    <a:pt x="21774" y="238627"/>
                    <a:pt x="21248" y="238627"/>
                  </a:cubicBezTo>
                  <a:cubicBezTo>
                    <a:pt x="20722" y="238627"/>
                    <a:pt x="19708" y="238497"/>
                    <a:pt x="18840" y="237627"/>
                  </a:cubicBezTo>
                  <a:cubicBezTo>
                    <a:pt x="17974" y="236762"/>
                    <a:pt x="17844" y="235750"/>
                    <a:pt x="17844" y="235224"/>
                  </a:cubicBezTo>
                  <a:cubicBezTo>
                    <a:pt x="17844" y="234697"/>
                    <a:pt x="17974" y="233683"/>
                    <a:pt x="18842" y="232816"/>
                  </a:cubicBezTo>
                  <a:lnTo>
                    <a:pt x="44717" y="206939"/>
                  </a:lnTo>
                  <a:lnTo>
                    <a:pt x="49531" y="211753"/>
                  </a:lnTo>
                  <a:lnTo>
                    <a:pt x="23654" y="237630"/>
                  </a:lnTo>
                  <a:close/>
                  <a:moveTo>
                    <a:pt x="33377" y="284233"/>
                  </a:moveTo>
                  <a:cubicBezTo>
                    <a:pt x="32510" y="285100"/>
                    <a:pt x="31497" y="285230"/>
                    <a:pt x="30971" y="285230"/>
                  </a:cubicBezTo>
                  <a:cubicBezTo>
                    <a:pt x="30445" y="285230"/>
                    <a:pt x="29432" y="285100"/>
                    <a:pt x="28564" y="284233"/>
                  </a:cubicBezTo>
                  <a:cubicBezTo>
                    <a:pt x="27697" y="283366"/>
                    <a:pt x="27568" y="282353"/>
                    <a:pt x="27568" y="281826"/>
                  </a:cubicBezTo>
                  <a:cubicBezTo>
                    <a:pt x="27568" y="281300"/>
                    <a:pt x="27697" y="280286"/>
                    <a:pt x="28564" y="279420"/>
                  </a:cubicBezTo>
                  <a:lnTo>
                    <a:pt x="72882" y="235103"/>
                  </a:lnTo>
                  <a:lnTo>
                    <a:pt x="77695" y="239915"/>
                  </a:lnTo>
                  <a:lnTo>
                    <a:pt x="33377" y="284233"/>
                  </a:lnTo>
                  <a:close/>
                  <a:moveTo>
                    <a:pt x="44445" y="329495"/>
                  </a:moveTo>
                  <a:cubicBezTo>
                    <a:pt x="43576" y="330363"/>
                    <a:pt x="42561" y="330492"/>
                    <a:pt x="42034" y="330492"/>
                  </a:cubicBezTo>
                  <a:cubicBezTo>
                    <a:pt x="41507" y="330492"/>
                    <a:pt x="40495" y="330363"/>
                    <a:pt x="39628" y="329497"/>
                  </a:cubicBezTo>
                  <a:cubicBezTo>
                    <a:pt x="38301" y="328169"/>
                    <a:pt x="38301" y="326008"/>
                    <a:pt x="39628" y="324680"/>
                  </a:cubicBezTo>
                  <a:lnTo>
                    <a:pt x="101046" y="263265"/>
                  </a:lnTo>
                  <a:lnTo>
                    <a:pt x="105859" y="268079"/>
                  </a:lnTo>
                  <a:lnTo>
                    <a:pt x="44445" y="329495"/>
                  </a:lnTo>
                  <a:close/>
                  <a:moveTo>
                    <a:pt x="86689" y="343577"/>
                  </a:moveTo>
                  <a:cubicBezTo>
                    <a:pt x="85821" y="344443"/>
                    <a:pt x="84809" y="344573"/>
                    <a:pt x="84283" y="344573"/>
                  </a:cubicBezTo>
                  <a:cubicBezTo>
                    <a:pt x="83756" y="344573"/>
                    <a:pt x="82743" y="344443"/>
                    <a:pt x="81872" y="343573"/>
                  </a:cubicBezTo>
                  <a:cubicBezTo>
                    <a:pt x="81006" y="342707"/>
                    <a:pt x="80876" y="341695"/>
                    <a:pt x="80876" y="341169"/>
                  </a:cubicBezTo>
                  <a:cubicBezTo>
                    <a:pt x="80876" y="340643"/>
                    <a:pt x="81006" y="339629"/>
                    <a:pt x="81872" y="338762"/>
                  </a:cubicBezTo>
                  <a:lnTo>
                    <a:pt x="129207" y="291427"/>
                  </a:lnTo>
                  <a:lnTo>
                    <a:pt x="134022" y="296242"/>
                  </a:lnTo>
                  <a:lnTo>
                    <a:pt x="86689" y="343577"/>
                  </a:lnTo>
                  <a:close/>
                  <a:moveTo>
                    <a:pt x="190701" y="304465"/>
                  </a:moveTo>
                  <a:cubicBezTo>
                    <a:pt x="190701" y="310150"/>
                    <a:pt x="186078" y="314775"/>
                    <a:pt x="180395" y="314775"/>
                  </a:cubicBezTo>
                  <a:cubicBezTo>
                    <a:pt x="177642" y="314775"/>
                    <a:pt x="175053" y="313703"/>
                    <a:pt x="173106" y="311755"/>
                  </a:cubicBezTo>
                  <a:cubicBezTo>
                    <a:pt x="171159" y="309808"/>
                    <a:pt x="170087" y="307219"/>
                    <a:pt x="170087" y="304466"/>
                  </a:cubicBezTo>
                  <a:lnTo>
                    <a:pt x="170087" y="285419"/>
                  </a:lnTo>
                  <a:lnTo>
                    <a:pt x="190702" y="264804"/>
                  </a:lnTo>
                  <a:lnTo>
                    <a:pt x="190702" y="304465"/>
                  </a:lnTo>
                  <a:close/>
                  <a:moveTo>
                    <a:pt x="192183" y="201006"/>
                  </a:moveTo>
                  <a:cubicBezTo>
                    <a:pt x="188159" y="205030"/>
                    <a:pt x="182795" y="207246"/>
                    <a:pt x="177082" y="207246"/>
                  </a:cubicBezTo>
                  <a:cubicBezTo>
                    <a:pt x="171369" y="207246"/>
                    <a:pt x="166006" y="205030"/>
                    <a:pt x="161983" y="201006"/>
                  </a:cubicBezTo>
                  <a:lnTo>
                    <a:pt x="139956" y="178977"/>
                  </a:lnTo>
                  <a:cubicBezTo>
                    <a:pt x="135932" y="174954"/>
                    <a:pt x="133715" y="169592"/>
                    <a:pt x="133715" y="163878"/>
                  </a:cubicBezTo>
                  <a:cubicBezTo>
                    <a:pt x="133715" y="158165"/>
                    <a:pt x="135932" y="152802"/>
                    <a:pt x="139956" y="148778"/>
                  </a:cubicBezTo>
                  <a:lnTo>
                    <a:pt x="166041" y="122693"/>
                  </a:lnTo>
                  <a:lnTo>
                    <a:pt x="218266" y="174921"/>
                  </a:lnTo>
                  <a:lnTo>
                    <a:pt x="192183" y="201006"/>
                  </a:lnTo>
                  <a:close/>
                  <a:moveTo>
                    <a:pt x="230888" y="162303"/>
                  </a:moveTo>
                  <a:lnTo>
                    <a:pt x="178661" y="110074"/>
                  </a:lnTo>
                  <a:lnTo>
                    <a:pt x="184221" y="104515"/>
                  </a:lnTo>
                  <a:lnTo>
                    <a:pt x="236449" y="156742"/>
                  </a:lnTo>
                  <a:lnTo>
                    <a:pt x="230888" y="162303"/>
                  </a:lnTo>
                  <a:close/>
                  <a:moveTo>
                    <a:pt x="316036" y="59200"/>
                  </a:moveTo>
                  <a:lnTo>
                    <a:pt x="240092" y="135144"/>
                  </a:lnTo>
                  <a:lnTo>
                    <a:pt x="229222" y="124273"/>
                  </a:lnTo>
                  <a:lnTo>
                    <a:pt x="321113" y="32384"/>
                  </a:lnTo>
                  <a:cubicBezTo>
                    <a:pt x="322427" y="35400"/>
                    <a:pt x="323134" y="38676"/>
                    <a:pt x="323134" y="42065"/>
                  </a:cubicBezTo>
                  <a:cubicBezTo>
                    <a:pt x="323134" y="48537"/>
                    <a:pt x="320613" y="54623"/>
                    <a:pt x="316036" y="592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1" name="Google Shape;1861;p35"/>
            <p:cNvSpPr/>
            <p:nvPr/>
          </p:nvSpPr>
          <p:spPr>
            <a:xfrm>
              <a:off x="9383450" y="4301609"/>
              <a:ext cx="51837" cy="51839"/>
            </a:xfrm>
            <a:custGeom>
              <a:avLst/>
              <a:gdLst/>
              <a:ahLst/>
              <a:cxnLst/>
              <a:rect l="l" t="t" r="r" b="b"/>
              <a:pathLst>
                <a:path w="51837" h="51839" extrusionOk="0">
                  <a:moveTo>
                    <a:pt x="47489" y="18942"/>
                  </a:moveTo>
                  <a:lnTo>
                    <a:pt x="32896" y="4349"/>
                  </a:lnTo>
                  <a:cubicBezTo>
                    <a:pt x="30092" y="1544"/>
                    <a:pt x="26357" y="0"/>
                    <a:pt x="22380" y="0"/>
                  </a:cubicBezTo>
                  <a:cubicBezTo>
                    <a:pt x="18402" y="0"/>
                    <a:pt x="14667" y="1544"/>
                    <a:pt x="11863" y="4349"/>
                  </a:cubicBezTo>
                  <a:lnTo>
                    <a:pt x="4349" y="11863"/>
                  </a:lnTo>
                  <a:cubicBezTo>
                    <a:pt x="1544" y="14667"/>
                    <a:pt x="0" y="18402"/>
                    <a:pt x="0" y="22380"/>
                  </a:cubicBezTo>
                  <a:cubicBezTo>
                    <a:pt x="0" y="26358"/>
                    <a:pt x="1544" y="30094"/>
                    <a:pt x="4349" y="32898"/>
                  </a:cubicBezTo>
                  <a:lnTo>
                    <a:pt x="18942" y="47491"/>
                  </a:lnTo>
                  <a:cubicBezTo>
                    <a:pt x="21747" y="50295"/>
                    <a:pt x="25481" y="51840"/>
                    <a:pt x="29459" y="51840"/>
                  </a:cubicBezTo>
                  <a:cubicBezTo>
                    <a:pt x="33437" y="51840"/>
                    <a:pt x="37171" y="50295"/>
                    <a:pt x="39976" y="47490"/>
                  </a:cubicBezTo>
                  <a:lnTo>
                    <a:pt x="47489" y="39976"/>
                  </a:lnTo>
                  <a:cubicBezTo>
                    <a:pt x="50293" y="37171"/>
                    <a:pt x="51837" y="33437"/>
                    <a:pt x="51837" y="29459"/>
                  </a:cubicBezTo>
                  <a:cubicBezTo>
                    <a:pt x="51837" y="25483"/>
                    <a:pt x="50293" y="21747"/>
                    <a:pt x="47489" y="18942"/>
                  </a:cubicBezTo>
                  <a:close/>
                  <a:moveTo>
                    <a:pt x="29459" y="32768"/>
                  </a:moveTo>
                  <a:lnTo>
                    <a:pt x="19073" y="22382"/>
                  </a:lnTo>
                  <a:lnTo>
                    <a:pt x="22380" y="19074"/>
                  </a:lnTo>
                  <a:lnTo>
                    <a:pt x="32766" y="29460"/>
                  </a:lnTo>
                  <a:lnTo>
                    <a:pt x="29459" y="3276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62" name="Google Shape;1862;p35"/>
          <p:cNvGrpSpPr/>
          <p:nvPr/>
        </p:nvGrpSpPr>
        <p:grpSpPr>
          <a:xfrm>
            <a:off x="890024" y="3042449"/>
            <a:ext cx="390380" cy="491253"/>
            <a:chOff x="1524292" y="4130056"/>
            <a:chExt cx="484102" cy="609193"/>
          </a:xfrm>
        </p:grpSpPr>
        <p:sp>
          <p:nvSpPr>
            <p:cNvPr id="1863" name="Google Shape;1863;p35"/>
            <p:cNvSpPr/>
            <p:nvPr/>
          </p:nvSpPr>
          <p:spPr>
            <a:xfrm>
              <a:off x="1740116" y="4546595"/>
              <a:ext cx="52453" cy="17847"/>
            </a:xfrm>
            <a:custGeom>
              <a:avLst/>
              <a:gdLst/>
              <a:ahLst/>
              <a:cxnLst/>
              <a:rect l="l" t="t" r="r" b="b"/>
              <a:pathLst>
                <a:path w="52453" h="17847" extrusionOk="0">
                  <a:moveTo>
                    <a:pt x="43530" y="0"/>
                  </a:moveTo>
                  <a:lnTo>
                    <a:pt x="8924" y="0"/>
                  </a:lnTo>
                  <a:cubicBezTo>
                    <a:pt x="3995" y="0"/>
                    <a:pt x="0" y="3995"/>
                    <a:pt x="0" y="8924"/>
                  </a:cubicBezTo>
                  <a:cubicBezTo>
                    <a:pt x="0" y="13852"/>
                    <a:pt x="3995" y="17847"/>
                    <a:pt x="8924" y="17847"/>
                  </a:cubicBezTo>
                  <a:lnTo>
                    <a:pt x="43530" y="17847"/>
                  </a:lnTo>
                  <a:cubicBezTo>
                    <a:pt x="48459" y="17847"/>
                    <a:pt x="52454" y="13852"/>
                    <a:pt x="52454" y="8924"/>
                  </a:cubicBezTo>
                  <a:cubicBezTo>
                    <a:pt x="52454" y="3995"/>
                    <a:pt x="48459" y="0"/>
                    <a:pt x="435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4" name="Google Shape;1864;p35"/>
            <p:cNvSpPr/>
            <p:nvPr/>
          </p:nvSpPr>
          <p:spPr>
            <a:xfrm>
              <a:off x="1786840" y="4372269"/>
              <a:ext cx="120114" cy="80054"/>
            </a:xfrm>
            <a:custGeom>
              <a:avLst/>
              <a:gdLst/>
              <a:ahLst/>
              <a:cxnLst/>
              <a:rect l="l" t="t" r="r" b="b"/>
              <a:pathLst>
                <a:path w="120114" h="80054" extrusionOk="0">
                  <a:moveTo>
                    <a:pt x="117809" y="31971"/>
                  </a:moveTo>
                  <a:cubicBezTo>
                    <a:pt x="105254" y="11952"/>
                    <a:pt x="83663" y="0"/>
                    <a:pt x="60053" y="0"/>
                  </a:cubicBezTo>
                  <a:cubicBezTo>
                    <a:pt x="36448" y="0"/>
                    <a:pt x="14860" y="11952"/>
                    <a:pt x="2304" y="31968"/>
                  </a:cubicBezTo>
                  <a:cubicBezTo>
                    <a:pt x="-767" y="36860"/>
                    <a:pt x="-768" y="43185"/>
                    <a:pt x="2303" y="48085"/>
                  </a:cubicBezTo>
                  <a:cubicBezTo>
                    <a:pt x="14860" y="68102"/>
                    <a:pt x="36448" y="80054"/>
                    <a:pt x="60053" y="80054"/>
                  </a:cubicBezTo>
                  <a:cubicBezTo>
                    <a:pt x="83663" y="80054"/>
                    <a:pt x="105253" y="68104"/>
                    <a:pt x="117807" y="48088"/>
                  </a:cubicBezTo>
                  <a:cubicBezTo>
                    <a:pt x="120883" y="43188"/>
                    <a:pt x="120882" y="36859"/>
                    <a:pt x="117809" y="31971"/>
                  </a:cubicBezTo>
                  <a:close/>
                  <a:moveTo>
                    <a:pt x="18349" y="40028"/>
                  </a:moveTo>
                  <a:cubicBezTo>
                    <a:pt x="24527" y="30864"/>
                    <a:pt x="33348" y="24175"/>
                    <a:pt x="43456" y="20659"/>
                  </a:cubicBezTo>
                  <a:cubicBezTo>
                    <a:pt x="37990" y="25346"/>
                    <a:pt x="34509" y="32281"/>
                    <a:pt x="34509" y="40026"/>
                  </a:cubicBezTo>
                  <a:cubicBezTo>
                    <a:pt x="34509" y="47772"/>
                    <a:pt x="37990" y="54710"/>
                    <a:pt x="43459" y="59396"/>
                  </a:cubicBezTo>
                  <a:cubicBezTo>
                    <a:pt x="33348" y="55880"/>
                    <a:pt x="24527" y="49192"/>
                    <a:pt x="18349" y="40028"/>
                  </a:cubicBezTo>
                  <a:close/>
                  <a:moveTo>
                    <a:pt x="60056" y="47711"/>
                  </a:moveTo>
                  <a:cubicBezTo>
                    <a:pt x="55810" y="47711"/>
                    <a:pt x="52356" y="44263"/>
                    <a:pt x="52356" y="40026"/>
                  </a:cubicBezTo>
                  <a:cubicBezTo>
                    <a:pt x="52356" y="35789"/>
                    <a:pt x="55810" y="32343"/>
                    <a:pt x="60056" y="32343"/>
                  </a:cubicBezTo>
                  <a:cubicBezTo>
                    <a:pt x="64302" y="32343"/>
                    <a:pt x="67758" y="35789"/>
                    <a:pt x="67758" y="40026"/>
                  </a:cubicBezTo>
                  <a:cubicBezTo>
                    <a:pt x="67758" y="44263"/>
                    <a:pt x="64303" y="47711"/>
                    <a:pt x="60056" y="47711"/>
                  </a:cubicBezTo>
                  <a:close/>
                  <a:moveTo>
                    <a:pt x="76657" y="59393"/>
                  </a:moveTo>
                  <a:cubicBezTo>
                    <a:pt x="82124" y="54706"/>
                    <a:pt x="85605" y="47769"/>
                    <a:pt x="85605" y="40025"/>
                  </a:cubicBezTo>
                  <a:cubicBezTo>
                    <a:pt x="85605" y="32281"/>
                    <a:pt x="82125" y="25346"/>
                    <a:pt x="76661" y="20660"/>
                  </a:cubicBezTo>
                  <a:cubicBezTo>
                    <a:pt x="86764" y="24177"/>
                    <a:pt x="95583" y="30864"/>
                    <a:pt x="101762" y="40027"/>
                  </a:cubicBezTo>
                  <a:cubicBezTo>
                    <a:pt x="95586" y="49190"/>
                    <a:pt x="86766" y="55877"/>
                    <a:pt x="76657" y="593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5" name="Google Shape;1865;p35"/>
            <p:cNvSpPr/>
            <p:nvPr/>
          </p:nvSpPr>
          <p:spPr>
            <a:xfrm>
              <a:off x="1785597" y="4332018"/>
              <a:ext cx="114634" cy="29426"/>
            </a:xfrm>
            <a:custGeom>
              <a:avLst/>
              <a:gdLst/>
              <a:ahLst/>
              <a:cxnLst/>
              <a:rect l="l" t="t" r="r" b="b"/>
              <a:pathLst>
                <a:path w="114634" h="29426" extrusionOk="0">
                  <a:moveTo>
                    <a:pt x="109760" y="12549"/>
                  </a:moveTo>
                  <a:cubicBezTo>
                    <a:pt x="76920" y="-4183"/>
                    <a:pt x="37712" y="-4183"/>
                    <a:pt x="4874" y="12549"/>
                  </a:cubicBezTo>
                  <a:cubicBezTo>
                    <a:pt x="483" y="14788"/>
                    <a:pt x="-1263" y="20161"/>
                    <a:pt x="975" y="24551"/>
                  </a:cubicBezTo>
                  <a:cubicBezTo>
                    <a:pt x="3213" y="28944"/>
                    <a:pt x="8586" y="30690"/>
                    <a:pt x="12977" y="28452"/>
                  </a:cubicBezTo>
                  <a:cubicBezTo>
                    <a:pt x="40740" y="14304"/>
                    <a:pt x="73892" y="14304"/>
                    <a:pt x="101656" y="28452"/>
                  </a:cubicBezTo>
                  <a:cubicBezTo>
                    <a:pt x="102954" y="29113"/>
                    <a:pt x="104338" y="29426"/>
                    <a:pt x="105700" y="29426"/>
                  </a:cubicBezTo>
                  <a:cubicBezTo>
                    <a:pt x="108948" y="29426"/>
                    <a:pt x="112081" y="27645"/>
                    <a:pt x="113659" y="24551"/>
                  </a:cubicBezTo>
                  <a:cubicBezTo>
                    <a:pt x="115898" y="20161"/>
                    <a:pt x="114150" y="14786"/>
                    <a:pt x="109760" y="125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6" name="Google Shape;1866;p35"/>
            <p:cNvSpPr/>
            <p:nvPr/>
          </p:nvSpPr>
          <p:spPr>
            <a:xfrm>
              <a:off x="1619298" y="4336529"/>
              <a:ext cx="115458" cy="115458"/>
            </a:xfrm>
            <a:custGeom>
              <a:avLst/>
              <a:gdLst/>
              <a:ahLst/>
              <a:cxnLst/>
              <a:rect l="l" t="t" r="r" b="b"/>
              <a:pathLst>
                <a:path w="115458" h="115458" extrusionOk="0">
                  <a:moveTo>
                    <a:pt x="57729" y="0"/>
                  </a:moveTo>
                  <a:cubicBezTo>
                    <a:pt x="25898" y="0"/>
                    <a:pt x="0" y="25897"/>
                    <a:pt x="0" y="57729"/>
                  </a:cubicBezTo>
                  <a:cubicBezTo>
                    <a:pt x="0" y="89561"/>
                    <a:pt x="25898" y="115459"/>
                    <a:pt x="57729" y="115459"/>
                  </a:cubicBezTo>
                  <a:cubicBezTo>
                    <a:pt x="89561" y="115459"/>
                    <a:pt x="115459" y="89561"/>
                    <a:pt x="115459" y="57729"/>
                  </a:cubicBezTo>
                  <a:cubicBezTo>
                    <a:pt x="115459" y="25898"/>
                    <a:pt x="89561" y="0"/>
                    <a:pt x="57729" y="0"/>
                  </a:cubicBezTo>
                  <a:close/>
                  <a:moveTo>
                    <a:pt x="57729" y="97611"/>
                  </a:moveTo>
                  <a:cubicBezTo>
                    <a:pt x="38806" y="97611"/>
                    <a:pt x="22932" y="84360"/>
                    <a:pt x="18866" y="66653"/>
                  </a:cubicBezTo>
                  <a:lnTo>
                    <a:pt x="96592" y="66653"/>
                  </a:lnTo>
                  <a:cubicBezTo>
                    <a:pt x="92526" y="84360"/>
                    <a:pt x="76652" y="97611"/>
                    <a:pt x="57729" y="97611"/>
                  </a:cubicBezTo>
                  <a:close/>
                  <a:moveTo>
                    <a:pt x="18867" y="48806"/>
                  </a:moveTo>
                  <a:cubicBezTo>
                    <a:pt x="22932" y="31099"/>
                    <a:pt x="38808" y="17847"/>
                    <a:pt x="57731" y="17847"/>
                  </a:cubicBezTo>
                  <a:cubicBezTo>
                    <a:pt x="76654" y="17847"/>
                    <a:pt x="92527" y="31099"/>
                    <a:pt x="96593" y="48806"/>
                  </a:cubicBezTo>
                  <a:lnTo>
                    <a:pt x="18867" y="488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7" name="Google Shape;1867;p35"/>
            <p:cNvSpPr/>
            <p:nvPr/>
          </p:nvSpPr>
          <p:spPr>
            <a:xfrm>
              <a:off x="1524292" y="4130056"/>
              <a:ext cx="484102" cy="609193"/>
            </a:xfrm>
            <a:custGeom>
              <a:avLst/>
              <a:gdLst/>
              <a:ahLst/>
              <a:cxnLst/>
              <a:rect l="l" t="t" r="r" b="b"/>
              <a:pathLst>
                <a:path w="484102" h="609193" extrusionOk="0">
                  <a:moveTo>
                    <a:pt x="451381" y="515656"/>
                  </a:moveTo>
                  <a:lnTo>
                    <a:pt x="313059" y="515656"/>
                  </a:lnTo>
                  <a:lnTo>
                    <a:pt x="313059" y="487252"/>
                  </a:lnTo>
                  <a:cubicBezTo>
                    <a:pt x="323753" y="482453"/>
                    <a:pt x="334007" y="476548"/>
                    <a:pt x="343669" y="469536"/>
                  </a:cubicBezTo>
                  <a:cubicBezTo>
                    <a:pt x="347658" y="466639"/>
                    <a:pt x="348544" y="461059"/>
                    <a:pt x="345648" y="457071"/>
                  </a:cubicBezTo>
                  <a:cubicBezTo>
                    <a:pt x="342751" y="453083"/>
                    <a:pt x="337173" y="452196"/>
                    <a:pt x="333185" y="455092"/>
                  </a:cubicBezTo>
                  <a:cubicBezTo>
                    <a:pt x="306833" y="474222"/>
                    <a:pt x="275630" y="484333"/>
                    <a:pt x="242945" y="484333"/>
                  </a:cubicBezTo>
                  <a:lnTo>
                    <a:pt x="241156" y="484333"/>
                  </a:lnTo>
                  <a:cubicBezTo>
                    <a:pt x="230521" y="484333"/>
                    <a:pt x="220135" y="483247"/>
                    <a:pt x="210101" y="481183"/>
                  </a:cubicBezTo>
                  <a:lnTo>
                    <a:pt x="210101" y="404530"/>
                  </a:lnTo>
                  <a:lnTo>
                    <a:pt x="279930" y="404530"/>
                  </a:lnTo>
                  <a:cubicBezTo>
                    <a:pt x="284860" y="404530"/>
                    <a:pt x="288854" y="400535"/>
                    <a:pt x="288854" y="395607"/>
                  </a:cubicBezTo>
                  <a:cubicBezTo>
                    <a:pt x="288854" y="390678"/>
                    <a:pt x="284860" y="386683"/>
                    <a:pt x="279930" y="386683"/>
                  </a:cubicBezTo>
                  <a:lnTo>
                    <a:pt x="210101" y="386683"/>
                  </a:lnTo>
                  <a:lnTo>
                    <a:pt x="210101" y="334340"/>
                  </a:lnTo>
                  <a:cubicBezTo>
                    <a:pt x="215576" y="329852"/>
                    <a:pt x="220523" y="324742"/>
                    <a:pt x="224823" y="319110"/>
                  </a:cubicBezTo>
                  <a:lnTo>
                    <a:pt x="224823" y="332691"/>
                  </a:lnTo>
                  <a:cubicBezTo>
                    <a:pt x="224823" y="344171"/>
                    <a:pt x="234165" y="353513"/>
                    <a:pt x="245645" y="353513"/>
                  </a:cubicBezTo>
                  <a:lnTo>
                    <a:pt x="264553" y="353513"/>
                  </a:lnTo>
                  <a:cubicBezTo>
                    <a:pt x="269482" y="353513"/>
                    <a:pt x="273476" y="349517"/>
                    <a:pt x="273476" y="344589"/>
                  </a:cubicBezTo>
                  <a:cubicBezTo>
                    <a:pt x="273476" y="339661"/>
                    <a:pt x="269482" y="335665"/>
                    <a:pt x="264553" y="335665"/>
                  </a:cubicBezTo>
                  <a:lnTo>
                    <a:pt x="245644" y="335665"/>
                  </a:lnTo>
                  <a:cubicBezTo>
                    <a:pt x="244032" y="335665"/>
                    <a:pt x="242669" y="334303"/>
                    <a:pt x="242669" y="332691"/>
                  </a:cubicBezTo>
                  <a:lnTo>
                    <a:pt x="242669" y="275537"/>
                  </a:lnTo>
                  <a:cubicBezTo>
                    <a:pt x="243136" y="271821"/>
                    <a:pt x="243404" y="268044"/>
                    <a:pt x="243404" y="264203"/>
                  </a:cubicBezTo>
                  <a:cubicBezTo>
                    <a:pt x="243404" y="236398"/>
                    <a:pt x="230758" y="210836"/>
                    <a:pt x="210101" y="193959"/>
                  </a:cubicBezTo>
                  <a:lnTo>
                    <a:pt x="210101" y="95943"/>
                  </a:lnTo>
                  <a:cubicBezTo>
                    <a:pt x="219681" y="95443"/>
                    <a:pt x="230000" y="95197"/>
                    <a:pt x="241156" y="95197"/>
                  </a:cubicBezTo>
                  <a:lnTo>
                    <a:pt x="242945" y="95197"/>
                  </a:lnTo>
                  <a:cubicBezTo>
                    <a:pt x="277690" y="95197"/>
                    <a:pt x="303597" y="97503"/>
                    <a:pt x="324477" y="102452"/>
                  </a:cubicBezTo>
                  <a:cubicBezTo>
                    <a:pt x="329271" y="103591"/>
                    <a:pt x="334082" y="100622"/>
                    <a:pt x="335218" y="95827"/>
                  </a:cubicBezTo>
                  <a:cubicBezTo>
                    <a:pt x="336354" y="91030"/>
                    <a:pt x="333389" y="86222"/>
                    <a:pt x="328593" y="85085"/>
                  </a:cubicBezTo>
                  <a:cubicBezTo>
                    <a:pt x="320601" y="83191"/>
                    <a:pt x="311957" y="81665"/>
                    <a:pt x="302504" y="80480"/>
                  </a:cubicBezTo>
                  <a:lnTo>
                    <a:pt x="302504" y="55132"/>
                  </a:lnTo>
                  <a:cubicBezTo>
                    <a:pt x="302504" y="50518"/>
                    <a:pt x="301925" y="46038"/>
                    <a:pt x="300851" y="41751"/>
                  </a:cubicBezTo>
                  <a:cubicBezTo>
                    <a:pt x="308205" y="39224"/>
                    <a:pt x="316082" y="37831"/>
                    <a:pt x="324282" y="37831"/>
                  </a:cubicBezTo>
                  <a:cubicBezTo>
                    <a:pt x="364168" y="37831"/>
                    <a:pt x="396618" y="70243"/>
                    <a:pt x="396618" y="110082"/>
                  </a:cubicBezTo>
                  <a:lnTo>
                    <a:pt x="396618" y="126197"/>
                  </a:lnTo>
                  <a:cubicBezTo>
                    <a:pt x="392213" y="119900"/>
                    <a:pt x="387024" y="114228"/>
                    <a:pt x="381004" y="109245"/>
                  </a:cubicBezTo>
                  <a:cubicBezTo>
                    <a:pt x="377207" y="106104"/>
                    <a:pt x="371582" y="106635"/>
                    <a:pt x="368439" y="110431"/>
                  </a:cubicBezTo>
                  <a:cubicBezTo>
                    <a:pt x="365296" y="114227"/>
                    <a:pt x="365828" y="119853"/>
                    <a:pt x="369623" y="122995"/>
                  </a:cubicBezTo>
                  <a:cubicBezTo>
                    <a:pt x="387788" y="138029"/>
                    <a:pt x="396618" y="160177"/>
                    <a:pt x="396618" y="190706"/>
                  </a:cubicBezTo>
                  <a:lnTo>
                    <a:pt x="396618" y="330819"/>
                  </a:lnTo>
                  <a:cubicBezTo>
                    <a:pt x="396618" y="359512"/>
                    <a:pt x="388647" y="387488"/>
                    <a:pt x="373569" y="411728"/>
                  </a:cubicBezTo>
                  <a:cubicBezTo>
                    <a:pt x="370965" y="415912"/>
                    <a:pt x="372248" y="421415"/>
                    <a:pt x="376431" y="424019"/>
                  </a:cubicBezTo>
                  <a:cubicBezTo>
                    <a:pt x="377898" y="424931"/>
                    <a:pt x="379527" y="425367"/>
                    <a:pt x="381137" y="425367"/>
                  </a:cubicBezTo>
                  <a:cubicBezTo>
                    <a:pt x="384118" y="425367"/>
                    <a:pt x="387032" y="423873"/>
                    <a:pt x="388722" y="421156"/>
                  </a:cubicBezTo>
                  <a:cubicBezTo>
                    <a:pt x="399965" y="403085"/>
                    <a:pt x="407648" y="383151"/>
                    <a:pt x="411528" y="362370"/>
                  </a:cubicBezTo>
                  <a:cubicBezTo>
                    <a:pt x="442976" y="360864"/>
                    <a:pt x="468098" y="334831"/>
                    <a:pt x="468098" y="303044"/>
                  </a:cubicBezTo>
                  <a:lnTo>
                    <a:pt x="468098" y="297588"/>
                  </a:lnTo>
                  <a:cubicBezTo>
                    <a:pt x="468098" y="266797"/>
                    <a:pt x="444526" y="241407"/>
                    <a:pt x="414465" y="238476"/>
                  </a:cubicBezTo>
                  <a:lnTo>
                    <a:pt x="414465" y="110082"/>
                  </a:lnTo>
                  <a:cubicBezTo>
                    <a:pt x="414465" y="60402"/>
                    <a:pt x="374009" y="19983"/>
                    <a:pt x="324282" y="19983"/>
                  </a:cubicBezTo>
                  <a:cubicBezTo>
                    <a:pt x="313551" y="19983"/>
                    <a:pt x="303258" y="21874"/>
                    <a:pt x="293706" y="25324"/>
                  </a:cubicBezTo>
                  <a:cubicBezTo>
                    <a:pt x="283876" y="10105"/>
                    <a:pt x="266765" y="0"/>
                    <a:pt x="247325" y="0"/>
                  </a:cubicBezTo>
                  <a:lnTo>
                    <a:pt x="124812" y="0"/>
                  </a:lnTo>
                  <a:cubicBezTo>
                    <a:pt x="94387" y="0"/>
                    <a:pt x="69635" y="24732"/>
                    <a:pt x="69635" y="55132"/>
                  </a:cubicBezTo>
                  <a:lnTo>
                    <a:pt x="69635" y="166926"/>
                  </a:lnTo>
                  <a:cubicBezTo>
                    <a:pt x="66226" y="155862"/>
                    <a:pt x="55908" y="147798"/>
                    <a:pt x="43741" y="147798"/>
                  </a:cubicBezTo>
                  <a:cubicBezTo>
                    <a:pt x="28803" y="147798"/>
                    <a:pt x="16650" y="159950"/>
                    <a:pt x="16650" y="174888"/>
                  </a:cubicBezTo>
                  <a:cubicBezTo>
                    <a:pt x="16650" y="186700"/>
                    <a:pt x="24251" y="196763"/>
                    <a:pt x="34817" y="200461"/>
                  </a:cubicBezTo>
                  <a:lnTo>
                    <a:pt x="34817" y="238189"/>
                  </a:lnTo>
                  <a:lnTo>
                    <a:pt x="32465" y="238189"/>
                  </a:lnTo>
                  <a:cubicBezTo>
                    <a:pt x="19779" y="238189"/>
                    <a:pt x="9458" y="248509"/>
                    <a:pt x="9458" y="261196"/>
                  </a:cubicBezTo>
                  <a:lnTo>
                    <a:pt x="9458" y="339436"/>
                  </a:lnTo>
                  <a:cubicBezTo>
                    <a:pt x="9458" y="352123"/>
                    <a:pt x="19779" y="362444"/>
                    <a:pt x="32465" y="362444"/>
                  </a:cubicBezTo>
                  <a:lnTo>
                    <a:pt x="72574" y="362444"/>
                  </a:lnTo>
                  <a:cubicBezTo>
                    <a:pt x="83030" y="418204"/>
                    <a:pt x="120596" y="464536"/>
                    <a:pt x="171040" y="487200"/>
                  </a:cubicBezTo>
                  <a:lnTo>
                    <a:pt x="171040" y="515657"/>
                  </a:lnTo>
                  <a:lnTo>
                    <a:pt x="32720" y="515657"/>
                  </a:lnTo>
                  <a:cubicBezTo>
                    <a:pt x="14678" y="515657"/>
                    <a:pt x="0" y="530335"/>
                    <a:pt x="0" y="548377"/>
                  </a:cubicBezTo>
                  <a:lnTo>
                    <a:pt x="0" y="600269"/>
                  </a:lnTo>
                  <a:cubicBezTo>
                    <a:pt x="0" y="605198"/>
                    <a:pt x="3995" y="609193"/>
                    <a:pt x="8924" y="609193"/>
                  </a:cubicBezTo>
                  <a:lnTo>
                    <a:pt x="475179" y="609193"/>
                  </a:lnTo>
                  <a:cubicBezTo>
                    <a:pt x="480108" y="609193"/>
                    <a:pt x="484103" y="605198"/>
                    <a:pt x="484103" y="600269"/>
                  </a:cubicBezTo>
                  <a:lnTo>
                    <a:pt x="484103" y="548376"/>
                  </a:lnTo>
                  <a:cubicBezTo>
                    <a:pt x="484101" y="530333"/>
                    <a:pt x="469422" y="515656"/>
                    <a:pt x="451381" y="515656"/>
                  </a:cubicBezTo>
                  <a:close/>
                  <a:moveTo>
                    <a:pt x="414467" y="330818"/>
                  </a:moveTo>
                  <a:lnTo>
                    <a:pt x="414467" y="309237"/>
                  </a:lnTo>
                  <a:lnTo>
                    <a:pt x="424690" y="309237"/>
                  </a:lnTo>
                  <a:cubicBezTo>
                    <a:pt x="429619" y="309237"/>
                    <a:pt x="433613" y="305241"/>
                    <a:pt x="433613" y="300313"/>
                  </a:cubicBezTo>
                  <a:cubicBezTo>
                    <a:pt x="433613" y="295385"/>
                    <a:pt x="429619" y="291389"/>
                    <a:pt x="424690" y="291389"/>
                  </a:cubicBezTo>
                  <a:lnTo>
                    <a:pt x="414467" y="291389"/>
                  </a:lnTo>
                  <a:lnTo>
                    <a:pt x="414467" y="256445"/>
                  </a:lnTo>
                  <a:cubicBezTo>
                    <a:pt x="434662" y="259283"/>
                    <a:pt x="450252" y="276647"/>
                    <a:pt x="450252" y="297586"/>
                  </a:cubicBezTo>
                  <a:lnTo>
                    <a:pt x="450252" y="303041"/>
                  </a:lnTo>
                  <a:cubicBezTo>
                    <a:pt x="450252" y="324168"/>
                    <a:pt x="434381" y="341656"/>
                    <a:pt x="413923" y="344254"/>
                  </a:cubicBezTo>
                  <a:cubicBezTo>
                    <a:pt x="414271" y="339796"/>
                    <a:pt x="414467" y="335317"/>
                    <a:pt x="414467" y="330818"/>
                  </a:cubicBezTo>
                  <a:close/>
                  <a:moveTo>
                    <a:pt x="69634" y="182850"/>
                  </a:moveTo>
                  <a:lnTo>
                    <a:pt x="69634" y="228111"/>
                  </a:lnTo>
                  <a:cubicBezTo>
                    <a:pt x="68205" y="231384"/>
                    <a:pt x="66968" y="234750"/>
                    <a:pt x="65930" y="238187"/>
                  </a:cubicBezTo>
                  <a:lnTo>
                    <a:pt x="52663" y="238187"/>
                  </a:lnTo>
                  <a:lnTo>
                    <a:pt x="52663" y="200460"/>
                  </a:lnTo>
                  <a:cubicBezTo>
                    <a:pt x="60750" y="197630"/>
                    <a:pt x="67102" y="191070"/>
                    <a:pt x="69634" y="182850"/>
                  </a:cubicBezTo>
                  <a:close/>
                  <a:moveTo>
                    <a:pt x="34498" y="174888"/>
                  </a:moveTo>
                  <a:cubicBezTo>
                    <a:pt x="34499" y="169791"/>
                    <a:pt x="38644" y="165646"/>
                    <a:pt x="43741" y="165646"/>
                  </a:cubicBezTo>
                  <a:cubicBezTo>
                    <a:pt x="48837" y="165646"/>
                    <a:pt x="52983" y="169791"/>
                    <a:pt x="52983" y="174888"/>
                  </a:cubicBezTo>
                  <a:cubicBezTo>
                    <a:pt x="52983" y="179984"/>
                    <a:pt x="48838" y="184131"/>
                    <a:pt x="43741" y="184131"/>
                  </a:cubicBezTo>
                  <a:cubicBezTo>
                    <a:pt x="38644" y="184131"/>
                    <a:pt x="34498" y="179984"/>
                    <a:pt x="34498" y="174888"/>
                  </a:cubicBezTo>
                  <a:close/>
                  <a:moveTo>
                    <a:pt x="27304" y="261194"/>
                  </a:moveTo>
                  <a:cubicBezTo>
                    <a:pt x="27304" y="258349"/>
                    <a:pt x="29618" y="256035"/>
                    <a:pt x="32463" y="256035"/>
                  </a:cubicBezTo>
                  <a:lnTo>
                    <a:pt x="62452" y="256035"/>
                  </a:lnTo>
                  <a:cubicBezTo>
                    <a:pt x="62204" y="258736"/>
                    <a:pt x="62064" y="261458"/>
                    <a:pt x="62064" y="264203"/>
                  </a:cubicBezTo>
                  <a:cubicBezTo>
                    <a:pt x="62064" y="277010"/>
                    <a:pt x="64748" y="289197"/>
                    <a:pt x="69559" y="300254"/>
                  </a:cubicBezTo>
                  <a:lnTo>
                    <a:pt x="27304" y="300254"/>
                  </a:lnTo>
                  <a:lnTo>
                    <a:pt x="27304" y="261194"/>
                  </a:lnTo>
                  <a:close/>
                  <a:moveTo>
                    <a:pt x="32463" y="344595"/>
                  </a:moveTo>
                  <a:cubicBezTo>
                    <a:pt x="29618" y="344595"/>
                    <a:pt x="27304" y="342280"/>
                    <a:pt x="27304" y="339435"/>
                  </a:cubicBezTo>
                  <a:lnTo>
                    <a:pt x="27304" y="318101"/>
                  </a:lnTo>
                  <a:lnTo>
                    <a:pt x="69634" y="318101"/>
                  </a:lnTo>
                  <a:lnTo>
                    <a:pt x="69634" y="330819"/>
                  </a:lnTo>
                  <a:cubicBezTo>
                    <a:pt x="69634" y="335456"/>
                    <a:pt x="69825" y="340049"/>
                    <a:pt x="70189" y="344595"/>
                  </a:cubicBezTo>
                  <a:lnTo>
                    <a:pt x="32463" y="344595"/>
                  </a:lnTo>
                  <a:close/>
                  <a:moveTo>
                    <a:pt x="241156" y="502181"/>
                  </a:moveTo>
                  <a:lnTo>
                    <a:pt x="242945" y="502181"/>
                  </a:lnTo>
                  <a:cubicBezTo>
                    <a:pt x="260918" y="502181"/>
                    <a:pt x="278488" y="499428"/>
                    <a:pt x="295212" y="494091"/>
                  </a:cubicBezTo>
                  <a:lnTo>
                    <a:pt x="295212" y="515656"/>
                  </a:lnTo>
                  <a:lnTo>
                    <a:pt x="188889" y="515656"/>
                  </a:lnTo>
                  <a:lnTo>
                    <a:pt x="188889" y="494035"/>
                  </a:lnTo>
                  <a:cubicBezTo>
                    <a:pt x="205375" y="499317"/>
                    <a:pt x="222935" y="502181"/>
                    <a:pt x="241156" y="502181"/>
                  </a:cubicBezTo>
                  <a:close/>
                  <a:moveTo>
                    <a:pt x="87481" y="55132"/>
                  </a:moveTo>
                  <a:cubicBezTo>
                    <a:pt x="87481" y="34573"/>
                    <a:pt x="104228" y="17847"/>
                    <a:pt x="124812" y="17847"/>
                  </a:cubicBezTo>
                  <a:lnTo>
                    <a:pt x="247325" y="17847"/>
                  </a:lnTo>
                  <a:cubicBezTo>
                    <a:pt x="267909" y="17847"/>
                    <a:pt x="284656" y="34573"/>
                    <a:pt x="284656" y="55132"/>
                  </a:cubicBezTo>
                  <a:lnTo>
                    <a:pt x="284656" y="78725"/>
                  </a:lnTo>
                  <a:cubicBezTo>
                    <a:pt x="272171" y="77802"/>
                    <a:pt x="258379" y="77350"/>
                    <a:pt x="242944" y="77350"/>
                  </a:cubicBezTo>
                  <a:lnTo>
                    <a:pt x="241155" y="77350"/>
                  </a:lnTo>
                  <a:cubicBezTo>
                    <a:pt x="203718" y="77350"/>
                    <a:pt x="156360" y="79570"/>
                    <a:pt x="122150" y="96887"/>
                  </a:cubicBezTo>
                  <a:cubicBezTo>
                    <a:pt x="107487" y="104309"/>
                    <a:pt x="95961" y="113944"/>
                    <a:pt x="87481" y="125899"/>
                  </a:cubicBezTo>
                  <a:lnTo>
                    <a:pt x="87481" y="55132"/>
                  </a:lnTo>
                  <a:close/>
                  <a:moveTo>
                    <a:pt x="192254" y="97256"/>
                  </a:moveTo>
                  <a:lnTo>
                    <a:pt x="192254" y="134175"/>
                  </a:lnTo>
                  <a:lnTo>
                    <a:pt x="103616" y="134175"/>
                  </a:lnTo>
                  <a:cubicBezTo>
                    <a:pt x="110307" y="125477"/>
                    <a:pt x="119132" y="118420"/>
                    <a:pt x="130213" y="112810"/>
                  </a:cubicBezTo>
                  <a:cubicBezTo>
                    <a:pt x="145847" y="104897"/>
                    <a:pt x="165774" y="99834"/>
                    <a:pt x="192254" y="97256"/>
                  </a:cubicBezTo>
                  <a:close/>
                  <a:moveTo>
                    <a:pt x="127367" y="195920"/>
                  </a:moveTo>
                  <a:cubicBezTo>
                    <a:pt x="131985" y="194203"/>
                    <a:pt x="134339" y="189065"/>
                    <a:pt x="132622" y="184446"/>
                  </a:cubicBezTo>
                  <a:cubicBezTo>
                    <a:pt x="130905" y="179827"/>
                    <a:pt x="125770" y="177475"/>
                    <a:pt x="121147" y="179191"/>
                  </a:cubicBezTo>
                  <a:cubicBezTo>
                    <a:pt x="108154" y="184020"/>
                    <a:pt x="96736" y="191701"/>
                    <a:pt x="87482" y="201348"/>
                  </a:cubicBezTo>
                  <a:lnTo>
                    <a:pt x="87482" y="190707"/>
                  </a:lnTo>
                  <a:cubicBezTo>
                    <a:pt x="87482" y="175833"/>
                    <a:pt x="89531" y="163015"/>
                    <a:pt x="93724" y="152023"/>
                  </a:cubicBezTo>
                  <a:lnTo>
                    <a:pt x="192254" y="152023"/>
                  </a:lnTo>
                  <a:lnTo>
                    <a:pt x="192254" y="182579"/>
                  </a:lnTo>
                  <a:cubicBezTo>
                    <a:pt x="188908" y="180959"/>
                    <a:pt x="185439" y="179529"/>
                    <a:pt x="181851" y="178313"/>
                  </a:cubicBezTo>
                  <a:cubicBezTo>
                    <a:pt x="177181" y="176729"/>
                    <a:pt x="172116" y="179231"/>
                    <a:pt x="170536" y="183900"/>
                  </a:cubicBezTo>
                  <a:cubicBezTo>
                    <a:pt x="168954" y="188568"/>
                    <a:pt x="171456" y="193634"/>
                    <a:pt x="176123" y="195215"/>
                  </a:cubicBezTo>
                  <a:cubicBezTo>
                    <a:pt x="205692" y="205236"/>
                    <a:pt x="225557" y="232959"/>
                    <a:pt x="225557" y="264203"/>
                  </a:cubicBezTo>
                  <a:cubicBezTo>
                    <a:pt x="225557" y="304357"/>
                    <a:pt x="192889" y="337025"/>
                    <a:pt x="152735" y="337025"/>
                  </a:cubicBezTo>
                  <a:cubicBezTo>
                    <a:pt x="112581" y="337025"/>
                    <a:pt x="79913" y="304357"/>
                    <a:pt x="79913" y="264203"/>
                  </a:cubicBezTo>
                  <a:cubicBezTo>
                    <a:pt x="79913" y="233910"/>
                    <a:pt x="98982" y="206469"/>
                    <a:pt x="127367" y="195920"/>
                  </a:cubicBezTo>
                  <a:close/>
                  <a:moveTo>
                    <a:pt x="154408" y="354848"/>
                  </a:moveTo>
                  <a:lnTo>
                    <a:pt x="154408" y="365411"/>
                  </a:lnTo>
                  <a:lnTo>
                    <a:pt x="140465" y="365411"/>
                  </a:lnTo>
                  <a:lnTo>
                    <a:pt x="140465" y="354020"/>
                  </a:lnTo>
                  <a:cubicBezTo>
                    <a:pt x="144481" y="354566"/>
                    <a:pt x="148572" y="354873"/>
                    <a:pt x="152735" y="354873"/>
                  </a:cubicBezTo>
                  <a:cubicBezTo>
                    <a:pt x="153293" y="354873"/>
                    <a:pt x="153851" y="354857"/>
                    <a:pt x="154408" y="354848"/>
                  </a:cubicBezTo>
                  <a:close/>
                  <a:moveTo>
                    <a:pt x="154408" y="456571"/>
                  </a:moveTo>
                  <a:lnTo>
                    <a:pt x="141727" y="447530"/>
                  </a:lnTo>
                  <a:cubicBezTo>
                    <a:pt x="141194" y="446956"/>
                    <a:pt x="140511" y="445499"/>
                    <a:pt x="140465" y="444838"/>
                  </a:cubicBezTo>
                  <a:lnTo>
                    <a:pt x="140465" y="432453"/>
                  </a:lnTo>
                  <a:lnTo>
                    <a:pt x="154408" y="432453"/>
                  </a:lnTo>
                  <a:lnTo>
                    <a:pt x="154408" y="456571"/>
                  </a:lnTo>
                  <a:close/>
                  <a:moveTo>
                    <a:pt x="157382" y="414607"/>
                  </a:moveTo>
                  <a:lnTo>
                    <a:pt x="137491" y="414607"/>
                  </a:lnTo>
                  <a:cubicBezTo>
                    <a:pt x="129630" y="414607"/>
                    <a:pt x="123190" y="420742"/>
                    <a:pt x="122669" y="428473"/>
                  </a:cubicBezTo>
                  <a:cubicBezTo>
                    <a:pt x="100699" y="401917"/>
                    <a:pt x="87482" y="367882"/>
                    <a:pt x="87482" y="330819"/>
                  </a:cubicBezTo>
                  <a:lnTo>
                    <a:pt x="87482" y="327059"/>
                  </a:lnTo>
                  <a:cubicBezTo>
                    <a:pt x="97183" y="337126"/>
                    <a:pt x="109173" y="344960"/>
                    <a:pt x="122618" y="349710"/>
                  </a:cubicBezTo>
                  <a:lnTo>
                    <a:pt x="122618" y="368386"/>
                  </a:lnTo>
                  <a:cubicBezTo>
                    <a:pt x="122618" y="376587"/>
                    <a:pt x="129289" y="383259"/>
                    <a:pt x="137491" y="383259"/>
                  </a:cubicBezTo>
                  <a:lnTo>
                    <a:pt x="157382" y="383259"/>
                  </a:lnTo>
                  <a:cubicBezTo>
                    <a:pt x="165584" y="383259"/>
                    <a:pt x="172255" y="376587"/>
                    <a:pt x="172255" y="368386"/>
                  </a:cubicBezTo>
                  <a:lnTo>
                    <a:pt x="172255" y="352747"/>
                  </a:lnTo>
                  <a:cubicBezTo>
                    <a:pt x="179259" y="351202"/>
                    <a:pt x="185959" y="348846"/>
                    <a:pt x="192254" y="345781"/>
                  </a:cubicBezTo>
                  <a:lnTo>
                    <a:pt x="192254" y="476363"/>
                  </a:lnTo>
                  <a:cubicBezTo>
                    <a:pt x="185349" y="474041"/>
                    <a:pt x="178666" y="471238"/>
                    <a:pt x="172237" y="468002"/>
                  </a:cubicBezTo>
                  <a:cubicBezTo>
                    <a:pt x="172242" y="467838"/>
                    <a:pt x="172255" y="467677"/>
                    <a:pt x="172255" y="467512"/>
                  </a:cubicBezTo>
                  <a:lnTo>
                    <a:pt x="172255" y="429480"/>
                  </a:lnTo>
                  <a:cubicBezTo>
                    <a:pt x="172255" y="421278"/>
                    <a:pt x="165584" y="414607"/>
                    <a:pt x="157382" y="414607"/>
                  </a:cubicBezTo>
                  <a:close/>
                  <a:moveTo>
                    <a:pt x="466255" y="591346"/>
                  </a:moveTo>
                  <a:lnTo>
                    <a:pt x="466255" y="591346"/>
                  </a:lnTo>
                  <a:lnTo>
                    <a:pt x="17847" y="591346"/>
                  </a:lnTo>
                  <a:lnTo>
                    <a:pt x="17847" y="548376"/>
                  </a:lnTo>
                  <a:cubicBezTo>
                    <a:pt x="17847" y="540175"/>
                    <a:pt x="24519" y="533503"/>
                    <a:pt x="32720" y="533503"/>
                  </a:cubicBezTo>
                  <a:lnTo>
                    <a:pt x="451382" y="533503"/>
                  </a:lnTo>
                  <a:cubicBezTo>
                    <a:pt x="459584" y="533503"/>
                    <a:pt x="466255" y="540175"/>
                    <a:pt x="466255" y="548376"/>
                  </a:cubicBezTo>
                  <a:lnTo>
                    <a:pt x="466255" y="5913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68" name="Google Shape;1868;p35"/>
          <p:cNvGrpSpPr/>
          <p:nvPr/>
        </p:nvGrpSpPr>
        <p:grpSpPr>
          <a:xfrm>
            <a:off x="6357748" y="3042449"/>
            <a:ext cx="317174" cy="491252"/>
            <a:chOff x="8304703" y="4130056"/>
            <a:chExt cx="393321" cy="609192"/>
          </a:xfrm>
        </p:grpSpPr>
        <p:sp>
          <p:nvSpPr>
            <p:cNvPr id="1869" name="Google Shape;1869;p35"/>
            <p:cNvSpPr/>
            <p:nvPr/>
          </p:nvSpPr>
          <p:spPr>
            <a:xfrm>
              <a:off x="8357363" y="4130056"/>
              <a:ext cx="59326" cy="59129"/>
            </a:xfrm>
            <a:custGeom>
              <a:avLst/>
              <a:gdLst/>
              <a:ahLst/>
              <a:cxnLst/>
              <a:rect l="l" t="t" r="r" b="b"/>
              <a:pathLst>
                <a:path w="59326" h="59129" extrusionOk="0">
                  <a:moveTo>
                    <a:pt x="44453" y="0"/>
                  </a:moveTo>
                  <a:lnTo>
                    <a:pt x="14873" y="0"/>
                  </a:lnTo>
                  <a:cubicBezTo>
                    <a:pt x="6671" y="0"/>
                    <a:pt x="0" y="6671"/>
                    <a:pt x="0" y="14873"/>
                  </a:cubicBezTo>
                  <a:lnTo>
                    <a:pt x="0" y="44257"/>
                  </a:lnTo>
                  <a:cubicBezTo>
                    <a:pt x="0" y="52457"/>
                    <a:pt x="6673" y="59130"/>
                    <a:pt x="14873" y="59130"/>
                  </a:cubicBezTo>
                  <a:lnTo>
                    <a:pt x="44453" y="59130"/>
                  </a:lnTo>
                  <a:cubicBezTo>
                    <a:pt x="52655" y="59130"/>
                    <a:pt x="59326" y="52458"/>
                    <a:pt x="59326" y="44257"/>
                  </a:cubicBezTo>
                  <a:lnTo>
                    <a:pt x="59326" y="14873"/>
                  </a:lnTo>
                  <a:cubicBezTo>
                    <a:pt x="59326" y="6671"/>
                    <a:pt x="52655" y="0"/>
                    <a:pt x="44453" y="0"/>
                  </a:cubicBezTo>
                  <a:close/>
                  <a:moveTo>
                    <a:pt x="41479" y="41282"/>
                  </a:moveTo>
                  <a:lnTo>
                    <a:pt x="17847" y="41282"/>
                  </a:lnTo>
                  <a:lnTo>
                    <a:pt x="17847" y="17847"/>
                  </a:lnTo>
                  <a:lnTo>
                    <a:pt x="41479" y="17847"/>
                  </a:lnTo>
                  <a:lnTo>
                    <a:pt x="41479" y="412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0" name="Google Shape;1870;p35"/>
            <p:cNvSpPr/>
            <p:nvPr/>
          </p:nvSpPr>
          <p:spPr>
            <a:xfrm>
              <a:off x="8575508" y="4148041"/>
              <a:ext cx="59327" cy="59129"/>
            </a:xfrm>
            <a:custGeom>
              <a:avLst/>
              <a:gdLst/>
              <a:ahLst/>
              <a:cxnLst/>
              <a:rect l="l" t="t" r="r" b="b"/>
              <a:pathLst>
                <a:path w="59327" h="59129" extrusionOk="0">
                  <a:moveTo>
                    <a:pt x="44454" y="0"/>
                  </a:moveTo>
                  <a:lnTo>
                    <a:pt x="14873" y="0"/>
                  </a:lnTo>
                  <a:cubicBezTo>
                    <a:pt x="6673" y="0"/>
                    <a:pt x="0" y="6671"/>
                    <a:pt x="0" y="14873"/>
                  </a:cubicBezTo>
                  <a:lnTo>
                    <a:pt x="0" y="44256"/>
                  </a:lnTo>
                  <a:cubicBezTo>
                    <a:pt x="0" y="52457"/>
                    <a:pt x="6673" y="59130"/>
                    <a:pt x="14873" y="59130"/>
                  </a:cubicBezTo>
                  <a:lnTo>
                    <a:pt x="44454" y="59130"/>
                  </a:lnTo>
                  <a:cubicBezTo>
                    <a:pt x="52656" y="59130"/>
                    <a:pt x="59327" y="52458"/>
                    <a:pt x="59327" y="44257"/>
                  </a:cubicBezTo>
                  <a:lnTo>
                    <a:pt x="59327" y="14873"/>
                  </a:lnTo>
                  <a:cubicBezTo>
                    <a:pt x="59327" y="6671"/>
                    <a:pt x="52656" y="0"/>
                    <a:pt x="44454" y="0"/>
                  </a:cubicBezTo>
                  <a:close/>
                  <a:moveTo>
                    <a:pt x="41480" y="41281"/>
                  </a:moveTo>
                  <a:lnTo>
                    <a:pt x="17847" y="41281"/>
                  </a:lnTo>
                  <a:lnTo>
                    <a:pt x="17847" y="17847"/>
                  </a:lnTo>
                  <a:lnTo>
                    <a:pt x="41480" y="17847"/>
                  </a:lnTo>
                  <a:lnTo>
                    <a:pt x="41480" y="412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1" name="Google Shape;1871;p35"/>
            <p:cNvSpPr/>
            <p:nvPr/>
          </p:nvSpPr>
          <p:spPr>
            <a:xfrm>
              <a:off x="8402013" y="4189877"/>
              <a:ext cx="88488" cy="88180"/>
            </a:xfrm>
            <a:custGeom>
              <a:avLst/>
              <a:gdLst/>
              <a:ahLst/>
              <a:cxnLst/>
              <a:rect l="l" t="t" r="r" b="b"/>
              <a:pathLst>
                <a:path w="88488" h="88180" extrusionOk="0">
                  <a:moveTo>
                    <a:pt x="73616" y="0"/>
                  </a:moveTo>
                  <a:lnTo>
                    <a:pt x="44036" y="0"/>
                  </a:lnTo>
                  <a:cubicBezTo>
                    <a:pt x="35834" y="0"/>
                    <a:pt x="29163" y="6671"/>
                    <a:pt x="29163" y="14873"/>
                  </a:cubicBezTo>
                  <a:lnTo>
                    <a:pt x="29163" y="29052"/>
                  </a:lnTo>
                  <a:lnTo>
                    <a:pt x="14873" y="29052"/>
                  </a:lnTo>
                  <a:cubicBezTo>
                    <a:pt x="6671" y="29052"/>
                    <a:pt x="0" y="35725"/>
                    <a:pt x="0" y="43925"/>
                  </a:cubicBezTo>
                  <a:lnTo>
                    <a:pt x="0" y="73308"/>
                  </a:lnTo>
                  <a:cubicBezTo>
                    <a:pt x="0" y="81509"/>
                    <a:pt x="6671" y="88181"/>
                    <a:pt x="14873" y="88181"/>
                  </a:cubicBezTo>
                  <a:lnTo>
                    <a:pt x="44454" y="88181"/>
                  </a:lnTo>
                  <a:cubicBezTo>
                    <a:pt x="52656" y="88181"/>
                    <a:pt x="59327" y="81509"/>
                    <a:pt x="59327" y="73308"/>
                  </a:cubicBezTo>
                  <a:lnTo>
                    <a:pt x="59327" y="59130"/>
                  </a:lnTo>
                  <a:lnTo>
                    <a:pt x="73616" y="59130"/>
                  </a:lnTo>
                  <a:cubicBezTo>
                    <a:pt x="81817" y="59130"/>
                    <a:pt x="88489" y="52458"/>
                    <a:pt x="88489" y="44257"/>
                  </a:cubicBezTo>
                  <a:lnTo>
                    <a:pt x="88489" y="14873"/>
                  </a:lnTo>
                  <a:cubicBezTo>
                    <a:pt x="88489" y="6671"/>
                    <a:pt x="81817" y="0"/>
                    <a:pt x="73616" y="0"/>
                  </a:cubicBezTo>
                  <a:close/>
                  <a:moveTo>
                    <a:pt x="70641" y="41282"/>
                  </a:moveTo>
                  <a:lnTo>
                    <a:pt x="56353" y="41282"/>
                  </a:lnTo>
                  <a:cubicBezTo>
                    <a:pt x="48151" y="41282"/>
                    <a:pt x="41480" y="47954"/>
                    <a:pt x="41480" y="56155"/>
                  </a:cubicBezTo>
                  <a:lnTo>
                    <a:pt x="41480" y="70334"/>
                  </a:lnTo>
                  <a:lnTo>
                    <a:pt x="17847" y="70334"/>
                  </a:lnTo>
                  <a:lnTo>
                    <a:pt x="17847" y="46900"/>
                  </a:lnTo>
                  <a:lnTo>
                    <a:pt x="32137" y="46900"/>
                  </a:lnTo>
                  <a:cubicBezTo>
                    <a:pt x="40339" y="46900"/>
                    <a:pt x="47010" y="40228"/>
                    <a:pt x="47010" y="32027"/>
                  </a:cubicBezTo>
                  <a:lnTo>
                    <a:pt x="47010" y="17847"/>
                  </a:lnTo>
                  <a:lnTo>
                    <a:pt x="70641" y="17847"/>
                  </a:lnTo>
                  <a:lnTo>
                    <a:pt x="70641" y="412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2" name="Google Shape;1872;p35"/>
            <p:cNvSpPr/>
            <p:nvPr/>
          </p:nvSpPr>
          <p:spPr>
            <a:xfrm>
              <a:off x="8304703" y="4201996"/>
              <a:ext cx="392602" cy="537252"/>
            </a:xfrm>
            <a:custGeom>
              <a:avLst/>
              <a:gdLst/>
              <a:ahLst/>
              <a:cxnLst/>
              <a:rect l="l" t="t" r="r" b="b"/>
              <a:pathLst>
                <a:path w="392602" h="537252" extrusionOk="0">
                  <a:moveTo>
                    <a:pt x="383679" y="435522"/>
                  </a:moveTo>
                  <a:cubicBezTo>
                    <a:pt x="388607" y="435522"/>
                    <a:pt x="392602" y="431526"/>
                    <a:pt x="392602" y="426598"/>
                  </a:cubicBezTo>
                  <a:lnTo>
                    <a:pt x="392602" y="341122"/>
                  </a:lnTo>
                  <a:cubicBezTo>
                    <a:pt x="392602" y="332922"/>
                    <a:pt x="385930" y="326249"/>
                    <a:pt x="377729" y="326249"/>
                  </a:cubicBezTo>
                  <a:lnTo>
                    <a:pt x="232044" y="326249"/>
                  </a:lnTo>
                  <a:cubicBezTo>
                    <a:pt x="231076" y="326232"/>
                    <a:pt x="228869" y="325320"/>
                    <a:pt x="228174" y="324652"/>
                  </a:cubicBezTo>
                  <a:lnTo>
                    <a:pt x="218696" y="315209"/>
                  </a:lnTo>
                  <a:cubicBezTo>
                    <a:pt x="222220" y="312486"/>
                    <a:pt x="224503" y="308233"/>
                    <a:pt x="224503" y="303445"/>
                  </a:cubicBezTo>
                  <a:lnTo>
                    <a:pt x="224503" y="264502"/>
                  </a:lnTo>
                  <a:cubicBezTo>
                    <a:pt x="224591" y="264110"/>
                    <a:pt x="224996" y="263411"/>
                    <a:pt x="225292" y="263138"/>
                  </a:cubicBezTo>
                  <a:lnTo>
                    <a:pt x="314927" y="211584"/>
                  </a:lnTo>
                  <a:cubicBezTo>
                    <a:pt x="320507" y="208374"/>
                    <a:pt x="324558" y="201372"/>
                    <a:pt x="324558" y="194933"/>
                  </a:cubicBezTo>
                  <a:lnTo>
                    <a:pt x="324558" y="162456"/>
                  </a:lnTo>
                  <a:cubicBezTo>
                    <a:pt x="324558" y="154254"/>
                    <a:pt x="317887" y="147583"/>
                    <a:pt x="309685" y="147583"/>
                  </a:cubicBezTo>
                  <a:lnTo>
                    <a:pt x="284724" y="147583"/>
                  </a:lnTo>
                  <a:lnTo>
                    <a:pt x="284724" y="112320"/>
                  </a:lnTo>
                  <a:lnTo>
                    <a:pt x="294227" y="112320"/>
                  </a:lnTo>
                  <a:cubicBezTo>
                    <a:pt x="299155" y="112320"/>
                    <a:pt x="303151" y="108325"/>
                    <a:pt x="303151" y="103396"/>
                  </a:cubicBezTo>
                  <a:cubicBezTo>
                    <a:pt x="303151" y="98468"/>
                    <a:pt x="299155" y="94473"/>
                    <a:pt x="294227" y="94473"/>
                  </a:cubicBezTo>
                  <a:lnTo>
                    <a:pt x="281749" y="94473"/>
                  </a:lnTo>
                  <a:cubicBezTo>
                    <a:pt x="273548" y="94473"/>
                    <a:pt x="266877" y="101144"/>
                    <a:pt x="266877" y="109345"/>
                  </a:cubicBezTo>
                  <a:lnTo>
                    <a:pt x="266877" y="147583"/>
                  </a:lnTo>
                  <a:lnTo>
                    <a:pt x="245527" y="147583"/>
                  </a:lnTo>
                  <a:lnTo>
                    <a:pt x="245527" y="76062"/>
                  </a:lnTo>
                  <a:lnTo>
                    <a:pt x="251394" y="76062"/>
                  </a:lnTo>
                  <a:cubicBezTo>
                    <a:pt x="259596" y="76062"/>
                    <a:pt x="266267" y="69391"/>
                    <a:pt x="266267" y="61189"/>
                  </a:cubicBezTo>
                  <a:lnTo>
                    <a:pt x="266267" y="31805"/>
                  </a:lnTo>
                  <a:cubicBezTo>
                    <a:pt x="266267" y="23604"/>
                    <a:pt x="259596" y="16932"/>
                    <a:pt x="251394" y="16932"/>
                  </a:cubicBezTo>
                  <a:lnTo>
                    <a:pt x="221813" y="16932"/>
                  </a:lnTo>
                  <a:cubicBezTo>
                    <a:pt x="213611" y="16932"/>
                    <a:pt x="206940" y="23604"/>
                    <a:pt x="206940" y="31805"/>
                  </a:cubicBezTo>
                  <a:lnTo>
                    <a:pt x="206940" y="61188"/>
                  </a:lnTo>
                  <a:cubicBezTo>
                    <a:pt x="206940" y="69390"/>
                    <a:pt x="213611" y="76061"/>
                    <a:pt x="221813" y="76061"/>
                  </a:cubicBezTo>
                  <a:lnTo>
                    <a:pt x="227680" y="76061"/>
                  </a:lnTo>
                  <a:lnTo>
                    <a:pt x="227680" y="147582"/>
                  </a:lnTo>
                  <a:lnTo>
                    <a:pt x="187737" y="147582"/>
                  </a:lnTo>
                  <a:lnTo>
                    <a:pt x="187737" y="116700"/>
                  </a:lnTo>
                  <a:cubicBezTo>
                    <a:pt x="187737" y="108498"/>
                    <a:pt x="181066" y="101827"/>
                    <a:pt x="172864" y="101827"/>
                  </a:cubicBezTo>
                  <a:lnTo>
                    <a:pt x="121050" y="101827"/>
                  </a:lnTo>
                  <a:cubicBezTo>
                    <a:pt x="120464" y="94157"/>
                    <a:pt x="114051" y="88091"/>
                    <a:pt x="106234" y="88091"/>
                  </a:cubicBezTo>
                  <a:lnTo>
                    <a:pt x="38587" y="88091"/>
                  </a:lnTo>
                  <a:lnTo>
                    <a:pt x="38587" y="59130"/>
                  </a:lnTo>
                  <a:lnTo>
                    <a:pt x="44454" y="59130"/>
                  </a:lnTo>
                  <a:cubicBezTo>
                    <a:pt x="52656" y="59130"/>
                    <a:pt x="59327" y="52458"/>
                    <a:pt x="59327" y="44257"/>
                  </a:cubicBezTo>
                  <a:lnTo>
                    <a:pt x="59327" y="14873"/>
                  </a:lnTo>
                  <a:cubicBezTo>
                    <a:pt x="59327" y="6671"/>
                    <a:pt x="52656" y="0"/>
                    <a:pt x="44454" y="0"/>
                  </a:cubicBezTo>
                  <a:lnTo>
                    <a:pt x="14873" y="0"/>
                  </a:lnTo>
                  <a:cubicBezTo>
                    <a:pt x="6671" y="0"/>
                    <a:pt x="0" y="6671"/>
                    <a:pt x="0" y="14873"/>
                  </a:cubicBezTo>
                  <a:lnTo>
                    <a:pt x="0" y="44257"/>
                  </a:lnTo>
                  <a:cubicBezTo>
                    <a:pt x="0" y="52458"/>
                    <a:pt x="6671" y="59130"/>
                    <a:pt x="14873" y="59130"/>
                  </a:cubicBezTo>
                  <a:lnTo>
                    <a:pt x="20740" y="59130"/>
                  </a:lnTo>
                  <a:lnTo>
                    <a:pt x="20740" y="91066"/>
                  </a:lnTo>
                  <a:cubicBezTo>
                    <a:pt x="20740" y="99268"/>
                    <a:pt x="27411" y="105939"/>
                    <a:pt x="35613" y="105939"/>
                  </a:cubicBezTo>
                  <a:lnTo>
                    <a:pt x="103259" y="105939"/>
                  </a:lnTo>
                  <a:lnTo>
                    <a:pt x="103259" y="147583"/>
                  </a:lnTo>
                  <a:lnTo>
                    <a:pt x="83638" y="147583"/>
                  </a:lnTo>
                  <a:cubicBezTo>
                    <a:pt x="75436" y="147583"/>
                    <a:pt x="68765" y="154254"/>
                    <a:pt x="68765" y="162456"/>
                  </a:cubicBezTo>
                  <a:lnTo>
                    <a:pt x="68764" y="194932"/>
                  </a:lnTo>
                  <a:cubicBezTo>
                    <a:pt x="68764" y="201370"/>
                    <a:pt x="72815" y="208374"/>
                    <a:pt x="78396" y="211583"/>
                  </a:cubicBezTo>
                  <a:lnTo>
                    <a:pt x="168030" y="263137"/>
                  </a:lnTo>
                  <a:cubicBezTo>
                    <a:pt x="168325" y="263408"/>
                    <a:pt x="168731" y="264108"/>
                    <a:pt x="168819" y="264500"/>
                  </a:cubicBezTo>
                  <a:lnTo>
                    <a:pt x="168819" y="303444"/>
                  </a:lnTo>
                  <a:cubicBezTo>
                    <a:pt x="168819" y="308231"/>
                    <a:pt x="171102" y="312486"/>
                    <a:pt x="174627" y="315207"/>
                  </a:cubicBezTo>
                  <a:lnTo>
                    <a:pt x="165151" y="324649"/>
                  </a:lnTo>
                  <a:cubicBezTo>
                    <a:pt x="164454" y="325320"/>
                    <a:pt x="162246" y="326231"/>
                    <a:pt x="161283" y="326248"/>
                  </a:cubicBezTo>
                  <a:lnTo>
                    <a:pt x="15593" y="326248"/>
                  </a:lnTo>
                  <a:cubicBezTo>
                    <a:pt x="7391" y="326248"/>
                    <a:pt x="720" y="332920"/>
                    <a:pt x="720" y="341121"/>
                  </a:cubicBezTo>
                  <a:lnTo>
                    <a:pt x="720" y="522379"/>
                  </a:lnTo>
                  <a:cubicBezTo>
                    <a:pt x="720" y="530581"/>
                    <a:pt x="7391" y="537252"/>
                    <a:pt x="15593" y="537252"/>
                  </a:cubicBezTo>
                  <a:lnTo>
                    <a:pt x="377729" y="537252"/>
                  </a:lnTo>
                  <a:cubicBezTo>
                    <a:pt x="385931" y="537252"/>
                    <a:pt x="392602" y="530581"/>
                    <a:pt x="392602" y="522379"/>
                  </a:cubicBezTo>
                  <a:lnTo>
                    <a:pt x="392602" y="486090"/>
                  </a:lnTo>
                  <a:cubicBezTo>
                    <a:pt x="392602" y="481161"/>
                    <a:pt x="388607" y="477166"/>
                    <a:pt x="383679" y="477166"/>
                  </a:cubicBezTo>
                  <a:cubicBezTo>
                    <a:pt x="378750" y="477166"/>
                    <a:pt x="374755" y="481161"/>
                    <a:pt x="374755" y="486090"/>
                  </a:cubicBezTo>
                  <a:lnTo>
                    <a:pt x="374755" y="519405"/>
                  </a:lnTo>
                  <a:lnTo>
                    <a:pt x="18567" y="519405"/>
                  </a:lnTo>
                  <a:lnTo>
                    <a:pt x="18567" y="344097"/>
                  </a:lnTo>
                  <a:lnTo>
                    <a:pt x="161281" y="344097"/>
                  </a:lnTo>
                  <a:cubicBezTo>
                    <a:pt x="166956" y="344097"/>
                    <a:pt x="173725" y="341300"/>
                    <a:pt x="177743" y="337297"/>
                  </a:cubicBezTo>
                  <a:lnTo>
                    <a:pt x="196661" y="318451"/>
                  </a:lnTo>
                  <a:lnTo>
                    <a:pt x="215578" y="337297"/>
                  </a:lnTo>
                  <a:cubicBezTo>
                    <a:pt x="219597" y="341300"/>
                    <a:pt x="226366" y="344097"/>
                    <a:pt x="232041" y="344097"/>
                  </a:cubicBezTo>
                  <a:lnTo>
                    <a:pt x="374755" y="344097"/>
                  </a:lnTo>
                  <a:lnTo>
                    <a:pt x="374755" y="426598"/>
                  </a:lnTo>
                  <a:cubicBezTo>
                    <a:pt x="374755" y="431526"/>
                    <a:pt x="378750" y="435522"/>
                    <a:pt x="383679" y="435522"/>
                  </a:cubicBezTo>
                  <a:close/>
                  <a:moveTo>
                    <a:pt x="17849" y="41282"/>
                  </a:moveTo>
                  <a:lnTo>
                    <a:pt x="17849" y="17847"/>
                  </a:lnTo>
                  <a:lnTo>
                    <a:pt x="41481" y="17847"/>
                  </a:lnTo>
                  <a:lnTo>
                    <a:pt x="41481" y="41282"/>
                  </a:lnTo>
                  <a:lnTo>
                    <a:pt x="17849" y="41282"/>
                  </a:lnTo>
                  <a:close/>
                  <a:moveTo>
                    <a:pt x="224787" y="58214"/>
                  </a:moveTo>
                  <a:lnTo>
                    <a:pt x="224787" y="34780"/>
                  </a:lnTo>
                  <a:lnTo>
                    <a:pt x="248420" y="34780"/>
                  </a:lnTo>
                  <a:lnTo>
                    <a:pt x="248420" y="58214"/>
                  </a:lnTo>
                  <a:lnTo>
                    <a:pt x="224787" y="58214"/>
                  </a:lnTo>
                  <a:close/>
                  <a:moveTo>
                    <a:pt x="121107" y="119675"/>
                  </a:moveTo>
                  <a:lnTo>
                    <a:pt x="169890" y="119675"/>
                  </a:lnTo>
                  <a:lnTo>
                    <a:pt x="169890" y="147583"/>
                  </a:lnTo>
                  <a:lnTo>
                    <a:pt x="121107" y="147583"/>
                  </a:lnTo>
                  <a:lnTo>
                    <a:pt x="121107" y="119675"/>
                  </a:lnTo>
                  <a:close/>
                  <a:moveTo>
                    <a:pt x="206654" y="264377"/>
                  </a:moveTo>
                  <a:lnTo>
                    <a:pt x="206654" y="300468"/>
                  </a:lnTo>
                  <a:lnTo>
                    <a:pt x="186666" y="300468"/>
                  </a:lnTo>
                  <a:lnTo>
                    <a:pt x="186666" y="264377"/>
                  </a:lnTo>
                  <a:cubicBezTo>
                    <a:pt x="186666" y="257939"/>
                    <a:pt x="182616" y="250936"/>
                    <a:pt x="177035" y="247726"/>
                  </a:cubicBezTo>
                  <a:lnTo>
                    <a:pt x="147606" y="230801"/>
                  </a:lnTo>
                  <a:lnTo>
                    <a:pt x="180003" y="230801"/>
                  </a:lnTo>
                  <a:cubicBezTo>
                    <a:pt x="184932" y="230801"/>
                    <a:pt x="188927" y="226805"/>
                    <a:pt x="188927" y="221877"/>
                  </a:cubicBezTo>
                  <a:cubicBezTo>
                    <a:pt x="188927" y="216949"/>
                    <a:pt x="184932" y="212953"/>
                    <a:pt x="180003" y="212953"/>
                  </a:cubicBezTo>
                  <a:lnTo>
                    <a:pt x="120141" y="212953"/>
                  </a:lnTo>
                  <a:cubicBezTo>
                    <a:pt x="119169" y="212953"/>
                    <a:pt x="118236" y="213116"/>
                    <a:pt x="117360" y="213404"/>
                  </a:cubicBezTo>
                  <a:lnTo>
                    <a:pt x="87400" y="196172"/>
                  </a:lnTo>
                  <a:cubicBezTo>
                    <a:pt x="87105" y="195901"/>
                    <a:pt x="86699" y="195201"/>
                    <a:pt x="86611" y="194810"/>
                  </a:cubicBezTo>
                  <a:lnTo>
                    <a:pt x="86612" y="165430"/>
                  </a:lnTo>
                  <a:lnTo>
                    <a:pt x="103259" y="165430"/>
                  </a:lnTo>
                  <a:lnTo>
                    <a:pt x="103259" y="183331"/>
                  </a:lnTo>
                  <a:cubicBezTo>
                    <a:pt x="103259" y="188260"/>
                    <a:pt x="107255" y="192255"/>
                    <a:pt x="112183" y="192255"/>
                  </a:cubicBezTo>
                  <a:cubicBezTo>
                    <a:pt x="117111" y="192255"/>
                    <a:pt x="121107" y="188260"/>
                    <a:pt x="121107" y="183331"/>
                  </a:cubicBezTo>
                  <a:lnTo>
                    <a:pt x="121107" y="165430"/>
                  </a:lnTo>
                  <a:lnTo>
                    <a:pt x="169890" y="165430"/>
                  </a:lnTo>
                  <a:lnTo>
                    <a:pt x="169890" y="183331"/>
                  </a:lnTo>
                  <a:cubicBezTo>
                    <a:pt x="169890" y="188260"/>
                    <a:pt x="173885" y="192255"/>
                    <a:pt x="178814" y="192255"/>
                  </a:cubicBezTo>
                  <a:cubicBezTo>
                    <a:pt x="183742" y="192255"/>
                    <a:pt x="187737" y="188260"/>
                    <a:pt x="187737" y="183331"/>
                  </a:cubicBezTo>
                  <a:lnTo>
                    <a:pt x="187737" y="165430"/>
                  </a:lnTo>
                  <a:lnTo>
                    <a:pt x="227680" y="165430"/>
                  </a:lnTo>
                  <a:lnTo>
                    <a:pt x="227680" y="183331"/>
                  </a:lnTo>
                  <a:cubicBezTo>
                    <a:pt x="227680" y="188260"/>
                    <a:pt x="231675" y="192255"/>
                    <a:pt x="236604" y="192255"/>
                  </a:cubicBezTo>
                  <a:cubicBezTo>
                    <a:pt x="241532" y="192255"/>
                    <a:pt x="245527" y="188260"/>
                    <a:pt x="245527" y="183331"/>
                  </a:cubicBezTo>
                  <a:lnTo>
                    <a:pt x="245527" y="165430"/>
                  </a:lnTo>
                  <a:lnTo>
                    <a:pt x="266877" y="165430"/>
                  </a:lnTo>
                  <a:lnTo>
                    <a:pt x="266877" y="183873"/>
                  </a:lnTo>
                  <a:cubicBezTo>
                    <a:pt x="266877" y="188801"/>
                    <a:pt x="270872" y="192797"/>
                    <a:pt x="275800" y="192797"/>
                  </a:cubicBezTo>
                  <a:cubicBezTo>
                    <a:pt x="280729" y="192797"/>
                    <a:pt x="284724" y="188801"/>
                    <a:pt x="284724" y="183873"/>
                  </a:cubicBezTo>
                  <a:lnTo>
                    <a:pt x="284724" y="165430"/>
                  </a:lnTo>
                  <a:lnTo>
                    <a:pt x="306711" y="165430"/>
                  </a:lnTo>
                  <a:lnTo>
                    <a:pt x="306711" y="194810"/>
                  </a:lnTo>
                  <a:cubicBezTo>
                    <a:pt x="306623" y="195201"/>
                    <a:pt x="306218" y="195901"/>
                    <a:pt x="305922" y="196172"/>
                  </a:cubicBezTo>
                  <a:lnTo>
                    <a:pt x="276702" y="212977"/>
                  </a:lnTo>
                  <a:cubicBezTo>
                    <a:pt x="276593" y="212974"/>
                    <a:pt x="276489" y="212952"/>
                    <a:pt x="276379" y="212952"/>
                  </a:cubicBezTo>
                  <a:lnTo>
                    <a:pt x="234734" y="212952"/>
                  </a:lnTo>
                  <a:cubicBezTo>
                    <a:pt x="229806" y="212952"/>
                    <a:pt x="225811" y="216948"/>
                    <a:pt x="225811" y="221876"/>
                  </a:cubicBezTo>
                  <a:cubicBezTo>
                    <a:pt x="225811" y="226804"/>
                    <a:pt x="229806" y="230800"/>
                    <a:pt x="234734" y="230800"/>
                  </a:cubicBezTo>
                  <a:lnTo>
                    <a:pt x="245715" y="230800"/>
                  </a:lnTo>
                  <a:lnTo>
                    <a:pt x="216286" y="247726"/>
                  </a:lnTo>
                  <a:cubicBezTo>
                    <a:pt x="210706" y="250936"/>
                    <a:pt x="206654" y="257939"/>
                    <a:pt x="206654" y="2643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3" name="Google Shape;1873;p35"/>
            <p:cNvSpPr/>
            <p:nvPr/>
          </p:nvSpPr>
          <p:spPr>
            <a:xfrm>
              <a:off x="8348157" y="4574305"/>
              <a:ext cx="64411" cy="17847"/>
            </a:xfrm>
            <a:custGeom>
              <a:avLst/>
              <a:gdLst/>
              <a:ahLst/>
              <a:cxnLst/>
              <a:rect l="l" t="t" r="r" b="b"/>
              <a:pathLst>
                <a:path w="64411" h="17847" extrusionOk="0">
                  <a:moveTo>
                    <a:pt x="55488" y="0"/>
                  </a:moveTo>
                  <a:lnTo>
                    <a:pt x="8924" y="0"/>
                  </a:lnTo>
                  <a:cubicBezTo>
                    <a:pt x="3995" y="0"/>
                    <a:pt x="0" y="3995"/>
                    <a:pt x="0" y="8924"/>
                  </a:cubicBezTo>
                  <a:cubicBezTo>
                    <a:pt x="0" y="13852"/>
                    <a:pt x="3995" y="17847"/>
                    <a:pt x="8924" y="17847"/>
                  </a:cubicBezTo>
                  <a:lnTo>
                    <a:pt x="55488" y="17847"/>
                  </a:lnTo>
                  <a:cubicBezTo>
                    <a:pt x="60416" y="17847"/>
                    <a:pt x="64411" y="13852"/>
                    <a:pt x="64411" y="8924"/>
                  </a:cubicBezTo>
                  <a:cubicBezTo>
                    <a:pt x="64411" y="3994"/>
                    <a:pt x="60416" y="0"/>
                    <a:pt x="5548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4" name="Google Shape;1874;p35"/>
            <p:cNvSpPr/>
            <p:nvPr/>
          </p:nvSpPr>
          <p:spPr>
            <a:xfrm>
              <a:off x="8348157" y="4608412"/>
              <a:ext cx="64411" cy="17847"/>
            </a:xfrm>
            <a:custGeom>
              <a:avLst/>
              <a:gdLst/>
              <a:ahLst/>
              <a:cxnLst/>
              <a:rect l="l" t="t" r="r" b="b"/>
              <a:pathLst>
                <a:path w="64411" h="17847" extrusionOk="0">
                  <a:moveTo>
                    <a:pt x="55488" y="0"/>
                  </a:moveTo>
                  <a:lnTo>
                    <a:pt x="8924" y="0"/>
                  </a:lnTo>
                  <a:cubicBezTo>
                    <a:pt x="3995" y="0"/>
                    <a:pt x="0" y="3995"/>
                    <a:pt x="0" y="8924"/>
                  </a:cubicBezTo>
                  <a:cubicBezTo>
                    <a:pt x="0" y="13852"/>
                    <a:pt x="3995" y="17847"/>
                    <a:pt x="8924" y="17847"/>
                  </a:cubicBezTo>
                  <a:lnTo>
                    <a:pt x="55488" y="17847"/>
                  </a:lnTo>
                  <a:cubicBezTo>
                    <a:pt x="60416" y="17847"/>
                    <a:pt x="64411" y="13852"/>
                    <a:pt x="64411" y="8924"/>
                  </a:cubicBezTo>
                  <a:cubicBezTo>
                    <a:pt x="64411" y="3995"/>
                    <a:pt x="60416" y="0"/>
                    <a:pt x="5548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5" name="Google Shape;1875;p35"/>
            <p:cNvSpPr/>
            <p:nvPr/>
          </p:nvSpPr>
          <p:spPr>
            <a:xfrm>
              <a:off x="8348157" y="4642521"/>
              <a:ext cx="64411" cy="17847"/>
            </a:xfrm>
            <a:custGeom>
              <a:avLst/>
              <a:gdLst/>
              <a:ahLst/>
              <a:cxnLst/>
              <a:rect l="l" t="t" r="r" b="b"/>
              <a:pathLst>
                <a:path w="64411" h="17847" extrusionOk="0">
                  <a:moveTo>
                    <a:pt x="55488" y="0"/>
                  </a:moveTo>
                  <a:lnTo>
                    <a:pt x="8924" y="0"/>
                  </a:lnTo>
                  <a:cubicBezTo>
                    <a:pt x="3995" y="0"/>
                    <a:pt x="0" y="3995"/>
                    <a:pt x="0" y="8924"/>
                  </a:cubicBezTo>
                  <a:cubicBezTo>
                    <a:pt x="0" y="13852"/>
                    <a:pt x="3995" y="17847"/>
                    <a:pt x="8924" y="17847"/>
                  </a:cubicBezTo>
                  <a:lnTo>
                    <a:pt x="55488" y="17847"/>
                  </a:lnTo>
                  <a:cubicBezTo>
                    <a:pt x="60416" y="17847"/>
                    <a:pt x="64411" y="13852"/>
                    <a:pt x="64411" y="8924"/>
                  </a:cubicBezTo>
                  <a:cubicBezTo>
                    <a:pt x="64411" y="3995"/>
                    <a:pt x="60416" y="0"/>
                    <a:pt x="5548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6" name="Google Shape;1876;p35"/>
            <p:cNvSpPr/>
            <p:nvPr/>
          </p:nvSpPr>
          <p:spPr>
            <a:xfrm>
              <a:off x="8348157" y="4676629"/>
              <a:ext cx="64411" cy="17847"/>
            </a:xfrm>
            <a:custGeom>
              <a:avLst/>
              <a:gdLst/>
              <a:ahLst/>
              <a:cxnLst/>
              <a:rect l="l" t="t" r="r" b="b"/>
              <a:pathLst>
                <a:path w="64411" h="17847" extrusionOk="0">
                  <a:moveTo>
                    <a:pt x="55488" y="0"/>
                  </a:moveTo>
                  <a:lnTo>
                    <a:pt x="8924" y="0"/>
                  </a:lnTo>
                  <a:cubicBezTo>
                    <a:pt x="3995" y="0"/>
                    <a:pt x="0" y="3995"/>
                    <a:pt x="0" y="8924"/>
                  </a:cubicBezTo>
                  <a:cubicBezTo>
                    <a:pt x="0" y="13852"/>
                    <a:pt x="3995" y="17847"/>
                    <a:pt x="8924" y="17847"/>
                  </a:cubicBezTo>
                  <a:lnTo>
                    <a:pt x="55488" y="17847"/>
                  </a:lnTo>
                  <a:cubicBezTo>
                    <a:pt x="60416" y="17847"/>
                    <a:pt x="64411" y="13852"/>
                    <a:pt x="64411" y="8924"/>
                  </a:cubicBezTo>
                  <a:cubicBezTo>
                    <a:pt x="64411" y="3995"/>
                    <a:pt x="60416" y="0"/>
                    <a:pt x="5548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7" name="Google Shape;1877;p35"/>
            <p:cNvSpPr/>
            <p:nvPr/>
          </p:nvSpPr>
          <p:spPr>
            <a:xfrm>
              <a:off x="8431722" y="4574305"/>
              <a:ext cx="113764" cy="17847"/>
            </a:xfrm>
            <a:custGeom>
              <a:avLst/>
              <a:gdLst/>
              <a:ahLst/>
              <a:cxnLst/>
              <a:rect l="l" t="t" r="r" b="b"/>
              <a:pathLst>
                <a:path w="113764" h="17847" extrusionOk="0">
                  <a:moveTo>
                    <a:pt x="104841" y="0"/>
                  </a:moveTo>
                  <a:lnTo>
                    <a:pt x="8924" y="0"/>
                  </a:lnTo>
                  <a:cubicBezTo>
                    <a:pt x="3995" y="0"/>
                    <a:pt x="0" y="3995"/>
                    <a:pt x="0" y="8924"/>
                  </a:cubicBezTo>
                  <a:cubicBezTo>
                    <a:pt x="0" y="13852"/>
                    <a:pt x="3995" y="17847"/>
                    <a:pt x="8924" y="17847"/>
                  </a:cubicBezTo>
                  <a:lnTo>
                    <a:pt x="104841" y="17847"/>
                  </a:lnTo>
                  <a:cubicBezTo>
                    <a:pt x="109769" y="17847"/>
                    <a:pt x="113764" y="13852"/>
                    <a:pt x="113764" y="8924"/>
                  </a:cubicBezTo>
                  <a:cubicBezTo>
                    <a:pt x="113764" y="3995"/>
                    <a:pt x="109769" y="0"/>
                    <a:pt x="10484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8" name="Google Shape;1878;p35"/>
            <p:cNvSpPr/>
            <p:nvPr/>
          </p:nvSpPr>
          <p:spPr>
            <a:xfrm>
              <a:off x="8559744" y="4574305"/>
              <a:ext cx="94828" cy="17847"/>
            </a:xfrm>
            <a:custGeom>
              <a:avLst/>
              <a:gdLst/>
              <a:ahLst/>
              <a:cxnLst/>
              <a:rect l="l" t="t" r="r" b="b"/>
              <a:pathLst>
                <a:path w="94828" h="17847" extrusionOk="0">
                  <a:moveTo>
                    <a:pt x="85905" y="0"/>
                  </a:moveTo>
                  <a:lnTo>
                    <a:pt x="8924" y="0"/>
                  </a:lnTo>
                  <a:cubicBezTo>
                    <a:pt x="3995" y="0"/>
                    <a:pt x="0" y="3995"/>
                    <a:pt x="0" y="8924"/>
                  </a:cubicBezTo>
                  <a:cubicBezTo>
                    <a:pt x="0" y="13852"/>
                    <a:pt x="3995" y="17847"/>
                    <a:pt x="8924" y="17847"/>
                  </a:cubicBezTo>
                  <a:lnTo>
                    <a:pt x="85905" y="17847"/>
                  </a:lnTo>
                  <a:cubicBezTo>
                    <a:pt x="90833" y="17847"/>
                    <a:pt x="94828" y="13852"/>
                    <a:pt x="94828" y="8924"/>
                  </a:cubicBezTo>
                  <a:cubicBezTo>
                    <a:pt x="94828" y="3994"/>
                    <a:pt x="90833" y="0"/>
                    <a:pt x="8590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9" name="Google Shape;1879;p35"/>
            <p:cNvSpPr/>
            <p:nvPr/>
          </p:nvSpPr>
          <p:spPr>
            <a:xfrm>
              <a:off x="8431722" y="4608412"/>
              <a:ext cx="220713" cy="17847"/>
            </a:xfrm>
            <a:custGeom>
              <a:avLst/>
              <a:gdLst/>
              <a:ahLst/>
              <a:cxnLst/>
              <a:rect l="l" t="t" r="r" b="b"/>
              <a:pathLst>
                <a:path w="220713" h="17847" extrusionOk="0">
                  <a:moveTo>
                    <a:pt x="211790" y="0"/>
                  </a:moveTo>
                  <a:lnTo>
                    <a:pt x="8924" y="0"/>
                  </a:lnTo>
                  <a:cubicBezTo>
                    <a:pt x="3995" y="0"/>
                    <a:pt x="0" y="3995"/>
                    <a:pt x="0" y="8924"/>
                  </a:cubicBezTo>
                  <a:cubicBezTo>
                    <a:pt x="0" y="13852"/>
                    <a:pt x="3995" y="17847"/>
                    <a:pt x="8924" y="17847"/>
                  </a:cubicBezTo>
                  <a:lnTo>
                    <a:pt x="211790" y="17847"/>
                  </a:lnTo>
                  <a:cubicBezTo>
                    <a:pt x="216718" y="17847"/>
                    <a:pt x="220713" y="13852"/>
                    <a:pt x="220713" y="8924"/>
                  </a:cubicBezTo>
                  <a:cubicBezTo>
                    <a:pt x="220713" y="3995"/>
                    <a:pt x="216718" y="0"/>
                    <a:pt x="21179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0" name="Google Shape;1880;p35"/>
            <p:cNvSpPr/>
            <p:nvPr/>
          </p:nvSpPr>
          <p:spPr>
            <a:xfrm>
              <a:off x="8431722" y="4642521"/>
              <a:ext cx="76928" cy="17847"/>
            </a:xfrm>
            <a:custGeom>
              <a:avLst/>
              <a:gdLst/>
              <a:ahLst/>
              <a:cxnLst/>
              <a:rect l="l" t="t" r="r" b="b"/>
              <a:pathLst>
                <a:path w="76928" h="17847" extrusionOk="0">
                  <a:moveTo>
                    <a:pt x="68005" y="0"/>
                  </a:moveTo>
                  <a:lnTo>
                    <a:pt x="8924" y="0"/>
                  </a:lnTo>
                  <a:cubicBezTo>
                    <a:pt x="3995" y="0"/>
                    <a:pt x="0" y="3995"/>
                    <a:pt x="0" y="8924"/>
                  </a:cubicBezTo>
                  <a:cubicBezTo>
                    <a:pt x="0" y="13852"/>
                    <a:pt x="3995" y="17847"/>
                    <a:pt x="8924" y="17847"/>
                  </a:cubicBezTo>
                  <a:lnTo>
                    <a:pt x="68005" y="17847"/>
                  </a:lnTo>
                  <a:cubicBezTo>
                    <a:pt x="72933" y="17847"/>
                    <a:pt x="76928" y="13852"/>
                    <a:pt x="76928" y="8924"/>
                  </a:cubicBezTo>
                  <a:cubicBezTo>
                    <a:pt x="76928" y="3995"/>
                    <a:pt x="72933" y="0"/>
                    <a:pt x="6800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1" name="Google Shape;1881;p35"/>
            <p:cNvSpPr/>
            <p:nvPr/>
          </p:nvSpPr>
          <p:spPr>
            <a:xfrm>
              <a:off x="8521896" y="4642521"/>
              <a:ext cx="76928" cy="17847"/>
            </a:xfrm>
            <a:custGeom>
              <a:avLst/>
              <a:gdLst/>
              <a:ahLst/>
              <a:cxnLst/>
              <a:rect l="l" t="t" r="r" b="b"/>
              <a:pathLst>
                <a:path w="76928" h="17847" extrusionOk="0">
                  <a:moveTo>
                    <a:pt x="68005" y="0"/>
                  </a:moveTo>
                  <a:lnTo>
                    <a:pt x="8924" y="0"/>
                  </a:lnTo>
                  <a:cubicBezTo>
                    <a:pt x="3995" y="0"/>
                    <a:pt x="0" y="3995"/>
                    <a:pt x="0" y="8924"/>
                  </a:cubicBezTo>
                  <a:cubicBezTo>
                    <a:pt x="0" y="13852"/>
                    <a:pt x="3995" y="17847"/>
                    <a:pt x="8924" y="17847"/>
                  </a:cubicBezTo>
                  <a:lnTo>
                    <a:pt x="68005" y="17847"/>
                  </a:lnTo>
                  <a:cubicBezTo>
                    <a:pt x="72933" y="17847"/>
                    <a:pt x="76928" y="13852"/>
                    <a:pt x="76928" y="8924"/>
                  </a:cubicBezTo>
                  <a:cubicBezTo>
                    <a:pt x="76928" y="3995"/>
                    <a:pt x="72933" y="0"/>
                    <a:pt x="6800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2" name="Google Shape;1882;p35"/>
            <p:cNvSpPr/>
            <p:nvPr/>
          </p:nvSpPr>
          <p:spPr>
            <a:xfrm>
              <a:off x="8613107" y="4642521"/>
              <a:ext cx="39328" cy="17847"/>
            </a:xfrm>
            <a:custGeom>
              <a:avLst/>
              <a:gdLst/>
              <a:ahLst/>
              <a:cxnLst/>
              <a:rect l="l" t="t" r="r" b="b"/>
              <a:pathLst>
                <a:path w="39328" h="17847" extrusionOk="0">
                  <a:moveTo>
                    <a:pt x="30405" y="0"/>
                  </a:moveTo>
                  <a:lnTo>
                    <a:pt x="8924" y="0"/>
                  </a:lnTo>
                  <a:cubicBezTo>
                    <a:pt x="3995" y="0"/>
                    <a:pt x="0" y="3995"/>
                    <a:pt x="0" y="8924"/>
                  </a:cubicBezTo>
                  <a:cubicBezTo>
                    <a:pt x="0" y="13852"/>
                    <a:pt x="3995" y="17847"/>
                    <a:pt x="8924" y="17847"/>
                  </a:cubicBezTo>
                  <a:lnTo>
                    <a:pt x="30405" y="17847"/>
                  </a:lnTo>
                  <a:cubicBezTo>
                    <a:pt x="35333" y="17847"/>
                    <a:pt x="39329" y="13852"/>
                    <a:pt x="39329" y="8924"/>
                  </a:cubicBezTo>
                  <a:cubicBezTo>
                    <a:pt x="39329" y="3995"/>
                    <a:pt x="35333" y="0"/>
                    <a:pt x="3040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3" name="Google Shape;1883;p35"/>
            <p:cNvSpPr/>
            <p:nvPr/>
          </p:nvSpPr>
          <p:spPr>
            <a:xfrm>
              <a:off x="8431722" y="4676629"/>
              <a:ext cx="220713" cy="17847"/>
            </a:xfrm>
            <a:custGeom>
              <a:avLst/>
              <a:gdLst/>
              <a:ahLst/>
              <a:cxnLst/>
              <a:rect l="l" t="t" r="r" b="b"/>
              <a:pathLst>
                <a:path w="220713" h="17847" extrusionOk="0">
                  <a:moveTo>
                    <a:pt x="211790" y="0"/>
                  </a:moveTo>
                  <a:lnTo>
                    <a:pt x="8924" y="0"/>
                  </a:lnTo>
                  <a:cubicBezTo>
                    <a:pt x="3995" y="0"/>
                    <a:pt x="0" y="3995"/>
                    <a:pt x="0" y="8924"/>
                  </a:cubicBezTo>
                  <a:cubicBezTo>
                    <a:pt x="0" y="13852"/>
                    <a:pt x="3995" y="17847"/>
                    <a:pt x="8924" y="17847"/>
                  </a:cubicBezTo>
                  <a:lnTo>
                    <a:pt x="211790" y="17847"/>
                  </a:lnTo>
                  <a:cubicBezTo>
                    <a:pt x="216718" y="17847"/>
                    <a:pt x="220713" y="13852"/>
                    <a:pt x="220713" y="8924"/>
                  </a:cubicBezTo>
                  <a:cubicBezTo>
                    <a:pt x="220713" y="3995"/>
                    <a:pt x="216718" y="0"/>
                    <a:pt x="21179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4" name="Google Shape;1884;p35"/>
            <p:cNvSpPr/>
            <p:nvPr/>
          </p:nvSpPr>
          <p:spPr>
            <a:xfrm>
              <a:off x="8637600" y="4207308"/>
              <a:ext cx="60424" cy="107008"/>
            </a:xfrm>
            <a:custGeom>
              <a:avLst/>
              <a:gdLst/>
              <a:ahLst/>
              <a:cxnLst/>
              <a:rect l="l" t="t" r="r" b="b"/>
              <a:pathLst>
                <a:path w="60424" h="107008" extrusionOk="0">
                  <a:moveTo>
                    <a:pt x="45551" y="0"/>
                  </a:moveTo>
                  <a:lnTo>
                    <a:pt x="15970" y="0"/>
                  </a:lnTo>
                  <a:cubicBezTo>
                    <a:pt x="7768" y="0"/>
                    <a:pt x="1097" y="6673"/>
                    <a:pt x="1097" y="14873"/>
                  </a:cubicBezTo>
                  <a:lnTo>
                    <a:pt x="1097" y="44257"/>
                  </a:lnTo>
                  <a:cubicBezTo>
                    <a:pt x="1097" y="52458"/>
                    <a:pt x="7768" y="59130"/>
                    <a:pt x="15970" y="59130"/>
                  </a:cubicBezTo>
                  <a:lnTo>
                    <a:pt x="20967" y="59130"/>
                  </a:lnTo>
                  <a:lnTo>
                    <a:pt x="20967" y="89161"/>
                  </a:lnTo>
                  <a:lnTo>
                    <a:pt x="8924" y="89161"/>
                  </a:lnTo>
                  <a:cubicBezTo>
                    <a:pt x="3995" y="89161"/>
                    <a:pt x="0" y="93157"/>
                    <a:pt x="0" y="98085"/>
                  </a:cubicBezTo>
                  <a:cubicBezTo>
                    <a:pt x="0" y="103013"/>
                    <a:pt x="3995" y="107009"/>
                    <a:pt x="8924" y="107009"/>
                  </a:cubicBezTo>
                  <a:lnTo>
                    <a:pt x="23942" y="107009"/>
                  </a:lnTo>
                  <a:cubicBezTo>
                    <a:pt x="32142" y="107009"/>
                    <a:pt x="38815" y="100337"/>
                    <a:pt x="38815" y="92136"/>
                  </a:cubicBezTo>
                  <a:lnTo>
                    <a:pt x="38815" y="59130"/>
                  </a:lnTo>
                  <a:lnTo>
                    <a:pt x="45551" y="59130"/>
                  </a:lnTo>
                  <a:cubicBezTo>
                    <a:pt x="53753" y="59130"/>
                    <a:pt x="60424" y="52458"/>
                    <a:pt x="60424" y="44257"/>
                  </a:cubicBezTo>
                  <a:lnTo>
                    <a:pt x="60424" y="14873"/>
                  </a:lnTo>
                  <a:cubicBezTo>
                    <a:pt x="60424" y="6673"/>
                    <a:pt x="53753" y="0"/>
                    <a:pt x="45551" y="0"/>
                  </a:cubicBezTo>
                  <a:close/>
                  <a:moveTo>
                    <a:pt x="42577" y="41282"/>
                  </a:moveTo>
                  <a:lnTo>
                    <a:pt x="18944" y="41282"/>
                  </a:lnTo>
                  <a:lnTo>
                    <a:pt x="18944" y="17847"/>
                  </a:lnTo>
                  <a:lnTo>
                    <a:pt x="42577" y="17847"/>
                  </a:lnTo>
                  <a:lnTo>
                    <a:pt x="42577" y="412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85" name="Google Shape;1885;p35"/>
          <p:cNvGrpSpPr/>
          <p:nvPr/>
        </p:nvGrpSpPr>
        <p:grpSpPr>
          <a:xfrm>
            <a:off x="3167211" y="3108671"/>
            <a:ext cx="491253" cy="358808"/>
            <a:chOff x="4348184" y="4212176"/>
            <a:chExt cx="609193" cy="444950"/>
          </a:xfrm>
        </p:grpSpPr>
        <p:sp>
          <p:nvSpPr>
            <p:cNvPr id="1886" name="Google Shape;1886;p35"/>
            <p:cNvSpPr/>
            <p:nvPr/>
          </p:nvSpPr>
          <p:spPr>
            <a:xfrm>
              <a:off x="4348184" y="4212176"/>
              <a:ext cx="609193" cy="444950"/>
            </a:xfrm>
            <a:custGeom>
              <a:avLst/>
              <a:gdLst/>
              <a:ahLst/>
              <a:cxnLst/>
              <a:rect l="l" t="t" r="r" b="b"/>
              <a:pathLst>
                <a:path w="609193" h="444950" extrusionOk="0">
                  <a:moveTo>
                    <a:pt x="594320" y="71490"/>
                  </a:moveTo>
                  <a:lnTo>
                    <a:pt x="554188" y="71490"/>
                  </a:lnTo>
                  <a:cubicBezTo>
                    <a:pt x="545987" y="71490"/>
                    <a:pt x="539315" y="78161"/>
                    <a:pt x="539315" y="86363"/>
                  </a:cubicBezTo>
                  <a:lnTo>
                    <a:pt x="539315" y="127624"/>
                  </a:lnTo>
                  <a:cubicBezTo>
                    <a:pt x="539315" y="135825"/>
                    <a:pt x="545987" y="142496"/>
                    <a:pt x="554188" y="142496"/>
                  </a:cubicBezTo>
                  <a:lnTo>
                    <a:pt x="564745" y="142496"/>
                  </a:lnTo>
                  <a:lnTo>
                    <a:pt x="564745" y="187890"/>
                  </a:lnTo>
                  <a:lnTo>
                    <a:pt x="440009" y="187890"/>
                  </a:lnTo>
                  <a:lnTo>
                    <a:pt x="440009" y="152578"/>
                  </a:lnTo>
                  <a:lnTo>
                    <a:pt x="475908" y="152578"/>
                  </a:lnTo>
                  <a:cubicBezTo>
                    <a:pt x="484110" y="152578"/>
                    <a:pt x="490781" y="145906"/>
                    <a:pt x="490781" y="137705"/>
                  </a:cubicBezTo>
                  <a:lnTo>
                    <a:pt x="490781" y="71007"/>
                  </a:lnTo>
                  <a:lnTo>
                    <a:pt x="501024" y="71007"/>
                  </a:lnTo>
                  <a:cubicBezTo>
                    <a:pt x="509226" y="71007"/>
                    <a:pt x="515897" y="64335"/>
                    <a:pt x="515897" y="56134"/>
                  </a:cubicBezTo>
                  <a:lnTo>
                    <a:pt x="515897" y="14873"/>
                  </a:lnTo>
                  <a:cubicBezTo>
                    <a:pt x="515897" y="6673"/>
                    <a:pt x="509226" y="0"/>
                    <a:pt x="501024" y="0"/>
                  </a:cubicBezTo>
                  <a:lnTo>
                    <a:pt x="460893" y="0"/>
                  </a:lnTo>
                  <a:cubicBezTo>
                    <a:pt x="452691" y="0"/>
                    <a:pt x="446020" y="6673"/>
                    <a:pt x="446020" y="14873"/>
                  </a:cubicBezTo>
                  <a:lnTo>
                    <a:pt x="446020" y="56133"/>
                  </a:lnTo>
                  <a:cubicBezTo>
                    <a:pt x="446020" y="64334"/>
                    <a:pt x="452691" y="71005"/>
                    <a:pt x="460893" y="71005"/>
                  </a:cubicBezTo>
                  <a:lnTo>
                    <a:pt x="472934" y="71005"/>
                  </a:lnTo>
                  <a:lnTo>
                    <a:pt x="472934" y="134729"/>
                  </a:lnTo>
                  <a:lnTo>
                    <a:pt x="440009" y="134729"/>
                  </a:lnTo>
                  <a:lnTo>
                    <a:pt x="440009" y="99193"/>
                  </a:lnTo>
                  <a:cubicBezTo>
                    <a:pt x="440009" y="90991"/>
                    <a:pt x="433337" y="84320"/>
                    <a:pt x="425136" y="84320"/>
                  </a:cubicBezTo>
                  <a:lnTo>
                    <a:pt x="391882" y="84320"/>
                  </a:lnTo>
                  <a:lnTo>
                    <a:pt x="391882" y="44031"/>
                  </a:lnTo>
                  <a:cubicBezTo>
                    <a:pt x="391882" y="39103"/>
                    <a:pt x="387887" y="35107"/>
                    <a:pt x="382959" y="35107"/>
                  </a:cubicBezTo>
                  <a:cubicBezTo>
                    <a:pt x="378030" y="35107"/>
                    <a:pt x="374035" y="39103"/>
                    <a:pt x="374035" y="44031"/>
                  </a:cubicBezTo>
                  <a:lnTo>
                    <a:pt x="374035" y="84320"/>
                  </a:lnTo>
                  <a:lnTo>
                    <a:pt x="339642" y="84320"/>
                  </a:lnTo>
                  <a:lnTo>
                    <a:pt x="339642" y="44031"/>
                  </a:lnTo>
                  <a:cubicBezTo>
                    <a:pt x="339642" y="39103"/>
                    <a:pt x="335646" y="35107"/>
                    <a:pt x="330718" y="35107"/>
                  </a:cubicBezTo>
                  <a:cubicBezTo>
                    <a:pt x="325790" y="35107"/>
                    <a:pt x="321794" y="39103"/>
                    <a:pt x="321794" y="44031"/>
                  </a:cubicBezTo>
                  <a:lnTo>
                    <a:pt x="321794" y="84320"/>
                  </a:lnTo>
                  <a:lnTo>
                    <a:pt x="287401" y="84320"/>
                  </a:lnTo>
                  <a:lnTo>
                    <a:pt x="287401" y="44031"/>
                  </a:lnTo>
                  <a:cubicBezTo>
                    <a:pt x="287401" y="39103"/>
                    <a:pt x="283406" y="35107"/>
                    <a:pt x="278477" y="35107"/>
                  </a:cubicBezTo>
                  <a:cubicBezTo>
                    <a:pt x="273549" y="35107"/>
                    <a:pt x="269554" y="39103"/>
                    <a:pt x="269554" y="44031"/>
                  </a:cubicBezTo>
                  <a:lnTo>
                    <a:pt x="269554" y="84320"/>
                  </a:lnTo>
                  <a:lnTo>
                    <a:pt x="235160" y="84320"/>
                  </a:lnTo>
                  <a:lnTo>
                    <a:pt x="235160" y="44031"/>
                  </a:lnTo>
                  <a:cubicBezTo>
                    <a:pt x="235160" y="39103"/>
                    <a:pt x="231165" y="35107"/>
                    <a:pt x="226237" y="35107"/>
                  </a:cubicBezTo>
                  <a:cubicBezTo>
                    <a:pt x="221308" y="35107"/>
                    <a:pt x="217313" y="39103"/>
                    <a:pt x="217313" y="44031"/>
                  </a:cubicBezTo>
                  <a:lnTo>
                    <a:pt x="217313" y="84320"/>
                  </a:lnTo>
                  <a:lnTo>
                    <a:pt x="184060" y="84320"/>
                  </a:lnTo>
                  <a:cubicBezTo>
                    <a:pt x="175858" y="84320"/>
                    <a:pt x="169187" y="90991"/>
                    <a:pt x="169187" y="99193"/>
                  </a:cubicBezTo>
                  <a:lnTo>
                    <a:pt x="169187" y="134729"/>
                  </a:lnTo>
                  <a:lnTo>
                    <a:pt x="136262" y="134729"/>
                  </a:lnTo>
                  <a:lnTo>
                    <a:pt x="136262" y="71005"/>
                  </a:lnTo>
                  <a:lnTo>
                    <a:pt x="148303" y="71005"/>
                  </a:lnTo>
                  <a:cubicBezTo>
                    <a:pt x="156504" y="71005"/>
                    <a:pt x="163176" y="64334"/>
                    <a:pt x="163176" y="56133"/>
                  </a:cubicBezTo>
                  <a:lnTo>
                    <a:pt x="163176" y="14873"/>
                  </a:lnTo>
                  <a:cubicBezTo>
                    <a:pt x="163176" y="6673"/>
                    <a:pt x="156504" y="0"/>
                    <a:pt x="148303" y="0"/>
                  </a:cubicBezTo>
                  <a:lnTo>
                    <a:pt x="108169" y="0"/>
                  </a:lnTo>
                  <a:cubicBezTo>
                    <a:pt x="99967" y="0"/>
                    <a:pt x="93296" y="6673"/>
                    <a:pt x="93296" y="14873"/>
                  </a:cubicBezTo>
                  <a:lnTo>
                    <a:pt x="93296" y="56133"/>
                  </a:lnTo>
                  <a:cubicBezTo>
                    <a:pt x="93296" y="64334"/>
                    <a:pt x="99967" y="71005"/>
                    <a:pt x="108169" y="71005"/>
                  </a:cubicBezTo>
                  <a:lnTo>
                    <a:pt x="118412" y="71005"/>
                  </a:lnTo>
                  <a:lnTo>
                    <a:pt x="118412" y="137704"/>
                  </a:lnTo>
                  <a:cubicBezTo>
                    <a:pt x="118412" y="145905"/>
                    <a:pt x="125083" y="152577"/>
                    <a:pt x="133285" y="152577"/>
                  </a:cubicBezTo>
                  <a:lnTo>
                    <a:pt x="169184" y="152577"/>
                  </a:lnTo>
                  <a:lnTo>
                    <a:pt x="169184" y="187888"/>
                  </a:lnTo>
                  <a:lnTo>
                    <a:pt x="44450" y="187888"/>
                  </a:lnTo>
                  <a:lnTo>
                    <a:pt x="44450" y="142495"/>
                  </a:lnTo>
                  <a:lnTo>
                    <a:pt x="55006" y="142495"/>
                  </a:lnTo>
                  <a:cubicBezTo>
                    <a:pt x="63207" y="142495"/>
                    <a:pt x="69879" y="135824"/>
                    <a:pt x="69879" y="127622"/>
                  </a:cubicBezTo>
                  <a:lnTo>
                    <a:pt x="69879" y="86361"/>
                  </a:lnTo>
                  <a:cubicBezTo>
                    <a:pt x="69879" y="78160"/>
                    <a:pt x="63207" y="71489"/>
                    <a:pt x="55006" y="71489"/>
                  </a:cubicBezTo>
                  <a:lnTo>
                    <a:pt x="14873" y="71489"/>
                  </a:lnTo>
                  <a:cubicBezTo>
                    <a:pt x="6671" y="71489"/>
                    <a:pt x="0" y="78160"/>
                    <a:pt x="0" y="86361"/>
                  </a:cubicBezTo>
                  <a:lnTo>
                    <a:pt x="0" y="127622"/>
                  </a:lnTo>
                  <a:cubicBezTo>
                    <a:pt x="0" y="135824"/>
                    <a:pt x="6671" y="142495"/>
                    <a:pt x="14873" y="142495"/>
                  </a:cubicBezTo>
                  <a:lnTo>
                    <a:pt x="26602" y="142495"/>
                  </a:lnTo>
                  <a:lnTo>
                    <a:pt x="26602" y="190863"/>
                  </a:lnTo>
                  <a:cubicBezTo>
                    <a:pt x="26602" y="199065"/>
                    <a:pt x="33274" y="205736"/>
                    <a:pt x="41475" y="205736"/>
                  </a:cubicBezTo>
                  <a:lnTo>
                    <a:pt x="169186" y="205736"/>
                  </a:lnTo>
                  <a:lnTo>
                    <a:pt x="169186" y="237382"/>
                  </a:lnTo>
                  <a:lnTo>
                    <a:pt x="133261" y="237382"/>
                  </a:lnTo>
                  <a:cubicBezTo>
                    <a:pt x="128333" y="237382"/>
                    <a:pt x="124337" y="241377"/>
                    <a:pt x="124337" y="246306"/>
                  </a:cubicBezTo>
                  <a:cubicBezTo>
                    <a:pt x="124337" y="251234"/>
                    <a:pt x="128333" y="255229"/>
                    <a:pt x="133261" y="255229"/>
                  </a:cubicBezTo>
                  <a:lnTo>
                    <a:pt x="169184" y="255229"/>
                  </a:lnTo>
                  <a:lnTo>
                    <a:pt x="169184" y="292372"/>
                  </a:lnTo>
                  <a:lnTo>
                    <a:pt x="133287" y="292372"/>
                  </a:lnTo>
                  <a:cubicBezTo>
                    <a:pt x="125086" y="292372"/>
                    <a:pt x="118414" y="299044"/>
                    <a:pt x="118414" y="307245"/>
                  </a:cubicBezTo>
                  <a:lnTo>
                    <a:pt x="118414" y="373943"/>
                  </a:lnTo>
                  <a:lnTo>
                    <a:pt x="108169" y="373943"/>
                  </a:lnTo>
                  <a:cubicBezTo>
                    <a:pt x="99967" y="373943"/>
                    <a:pt x="93296" y="380616"/>
                    <a:pt x="93296" y="388816"/>
                  </a:cubicBezTo>
                  <a:lnTo>
                    <a:pt x="93296" y="430077"/>
                  </a:lnTo>
                  <a:cubicBezTo>
                    <a:pt x="93296" y="438279"/>
                    <a:pt x="99967" y="444950"/>
                    <a:pt x="108169" y="444950"/>
                  </a:cubicBezTo>
                  <a:lnTo>
                    <a:pt x="148300" y="444950"/>
                  </a:lnTo>
                  <a:cubicBezTo>
                    <a:pt x="156502" y="444950"/>
                    <a:pt x="163173" y="438279"/>
                    <a:pt x="163173" y="430077"/>
                  </a:cubicBezTo>
                  <a:lnTo>
                    <a:pt x="163173" y="388816"/>
                  </a:lnTo>
                  <a:cubicBezTo>
                    <a:pt x="163173" y="380616"/>
                    <a:pt x="156502" y="373943"/>
                    <a:pt x="148300" y="373943"/>
                  </a:cubicBezTo>
                  <a:lnTo>
                    <a:pt x="136261" y="373943"/>
                  </a:lnTo>
                  <a:lnTo>
                    <a:pt x="136261" y="310220"/>
                  </a:lnTo>
                  <a:lnTo>
                    <a:pt x="169183" y="310220"/>
                  </a:lnTo>
                  <a:lnTo>
                    <a:pt x="169183" y="345756"/>
                  </a:lnTo>
                  <a:cubicBezTo>
                    <a:pt x="169183" y="353958"/>
                    <a:pt x="175855" y="360629"/>
                    <a:pt x="184056" y="360629"/>
                  </a:cubicBezTo>
                  <a:lnTo>
                    <a:pt x="217309" y="360629"/>
                  </a:lnTo>
                  <a:lnTo>
                    <a:pt x="217309" y="400918"/>
                  </a:lnTo>
                  <a:cubicBezTo>
                    <a:pt x="217309" y="405846"/>
                    <a:pt x="221305" y="409842"/>
                    <a:pt x="226233" y="409842"/>
                  </a:cubicBezTo>
                  <a:cubicBezTo>
                    <a:pt x="231161" y="409842"/>
                    <a:pt x="235157" y="405846"/>
                    <a:pt x="235157" y="400918"/>
                  </a:cubicBezTo>
                  <a:lnTo>
                    <a:pt x="235157" y="360629"/>
                  </a:lnTo>
                  <a:lnTo>
                    <a:pt x="269550" y="360629"/>
                  </a:lnTo>
                  <a:lnTo>
                    <a:pt x="269550" y="400918"/>
                  </a:lnTo>
                  <a:cubicBezTo>
                    <a:pt x="269550" y="405846"/>
                    <a:pt x="273546" y="409842"/>
                    <a:pt x="278474" y="409842"/>
                  </a:cubicBezTo>
                  <a:cubicBezTo>
                    <a:pt x="283402" y="409842"/>
                    <a:pt x="287398" y="405846"/>
                    <a:pt x="287398" y="400918"/>
                  </a:cubicBezTo>
                  <a:lnTo>
                    <a:pt x="287398" y="360629"/>
                  </a:lnTo>
                  <a:lnTo>
                    <a:pt x="321791" y="360629"/>
                  </a:lnTo>
                  <a:lnTo>
                    <a:pt x="321791" y="400918"/>
                  </a:lnTo>
                  <a:cubicBezTo>
                    <a:pt x="321791" y="405846"/>
                    <a:pt x="325786" y="409842"/>
                    <a:pt x="330714" y="409842"/>
                  </a:cubicBezTo>
                  <a:cubicBezTo>
                    <a:pt x="335643" y="409842"/>
                    <a:pt x="339638" y="405846"/>
                    <a:pt x="339638" y="400918"/>
                  </a:cubicBezTo>
                  <a:lnTo>
                    <a:pt x="339638" y="360629"/>
                  </a:lnTo>
                  <a:lnTo>
                    <a:pt x="374031" y="360629"/>
                  </a:lnTo>
                  <a:lnTo>
                    <a:pt x="374031" y="400918"/>
                  </a:lnTo>
                  <a:cubicBezTo>
                    <a:pt x="374031" y="405846"/>
                    <a:pt x="378027" y="409842"/>
                    <a:pt x="382955" y="409842"/>
                  </a:cubicBezTo>
                  <a:cubicBezTo>
                    <a:pt x="387883" y="409842"/>
                    <a:pt x="391879" y="405846"/>
                    <a:pt x="391879" y="400918"/>
                  </a:cubicBezTo>
                  <a:lnTo>
                    <a:pt x="391879" y="360629"/>
                  </a:lnTo>
                  <a:lnTo>
                    <a:pt x="425132" y="360629"/>
                  </a:lnTo>
                  <a:cubicBezTo>
                    <a:pt x="433334" y="360629"/>
                    <a:pt x="440005" y="353958"/>
                    <a:pt x="440005" y="345756"/>
                  </a:cubicBezTo>
                  <a:lnTo>
                    <a:pt x="440005" y="310220"/>
                  </a:lnTo>
                  <a:lnTo>
                    <a:pt x="472928" y="310220"/>
                  </a:lnTo>
                  <a:lnTo>
                    <a:pt x="472928" y="373943"/>
                  </a:lnTo>
                  <a:lnTo>
                    <a:pt x="460888" y="373943"/>
                  </a:lnTo>
                  <a:cubicBezTo>
                    <a:pt x="452686" y="373943"/>
                    <a:pt x="446015" y="380616"/>
                    <a:pt x="446015" y="388816"/>
                  </a:cubicBezTo>
                  <a:lnTo>
                    <a:pt x="446015" y="430077"/>
                  </a:lnTo>
                  <a:cubicBezTo>
                    <a:pt x="446015" y="438279"/>
                    <a:pt x="452686" y="444950"/>
                    <a:pt x="460888" y="444950"/>
                  </a:cubicBezTo>
                  <a:lnTo>
                    <a:pt x="501020" y="444950"/>
                  </a:lnTo>
                  <a:cubicBezTo>
                    <a:pt x="509221" y="444950"/>
                    <a:pt x="515892" y="438279"/>
                    <a:pt x="515892" y="430077"/>
                  </a:cubicBezTo>
                  <a:lnTo>
                    <a:pt x="515892" y="388816"/>
                  </a:lnTo>
                  <a:cubicBezTo>
                    <a:pt x="515892" y="380616"/>
                    <a:pt x="509221" y="373943"/>
                    <a:pt x="501020" y="373943"/>
                  </a:cubicBezTo>
                  <a:lnTo>
                    <a:pt x="490774" y="373943"/>
                  </a:lnTo>
                  <a:lnTo>
                    <a:pt x="490774" y="307245"/>
                  </a:lnTo>
                  <a:cubicBezTo>
                    <a:pt x="490774" y="299044"/>
                    <a:pt x="484103" y="292372"/>
                    <a:pt x="475901" y="292372"/>
                  </a:cubicBezTo>
                  <a:lnTo>
                    <a:pt x="440004" y="292372"/>
                  </a:lnTo>
                  <a:lnTo>
                    <a:pt x="440004" y="255229"/>
                  </a:lnTo>
                  <a:lnTo>
                    <a:pt x="477122" y="255229"/>
                  </a:lnTo>
                  <a:cubicBezTo>
                    <a:pt x="482050" y="255229"/>
                    <a:pt x="486046" y="251234"/>
                    <a:pt x="486046" y="246306"/>
                  </a:cubicBezTo>
                  <a:cubicBezTo>
                    <a:pt x="486046" y="241377"/>
                    <a:pt x="482050" y="237382"/>
                    <a:pt x="477122" y="237382"/>
                  </a:cubicBezTo>
                  <a:lnTo>
                    <a:pt x="440009" y="237382"/>
                  </a:lnTo>
                  <a:lnTo>
                    <a:pt x="440009" y="205736"/>
                  </a:lnTo>
                  <a:lnTo>
                    <a:pt x="567718" y="205736"/>
                  </a:lnTo>
                  <a:cubicBezTo>
                    <a:pt x="575919" y="205736"/>
                    <a:pt x="582591" y="199065"/>
                    <a:pt x="582591" y="190863"/>
                  </a:cubicBezTo>
                  <a:lnTo>
                    <a:pt x="582591" y="142495"/>
                  </a:lnTo>
                  <a:lnTo>
                    <a:pt x="594320" y="142495"/>
                  </a:lnTo>
                  <a:cubicBezTo>
                    <a:pt x="602522" y="142495"/>
                    <a:pt x="609193" y="135824"/>
                    <a:pt x="609193" y="127622"/>
                  </a:cubicBezTo>
                  <a:lnTo>
                    <a:pt x="609193" y="86361"/>
                  </a:lnTo>
                  <a:cubicBezTo>
                    <a:pt x="609193" y="78161"/>
                    <a:pt x="602522" y="71490"/>
                    <a:pt x="594320" y="71490"/>
                  </a:cubicBezTo>
                  <a:close/>
                  <a:moveTo>
                    <a:pt x="463866" y="53158"/>
                  </a:moveTo>
                  <a:lnTo>
                    <a:pt x="463866" y="17847"/>
                  </a:lnTo>
                  <a:lnTo>
                    <a:pt x="498049" y="17847"/>
                  </a:lnTo>
                  <a:lnTo>
                    <a:pt x="498049" y="53158"/>
                  </a:lnTo>
                  <a:lnTo>
                    <a:pt x="463866" y="53158"/>
                  </a:lnTo>
                  <a:close/>
                  <a:moveTo>
                    <a:pt x="111143" y="53158"/>
                  </a:moveTo>
                  <a:lnTo>
                    <a:pt x="111143" y="17847"/>
                  </a:lnTo>
                  <a:lnTo>
                    <a:pt x="145326" y="17847"/>
                  </a:lnTo>
                  <a:lnTo>
                    <a:pt x="145326" y="53158"/>
                  </a:lnTo>
                  <a:lnTo>
                    <a:pt x="111143" y="53158"/>
                  </a:lnTo>
                  <a:close/>
                  <a:moveTo>
                    <a:pt x="17847" y="124649"/>
                  </a:moveTo>
                  <a:lnTo>
                    <a:pt x="17847" y="89337"/>
                  </a:lnTo>
                  <a:lnTo>
                    <a:pt x="52030" y="89337"/>
                  </a:lnTo>
                  <a:lnTo>
                    <a:pt x="52030" y="124649"/>
                  </a:lnTo>
                  <a:lnTo>
                    <a:pt x="17847" y="124649"/>
                  </a:lnTo>
                  <a:close/>
                  <a:moveTo>
                    <a:pt x="145326" y="391792"/>
                  </a:moveTo>
                  <a:lnTo>
                    <a:pt x="145326" y="427104"/>
                  </a:lnTo>
                  <a:lnTo>
                    <a:pt x="111143" y="427104"/>
                  </a:lnTo>
                  <a:lnTo>
                    <a:pt x="111143" y="391792"/>
                  </a:lnTo>
                  <a:lnTo>
                    <a:pt x="145326" y="391792"/>
                  </a:lnTo>
                  <a:close/>
                  <a:moveTo>
                    <a:pt x="187032" y="342782"/>
                  </a:moveTo>
                  <a:lnTo>
                    <a:pt x="187032" y="102168"/>
                  </a:lnTo>
                  <a:lnTo>
                    <a:pt x="422160" y="102168"/>
                  </a:lnTo>
                  <a:lnTo>
                    <a:pt x="422160" y="342782"/>
                  </a:lnTo>
                  <a:lnTo>
                    <a:pt x="187032" y="342782"/>
                  </a:lnTo>
                  <a:close/>
                  <a:moveTo>
                    <a:pt x="498050" y="391792"/>
                  </a:moveTo>
                  <a:lnTo>
                    <a:pt x="498050" y="427104"/>
                  </a:lnTo>
                  <a:lnTo>
                    <a:pt x="463867" y="427104"/>
                  </a:lnTo>
                  <a:lnTo>
                    <a:pt x="463867" y="391792"/>
                  </a:lnTo>
                  <a:lnTo>
                    <a:pt x="498050" y="391792"/>
                  </a:lnTo>
                  <a:close/>
                  <a:moveTo>
                    <a:pt x="591346" y="124649"/>
                  </a:moveTo>
                  <a:lnTo>
                    <a:pt x="557163" y="124649"/>
                  </a:lnTo>
                  <a:lnTo>
                    <a:pt x="557163" y="89337"/>
                  </a:lnTo>
                  <a:lnTo>
                    <a:pt x="591346" y="89337"/>
                  </a:lnTo>
                  <a:lnTo>
                    <a:pt x="591346" y="12464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7" name="Google Shape;1887;p35"/>
            <p:cNvSpPr/>
            <p:nvPr/>
          </p:nvSpPr>
          <p:spPr>
            <a:xfrm>
              <a:off x="4866354" y="4449558"/>
              <a:ext cx="91022" cy="134246"/>
            </a:xfrm>
            <a:custGeom>
              <a:avLst/>
              <a:gdLst/>
              <a:ahLst/>
              <a:cxnLst/>
              <a:rect l="l" t="t" r="r" b="b"/>
              <a:pathLst>
                <a:path w="91022" h="134246" extrusionOk="0">
                  <a:moveTo>
                    <a:pt x="76149" y="63241"/>
                  </a:moveTo>
                  <a:lnTo>
                    <a:pt x="64420" y="63241"/>
                  </a:lnTo>
                  <a:lnTo>
                    <a:pt x="64420" y="14873"/>
                  </a:lnTo>
                  <a:cubicBezTo>
                    <a:pt x="64420" y="6671"/>
                    <a:pt x="57748" y="0"/>
                    <a:pt x="49547" y="0"/>
                  </a:cubicBezTo>
                  <a:lnTo>
                    <a:pt x="8924" y="0"/>
                  </a:lnTo>
                  <a:cubicBezTo>
                    <a:pt x="3995" y="0"/>
                    <a:pt x="0" y="3995"/>
                    <a:pt x="0" y="8924"/>
                  </a:cubicBezTo>
                  <a:cubicBezTo>
                    <a:pt x="0" y="13852"/>
                    <a:pt x="3995" y="17847"/>
                    <a:pt x="8924" y="17847"/>
                  </a:cubicBezTo>
                  <a:lnTo>
                    <a:pt x="46572" y="17847"/>
                  </a:lnTo>
                  <a:lnTo>
                    <a:pt x="46572" y="63241"/>
                  </a:lnTo>
                  <a:lnTo>
                    <a:pt x="36016" y="63241"/>
                  </a:lnTo>
                  <a:cubicBezTo>
                    <a:pt x="27815" y="63241"/>
                    <a:pt x="21143" y="69912"/>
                    <a:pt x="21143" y="78114"/>
                  </a:cubicBezTo>
                  <a:lnTo>
                    <a:pt x="21143" y="119373"/>
                  </a:lnTo>
                  <a:cubicBezTo>
                    <a:pt x="21143" y="127575"/>
                    <a:pt x="27815" y="134246"/>
                    <a:pt x="36016" y="134246"/>
                  </a:cubicBezTo>
                  <a:lnTo>
                    <a:pt x="76149" y="134246"/>
                  </a:lnTo>
                  <a:cubicBezTo>
                    <a:pt x="84351" y="134246"/>
                    <a:pt x="91022" y="127575"/>
                    <a:pt x="91022" y="119373"/>
                  </a:cubicBezTo>
                  <a:lnTo>
                    <a:pt x="91022" y="78114"/>
                  </a:lnTo>
                  <a:cubicBezTo>
                    <a:pt x="91022" y="69913"/>
                    <a:pt x="84351" y="63241"/>
                    <a:pt x="76149" y="63241"/>
                  </a:cubicBezTo>
                  <a:close/>
                  <a:moveTo>
                    <a:pt x="73175" y="116399"/>
                  </a:moveTo>
                  <a:lnTo>
                    <a:pt x="38992" y="116399"/>
                  </a:lnTo>
                  <a:lnTo>
                    <a:pt x="38992" y="81088"/>
                  </a:lnTo>
                  <a:lnTo>
                    <a:pt x="73175" y="81088"/>
                  </a:lnTo>
                  <a:lnTo>
                    <a:pt x="73175" y="11639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8" name="Google Shape;1888;p35"/>
            <p:cNvSpPr/>
            <p:nvPr/>
          </p:nvSpPr>
          <p:spPr>
            <a:xfrm>
              <a:off x="4348184" y="4449559"/>
              <a:ext cx="92211" cy="134246"/>
            </a:xfrm>
            <a:custGeom>
              <a:avLst/>
              <a:gdLst/>
              <a:ahLst/>
              <a:cxnLst/>
              <a:rect l="l" t="t" r="r" b="b"/>
              <a:pathLst>
                <a:path w="92211" h="134246" extrusionOk="0">
                  <a:moveTo>
                    <a:pt x="83288" y="0"/>
                  </a:moveTo>
                  <a:lnTo>
                    <a:pt x="41475" y="0"/>
                  </a:lnTo>
                  <a:cubicBezTo>
                    <a:pt x="33274" y="0"/>
                    <a:pt x="26602" y="6671"/>
                    <a:pt x="26602" y="14873"/>
                  </a:cubicBezTo>
                  <a:lnTo>
                    <a:pt x="26602" y="63241"/>
                  </a:lnTo>
                  <a:lnTo>
                    <a:pt x="14873" y="63241"/>
                  </a:lnTo>
                  <a:cubicBezTo>
                    <a:pt x="6671" y="63241"/>
                    <a:pt x="0" y="69912"/>
                    <a:pt x="0" y="78114"/>
                  </a:cubicBezTo>
                  <a:lnTo>
                    <a:pt x="0" y="119373"/>
                  </a:lnTo>
                  <a:cubicBezTo>
                    <a:pt x="0" y="127575"/>
                    <a:pt x="6671" y="134246"/>
                    <a:pt x="14873" y="134246"/>
                  </a:cubicBezTo>
                  <a:lnTo>
                    <a:pt x="55005" y="134246"/>
                  </a:lnTo>
                  <a:cubicBezTo>
                    <a:pt x="63206" y="134246"/>
                    <a:pt x="69878" y="127575"/>
                    <a:pt x="69878" y="119373"/>
                  </a:cubicBezTo>
                  <a:lnTo>
                    <a:pt x="69878" y="78114"/>
                  </a:lnTo>
                  <a:cubicBezTo>
                    <a:pt x="69878" y="69912"/>
                    <a:pt x="63206" y="63241"/>
                    <a:pt x="55005" y="63241"/>
                  </a:cubicBezTo>
                  <a:lnTo>
                    <a:pt x="44448" y="63241"/>
                  </a:lnTo>
                  <a:lnTo>
                    <a:pt x="44448" y="17847"/>
                  </a:lnTo>
                  <a:lnTo>
                    <a:pt x="83288" y="17847"/>
                  </a:lnTo>
                  <a:cubicBezTo>
                    <a:pt x="88216" y="17847"/>
                    <a:pt x="92212" y="13852"/>
                    <a:pt x="92212" y="8924"/>
                  </a:cubicBezTo>
                  <a:cubicBezTo>
                    <a:pt x="92212" y="3994"/>
                    <a:pt x="88216" y="0"/>
                    <a:pt x="83288" y="0"/>
                  </a:cubicBezTo>
                  <a:close/>
                  <a:moveTo>
                    <a:pt x="52030" y="81087"/>
                  </a:moveTo>
                  <a:lnTo>
                    <a:pt x="52030" y="116398"/>
                  </a:lnTo>
                  <a:lnTo>
                    <a:pt x="17847" y="116398"/>
                  </a:lnTo>
                  <a:lnTo>
                    <a:pt x="17847" y="81087"/>
                  </a:lnTo>
                  <a:lnTo>
                    <a:pt x="52030" y="810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9" name="Google Shape;1889;p35"/>
            <p:cNvSpPr/>
            <p:nvPr/>
          </p:nvSpPr>
          <p:spPr>
            <a:xfrm>
              <a:off x="4571193" y="4351489"/>
              <a:ext cx="163173" cy="166326"/>
            </a:xfrm>
            <a:custGeom>
              <a:avLst/>
              <a:gdLst/>
              <a:ahLst/>
              <a:cxnLst/>
              <a:rect l="l" t="t" r="r" b="b"/>
              <a:pathLst>
                <a:path w="163173" h="166326" extrusionOk="0">
                  <a:moveTo>
                    <a:pt x="154250" y="51633"/>
                  </a:moveTo>
                  <a:cubicBezTo>
                    <a:pt x="159178" y="51633"/>
                    <a:pt x="163173" y="47637"/>
                    <a:pt x="163173" y="42709"/>
                  </a:cubicBezTo>
                  <a:lnTo>
                    <a:pt x="163173" y="14873"/>
                  </a:lnTo>
                  <a:cubicBezTo>
                    <a:pt x="163173" y="6671"/>
                    <a:pt x="156502" y="0"/>
                    <a:pt x="148300" y="0"/>
                  </a:cubicBezTo>
                  <a:lnTo>
                    <a:pt x="14873" y="0"/>
                  </a:lnTo>
                  <a:cubicBezTo>
                    <a:pt x="6671" y="0"/>
                    <a:pt x="0" y="6671"/>
                    <a:pt x="0" y="14873"/>
                  </a:cubicBezTo>
                  <a:lnTo>
                    <a:pt x="0" y="151453"/>
                  </a:lnTo>
                  <a:cubicBezTo>
                    <a:pt x="0" y="159655"/>
                    <a:pt x="6671" y="166326"/>
                    <a:pt x="14873" y="166326"/>
                  </a:cubicBezTo>
                  <a:lnTo>
                    <a:pt x="148300" y="166326"/>
                  </a:lnTo>
                  <a:cubicBezTo>
                    <a:pt x="156502" y="166326"/>
                    <a:pt x="163173" y="159655"/>
                    <a:pt x="163173" y="151453"/>
                  </a:cubicBezTo>
                  <a:lnTo>
                    <a:pt x="163173" y="95061"/>
                  </a:lnTo>
                  <a:cubicBezTo>
                    <a:pt x="163173" y="90133"/>
                    <a:pt x="159178" y="86138"/>
                    <a:pt x="154250" y="86138"/>
                  </a:cubicBezTo>
                  <a:cubicBezTo>
                    <a:pt x="149321" y="86138"/>
                    <a:pt x="145326" y="90133"/>
                    <a:pt x="145326" y="95061"/>
                  </a:cubicBezTo>
                  <a:lnTo>
                    <a:pt x="145326" y="148479"/>
                  </a:lnTo>
                  <a:lnTo>
                    <a:pt x="72344" y="148479"/>
                  </a:lnTo>
                  <a:lnTo>
                    <a:pt x="72344" y="101723"/>
                  </a:lnTo>
                  <a:cubicBezTo>
                    <a:pt x="72344" y="96795"/>
                    <a:pt x="68349" y="92800"/>
                    <a:pt x="63420" y="92800"/>
                  </a:cubicBezTo>
                  <a:lnTo>
                    <a:pt x="17847" y="92800"/>
                  </a:lnTo>
                  <a:lnTo>
                    <a:pt x="17847" y="17847"/>
                  </a:lnTo>
                  <a:lnTo>
                    <a:pt x="145326" y="17847"/>
                  </a:lnTo>
                  <a:lnTo>
                    <a:pt x="145326" y="42709"/>
                  </a:lnTo>
                  <a:cubicBezTo>
                    <a:pt x="145326" y="47637"/>
                    <a:pt x="149321" y="51633"/>
                    <a:pt x="154250" y="51633"/>
                  </a:cubicBezTo>
                  <a:close/>
                  <a:moveTo>
                    <a:pt x="54497" y="110647"/>
                  </a:moveTo>
                  <a:lnTo>
                    <a:pt x="54497" y="148479"/>
                  </a:lnTo>
                  <a:lnTo>
                    <a:pt x="17847" y="148479"/>
                  </a:lnTo>
                  <a:lnTo>
                    <a:pt x="17847" y="110647"/>
                  </a:lnTo>
                  <a:lnTo>
                    <a:pt x="54497" y="11064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90" name="Google Shape;1890;p35"/>
          <p:cNvGrpSpPr/>
          <p:nvPr/>
        </p:nvGrpSpPr>
        <p:grpSpPr>
          <a:xfrm>
            <a:off x="4718960" y="3057980"/>
            <a:ext cx="491252" cy="460189"/>
            <a:chOff x="6272476" y="4149316"/>
            <a:chExt cx="609192" cy="570671"/>
          </a:xfrm>
        </p:grpSpPr>
        <p:sp>
          <p:nvSpPr>
            <p:cNvPr id="1891" name="Google Shape;1891;p35"/>
            <p:cNvSpPr/>
            <p:nvPr/>
          </p:nvSpPr>
          <p:spPr>
            <a:xfrm>
              <a:off x="6805193" y="4400741"/>
              <a:ext cx="76475" cy="75393"/>
            </a:xfrm>
            <a:custGeom>
              <a:avLst/>
              <a:gdLst/>
              <a:ahLst/>
              <a:cxnLst/>
              <a:rect l="l" t="t" r="r" b="b"/>
              <a:pathLst>
                <a:path w="76475" h="75393" extrusionOk="0">
                  <a:moveTo>
                    <a:pt x="61602" y="13209"/>
                  </a:moveTo>
                  <a:lnTo>
                    <a:pt x="29391" y="13209"/>
                  </a:lnTo>
                  <a:cubicBezTo>
                    <a:pt x="28274" y="13209"/>
                    <a:pt x="27187" y="13344"/>
                    <a:pt x="26142" y="13578"/>
                  </a:cubicBezTo>
                  <a:lnTo>
                    <a:pt x="15251" y="2630"/>
                  </a:lnTo>
                  <a:cubicBezTo>
                    <a:pt x="11773" y="-864"/>
                    <a:pt x="6124" y="-879"/>
                    <a:pt x="2629" y="2598"/>
                  </a:cubicBezTo>
                  <a:cubicBezTo>
                    <a:pt x="-864" y="6074"/>
                    <a:pt x="-878" y="11724"/>
                    <a:pt x="2597" y="15218"/>
                  </a:cubicBezTo>
                  <a:lnTo>
                    <a:pt x="14561" y="27243"/>
                  </a:lnTo>
                  <a:cubicBezTo>
                    <a:pt x="14546" y="27523"/>
                    <a:pt x="14519" y="27799"/>
                    <a:pt x="14519" y="28082"/>
                  </a:cubicBezTo>
                  <a:lnTo>
                    <a:pt x="14519" y="60520"/>
                  </a:lnTo>
                  <a:cubicBezTo>
                    <a:pt x="14519" y="68722"/>
                    <a:pt x="21191" y="75393"/>
                    <a:pt x="29392" y="75393"/>
                  </a:cubicBezTo>
                  <a:lnTo>
                    <a:pt x="61602" y="75393"/>
                  </a:lnTo>
                  <a:cubicBezTo>
                    <a:pt x="69804" y="75393"/>
                    <a:pt x="76475" y="68722"/>
                    <a:pt x="76475" y="60520"/>
                  </a:cubicBezTo>
                  <a:lnTo>
                    <a:pt x="76475" y="28082"/>
                  </a:lnTo>
                  <a:cubicBezTo>
                    <a:pt x="76475" y="19882"/>
                    <a:pt x="69804" y="13209"/>
                    <a:pt x="61602" y="13209"/>
                  </a:cubicBezTo>
                  <a:close/>
                  <a:moveTo>
                    <a:pt x="58628" y="57546"/>
                  </a:moveTo>
                  <a:lnTo>
                    <a:pt x="32366" y="57546"/>
                  </a:lnTo>
                  <a:lnTo>
                    <a:pt x="32366" y="31057"/>
                  </a:lnTo>
                  <a:lnTo>
                    <a:pt x="58628" y="31057"/>
                  </a:lnTo>
                  <a:lnTo>
                    <a:pt x="58628" y="575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2" name="Google Shape;1892;p35"/>
            <p:cNvSpPr/>
            <p:nvPr/>
          </p:nvSpPr>
          <p:spPr>
            <a:xfrm>
              <a:off x="6272476" y="4149316"/>
              <a:ext cx="572665" cy="570671"/>
            </a:xfrm>
            <a:custGeom>
              <a:avLst/>
              <a:gdLst/>
              <a:ahLst/>
              <a:cxnLst/>
              <a:rect l="l" t="t" r="r" b="b"/>
              <a:pathLst>
                <a:path w="572665" h="570671" extrusionOk="0">
                  <a:moveTo>
                    <a:pt x="557792" y="508485"/>
                  </a:moveTo>
                  <a:lnTo>
                    <a:pt x="525581" y="508485"/>
                  </a:lnTo>
                  <a:cubicBezTo>
                    <a:pt x="524464" y="508485"/>
                    <a:pt x="523378" y="508619"/>
                    <a:pt x="522331" y="508853"/>
                  </a:cubicBezTo>
                  <a:lnTo>
                    <a:pt x="488111" y="474458"/>
                  </a:lnTo>
                  <a:cubicBezTo>
                    <a:pt x="484100" y="470427"/>
                    <a:pt x="477327" y="467612"/>
                    <a:pt x="471640" y="467612"/>
                  </a:cubicBezTo>
                  <a:lnTo>
                    <a:pt x="441171" y="467612"/>
                  </a:lnTo>
                  <a:lnTo>
                    <a:pt x="441171" y="415490"/>
                  </a:lnTo>
                  <a:lnTo>
                    <a:pt x="505884" y="415490"/>
                  </a:lnTo>
                  <a:lnTo>
                    <a:pt x="505884" y="422786"/>
                  </a:lnTo>
                  <a:cubicBezTo>
                    <a:pt x="505884" y="430986"/>
                    <a:pt x="512555" y="437659"/>
                    <a:pt x="520757" y="437659"/>
                  </a:cubicBezTo>
                  <a:lnTo>
                    <a:pt x="552968" y="437659"/>
                  </a:lnTo>
                  <a:cubicBezTo>
                    <a:pt x="561169" y="437659"/>
                    <a:pt x="567840" y="430986"/>
                    <a:pt x="567840" y="422786"/>
                  </a:cubicBezTo>
                  <a:lnTo>
                    <a:pt x="567840" y="390348"/>
                  </a:lnTo>
                  <a:cubicBezTo>
                    <a:pt x="567840" y="382146"/>
                    <a:pt x="561169" y="375475"/>
                    <a:pt x="552968" y="375475"/>
                  </a:cubicBezTo>
                  <a:lnTo>
                    <a:pt x="520757" y="375475"/>
                  </a:lnTo>
                  <a:cubicBezTo>
                    <a:pt x="512555" y="375475"/>
                    <a:pt x="505884" y="382146"/>
                    <a:pt x="505884" y="390348"/>
                  </a:cubicBezTo>
                  <a:lnTo>
                    <a:pt x="505884" y="397642"/>
                  </a:lnTo>
                  <a:lnTo>
                    <a:pt x="441171" y="397642"/>
                  </a:lnTo>
                  <a:lnTo>
                    <a:pt x="441171" y="385280"/>
                  </a:lnTo>
                  <a:cubicBezTo>
                    <a:pt x="441171" y="380352"/>
                    <a:pt x="437177" y="376356"/>
                    <a:pt x="432247" y="376356"/>
                  </a:cubicBezTo>
                  <a:cubicBezTo>
                    <a:pt x="427318" y="376356"/>
                    <a:pt x="423324" y="380352"/>
                    <a:pt x="423324" y="385280"/>
                  </a:cubicBezTo>
                  <a:lnTo>
                    <a:pt x="423324" y="445672"/>
                  </a:lnTo>
                  <a:lnTo>
                    <a:pt x="173152" y="445672"/>
                  </a:lnTo>
                  <a:lnTo>
                    <a:pt x="173152" y="130236"/>
                  </a:lnTo>
                  <a:lnTo>
                    <a:pt x="423323" y="130236"/>
                  </a:lnTo>
                  <a:lnTo>
                    <a:pt x="423323" y="336497"/>
                  </a:lnTo>
                  <a:cubicBezTo>
                    <a:pt x="423323" y="341425"/>
                    <a:pt x="427317" y="345421"/>
                    <a:pt x="432246" y="345421"/>
                  </a:cubicBezTo>
                  <a:cubicBezTo>
                    <a:pt x="437176" y="345421"/>
                    <a:pt x="441170" y="341425"/>
                    <a:pt x="441170" y="336497"/>
                  </a:cubicBezTo>
                  <a:lnTo>
                    <a:pt x="441170" y="322662"/>
                  </a:lnTo>
                  <a:lnTo>
                    <a:pt x="461773" y="322662"/>
                  </a:lnTo>
                  <a:lnTo>
                    <a:pt x="461773" y="329957"/>
                  </a:lnTo>
                  <a:cubicBezTo>
                    <a:pt x="461773" y="338158"/>
                    <a:pt x="468444" y="344829"/>
                    <a:pt x="476646" y="344829"/>
                  </a:cubicBezTo>
                  <a:lnTo>
                    <a:pt x="508857" y="344829"/>
                  </a:lnTo>
                  <a:cubicBezTo>
                    <a:pt x="517059" y="344829"/>
                    <a:pt x="523730" y="338158"/>
                    <a:pt x="523730" y="329957"/>
                  </a:cubicBezTo>
                  <a:lnTo>
                    <a:pt x="523730" y="297518"/>
                  </a:lnTo>
                  <a:cubicBezTo>
                    <a:pt x="523730" y="289317"/>
                    <a:pt x="517059" y="282645"/>
                    <a:pt x="508857" y="282645"/>
                  </a:cubicBezTo>
                  <a:lnTo>
                    <a:pt x="476646" y="282645"/>
                  </a:lnTo>
                  <a:cubicBezTo>
                    <a:pt x="468444" y="282645"/>
                    <a:pt x="461773" y="289317"/>
                    <a:pt x="461773" y="297518"/>
                  </a:cubicBezTo>
                  <a:lnTo>
                    <a:pt x="461773" y="304813"/>
                  </a:lnTo>
                  <a:lnTo>
                    <a:pt x="441171" y="304813"/>
                  </a:lnTo>
                  <a:lnTo>
                    <a:pt x="441171" y="221518"/>
                  </a:lnTo>
                  <a:lnTo>
                    <a:pt x="488178" y="221518"/>
                  </a:lnTo>
                  <a:cubicBezTo>
                    <a:pt x="489136" y="221537"/>
                    <a:pt x="491317" y="222443"/>
                    <a:pt x="492002" y="223105"/>
                  </a:cubicBezTo>
                  <a:lnTo>
                    <a:pt x="499804" y="230946"/>
                  </a:lnTo>
                  <a:cubicBezTo>
                    <a:pt x="501547" y="232699"/>
                    <a:pt x="503838" y="233576"/>
                    <a:pt x="506129" y="233576"/>
                  </a:cubicBezTo>
                  <a:cubicBezTo>
                    <a:pt x="508405" y="233576"/>
                    <a:pt x="510681" y="232711"/>
                    <a:pt x="512423" y="230978"/>
                  </a:cubicBezTo>
                  <a:cubicBezTo>
                    <a:pt x="515916" y="227503"/>
                    <a:pt x="515931" y="221852"/>
                    <a:pt x="512454" y="218358"/>
                  </a:cubicBezTo>
                  <a:lnTo>
                    <a:pt x="504652" y="210515"/>
                  </a:lnTo>
                  <a:cubicBezTo>
                    <a:pt x="500641" y="206484"/>
                    <a:pt x="493868" y="203669"/>
                    <a:pt x="488181" y="203669"/>
                  </a:cubicBezTo>
                  <a:lnTo>
                    <a:pt x="441170" y="203669"/>
                  </a:lnTo>
                  <a:lnTo>
                    <a:pt x="441170" y="159168"/>
                  </a:lnTo>
                  <a:lnTo>
                    <a:pt x="500369" y="159168"/>
                  </a:lnTo>
                  <a:lnTo>
                    <a:pt x="500369" y="166463"/>
                  </a:lnTo>
                  <a:cubicBezTo>
                    <a:pt x="500369" y="174665"/>
                    <a:pt x="507040" y="181336"/>
                    <a:pt x="515242" y="181336"/>
                  </a:cubicBezTo>
                  <a:lnTo>
                    <a:pt x="547453" y="181336"/>
                  </a:lnTo>
                  <a:cubicBezTo>
                    <a:pt x="555653" y="181336"/>
                    <a:pt x="562326" y="174665"/>
                    <a:pt x="562326" y="166463"/>
                  </a:cubicBezTo>
                  <a:lnTo>
                    <a:pt x="562326" y="134025"/>
                  </a:lnTo>
                  <a:cubicBezTo>
                    <a:pt x="562326" y="125823"/>
                    <a:pt x="555653" y="119152"/>
                    <a:pt x="547453" y="119152"/>
                  </a:cubicBezTo>
                  <a:lnTo>
                    <a:pt x="515242" y="119152"/>
                  </a:lnTo>
                  <a:cubicBezTo>
                    <a:pt x="507040" y="119152"/>
                    <a:pt x="500369" y="125823"/>
                    <a:pt x="500369" y="134025"/>
                  </a:cubicBezTo>
                  <a:lnTo>
                    <a:pt x="500369" y="141320"/>
                  </a:lnTo>
                  <a:lnTo>
                    <a:pt x="441170" y="141320"/>
                  </a:lnTo>
                  <a:lnTo>
                    <a:pt x="441170" y="79282"/>
                  </a:lnTo>
                  <a:cubicBezTo>
                    <a:pt x="441170" y="67801"/>
                    <a:pt x="431829" y="58460"/>
                    <a:pt x="420348" y="58460"/>
                  </a:cubicBezTo>
                  <a:lnTo>
                    <a:pt x="176127" y="58460"/>
                  </a:lnTo>
                  <a:cubicBezTo>
                    <a:pt x="164646" y="58460"/>
                    <a:pt x="155305" y="67801"/>
                    <a:pt x="155305" y="79282"/>
                  </a:cubicBezTo>
                  <a:lnTo>
                    <a:pt x="155305" y="91444"/>
                  </a:lnTo>
                  <a:lnTo>
                    <a:pt x="105853" y="91444"/>
                  </a:lnTo>
                  <a:cubicBezTo>
                    <a:pt x="104895" y="91425"/>
                    <a:pt x="102714" y="90519"/>
                    <a:pt x="102030" y="89857"/>
                  </a:cubicBezTo>
                  <a:lnTo>
                    <a:pt x="61791" y="49410"/>
                  </a:lnTo>
                  <a:cubicBezTo>
                    <a:pt x="61890" y="48722"/>
                    <a:pt x="61958" y="48025"/>
                    <a:pt x="61958" y="47311"/>
                  </a:cubicBezTo>
                  <a:lnTo>
                    <a:pt x="61958" y="14873"/>
                  </a:lnTo>
                  <a:cubicBezTo>
                    <a:pt x="61958" y="6671"/>
                    <a:pt x="55287" y="0"/>
                    <a:pt x="47085" y="0"/>
                  </a:cubicBezTo>
                  <a:lnTo>
                    <a:pt x="14873" y="0"/>
                  </a:lnTo>
                  <a:cubicBezTo>
                    <a:pt x="6671" y="0"/>
                    <a:pt x="0" y="6671"/>
                    <a:pt x="0" y="14873"/>
                  </a:cubicBezTo>
                  <a:lnTo>
                    <a:pt x="0" y="47311"/>
                  </a:lnTo>
                  <a:cubicBezTo>
                    <a:pt x="0" y="55512"/>
                    <a:pt x="6671" y="62184"/>
                    <a:pt x="14873" y="62184"/>
                  </a:cubicBezTo>
                  <a:lnTo>
                    <a:pt x="47084" y="62184"/>
                  </a:lnTo>
                  <a:cubicBezTo>
                    <a:pt x="47791" y="62184"/>
                    <a:pt x="48481" y="62117"/>
                    <a:pt x="49161" y="62022"/>
                  </a:cubicBezTo>
                  <a:lnTo>
                    <a:pt x="89378" y="102446"/>
                  </a:lnTo>
                  <a:cubicBezTo>
                    <a:pt x="93389" y="106477"/>
                    <a:pt x="100161" y="109292"/>
                    <a:pt x="105848" y="109292"/>
                  </a:cubicBezTo>
                  <a:lnTo>
                    <a:pt x="155305" y="109292"/>
                  </a:lnTo>
                  <a:lnTo>
                    <a:pt x="155305" y="153099"/>
                  </a:lnTo>
                  <a:lnTo>
                    <a:pt x="133635" y="153099"/>
                  </a:lnTo>
                  <a:lnTo>
                    <a:pt x="133635" y="145804"/>
                  </a:lnTo>
                  <a:cubicBezTo>
                    <a:pt x="133635" y="137603"/>
                    <a:pt x="126963" y="130931"/>
                    <a:pt x="118762" y="130931"/>
                  </a:cubicBezTo>
                  <a:lnTo>
                    <a:pt x="86551" y="130931"/>
                  </a:lnTo>
                  <a:cubicBezTo>
                    <a:pt x="78349" y="130931"/>
                    <a:pt x="71678" y="137603"/>
                    <a:pt x="71678" y="145804"/>
                  </a:cubicBezTo>
                  <a:lnTo>
                    <a:pt x="71678" y="178242"/>
                  </a:lnTo>
                  <a:cubicBezTo>
                    <a:pt x="71678" y="186444"/>
                    <a:pt x="78349" y="193115"/>
                    <a:pt x="86551" y="193115"/>
                  </a:cubicBezTo>
                  <a:lnTo>
                    <a:pt x="118762" y="193115"/>
                  </a:lnTo>
                  <a:cubicBezTo>
                    <a:pt x="126963" y="193115"/>
                    <a:pt x="133635" y="186444"/>
                    <a:pt x="133635" y="178242"/>
                  </a:cubicBezTo>
                  <a:lnTo>
                    <a:pt x="133635" y="170946"/>
                  </a:lnTo>
                  <a:lnTo>
                    <a:pt x="155305" y="170946"/>
                  </a:lnTo>
                  <a:lnTo>
                    <a:pt x="155305" y="223068"/>
                  </a:lnTo>
                  <a:lnTo>
                    <a:pt x="123742" y="223068"/>
                  </a:lnTo>
                  <a:cubicBezTo>
                    <a:pt x="118813" y="223068"/>
                    <a:pt x="114819" y="227064"/>
                    <a:pt x="114819" y="231992"/>
                  </a:cubicBezTo>
                  <a:cubicBezTo>
                    <a:pt x="114819" y="236920"/>
                    <a:pt x="118813" y="240916"/>
                    <a:pt x="123742" y="240916"/>
                  </a:cubicBezTo>
                  <a:lnTo>
                    <a:pt x="155305" y="240916"/>
                  </a:lnTo>
                  <a:lnTo>
                    <a:pt x="155305" y="304814"/>
                  </a:lnTo>
                  <a:lnTo>
                    <a:pt x="133635" y="304814"/>
                  </a:lnTo>
                  <a:lnTo>
                    <a:pt x="133635" y="297519"/>
                  </a:lnTo>
                  <a:cubicBezTo>
                    <a:pt x="133635" y="289318"/>
                    <a:pt x="126963" y="282647"/>
                    <a:pt x="118762" y="282647"/>
                  </a:cubicBezTo>
                  <a:lnTo>
                    <a:pt x="86551" y="282647"/>
                  </a:lnTo>
                  <a:cubicBezTo>
                    <a:pt x="78349" y="282647"/>
                    <a:pt x="71678" y="289318"/>
                    <a:pt x="71678" y="297519"/>
                  </a:cubicBezTo>
                  <a:lnTo>
                    <a:pt x="71678" y="329958"/>
                  </a:lnTo>
                  <a:cubicBezTo>
                    <a:pt x="71678" y="338159"/>
                    <a:pt x="78349" y="344831"/>
                    <a:pt x="86551" y="344831"/>
                  </a:cubicBezTo>
                  <a:lnTo>
                    <a:pt x="118762" y="344831"/>
                  </a:lnTo>
                  <a:cubicBezTo>
                    <a:pt x="126963" y="344831"/>
                    <a:pt x="133635" y="338159"/>
                    <a:pt x="133635" y="329958"/>
                  </a:cubicBezTo>
                  <a:lnTo>
                    <a:pt x="133635" y="322663"/>
                  </a:lnTo>
                  <a:lnTo>
                    <a:pt x="155305" y="322663"/>
                  </a:lnTo>
                  <a:lnTo>
                    <a:pt x="155305" y="397645"/>
                  </a:lnTo>
                  <a:lnTo>
                    <a:pt x="92283" y="397645"/>
                  </a:lnTo>
                  <a:lnTo>
                    <a:pt x="92283" y="390350"/>
                  </a:lnTo>
                  <a:cubicBezTo>
                    <a:pt x="92283" y="382148"/>
                    <a:pt x="85612" y="375477"/>
                    <a:pt x="77410" y="375477"/>
                  </a:cubicBezTo>
                  <a:lnTo>
                    <a:pt x="45198" y="375477"/>
                  </a:lnTo>
                  <a:cubicBezTo>
                    <a:pt x="36997" y="375477"/>
                    <a:pt x="30325" y="382148"/>
                    <a:pt x="30325" y="390350"/>
                  </a:cubicBezTo>
                  <a:lnTo>
                    <a:pt x="30325" y="422788"/>
                  </a:lnTo>
                  <a:cubicBezTo>
                    <a:pt x="30325" y="430989"/>
                    <a:pt x="36997" y="437661"/>
                    <a:pt x="45198" y="437661"/>
                  </a:cubicBezTo>
                  <a:lnTo>
                    <a:pt x="77410" y="437661"/>
                  </a:lnTo>
                  <a:cubicBezTo>
                    <a:pt x="85612" y="437661"/>
                    <a:pt x="92283" y="430989"/>
                    <a:pt x="92283" y="422788"/>
                  </a:cubicBezTo>
                  <a:lnTo>
                    <a:pt x="92283" y="415492"/>
                  </a:lnTo>
                  <a:lnTo>
                    <a:pt x="155306" y="415492"/>
                  </a:lnTo>
                  <a:lnTo>
                    <a:pt x="155306" y="467614"/>
                  </a:lnTo>
                  <a:lnTo>
                    <a:pt x="107916" y="467614"/>
                  </a:lnTo>
                  <a:cubicBezTo>
                    <a:pt x="102230" y="467614"/>
                    <a:pt x="95456" y="470429"/>
                    <a:pt x="91446" y="474461"/>
                  </a:cubicBezTo>
                  <a:lnTo>
                    <a:pt x="57227" y="508856"/>
                  </a:lnTo>
                  <a:cubicBezTo>
                    <a:pt x="56179" y="508621"/>
                    <a:pt x="55094" y="508487"/>
                    <a:pt x="53977" y="508487"/>
                  </a:cubicBezTo>
                  <a:lnTo>
                    <a:pt x="21766" y="508487"/>
                  </a:lnTo>
                  <a:cubicBezTo>
                    <a:pt x="13564" y="508487"/>
                    <a:pt x="6893" y="515160"/>
                    <a:pt x="6893" y="523360"/>
                  </a:cubicBezTo>
                  <a:lnTo>
                    <a:pt x="6893" y="555798"/>
                  </a:lnTo>
                  <a:cubicBezTo>
                    <a:pt x="6893" y="564000"/>
                    <a:pt x="13564" y="570671"/>
                    <a:pt x="21766" y="570671"/>
                  </a:cubicBezTo>
                  <a:lnTo>
                    <a:pt x="53977" y="570671"/>
                  </a:lnTo>
                  <a:cubicBezTo>
                    <a:pt x="62178" y="570671"/>
                    <a:pt x="68850" y="564000"/>
                    <a:pt x="68850" y="555798"/>
                  </a:cubicBezTo>
                  <a:lnTo>
                    <a:pt x="68850" y="523360"/>
                  </a:lnTo>
                  <a:cubicBezTo>
                    <a:pt x="68850" y="523077"/>
                    <a:pt x="68823" y="522799"/>
                    <a:pt x="68808" y="522520"/>
                  </a:cubicBezTo>
                  <a:lnTo>
                    <a:pt x="104093" y="487051"/>
                  </a:lnTo>
                  <a:cubicBezTo>
                    <a:pt x="104782" y="486386"/>
                    <a:pt x="106963" y="485479"/>
                    <a:pt x="107916" y="485460"/>
                  </a:cubicBezTo>
                  <a:lnTo>
                    <a:pt x="155305" y="485460"/>
                  </a:lnTo>
                  <a:lnTo>
                    <a:pt x="155305" y="517712"/>
                  </a:lnTo>
                  <a:cubicBezTo>
                    <a:pt x="155305" y="529192"/>
                    <a:pt x="164646" y="538534"/>
                    <a:pt x="176127" y="538534"/>
                  </a:cubicBezTo>
                  <a:lnTo>
                    <a:pt x="420348" y="538534"/>
                  </a:lnTo>
                  <a:cubicBezTo>
                    <a:pt x="431829" y="538534"/>
                    <a:pt x="441170" y="529192"/>
                    <a:pt x="441170" y="517712"/>
                  </a:cubicBezTo>
                  <a:lnTo>
                    <a:pt x="441170" y="485460"/>
                  </a:lnTo>
                  <a:lnTo>
                    <a:pt x="471634" y="485460"/>
                  </a:lnTo>
                  <a:cubicBezTo>
                    <a:pt x="472592" y="485479"/>
                    <a:pt x="474773" y="486386"/>
                    <a:pt x="475457" y="487047"/>
                  </a:cubicBezTo>
                  <a:lnTo>
                    <a:pt x="510750" y="522521"/>
                  </a:lnTo>
                  <a:cubicBezTo>
                    <a:pt x="510733" y="522799"/>
                    <a:pt x="510707" y="523075"/>
                    <a:pt x="510707" y="523359"/>
                  </a:cubicBezTo>
                  <a:lnTo>
                    <a:pt x="510707" y="555797"/>
                  </a:lnTo>
                  <a:cubicBezTo>
                    <a:pt x="510707" y="563999"/>
                    <a:pt x="517379" y="570670"/>
                    <a:pt x="525580" y="570670"/>
                  </a:cubicBezTo>
                  <a:lnTo>
                    <a:pt x="557792" y="570670"/>
                  </a:lnTo>
                  <a:cubicBezTo>
                    <a:pt x="565994" y="570670"/>
                    <a:pt x="572665" y="563999"/>
                    <a:pt x="572665" y="555797"/>
                  </a:cubicBezTo>
                  <a:lnTo>
                    <a:pt x="572665" y="523359"/>
                  </a:lnTo>
                  <a:cubicBezTo>
                    <a:pt x="572665" y="515157"/>
                    <a:pt x="565993" y="508485"/>
                    <a:pt x="557792" y="508485"/>
                  </a:cubicBezTo>
                  <a:close/>
                  <a:moveTo>
                    <a:pt x="523730" y="393322"/>
                  </a:moveTo>
                  <a:lnTo>
                    <a:pt x="549992" y="393322"/>
                  </a:lnTo>
                  <a:lnTo>
                    <a:pt x="549992" y="419811"/>
                  </a:lnTo>
                  <a:lnTo>
                    <a:pt x="523730" y="419811"/>
                  </a:lnTo>
                  <a:lnTo>
                    <a:pt x="523730" y="393322"/>
                  </a:lnTo>
                  <a:close/>
                  <a:moveTo>
                    <a:pt x="479621" y="300493"/>
                  </a:moveTo>
                  <a:lnTo>
                    <a:pt x="505882" y="300493"/>
                  </a:lnTo>
                  <a:lnTo>
                    <a:pt x="505882" y="326982"/>
                  </a:lnTo>
                  <a:lnTo>
                    <a:pt x="479621" y="326982"/>
                  </a:lnTo>
                  <a:lnTo>
                    <a:pt x="479621" y="300493"/>
                  </a:lnTo>
                  <a:close/>
                  <a:moveTo>
                    <a:pt x="518216" y="137002"/>
                  </a:moveTo>
                  <a:lnTo>
                    <a:pt x="544478" y="137002"/>
                  </a:lnTo>
                  <a:lnTo>
                    <a:pt x="544478" y="163491"/>
                  </a:lnTo>
                  <a:lnTo>
                    <a:pt x="518216" y="163491"/>
                  </a:lnTo>
                  <a:lnTo>
                    <a:pt x="518216" y="137002"/>
                  </a:lnTo>
                  <a:close/>
                  <a:moveTo>
                    <a:pt x="173152" y="79282"/>
                  </a:moveTo>
                  <a:cubicBezTo>
                    <a:pt x="173152" y="77670"/>
                    <a:pt x="174515" y="76307"/>
                    <a:pt x="176127" y="76307"/>
                  </a:cubicBezTo>
                  <a:lnTo>
                    <a:pt x="420348" y="76307"/>
                  </a:lnTo>
                  <a:cubicBezTo>
                    <a:pt x="421960" y="76307"/>
                    <a:pt x="423323" y="77670"/>
                    <a:pt x="423323" y="79282"/>
                  </a:cubicBezTo>
                  <a:lnTo>
                    <a:pt x="423323" y="112389"/>
                  </a:lnTo>
                  <a:lnTo>
                    <a:pt x="173152" y="112389"/>
                  </a:lnTo>
                  <a:lnTo>
                    <a:pt x="173152" y="79282"/>
                  </a:lnTo>
                  <a:close/>
                  <a:moveTo>
                    <a:pt x="44109" y="44337"/>
                  </a:moveTo>
                  <a:lnTo>
                    <a:pt x="17847" y="44337"/>
                  </a:lnTo>
                  <a:lnTo>
                    <a:pt x="17847" y="17847"/>
                  </a:lnTo>
                  <a:lnTo>
                    <a:pt x="44109" y="17847"/>
                  </a:lnTo>
                  <a:lnTo>
                    <a:pt x="44109" y="44337"/>
                  </a:lnTo>
                  <a:close/>
                  <a:moveTo>
                    <a:pt x="115787" y="175268"/>
                  </a:moveTo>
                  <a:lnTo>
                    <a:pt x="89525" y="175268"/>
                  </a:lnTo>
                  <a:lnTo>
                    <a:pt x="89525" y="148779"/>
                  </a:lnTo>
                  <a:lnTo>
                    <a:pt x="115787" y="148779"/>
                  </a:lnTo>
                  <a:lnTo>
                    <a:pt x="115787" y="175268"/>
                  </a:lnTo>
                  <a:close/>
                  <a:moveTo>
                    <a:pt x="115787" y="326982"/>
                  </a:moveTo>
                  <a:lnTo>
                    <a:pt x="89525" y="326982"/>
                  </a:lnTo>
                  <a:lnTo>
                    <a:pt x="89525" y="300493"/>
                  </a:lnTo>
                  <a:lnTo>
                    <a:pt x="115787" y="300493"/>
                  </a:lnTo>
                  <a:lnTo>
                    <a:pt x="115787" y="326982"/>
                  </a:lnTo>
                  <a:close/>
                  <a:moveTo>
                    <a:pt x="74436" y="419813"/>
                  </a:moveTo>
                  <a:lnTo>
                    <a:pt x="48173" y="419813"/>
                  </a:lnTo>
                  <a:lnTo>
                    <a:pt x="48173" y="393323"/>
                  </a:lnTo>
                  <a:lnTo>
                    <a:pt x="74436" y="393323"/>
                  </a:lnTo>
                  <a:lnTo>
                    <a:pt x="74436" y="419813"/>
                  </a:lnTo>
                  <a:close/>
                  <a:moveTo>
                    <a:pt x="51002" y="552821"/>
                  </a:moveTo>
                  <a:lnTo>
                    <a:pt x="24740" y="552821"/>
                  </a:lnTo>
                  <a:lnTo>
                    <a:pt x="24740" y="526332"/>
                  </a:lnTo>
                  <a:lnTo>
                    <a:pt x="51002" y="526332"/>
                  </a:lnTo>
                  <a:lnTo>
                    <a:pt x="51002" y="552821"/>
                  </a:lnTo>
                  <a:close/>
                  <a:moveTo>
                    <a:pt x="268464" y="463520"/>
                  </a:moveTo>
                  <a:lnTo>
                    <a:pt x="328012" y="463520"/>
                  </a:lnTo>
                  <a:lnTo>
                    <a:pt x="328012" y="478004"/>
                  </a:lnTo>
                  <a:lnTo>
                    <a:pt x="268464" y="478004"/>
                  </a:lnTo>
                  <a:lnTo>
                    <a:pt x="268464" y="463520"/>
                  </a:lnTo>
                  <a:close/>
                  <a:moveTo>
                    <a:pt x="423324" y="517712"/>
                  </a:moveTo>
                  <a:lnTo>
                    <a:pt x="423323" y="517712"/>
                  </a:lnTo>
                  <a:cubicBezTo>
                    <a:pt x="423323" y="519324"/>
                    <a:pt x="421960" y="520686"/>
                    <a:pt x="420348" y="520686"/>
                  </a:cubicBezTo>
                  <a:lnTo>
                    <a:pt x="176127" y="520686"/>
                  </a:lnTo>
                  <a:cubicBezTo>
                    <a:pt x="174515" y="520686"/>
                    <a:pt x="173152" y="519324"/>
                    <a:pt x="173152" y="517712"/>
                  </a:cubicBezTo>
                  <a:lnTo>
                    <a:pt x="173152" y="463521"/>
                  </a:lnTo>
                  <a:lnTo>
                    <a:pt x="250616" y="463521"/>
                  </a:lnTo>
                  <a:lnTo>
                    <a:pt x="250616" y="480979"/>
                  </a:lnTo>
                  <a:cubicBezTo>
                    <a:pt x="250616" y="489181"/>
                    <a:pt x="257288" y="495852"/>
                    <a:pt x="265489" y="495852"/>
                  </a:cubicBezTo>
                  <a:lnTo>
                    <a:pt x="330987" y="495852"/>
                  </a:lnTo>
                  <a:cubicBezTo>
                    <a:pt x="339188" y="495852"/>
                    <a:pt x="345860" y="489181"/>
                    <a:pt x="345860" y="480979"/>
                  </a:cubicBezTo>
                  <a:lnTo>
                    <a:pt x="345860" y="463521"/>
                  </a:lnTo>
                  <a:lnTo>
                    <a:pt x="423324" y="463521"/>
                  </a:lnTo>
                  <a:lnTo>
                    <a:pt x="423324" y="517712"/>
                  </a:lnTo>
                  <a:close/>
                  <a:moveTo>
                    <a:pt x="554818" y="552821"/>
                  </a:moveTo>
                  <a:lnTo>
                    <a:pt x="528556" y="552821"/>
                  </a:lnTo>
                  <a:lnTo>
                    <a:pt x="528556" y="526332"/>
                  </a:lnTo>
                  <a:lnTo>
                    <a:pt x="554818" y="526332"/>
                  </a:lnTo>
                  <a:lnTo>
                    <a:pt x="554818" y="5528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3" name="Google Shape;1893;p35"/>
            <p:cNvSpPr/>
            <p:nvPr/>
          </p:nvSpPr>
          <p:spPr>
            <a:xfrm>
              <a:off x="6499037" y="4322691"/>
              <a:ext cx="143350" cy="160000"/>
            </a:xfrm>
            <a:custGeom>
              <a:avLst/>
              <a:gdLst/>
              <a:ahLst/>
              <a:cxnLst/>
              <a:rect l="l" t="t" r="r" b="b"/>
              <a:pathLst>
                <a:path w="143350" h="160000" extrusionOk="0">
                  <a:moveTo>
                    <a:pt x="133761" y="32880"/>
                  </a:moveTo>
                  <a:lnTo>
                    <a:pt x="81302" y="2438"/>
                  </a:lnTo>
                  <a:cubicBezTo>
                    <a:pt x="77830" y="424"/>
                    <a:pt x="74151" y="0"/>
                    <a:pt x="71677" y="0"/>
                  </a:cubicBezTo>
                  <a:cubicBezTo>
                    <a:pt x="69202" y="0"/>
                    <a:pt x="65523" y="422"/>
                    <a:pt x="62052" y="2437"/>
                  </a:cubicBezTo>
                  <a:lnTo>
                    <a:pt x="9589" y="32880"/>
                  </a:lnTo>
                  <a:cubicBezTo>
                    <a:pt x="4034" y="36105"/>
                    <a:pt x="0" y="43109"/>
                    <a:pt x="0" y="49533"/>
                  </a:cubicBezTo>
                  <a:lnTo>
                    <a:pt x="0" y="110467"/>
                  </a:lnTo>
                  <a:cubicBezTo>
                    <a:pt x="0" y="116892"/>
                    <a:pt x="4034" y="123896"/>
                    <a:pt x="9590" y="127120"/>
                  </a:cubicBezTo>
                  <a:lnTo>
                    <a:pt x="62051" y="157562"/>
                  </a:lnTo>
                  <a:cubicBezTo>
                    <a:pt x="65523" y="159576"/>
                    <a:pt x="69202" y="160000"/>
                    <a:pt x="71677" y="160000"/>
                  </a:cubicBezTo>
                  <a:cubicBezTo>
                    <a:pt x="74151" y="160000"/>
                    <a:pt x="77830" y="159578"/>
                    <a:pt x="81301" y="157563"/>
                  </a:cubicBezTo>
                  <a:lnTo>
                    <a:pt x="133762" y="127120"/>
                  </a:lnTo>
                  <a:cubicBezTo>
                    <a:pt x="139317" y="123896"/>
                    <a:pt x="143351" y="116892"/>
                    <a:pt x="143351" y="110469"/>
                  </a:cubicBezTo>
                  <a:lnTo>
                    <a:pt x="143351" y="49534"/>
                  </a:lnTo>
                  <a:cubicBezTo>
                    <a:pt x="143351" y="43110"/>
                    <a:pt x="139317" y="36107"/>
                    <a:pt x="133761" y="32880"/>
                  </a:cubicBezTo>
                  <a:close/>
                  <a:moveTo>
                    <a:pt x="18653" y="111744"/>
                  </a:moveTo>
                  <a:cubicBezTo>
                    <a:pt x="18351" y="111468"/>
                    <a:pt x="17937" y="110748"/>
                    <a:pt x="17849" y="110348"/>
                  </a:cubicBezTo>
                  <a:lnTo>
                    <a:pt x="17849" y="106605"/>
                  </a:lnTo>
                  <a:lnTo>
                    <a:pt x="40628" y="106605"/>
                  </a:lnTo>
                  <a:lnTo>
                    <a:pt x="40628" y="110469"/>
                  </a:lnTo>
                  <a:cubicBezTo>
                    <a:pt x="40628" y="115364"/>
                    <a:pt x="42472" y="121952"/>
                    <a:pt x="45014" y="126135"/>
                  </a:cubicBezTo>
                  <a:lnTo>
                    <a:pt x="45863" y="127533"/>
                  </a:lnTo>
                  <a:lnTo>
                    <a:pt x="18653" y="111744"/>
                  </a:lnTo>
                  <a:close/>
                  <a:moveTo>
                    <a:pt x="17849" y="88758"/>
                  </a:moveTo>
                  <a:lnTo>
                    <a:pt x="17849" y="68531"/>
                  </a:lnTo>
                  <a:lnTo>
                    <a:pt x="40628" y="68531"/>
                  </a:lnTo>
                  <a:lnTo>
                    <a:pt x="40628" y="88758"/>
                  </a:lnTo>
                  <a:lnTo>
                    <a:pt x="17849" y="88758"/>
                  </a:lnTo>
                  <a:close/>
                  <a:moveTo>
                    <a:pt x="45012" y="33867"/>
                  </a:moveTo>
                  <a:cubicBezTo>
                    <a:pt x="42471" y="38051"/>
                    <a:pt x="40627" y="44639"/>
                    <a:pt x="40627" y="49534"/>
                  </a:cubicBezTo>
                  <a:lnTo>
                    <a:pt x="40627" y="50683"/>
                  </a:lnTo>
                  <a:lnTo>
                    <a:pt x="17847" y="50683"/>
                  </a:lnTo>
                  <a:lnTo>
                    <a:pt x="17847" y="49652"/>
                  </a:lnTo>
                  <a:cubicBezTo>
                    <a:pt x="17936" y="49252"/>
                    <a:pt x="18350" y="48532"/>
                    <a:pt x="18652" y="48255"/>
                  </a:cubicBezTo>
                  <a:lnTo>
                    <a:pt x="45863" y="32463"/>
                  </a:lnTo>
                  <a:lnTo>
                    <a:pt x="45012" y="33867"/>
                  </a:lnTo>
                  <a:close/>
                  <a:moveTo>
                    <a:pt x="83085" y="116867"/>
                  </a:moveTo>
                  <a:lnTo>
                    <a:pt x="71675" y="135647"/>
                  </a:lnTo>
                  <a:lnTo>
                    <a:pt x="60266" y="116867"/>
                  </a:lnTo>
                  <a:cubicBezTo>
                    <a:pt x="59412" y="115462"/>
                    <a:pt x="58474" y="112112"/>
                    <a:pt x="58474" y="110467"/>
                  </a:cubicBezTo>
                  <a:lnTo>
                    <a:pt x="58474" y="106605"/>
                  </a:lnTo>
                  <a:lnTo>
                    <a:pt x="84875" y="106605"/>
                  </a:lnTo>
                  <a:lnTo>
                    <a:pt x="84875" y="110469"/>
                  </a:lnTo>
                  <a:lnTo>
                    <a:pt x="84877" y="110469"/>
                  </a:lnTo>
                  <a:cubicBezTo>
                    <a:pt x="84877" y="112113"/>
                    <a:pt x="83939" y="115464"/>
                    <a:pt x="83085" y="116867"/>
                  </a:cubicBezTo>
                  <a:close/>
                  <a:moveTo>
                    <a:pt x="84877" y="88758"/>
                  </a:moveTo>
                  <a:lnTo>
                    <a:pt x="58475" y="88758"/>
                  </a:lnTo>
                  <a:lnTo>
                    <a:pt x="58475" y="68531"/>
                  </a:lnTo>
                  <a:lnTo>
                    <a:pt x="84877" y="68531"/>
                  </a:lnTo>
                  <a:lnTo>
                    <a:pt x="84877" y="88758"/>
                  </a:lnTo>
                  <a:close/>
                  <a:moveTo>
                    <a:pt x="84878" y="50683"/>
                  </a:moveTo>
                  <a:lnTo>
                    <a:pt x="84877" y="50683"/>
                  </a:lnTo>
                  <a:lnTo>
                    <a:pt x="58475" y="50683"/>
                  </a:lnTo>
                  <a:lnTo>
                    <a:pt x="58475" y="49534"/>
                  </a:lnTo>
                  <a:cubicBezTo>
                    <a:pt x="58475" y="47889"/>
                    <a:pt x="59413" y="44539"/>
                    <a:pt x="60267" y="43135"/>
                  </a:cubicBezTo>
                  <a:lnTo>
                    <a:pt x="71677" y="24356"/>
                  </a:lnTo>
                  <a:lnTo>
                    <a:pt x="83086" y="43135"/>
                  </a:lnTo>
                  <a:cubicBezTo>
                    <a:pt x="83940" y="44540"/>
                    <a:pt x="84878" y="47891"/>
                    <a:pt x="84878" y="49535"/>
                  </a:cubicBezTo>
                  <a:lnTo>
                    <a:pt x="84878" y="50683"/>
                  </a:lnTo>
                  <a:close/>
                  <a:moveTo>
                    <a:pt x="125503" y="110350"/>
                  </a:moveTo>
                  <a:cubicBezTo>
                    <a:pt x="125415" y="110749"/>
                    <a:pt x="125001" y="111469"/>
                    <a:pt x="124699" y="111746"/>
                  </a:cubicBezTo>
                  <a:lnTo>
                    <a:pt x="97489" y="127538"/>
                  </a:lnTo>
                  <a:lnTo>
                    <a:pt x="98339" y="126136"/>
                  </a:lnTo>
                  <a:cubicBezTo>
                    <a:pt x="100881" y="121953"/>
                    <a:pt x="102724" y="115365"/>
                    <a:pt x="102724" y="110470"/>
                  </a:cubicBezTo>
                  <a:lnTo>
                    <a:pt x="102724" y="106605"/>
                  </a:lnTo>
                  <a:lnTo>
                    <a:pt x="125503" y="106605"/>
                  </a:lnTo>
                  <a:lnTo>
                    <a:pt x="125503" y="110350"/>
                  </a:lnTo>
                  <a:close/>
                  <a:moveTo>
                    <a:pt x="125503" y="88758"/>
                  </a:moveTo>
                  <a:lnTo>
                    <a:pt x="102724" y="88758"/>
                  </a:lnTo>
                  <a:lnTo>
                    <a:pt x="102724" y="68531"/>
                  </a:lnTo>
                  <a:lnTo>
                    <a:pt x="125503" y="68531"/>
                  </a:lnTo>
                  <a:lnTo>
                    <a:pt x="125503" y="88758"/>
                  </a:lnTo>
                  <a:close/>
                  <a:moveTo>
                    <a:pt x="125503" y="50683"/>
                  </a:moveTo>
                  <a:lnTo>
                    <a:pt x="102724" y="50683"/>
                  </a:lnTo>
                  <a:lnTo>
                    <a:pt x="102724" y="49534"/>
                  </a:lnTo>
                  <a:cubicBezTo>
                    <a:pt x="102724" y="44639"/>
                    <a:pt x="100880" y="38051"/>
                    <a:pt x="98339" y="33867"/>
                  </a:cubicBezTo>
                  <a:lnTo>
                    <a:pt x="97488" y="32466"/>
                  </a:lnTo>
                  <a:lnTo>
                    <a:pt x="124699" y="48257"/>
                  </a:lnTo>
                  <a:cubicBezTo>
                    <a:pt x="125001" y="48534"/>
                    <a:pt x="125415" y="49253"/>
                    <a:pt x="125503" y="49654"/>
                  </a:cubicBezTo>
                  <a:lnTo>
                    <a:pt x="125503" y="506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4" name="Google Shape;1894;p35"/>
            <p:cNvSpPr/>
            <p:nvPr/>
          </p:nvSpPr>
          <p:spPr>
            <a:xfrm>
              <a:off x="6516301" y="4519250"/>
              <a:ext cx="108824" cy="17847"/>
            </a:xfrm>
            <a:custGeom>
              <a:avLst/>
              <a:gdLst/>
              <a:ahLst/>
              <a:cxnLst/>
              <a:rect l="l" t="t" r="r" b="b"/>
              <a:pathLst>
                <a:path w="108824" h="17847" extrusionOk="0">
                  <a:moveTo>
                    <a:pt x="99901" y="0"/>
                  </a:moveTo>
                  <a:lnTo>
                    <a:pt x="8924" y="0"/>
                  </a:lnTo>
                  <a:cubicBezTo>
                    <a:pt x="3994" y="0"/>
                    <a:pt x="0" y="3995"/>
                    <a:pt x="0" y="8924"/>
                  </a:cubicBezTo>
                  <a:cubicBezTo>
                    <a:pt x="0" y="13852"/>
                    <a:pt x="3994" y="17847"/>
                    <a:pt x="8924" y="17847"/>
                  </a:cubicBezTo>
                  <a:lnTo>
                    <a:pt x="99901" y="17847"/>
                  </a:lnTo>
                  <a:cubicBezTo>
                    <a:pt x="104830" y="17847"/>
                    <a:pt x="108824" y="13852"/>
                    <a:pt x="108824" y="8924"/>
                  </a:cubicBezTo>
                  <a:cubicBezTo>
                    <a:pt x="108824" y="3995"/>
                    <a:pt x="104830" y="0"/>
                    <a:pt x="999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5" name="Google Shape;1895;p35"/>
            <p:cNvSpPr/>
            <p:nvPr/>
          </p:nvSpPr>
          <p:spPr>
            <a:xfrm>
              <a:off x="6272476" y="4350217"/>
              <a:ext cx="85072" cy="62184"/>
            </a:xfrm>
            <a:custGeom>
              <a:avLst/>
              <a:gdLst/>
              <a:ahLst/>
              <a:cxnLst/>
              <a:rect l="l" t="t" r="r" b="b"/>
              <a:pathLst>
                <a:path w="85072" h="62184" extrusionOk="0">
                  <a:moveTo>
                    <a:pt x="76149" y="22168"/>
                  </a:moveTo>
                  <a:lnTo>
                    <a:pt x="61957" y="22168"/>
                  </a:lnTo>
                  <a:lnTo>
                    <a:pt x="61957" y="14873"/>
                  </a:lnTo>
                  <a:cubicBezTo>
                    <a:pt x="61957" y="6671"/>
                    <a:pt x="55285" y="0"/>
                    <a:pt x="47084" y="0"/>
                  </a:cubicBezTo>
                  <a:lnTo>
                    <a:pt x="14873" y="0"/>
                  </a:lnTo>
                  <a:cubicBezTo>
                    <a:pt x="6671" y="0"/>
                    <a:pt x="0" y="6671"/>
                    <a:pt x="0" y="14873"/>
                  </a:cubicBezTo>
                  <a:lnTo>
                    <a:pt x="0" y="47311"/>
                  </a:lnTo>
                  <a:cubicBezTo>
                    <a:pt x="0" y="55513"/>
                    <a:pt x="6671" y="62184"/>
                    <a:pt x="14873" y="62184"/>
                  </a:cubicBezTo>
                  <a:lnTo>
                    <a:pt x="47084" y="62184"/>
                  </a:lnTo>
                  <a:lnTo>
                    <a:pt x="47084" y="62183"/>
                  </a:lnTo>
                  <a:cubicBezTo>
                    <a:pt x="55285" y="62183"/>
                    <a:pt x="61957" y="55512"/>
                    <a:pt x="61957" y="47310"/>
                  </a:cubicBezTo>
                  <a:lnTo>
                    <a:pt x="61957" y="40015"/>
                  </a:lnTo>
                  <a:lnTo>
                    <a:pt x="76149" y="40015"/>
                  </a:lnTo>
                  <a:cubicBezTo>
                    <a:pt x="81079" y="40015"/>
                    <a:pt x="85073" y="36020"/>
                    <a:pt x="85073" y="31091"/>
                  </a:cubicBezTo>
                  <a:cubicBezTo>
                    <a:pt x="85073" y="26163"/>
                    <a:pt x="81079" y="22168"/>
                    <a:pt x="76149" y="22168"/>
                  </a:cubicBezTo>
                  <a:close/>
                  <a:moveTo>
                    <a:pt x="44109" y="44337"/>
                  </a:moveTo>
                  <a:lnTo>
                    <a:pt x="17847" y="44337"/>
                  </a:lnTo>
                  <a:lnTo>
                    <a:pt x="17847" y="17847"/>
                  </a:lnTo>
                  <a:lnTo>
                    <a:pt x="44109" y="17847"/>
                  </a:lnTo>
                  <a:lnTo>
                    <a:pt x="44109" y="443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96" name="Google Shape;1896;p35"/>
          <p:cNvGrpSpPr/>
          <p:nvPr/>
        </p:nvGrpSpPr>
        <p:grpSpPr>
          <a:xfrm>
            <a:off x="2391336" y="3065580"/>
            <a:ext cx="491252" cy="444991"/>
            <a:chOff x="3386038" y="4158740"/>
            <a:chExt cx="609192" cy="551824"/>
          </a:xfrm>
        </p:grpSpPr>
        <p:sp>
          <p:nvSpPr>
            <p:cNvPr id="1897" name="Google Shape;1897;p35"/>
            <p:cNvSpPr/>
            <p:nvPr/>
          </p:nvSpPr>
          <p:spPr>
            <a:xfrm>
              <a:off x="3386038" y="4158740"/>
              <a:ext cx="483635" cy="348616"/>
            </a:xfrm>
            <a:custGeom>
              <a:avLst/>
              <a:gdLst/>
              <a:ahLst/>
              <a:cxnLst/>
              <a:rect l="l" t="t" r="r" b="b"/>
              <a:pathLst>
                <a:path w="483635" h="348616" extrusionOk="0">
                  <a:moveTo>
                    <a:pt x="482455" y="78725"/>
                  </a:moveTo>
                  <a:cubicBezTo>
                    <a:pt x="454664" y="30167"/>
                    <a:pt x="402893" y="1"/>
                    <a:pt x="347348" y="0"/>
                  </a:cubicBezTo>
                  <a:cubicBezTo>
                    <a:pt x="291404" y="0"/>
                    <a:pt x="240471" y="29746"/>
                    <a:pt x="212564" y="78160"/>
                  </a:cubicBezTo>
                  <a:cubicBezTo>
                    <a:pt x="202492" y="74737"/>
                    <a:pt x="191983" y="73006"/>
                    <a:pt x="181219" y="73006"/>
                  </a:cubicBezTo>
                  <a:cubicBezTo>
                    <a:pt x="155349" y="73006"/>
                    <a:pt x="130928" y="83054"/>
                    <a:pt x="112452" y="101299"/>
                  </a:cubicBezTo>
                  <a:cubicBezTo>
                    <a:pt x="95994" y="117552"/>
                    <a:pt x="85880" y="138697"/>
                    <a:pt x="83484" y="161536"/>
                  </a:cubicBezTo>
                  <a:cubicBezTo>
                    <a:pt x="62020" y="163737"/>
                    <a:pt x="42139" y="173306"/>
                    <a:pt x="26806" y="188969"/>
                  </a:cubicBezTo>
                  <a:cubicBezTo>
                    <a:pt x="9520" y="206627"/>
                    <a:pt x="0" y="230013"/>
                    <a:pt x="0" y="254821"/>
                  </a:cubicBezTo>
                  <a:cubicBezTo>
                    <a:pt x="0" y="306541"/>
                    <a:pt x="41745" y="348617"/>
                    <a:pt x="93057" y="348617"/>
                  </a:cubicBezTo>
                  <a:lnTo>
                    <a:pt x="170528" y="348617"/>
                  </a:lnTo>
                  <a:cubicBezTo>
                    <a:pt x="175456" y="348617"/>
                    <a:pt x="179451" y="344621"/>
                    <a:pt x="179451" y="339693"/>
                  </a:cubicBezTo>
                  <a:cubicBezTo>
                    <a:pt x="179451" y="334765"/>
                    <a:pt x="175456" y="330769"/>
                    <a:pt x="170528" y="330769"/>
                  </a:cubicBezTo>
                  <a:lnTo>
                    <a:pt x="93057" y="330769"/>
                  </a:lnTo>
                  <a:cubicBezTo>
                    <a:pt x="51586" y="330769"/>
                    <a:pt x="17847" y="296700"/>
                    <a:pt x="17847" y="254821"/>
                  </a:cubicBezTo>
                  <a:cubicBezTo>
                    <a:pt x="17847" y="213528"/>
                    <a:pt x="51114" y="179470"/>
                    <a:pt x="92005" y="178903"/>
                  </a:cubicBezTo>
                  <a:cubicBezTo>
                    <a:pt x="96805" y="178836"/>
                    <a:pt x="100692" y="174985"/>
                    <a:pt x="100802" y="170185"/>
                  </a:cubicBezTo>
                  <a:cubicBezTo>
                    <a:pt x="101293" y="148873"/>
                    <a:pt x="109884" y="128918"/>
                    <a:pt x="124994" y="113998"/>
                  </a:cubicBezTo>
                  <a:cubicBezTo>
                    <a:pt x="140107" y="99072"/>
                    <a:pt x="160075" y="90853"/>
                    <a:pt x="181221" y="90853"/>
                  </a:cubicBezTo>
                  <a:cubicBezTo>
                    <a:pt x="192274" y="90853"/>
                    <a:pt x="202997" y="93085"/>
                    <a:pt x="213094" y="97489"/>
                  </a:cubicBezTo>
                  <a:cubicBezTo>
                    <a:pt x="217416" y="99375"/>
                    <a:pt x="222460" y="97571"/>
                    <a:pt x="224607" y="93372"/>
                  </a:cubicBezTo>
                  <a:cubicBezTo>
                    <a:pt x="248428" y="46788"/>
                    <a:pt x="295460" y="17847"/>
                    <a:pt x="347349" y="17847"/>
                  </a:cubicBezTo>
                  <a:cubicBezTo>
                    <a:pt x="396510" y="17847"/>
                    <a:pt x="442346" y="44571"/>
                    <a:pt x="466967" y="87591"/>
                  </a:cubicBezTo>
                  <a:cubicBezTo>
                    <a:pt x="469414" y="91868"/>
                    <a:pt x="474866" y="93351"/>
                    <a:pt x="479143" y="90903"/>
                  </a:cubicBezTo>
                  <a:cubicBezTo>
                    <a:pt x="483421" y="88454"/>
                    <a:pt x="484903" y="83003"/>
                    <a:pt x="482455" y="787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35"/>
            <p:cNvSpPr/>
            <p:nvPr/>
          </p:nvSpPr>
          <p:spPr>
            <a:xfrm>
              <a:off x="3758181" y="4282948"/>
              <a:ext cx="232087" cy="224408"/>
            </a:xfrm>
            <a:custGeom>
              <a:avLst/>
              <a:gdLst/>
              <a:ahLst/>
              <a:cxnLst/>
              <a:rect l="l" t="t" r="r" b="b"/>
              <a:pathLst>
                <a:path w="232087" h="224408" extrusionOk="0">
                  <a:moveTo>
                    <a:pt x="139029" y="36819"/>
                  </a:moveTo>
                  <a:lnTo>
                    <a:pt x="131040" y="36819"/>
                  </a:lnTo>
                  <a:cubicBezTo>
                    <a:pt x="131072" y="35526"/>
                    <a:pt x="131088" y="34239"/>
                    <a:pt x="131088" y="32965"/>
                  </a:cubicBezTo>
                  <a:cubicBezTo>
                    <a:pt x="131088" y="24430"/>
                    <a:pt x="130403" y="15863"/>
                    <a:pt x="129053" y="7500"/>
                  </a:cubicBezTo>
                  <a:cubicBezTo>
                    <a:pt x="128266" y="2635"/>
                    <a:pt x="123690" y="-669"/>
                    <a:pt x="118819" y="115"/>
                  </a:cubicBezTo>
                  <a:cubicBezTo>
                    <a:pt x="113954" y="902"/>
                    <a:pt x="110647" y="5482"/>
                    <a:pt x="111432" y="10348"/>
                  </a:cubicBezTo>
                  <a:cubicBezTo>
                    <a:pt x="112633" y="17771"/>
                    <a:pt x="113241" y="25381"/>
                    <a:pt x="113241" y="32965"/>
                  </a:cubicBezTo>
                  <a:cubicBezTo>
                    <a:pt x="113241" y="36883"/>
                    <a:pt x="113067" y="40929"/>
                    <a:pt x="112723" y="44992"/>
                  </a:cubicBezTo>
                  <a:cubicBezTo>
                    <a:pt x="112513" y="47480"/>
                    <a:pt x="113355" y="49943"/>
                    <a:pt x="115046" y="51781"/>
                  </a:cubicBezTo>
                  <a:cubicBezTo>
                    <a:pt x="116735" y="53619"/>
                    <a:pt x="119119" y="54666"/>
                    <a:pt x="121615" y="54666"/>
                  </a:cubicBezTo>
                  <a:lnTo>
                    <a:pt x="139028" y="54666"/>
                  </a:lnTo>
                  <a:cubicBezTo>
                    <a:pt x="180500" y="54666"/>
                    <a:pt x="214238" y="88736"/>
                    <a:pt x="214238" y="130613"/>
                  </a:cubicBezTo>
                  <a:cubicBezTo>
                    <a:pt x="214238" y="172491"/>
                    <a:pt x="180500" y="206561"/>
                    <a:pt x="139028" y="206561"/>
                  </a:cubicBezTo>
                  <a:lnTo>
                    <a:pt x="8924" y="206561"/>
                  </a:lnTo>
                  <a:cubicBezTo>
                    <a:pt x="3995" y="206561"/>
                    <a:pt x="0" y="210557"/>
                    <a:pt x="0" y="215485"/>
                  </a:cubicBezTo>
                  <a:cubicBezTo>
                    <a:pt x="0" y="220413"/>
                    <a:pt x="3995" y="224409"/>
                    <a:pt x="8924" y="224409"/>
                  </a:cubicBezTo>
                  <a:lnTo>
                    <a:pt x="139029" y="224409"/>
                  </a:lnTo>
                  <a:cubicBezTo>
                    <a:pt x="190342" y="224409"/>
                    <a:pt x="232087" y="182333"/>
                    <a:pt x="232087" y="130613"/>
                  </a:cubicBezTo>
                  <a:cubicBezTo>
                    <a:pt x="232087" y="78894"/>
                    <a:pt x="190342" y="36819"/>
                    <a:pt x="139029" y="368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35"/>
            <p:cNvSpPr/>
            <p:nvPr/>
          </p:nvSpPr>
          <p:spPr>
            <a:xfrm>
              <a:off x="3390821" y="4338751"/>
              <a:ext cx="226405" cy="237482"/>
            </a:xfrm>
            <a:custGeom>
              <a:avLst/>
              <a:gdLst/>
              <a:ahLst/>
              <a:cxnLst/>
              <a:rect l="l" t="t" r="r" b="b"/>
              <a:pathLst>
                <a:path w="226405" h="237482" extrusionOk="0">
                  <a:moveTo>
                    <a:pt x="221737" y="92908"/>
                  </a:moveTo>
                  <a:lnTo>
                    <a:pt x="197956" y="56200"/>
                  </a:lnTo>
                  <a:cubicBezTo>
                    <a:pt x="203724" y="50230"/>
                    <a:pt x="207286" y="42091"/>
                    <a:pt x="207286" y="33126"/>
                  </a:cubicBezTo>
                  <a:cubicBezTo>
                    <a:pt x="207286" y="14860"/>
                    <a:pt x="192520" y="0"/>
                    <a:pt x="174371" y="0"/>
                  </a:cubicBezTo>
                  <a:cubicBezTo>
                    <a:pt x="156221" y="0"/>
                    <a:pt x="141454" y="14861"/>
                    <a:pt x="141454" y="33126"/>
                  </a:cubicBezTo>
                  <a:cubicBezTo>
                    <a:pt x="141454" y="51392"/>
                    <a:pt x="156220" y="66253"/>
                    <a:pt x="174371" y="66253"/>
                  </a:cubicBezTo>
                  <a:cubicBezTo>
                    <a:pt x="177188" y="66253"/>
                    <a:pt x="179923" y="65894"/>
                    <a:pt x="182534" y="65221"/>
                  </a:cubicBezTo>
                  <a:lnTo>
                    <a:pt x="206758" y="102613"/>
                  </a:lnTo>
                  <a:cubicBezTo>
                    <a:pt x="207599" y="103911"/>
                    <a:pt x="208558" y="107155"/>
                    <a:pt x="208558" y="108703"/>
                  </a:cubicBezTo>
                  <a:lnTo>
                    <a:pt x="208558" y="219636"/>
                  </a:lnTo>
                  <a:lnTo>
                    <a:pt x="8924" y="219636"/>
                  </a:lnTo>
                  <a:cubicBezTo>
                    <a:pt x="3995" y="219636"/>
                    <a:pt x="0" y="223631"/>
                    <a:pt x="0" y="228559"/>
                  </a:cubicBezTo>
                  <a:cubicBezTo>
                    <a:pt x="0" y="233488"/>
                    <a:pt x="3995" y="237483"/>
                    <a:pt x="8924" y="237483"/>
                  </a:cubicBezTo>
                  <a:lnTo>
                    <a:pt x="211533" y="237483"/>
                  </a:lnTo>
                  <a:cubicBezTo>
                    <a:pt x="219734" y="237482"/>
                    <a:pt x="226406" y="230809"/>
                    <a:pt x="226406" y="222609"/>
                  </a:cubicBezTo>
                  <a:lnTo>
                    <a:pt x="226406" y="108702"/>
                  </a:lnTo>
                  <a:cubicBezTo>
                    <a:pt x="226406" y="103725"/>
                    <a:pt x="224442" y="97083"/>
                    <a:pt x="221737" y="92908"/>
                  </a:cubicBezTo>
                  <a:close/>
                  <a:moveTo>
                    <a:pt x="174372" y="48405"/>
                  </a:moveTo>
                  <a:cubicBezTo>
                    <a:pt x="166062" y="48405"/>
                    <a:pt x="159303" y="41550"/>
                    <a:pt x="159303" y="33125"/>
                  </a:cubicBezTo>
                  <a:cubicBezTo>
                    <a:pt x="159303" y="24700"/>
                    <a:pt x="166062" y="17846"/>
                    <a:pt x="174372" y="17846"/>
                  </a:cubicBezTo>
                  <a:cubicBezTo>
                    <a:pt x="182681" y="17846"/>
                    <a:pt x="189440" y="24701"/>
                    <a:pt x="189440" y="33125"/>
                  </a:cubicBezTo>
                  <a:cubicBezTo>
                    <a:pt x="189440" y="41550"/>
                    <a:pt x="182681" y="48405"/>
                    <a:pt x="174372" y="484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35"/>
            <p:cNvSpPr/>
            <p:nvPr/>
          </p:nvSpPr>
          <p:spPr>
            <a:xfrm>
              <a:off x="3538931" y="4338749"/>
              <a:ext cx="276606" cy="291105"/>
            </a:xfrm>
            <a:custGeom>
              <a:avLst/>
              <a:gdLst/>
              <a:ahLst/>
              <a:cxnLst/>
              <a:rect l="l" t="t" r="r" b="b"/>
              <a:pathLst>
                <a:path w="276606" h="291105" extrusionOk="0">
                  <a:moveTo>
                    <a:pt x="243691" y="0"/>
                  </a:moveTo>
                  <a:cubicBezTo>
                    <a:pt x="228614" y="0"/>
                    <a:pt x="215882" y="10260"/>
                    <a:pt x="211999" y="24202"/>
                  </a:cubicBezTo>
                  <a:lnTo>
                    <a:pt x="147924" y="24202"/>
                  </a:lnTo>
                  <a:cubicBezTo>
                    <a:pt x="144042" y="10259"/>
                    <a:pt x="131310" y="0"/>
                    <a:pt x="116231" y="0"/>
                  </a:cubicBezTo>
                  <a:cubicBezTo>
                    <a:pt x="98081" y="0"/>
                    <a:pt x="83315" y="14861"/>
                    <a:pt x="83315" y="33126"/>
                  </a:cubicBezTo>
                  <a:cubicBezTo>
                    <a:pt x="83315" y="47726"/>
                    <a:pt x="92753" y="60141"/>
                    <a:pt x="105808" y="64541"/>
                  </a:cubicBezTo>
                  <a:lnTo>
                    <a:pt x="105808" y="273258"/>
                  </a:lnTo>
                  <a:lnTo>
                    <a:pt x="8924" y="273258"/>
                  </a:lnTo>
                  <a:cubicBezTo>
                    <a:pt x="3995" y="273258"/>
                    <a:pt x="0" y="277253"/>
                    <a:pt x="0" y="282181"/>
                  </a:cubicBezTo>
                  <a:cubicBezTo>
                    <a:pt x="0" y="287110"/>
                    <a:pt x="3995" y="291105"/>
                    <a:pt x="8924" y="291105"/>
                  </a:cubicBezTo>
                  <a:lnTo>
                    <a:pt x="108784" y="291105"/>
                  </a:lnTo>
                  <a:cubicBezTo>
                    <a:pt x="116985" y="291105"/>
                    <a:pt x="123657" y="284434"/>
                    <a:pt x="123657" y="276232"/>
                  </a:cubicBezTo>
                  <a:lnTo>
                    <a:pt x="123657" y="65393"/>
                  </a:lnTo>
                  <a:cubicBezTo>
                    <a:pt x="135368" y="62665"/>
                    <a:pt x="144701" y="53633"/>
                    <a:pt x="147924" y="42050"/>
                  </a:cubicBezTo>
                  <a:lnTo>
                    <a:pt x="211999" y="42050"/>
                  </a:lnTo>
                  <a:cubicBezTo>
                    <a:pt x="215880" y="55993"/>
                    <a:pt x="228614" y="66253"/>
                    <a:pt x="243691" y="66253"/>
                  </a:cubicBezTo>
                  <a:cubicBezTo>
                    <a:pt x="261841" y="66253"/>
                    <a:pt x="276607" y="51392"/>
                    <a:pt x="276607" y="33126"/>
                  </a:cubicBezTo>
                  <a:cubicBezTo>
                    <a:pt x="276607" y="14860"/>
                    <a:pt x="261841" y="0"/>
                    <a:pt x="243691" y="0"/>
                  </a:cubicBezTo>
                  <a:close/>
                  <a:moveTo>
                    <a:pt x="116231" y="48406"/>
                  </a:moveTo>
                  <a:cubicBezTo>
                    <a:pt x="107924" y="48406"/>
                    <a:pt x="101163" y="41551"/>
                    <a:pt x="101163" y="33126"/>
                  </a:cubicBezTo>
                  <a:cubicBezTo>
                    <a:pt x="101163" y="24701"/>
                    <a:pt x="107922" y="17847"/>
                    <a:pt x="116231" y="17847"/>
                  </a:cubicBezTo>
                  <a:cubicBezTo>
                    <a:pt x="124540" y="17847"/>
                    <a:pt x="131300" y="24702"/>
                    <a:pt x="131300" y="33126"/>
                  </a:cubicBezTo>
                  <a:cubicBezTo>
                    <a:pt x="131300" y="41551"/>
                    <a:pt x="124541" y="48406"/>
                    <a:pt x="116231" y="48406"/>
                  </a:cubicBezTo>
                  <a:close/>
                  <a:moveTo>
                    <a:pt x="243690" y="48406"/>
                  </a:moveTo>
                  <a:cubicBezTo>
                    <a:pt x="235382" y="48406"/>
                    <a:pt x="228622" y="41551"/>
                    <a:pt x="228622" y="33126"/>
                  </a:cubicBezTo>
                  <a:cubicBezTo>
                    <a:pt x="228622" y="24702"/>
                    <a:pt x="235382" y="17847"/>
                    <a:pt x="243690" y="17847"/>
                  </a:cubicBezTo>
                  <a:cubicBezTo>
                    <a:pt x="251999" y="17847"/>
                    <a:pt x="258758" y="24702"/>
                    <a:pt x="258758" y="33126"/>
                  </a:cubicBezTo>
                  <a:cubicBezTo>
                    <a:pt x="258758" y="41551"/>
                    <a:pt x="251999" y="48406"/>
                    <a:pt x="243690" y="484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35"/>
            <p:cNvSpPr/>
            <p:nvPr/>
          </p:nvSpPr>
          <p:spPr>
            <a:xfrm>
              <a:off x="3390820" y="4587803"/>
              <a:ext cx="108844" cy="66253"/>
            </a:xfrm>
            <a:custGeom>
              <a:avLst/>
              <a:gdLst/>
              <a:ahLst/>
              <a:cxnLst/>
              <a:rect l="l" t="t" r="r" b="b"/>
              <a:pathLst>
                <a:path w="108844" h="66253" extrusionOk="0">
                  <a:moveTo>
                    <a:pt x="99921" y="24204"/>
                  </a:moveTo>
                  <a:lnTo>
                    <a:pt x="64640" y="24204"/>
                  </a:lnTo>
                  <a:lnTo>
                    <a:pt x="64640" y="24204"/>
                  </a:lnTo>
                  <a:cubicBezTo>
                    <a:pt x="60803" y="10136"/>
                    <a:pt x="48125" y="0"/>
                    <a:pt x="32931" y="0"/>
                  </a:cubicBezTo>
                  <a:cubicBezTo>
                    <a:pt x="32630" y="0"/>
                    <a:pt x="32328" y="5"/>
                    <a:pt x="32027" y="13"/>
                  </a:cubicBezTo>
                  <a:cubicBezTo>
                    <a:pt x="13885" y="506"/>
                    <a:pt x="-476" y="15760"/>
                    <a:pt x="12" y="34018"/>
                  </a:cubicBezTo>
                  <a:cubicBezTo>
                    <a:pt x="496" y="52094"/>
                    <a:pt x="14944" y="66253"/>
                    <a:pt x="32905" y="66253"/>
                  </a:cubicBezTo>
                  <a:cubicBezTo>
                    <a:pt x="33204" y="66253"/>
                    <a:pt x="33506" y="66250"/>
                    <a:pt x="33807" y="66241"/>
                  </a:cubicBezTo>
                  <a:cubicBezTo>
                    <a:pt x="48568" y="65840"/>
                    <a:pt x="60825" y="55665"/>
                    <a:pt x="64617" y="42051"/>
                  </a:cubicBezTo>
                  <a:lnTo>
                    <a:pt x="99921" y="42051"/>
                  </a:lnTo>
                  <a:cubicBezTo>
                    <a:pt x="104849" y="42051"/>
                    <a:pt x="108845" y="38056"/>
                    <a:pt x="108845" y="33127"/>
                  </a:cubicBezTo>
                  <a:cubicBezTo>
                    <a:pt x="108845" y="28199"/>
                    <a:pt x="104849" y="24204"/>
                    <a:pt x="99921" y="24204"/>
                  </a:cubicBezTo>
                  <a:close/>
                  <a:moveTo>
                    <a:pt x="33320" y="48400"/>
                  </a:moveTo>
                  <a:lnTo>
                    <a:pt x="32904" y="48405"/>
                  </a:lnTo>
                  <a:cubicBezTo>
                    <a:pt x="24687" y="48405"/>
                    <a:pt x="18076" y="41875"/>
                    <a:pt x="17854" y="33540"/>
                  </a:cubicBezTo>
                  <a:cubicBezTo>
                    <a:pt x="17629" y="25116"/>
                    <a:pt x="24204" y="18078"/>
                    <a:pt x="32513" y="17852"/>
                  </a:cubicBezTo>
                  <a:lnTo>
                    <a:pt x="32931" y="17846"/>
                  </a:lnTo>
                  <a:cubicBezTo>
                    <a:pt x="41147" y="17846"/>
                    <a:pt x="47756" y="24376"/>
                    <a:pt x="47980" y="32712"/>
                  </a:cubicBezTo>
                  <a:cubicBezTo>
                    <a:pt x="48205" y="41136"/>
                    <a:pt x="41629" y="48174"/>
                    <a:pt x="33320" y="484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35"/>
            <p:cNvSpPr/>
            <p:nvPr/>
          </p:nvSpPr>
          <p:spPr>
            <a:xfrm>
              <a:off x="3390821" y="4644310"/>
              <a:ext cx="604409" cy="66254"/>
            </a:xfrm>
            <a:custGeom>
              <a:avLst/>
              <a:gdLst/>
              <a:ahLst/>
              <a:cxnLst/>
              <a:rect l="l" t="t" r="r" b="b"/>
              <a:pathLst>
                <a:path w="604409" h="66254" extrusionOk="0">
                  <a:moveTo>
                    <a:pt x="595486" y="24204"/>
                  </a:moveTo>
                  <a:lnTo>
                    <a:pt x="192599" y="24204"/>
                  </a:lnTo>
                  <a:cubicBezTo>
                    <a:pt x="188762" y="10136"/>
                    <a:pt x="176084" y="0"/>
                    <a:pt x="160890" y="0"/>
                  </a:cubicBezTo>
                  <a:cubicBezTo>
                    <a:pt x="160590" y="0"/>
                    <a:pt x="160287" y="5"/>
                    <a:pt x="159986" y="13"/>
                  </a:cubicBezTo>
                  <a:cubicBezTo>
                    <a:pt x="145226" y="414"/>
                    <a:pt x="132968" y="10591"/>
                    <a:pt x="129175" y="24205"/>
                  </a:cubicBezTo>
                  <a:lnTo>
                    <a:pt x="8924" y="24205"/>
                  </a:lnTo>
                  <a:cubicBezTo>
                    <a:pt x="3995" y="24205"/>
                    <a:pt x="0" y="28200"/>
                    <a:pt x="0" y="33128"/>
                  </a:cubicBezTo>
                  <a:cubicBezTo>
                    <a:pt x="0" y="38057"/>
                    <a:pt x="3995" y="42052"/>
                    <a:pt x="8924" y="42052"/>
                  </a:cubicBezTo>
                  <a:lnTo>
                    <a:pt x="129151" y="42052"/>
                  </a:lnTo>
                  <a:cubicBezTo>
                    <a:pt x="132990" y="56118"/>
                    <a:pt x="145669" y="66254"/>
                    <a:pt x="160863" y="66254"/>
                  </a:cubicBezTo>
                  <a:cubicBezTo>
                    <a:pt x="161161" y="66254"/>
                    <a:pt x="161464" y="66251"/>
                    <a:pt x="161765" y="66243"/>
                  </a:cubicBezTo>
                  <a:cubicBezTo>
                    <a:pt x="176526" y="65842"/>
                    <a:pt x="188783" y="55666"/>
                    <a:pt x="192576" y="42052"/>
                  </a:cubicBezTo>
                  <a:lnTo>
                    <a:pt x="595486" y="42052"/>
                  </a:lnTo>
                  <a:cubicBezTo>
                    <a:pt x="600416" y="42052"/>
                    <a:pt x="604410" y="38057"/>
                    <a:pt x="604410" y="33128"/>
                  </a:cubicBezTo>
                  <a:cubicBezTo>
                    <a:pt x="604410" y="28199"/>
                    <a:pt x="600416" y="24204"/>
                    <a:pt x="595486" y="24204"/>
                  </a:cubicBezTo>
                  <a:close/>
                  <a:moveTo>
                    <a:pt x="161279" y="48401"/>
                  </a:moveTo>
                  <a:lnTo>
                    <a:pt x="160863" y="48406"/>
                  </a:lnTo>
                  <a:cubicBezTo>
                    <a:pt x="152646" y="48406"/>
                    <a:pt x="146034" y="41876"/>
                    <a:pt x="145811" y="33541"/>
                  </a:cubicBezTo>
                  <a:cubicBezTo>
                    <a:pt x="145586" y="25116"/>
                    <a:pt x="152163" y="18078"/>
                    <a:pt x="160471" y="17853"/>
                  </a:cubicBezTo>
                  <a:lnTo>
                    <a:pt x="160889" y="17847"/>
                  </a:lnTo>
                  <a:cubicBezTo>
                    <a:pt x="169105" y="17847"/>
                    <a:pt x="175714" y="24377"/>
                    <a:pt x="175938" y="32713"/>
                  </a:cubicBezTo>
                  <a:cubicBezTo>
                    <a:pt x="176164" y="41137"/>
                    <a:pt x="169588" y="48175"/>
                    <a:pt x="161279" y="484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35"/>
            <p:cNvSpPr/>
            <p:nvPr/>
          </p:nvSpPr>
          <p:spPr>
            <a:xfrm>
              <a:off x="3843527" y="4558385"/>
              <a:ext cx="151703" cy="17847"/>
            </a:xfrm>
            <a:custGeom>
              <a:avLst/>
              <a:gdLst/>
              <a:ahLst/>
              <a:cxnLst/>
              <a:rect l="l" t="t" r="r" b="b"/>
              <a:pathLst>
                <a:path w="151703" h="17847" extrusionOk="0">
                  <a:moveTo>
                    <a:pt x="142780" y="0"/>
                  </a:moveTo>
                  <a:lnTo>
                    <a:pt x="8924" y="0"/>
                  </a:lnTo>
                  <a:cubicBezTo>
                    <a:pt x="3994" y="0"/>
                    <a:pt x="0" y="3995"/>
                    <a:pt x="0" y="8924"/>
                  </a:cubicBezTo>
                  <a:cubicBezTo>
                    <a:pt x="0" y="13852"/>
                    <a:pt x="3994" y="17847"/>
                    <a:pt x="8924" y="17847"/>
                  </a:cubicBezTo>
                  <a:lnTo>
                    <a:pt x="142780" y="17847"/>
                  </a:lnTo>
                  <a:cubicBezTo>
                    <a:pt x="147709" y="17847"/>
                    <a:pt x="151703" y="13852"/>
                    <a:pt x="151703" y="8924"/>
                  </a:cubicBezTo>
                  <a:cubicBezTo>
                    <a:pt x="151703" y="3995"/>
                    <a:pt x="147709" y="0"/>
                    <a:pt x="14278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35"/>
            <p:cNvSpPr/>
            <p:nvPr/>
          </p:nvSpPr>
          <p:spPr>
            <a:xfrm>
              <a:off x="3685226" y="4405307"/>
              <a:ext cx="120225" cy="170925"/>
            </a:xfrm>
            <a:custGeom>
              <a:avLst/>
              <a:gdLst/>
              <a:ahLst/>
              <a:cxnLst/>
              <a:rect l="l" t="t" r="r" b="b"/>
              <a:pathLst>
                <a:path w="120225" h="170925" extrusionOk="0">
                  <a:moveTo>
                    <a:pt x="111301" y="153078"/>
                  </a:moveTo>
                  <a:lnTo>
                    <a:pt x="42469" y="153078"/>
                  </a:lnTo>
                  <a:lnTo>
                    <a:pt x="42469" y="64826"/>
                  </a:lnTo>
                  <a:cubicBezTo>
                    <a:pt x="55974" y="60694"/>
                    <a:pt x="65832" y="48049"/>
                    <a:pt x="65832" y="33126"/>
                  </a:cubicBezTo>
                  <a:cubicBezTo>
                    <a:pt x="65832" y="14860"/>
                    <a:pt x="51066" y="0"/>
                    <a:pt x="32915" y="0"/>
                  </a:cubicBezTo>
                  <a:cubicBezTo>
                    <a:pt x="14766" y="0"/>
                    <a:pt x="0" y="14861"/>
                    <a:pt x="0" y="33126"/>
                  </a:cubicBezTo>
                  <a:cubicBezTo>
                    <a:pt x="0" y="48509"/>
                    <a:pt x="10474" y="61476"/>
                    <a:pt x="24621" y="65186"/>
                  </a:cubicBezTo>
                  <a:lnTo>
                    <a:pt x="24621" y="156052"/>
                  </a:lnTo>
                  <a:cubicBezTo>
                    <a:pt x="24621" y="164252"/>
                    <a:pt x="31294" y="170925"/>
                    <a:pt x="39494" y="170925"/>
                  </a:cubicBezTo>
                  <a:lnTo>
                    <a:pt x="111301" y="170925"/>
                  </a:lnTo>
                  <a:cubicBezTo>
                    <a:pt x="116231" y="170925"/>
                    <a:pt x="120225" y="166930"/>
                    <a:pt x="120225" y="162001"/>
                  </a:cubicBezTo>
                  <a:cubicBezTo>
                    <a:pt x="120225" y="157073"/>
                    <a:pt x="116231" y="153078"/>
                    <a:pt x="111301" y="153078"/>
                  </a:cubicBezTo>
                  <a:close/>
                  <a:moveTo>
                    <a:pt x="32915" y="48405"/>
                  </a:moveTo>
                  <a:cubicBezTo>
                    <a:pt x="24607" y="48405"/>
                    <a:pt x="17847" y="41551"/>
                    <a:pt x="17847" y="33126"/>
                  </a:cubicBezTo>
                  <a:cubicBezTo>
                    <a:pt x="17847" y="24701"/>
                    <a:pt x="24607" y="17847"/>
                    <a:pt x="32915" y="17847"/>
                  </a:cubicBezTo>
                  <a:cubicBezTo>
                    <a:pt x="41224" y="17847"/>
                    <a:pt x="47985" y="24702"/>
                    <a:pt x="47985" y="33126"/>
                  </a:cubicBezTo>
                  <a:cubicBezTo>
                    <a:pt x="47985" y="41551"/>
                    <a:pt x="41224" y="48405"/>
                    <a:pt x="32915" y="484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35"/>
            <p:cNvSpPr/>
            <p:nvPr/>
          </p:nvSpPr>
          <p:spPr>
            <a:xfrm>
              <a:off x="3685224" y="4587803"/>
              <a:ext cx="310006" cy="66253"/>
            </a:xfrm>
            <a:custGeom>
              <a:avLst/>
              <a:gdLst/>
              <a:ahLst/>
              <a:cxnLst/>
              <a:rect l="l" t="t" r="r" b="b"/>
              <a:pathLst>
                <a:path w="310006" h="66253" extrusionOk="0">
                  <a:moveTo>
                    <a:pt x="301083" y="24204"/>
                  </a:moveTo>
                  <a:lnTo>
                    <a:pt x="266574" y="24204"/>
                  </a:lnTo>
                  <a:cubicBezTo>
                    <a:pt x="262738" y="10136"/>
                    <a:pt x="250061" y="0"/>
                    <a:pt x="234867" y="0"/>
                  </a:cubicBezTo>
                  <a:cubicBezTo>
                    <a:pt x="234566" y="0"/>
                    <a:pt x="234262" y="5"/>
                    <a:pt x="233961" y="13"/>
                  </a:cubicBezTo>
                  <a:cubicBezTo>
                    <a:pt x="219200" y="414"/>
                    <a:pt x="206943" y="10591"/>
                    <a:pt x="203151" y="24204"/>
                  </a:cubicBezTo>
                  <a:lnTo>
                    <a:pt x="64641" y="24204"/>
                  </a:lnTo>
                  <a:cubicBezTo>
                    <a:pt x="60804" y="10136"/>
                    <a:pt x="48128" y="0"/>
                    <a:pt x="32932" y="0"/>
                  </a:cubicBezTo>
                  <a:cubicBezTo>
                    <a:pt x="32631" y="0"/>
                    <a:pt x="32328" y="5"/>
                    <a:pt x="32027" y="13"/>
                  </a:cubicBezTo>
                  <a:cubicBezTo>
                    <a:pt x="13887" y="507"/>
                    <a:pt x="-475" y="15760"/>
                    <a:pt x="12" y="34018"/>
                  </a:cubicBezTo>
                  <a:cubicBezTo>
                    <a:pt x="496" y="52094"/>
                    <a:pt x="14944" y="66253"/>
                    <a:pt x="32904" y="66253"/>
                  </a:cubicBezTo>
                  <a:cubicBezTo>
                    <a:pt x="33204" y="66253"/>
                    <a:pt x="33506" y="66250"/>
                    <a:pt x="33807" y="66241"/>
                  </a:cubicBezTo>
                  <a:cubicBezTo>
                    <a:pt x="48568" y="65840"/>
                    <a:pt x="60825" y="55665"/>
                    <a:pt x="64619" y="42051"/>
                  </a:cubicBezTo>
                  <a:lnTo>
                    <a:pt x="203128" y="42051"/>
                  </a:lnTo>
                  <a:cubicBezTo>
                    <a:pt x="206965" y="56117"/>
                    <a:pt x="219643" y="66253"/>
                    <a:pt x="234838" y="66253"/>
                  </a:cubicBezTo>
                  <a:cubicBezTo>
                    <a:pt x="235138" y="66253"/>
                    <a:pt x="235440" y="66250"/>
                    <a:pt x="235741" y="66241"/>
                  </a:cubicBezTo>
                  <a:cubicBezTo>
                    <a:pt x="250502" y="65840"/>
                    <a:pt x="262760" y="55665"/>
                    <a:pt x="266551" y="42051"/>
                  </a:cubicBezTo>
                  <a:lnTo>
                    <a:pt x="301083" y="42051"/>
                  </a:lnTo>
                  <a:cubicBezTo>
                    <a:pt x="306013" y="42051"/>
                    <a:pt x="310007" y="38056"/>
                    <a:pt x="310007" y="33127"/>
                  </a:cubicBezTo>
                  <a:cubicBezTo>
                    <a:pt x="310007" y="28199"/>
                    <a:pt x="306013" y="24204"/>
                    <a:pt x="301083" y="24204"/>
                  </a:cubicBezTo>
                  <a:close/>
                  <a:moveTo>
                    <a:pt x="33323" y="48400"/>
                  </a:moveTo>
                  <a:lnTo>
                    <a:pt x="32905" y="48405"/>
                  </a:lnTo>
                  <a:cubicBezTo>
                    <a:pt x="24689" y="48405"/>
                    <a:pt x="18077" y="41875"/>
                    <a:pt x="17855" y="33540"/>
                  </a:cubicBezTo>
                  <a:cubicBezTo>
                    <a:pt x="17630" y="25116"/>
                    <a:pt x="24206" y="18078"/>
                    <a:pt x="32515" y="17852"/>
                  </a:cubicBezTo>
                  <a:lnTo>
                    <a:pt x="32933" y="17846"/>
                  </a:lnTo>
                  <a:cubicBezTo>
                    <a:pt x="41148" y="17846"/>
                    <a:pt x="47759" y="24376"/>
                    <a:pt x="47981" y="32712"/>
                  </a:cubicBezTo>
                  <a:cubicBezTo>
                    <a:pt x="48207" y="41136"/>
                    <a:pt x="41631" y="48174"/>
                    <a:pt x="33323" y="48400"/>
                  </a:cubicBezTo>
                  <a:close/>
                  <a:moveTo>
                    <a:pt x="235257" y="48400"/>
                  </a:moveTo>
                  <a:lnTo>
                    <a:pt x="234839" y="48405"/>
                  </a:lnTo>
                  <a:cubicBezTo>
                    <a:pt x="226622" y="48405"/>
                    <a:pt x="220012" y="41876"/>
                    <a:pt x="219789" y="33540"/>
                  </a:cubicBezTo>
                  <a:cubicBezTo>
                    <a:pt x="219563" y="25116"/>
                    <a:pt x="226139" y="18078"/>
                    <a:pt x="234448" y="17852"/>
                  </a:cubicBezTo>
                  <a:lnTo>
                    <a:pt x="234867" y="17846"/>
                  </a:lnTo>
                  <a:cubicBezTo>
                    <a:pt x="243081" y="17846"/>
                    <a:pt x="249692" y="24376"/>
                    <a:pt x="249914" y="32712"/>
                  </a:cubicBezTo>
                  <a:cubicBezTo>
                    <a:pt x="250140" y="41136"/>
                    <a:pt x="243564" y="48174"/>
                    <a:pt x="235257" y="484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35"/>
            <p:cNvSpPr/>
            <p:nvPr/>
          </p:nvSpPr>
          <p:spPr>
            <a:xfrm>
              <a:off x="3685226" y="4257065"/>
              <a:ext cx="65832" cy="66252"/>
            </a:xfrm>
            <a:custGeom>
              <a:avLst/>
              <a:gdLst/>
              <a:ahLst/>
              <a:cxnLst/>
              <a:rect l="l" t="t" r="r" b="b"/>
              <a:pathLst>
                <a:path w="65832" h="66252" extrusionOk="0">
                  <a:moveTo>
                    <a:pt x="32915" y="0"/>
                  </a:moveTo>
                  <a:cubicBezTo>
                    <a:pt x="14766" y="0"/>
                    <a:pt x="0" y="14861"/>
                    <a:pt x="0" y="33126"/>
                  </a:cubicBezTo>
                  <a:cubicBezTo>
                    <a:pt x="0" y="51392"/>
                    <a:pt x="14766" y="66252"/>
                    <a:pt x="32915" y="66252"/>
                  </a:cubicBezTo>
                  <a:cubicBezTo>
                    <a:pt x="51066" y="66253"/>
                    <a:pt x="65832" y="51392"/>
                    <a:pt x="65832" y="33126"/>
                  </a:cubicBezTo>
                  <a:cubicBezTo>
                    <a:pt x="65832" y="14860"/>
                    <a:pt x="51066" y="0"/>
                    <a:pt x="32915" y="0"/>
                  </a:cubicBezTo>
                  <a:close/>
                  <a:moveTo>
                    <a:pt x="32915" y="48405"/>
                  </a:moveTo>
                  <a:cubicBezTo>
                    <a:pt x="24607" y="48405"/>
                    <a:pt x="17847" y="41551"/>
                    <a:pt x="17847" y="33126"/>
                  </a:cubicBezTo>
                  <a:cubicBezTo>
                    <a:pt x="17847" y="24701"/>
                    <a:pt x="24607" y="17847"/>
                    <a:pt x="32915" y="17847"/>
                  </a:cubicBezTo>
                  <a:cubicBezTo>
                    <a:pt x="41224" y="17847"/>
                    <a:pt x="47985" y="24702"/>
                    <a:pt x="47985" y="33126"/>
                  </a:cubicBezTo>
                  <a:cubicBezTo>
                    <a:pt x="47985" y="41551"/>
                    <a:pt x="41224" y="48405"/>
                    <a:pt x="32915" y="484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07" name="Google Shape;1907;p35"/>
          <p:cNvGrpSpPr/>
          <p:nvPr/>
        </p:nvGrpSpPr>
        <p:grpSpPr>
          <a:xfrm>
            <a:off x="5500138" y="3042449"/>
            <a:ext cx="480643" cy="491252"/>
            <a:chOff x="7241199" y="4130056"/>
            <a:chExt cx="596035" cy="609192"/>
          </a:xfrm>
        </p:grpSpPr>
        <p:sp>
          <p:nvSpPr>
            <p:cNvPr id="1908" name="Google Shape;1908;p35"/>
            <p:cNvSpPr/>
            <p:nvPr/>
          </p:nvSpPr>
          <p:spPr>
            <a:xfrm>
              <a:off x="7279347" y="4172734"/>
              <a:ext cx="500028" cy="540507"/>
            </a:xfrm>
            <a:custGeom>
              <a:avLst/>
              <a:gdLst/>
              <a:ahLst/>
              <a:cxnLst/>
              <a:rect l="l" t="t" r="r" b="b"/>
              <a:pathLst>
                <a:path w="500028" h="540507" extrusionOk="0">
                  <a:moveTo>
                    <a:pt x="446706" y="245235"/>
                  </a:moveTo>
                  <a:lnTo>
                    <a:pt x="446706" y="109499"/>
                  </a:lnTo>
                  <a:cubicBezTo>
                    <a:pt x="446706" y="60076"/>
                    <a:pt x="406461" y="19868"/>
                    <a:pt x="356993" y="19868"/>
                  </a:cubicBezTo>
                  <a:cubicBezTo>
                    <a:pt x="346335" y="19868"/>
                    <a:pt x="336107" y="21743"/>
                    <a:pt x="326615" y="25167"/>
                  </a:cubicBezTo>
                  <a:cubicBezTo>
                    <a:pt x="316828" y="10041"/>
                    <a:pt x="299812" y="1"/>
                    <a:pt x="280482" y="1"/>
                  </a:cubicBezTo>
                  <a:lnTo>
                    <a:pt x="263439" y="1"/>
                  </a:lnTo>
                  <a:cubicBezTo>
                    <a:pt x="258511" y="1"/>
                    <a:pt x="254515" y="3997"/>
                    <a:pt x="254515" y="8925"/>
                  </a:cubicBezTo>
                  <a:cubicBezTo>
                    <a:pt x="254515" y="13853"/>
                    <a:pt x="258511" y="17849"/>
                    <a:pt x="263439" y="17849"/>
                  </a:cubicBezTo>
                  <a:lnTo>
                    <a:pt x="280479" y="17849"/>
                  </a:lnTo>
                  <a:cubicBezTo>
                    <a:pt x="300915" y="17849"/>
                    <a:pt x="317542" y="34455"/>
                    <a:pt x="317542" y="54867"/>
                  </a:cubicBezTo>
                  <a:lnTo>
                    <a:pt x="317542" y="78313"/>
                  </a:lnTo>
                  <a:cubicBezTo>
                    <a:pt x="305552" y="77417"/>
                    <a:pt x="291859" y="76903"/>
                    <a:pt x="276123" y="76903"/>
                  </a:cubicBezTo>
                  <a:lnTo>
                    <a:pt x="274344" y="76903"/>
                  </a:lnTo>
                  <a:cubicBezTo>
                    <a:pt x="237118" y="76903"/>
                    <a:pt x="190025" y="79112"/>
                    <a:pt x="156005" y="96333"/>
                  </a:cubicBezTo>
                  <a:cubicBezTo>
                    <a:pt x="141473" y="103690"/>
                    <a:pt x="130037" y="113228"/>
                    <a:pt x="121610" y="125059"/>
                  </a:cubicBezTo>
                  <a:lnTo>
                    <a:pt x="121610" y="54865"/>
                  </a:lnTo>
                  <a:cubicBezTo>
                    <a:pt x="121610" y="34454"/>
                    <a:pt x="138237" y="17847"/>
                    <a:pt x="158673" y="17847"/>
                  </a:cubicBezTo>
                  <a:lnTo>
                    <a:pt x="202758" y="17847"/>
                  </a:lnTo>
                  <a:cubicBezTo>
                    <a:pt x="207686" y="17847"/>
                    <a:pt x="211681" y="13852"/>
                    <a:pt x="211681" y="8924"/>
                  </a:cubicBezTo>
                  <a:cubicBezTo>
                    <a:pt x="211681" y="3995"/>
                    <a:pt x="207686" y="0"/>
                    <a:pt x="202758" y="0"/>
                  </a:cubicBezTo>
                  <a:lnTo>
                    <a:pt x="158675" y="0"/>
                  </a:lnTo>
                  <a:cubicBezTo>
                    <a:pt x="128397" y="0"/>
                    <a:pt x="103764" y="24613"/>
                    <a:pt x="103764" y="54865"/>
                  </a:cubicBezTo>
                  <a:lnTo>
                    <a:pt x="103764" y="152412"/>
                  </a:lnTo>
                  <a:lnTo>
                    <a:pt x="78078" y="152412"/>
                  </a:lnTo>
                  <a:cubicBezTo>
                    <a:pt x="77432" y="152357"/>
                    <a:pt x="76060" y="151668"/>
                    <a:pt x="75670" y="151233"/>
                  </a:cubicBezTo>
                  <a:lnTo>
                    <a:pt x="55203" y="123739"/>
                  </a:lnTo>
                  <a:cubicBezTo>
                    <a:pt x="59035" y="121045"/>
                    <a:pt x="61550" y="116600"/>
                    <a:pt x="61550" y="111570"/>
                  </a:cubicBezTo>
                  <a:lnTo>
                    <a:pt x="61550" y="79810"/>
                  </a:lnTo>
                  <a:cubicBezTo>
                    <a:pt x="61550" y="71609"/>
                    <a:pt x="54879" y="64937"/>
                    <a:pt x="46677" y="64937"/>
                  </a:cubicBezTo>
                  <a:lnTo>
                    <a:pt x="14873" y="64937"/>
                  </a:lnTo>
                  <a:cubicBezTo>
                    <a:pt x="6671" y="64937"/>
                    <a:pt x="0" y="71609"/>
                    <a:pt x="0" y="79810"/>
                  </a:cubicBezTo>
                  <a:lnTo>
                    <a:pt x="0" y="111570"/>
                  </a:lnTo>
                  <a:cubicBezTo>
                    <a:pt x="0" y="119772"/>
                    <a:pt x="6671" y="126443"/>
                    <a:pt x="14873" y="126443"/>
                  </a:cubicBezTo>
                  <a:lnTo>
                    <a:pt x="34967" y="126443"/>
                  </a:lnTo>
                  <a:lnTo>
                    <a:pt x="61352" y="161891"/>
                  </a:lnTo>
                  <a:cubicBezTo>
                    <a:pt x="64961" y="166739"/>
                    <a:pt x="71967" y="170259"/>
                    <a:pt x="78011" y="170259"/>
                  </a:cubicBezTo>
                  <a:lnTo>
                    <a:pt x="103764" y="170259"/>
                  </a:lnTo>
                  <a:lnTo>
                    <a:pt x="103764" y="245238"/>
                  </a:lnTo>
                  <a:cubicBezTo>
                    <a:pt x="73873" y="248176"/>
                    <a:pt x="50442" y="273431"/>
                    <a:pt x="50442" y="304056"/>
                  </a:cubicBezTo>
                  <a:lnTo>
                    <a:pt x="50442" y="309481"/>
                  </a:lnTo>
                  <a:cubicBezTo>
                    <a:pt x="50442" y="341679"/>
                    <a:pt x="76345" y="367929"/>
                    <a:pt x="108422" y="368558"/>
                  </a:cubicBezTo>
                  <a:cubicBezTo>
                    <a:pt x="121702" y="424099"/>
                    <a:pt x="162265" y="469170"/>
                    <a:pt x="215119" y="488783"/>
                  </a:cubicBezTo>
                  <a:lnTo>
                    <a:pt x="215119" y="525634"/>
                  </a:lnTo>
                  <a:cubicBezTo>
                    <a:pt x="215119" y="533835"/>
                    <a:pt x="221790" y="540507"/>
                    <a:pt x="229992" y="540507"/>
                  </a:cubicBezTo>
                  <a:lnTo>
                    <a:pt x="258680" y="540507"/>
                  </a:lnTo>
                  <a:cubicBezTo>
                    <a:pt x="263608" y="540507"/>
                    <a:pt x="267604" y="536511"/>
                    <a:pt x="267604" y="531583"/>
                  </a:cubicBezTo>
                  <a:cubicBezTo>
                    <a:pt x="267604" y="526655"/>
                    <a:pt x="263608" y="522659"/>
                    <a:pt x="258680" y="522659"/>
                  </a:cubicBezTo>
                  <a:lnTo>
                    <a:pt x="232968" y="522659"/>
                  </a:lnTo>
                  <a:lnTo>
                    <a:pt x="232968" y="494303"/>
                  </a:lnTo>
                  <a:cubicBezTo>
                    <a:pt x="246221" y="497614"/>
                    <a:pt x="260080" y="499384"/>
                    <a:pt x="274345" y="499384"/>
                  </a:cubicBezTo>
                  <a:lnTo>
                    <a:pt x="276124" y="499384"/>
                  </a:lnTo>
                  <a:cubicBezTo>
                    <a:pt x="276125" y="499384"/>
                    <a:pt x="276125" y="499384"/>
                    <a:pt x="276127" y="499384"/>
                  </a:cubicBezTo>
                  <a:cubicBezTo>
                    <a:pt x="290095" y="499384"/>
                    <a:pt x="304012" y="497652"/>
                    <a:pt x="317501" y="494295"/>
                  </a:cubicBezTo>
                  <a:lnTo>
                    <a:pt x="317501" y="522660"/>
                  </a:lnTo>
                  <a:lnTo>
                    <a:pt x="312222" y="522660"/>
                  </a:lnTo>
                  <a:cubicBezTo>
                    <a:pt x="307294" y="522660"/>
                    <a:pt x="303298" y="526656"/>
                    <a:pt x="303298" y="531584"/>
                  </a:cubicBezTo>
                  <a:cubicBezTo>
                    <a:pt x="303298" y="536512"/>
                    <a:pt x="307294" y="540508"/>
                    <a:pt x="312222" y="540508"/>
                  </a:cubicBezTo>
                  <a:lnTo>
                    <a:pt x="320476" y="540508"/>
                  </a:lnTo>
                  <a:cubicBezTo>
                    <a:pt x="328677" y="540508"/>
                    <a:pt x="335349" y="533836"/>
                    <a:pt x="335349" y="525635"/>
                  </a:cubicBezTo>
                  <a:lnTo>
                    <a:pt x="335349" y="488791"/>
                  </a:lnTo>
                  <a:cubicBezTo>
                    <a:pt x="342305" y="486225"/>
                    <a:pt x="349095" y="483223"/>
                    <a:pt x="355650" y="479766"/>
                  </a:cubicBezTo>
                  <a:cubicBezTo>
                    <a:pt x="360009" y="477467"/>
                    <a:pt x="361679" y="472069"/>
                    <a:pt x="359380" y="467709"/>
                  </a:cubicBezTo>
                  <a:cubicBezTo>
                    <a:pt x="357081" y="463350"/>
                    <a:pt x="351685" y="461680"/>
                    <a:pt x="347323" y="463978"/>
                  </a:cubicBezTo>
                  <a:cubicBezTo>
                    <a:pt x="325546" y="475463"/>
                    <a:pt x="300925" y="481535"/>
                    <a:pt x="276124" y="481534"/>
                  </a:cubicBezTo>
                  <a:lnTo>
                    <a:pt x="274345" y="481534"/>
                  </a:lnTo>
                  <a:cubicBezTo>
                    <a:pt x="190128" y="481534"/>
                    <a:pt x="121611" y="413089"/>
                    <a:pt x="121611" y="328959"/>
                  </a:cubicBezTo>
                  <a:lnTo>
                    <a:pt x="121611" y="189654"/>
                  </a:lnTo>
                  <a:cubicBezTo>
                    <a:pt x="121611" y="182750"/>
                    <a:pt x="122060" y="176296"/>
                    <a:pt x="122956" y="170258"/>
                  </a:cubicBezTo>
                  <a:lnTo>
                    <a:pt x="146761" y="170258"/>
                  </a:lnTo>
                  <a:cubicBezTo>
                    <a:pt x="151689" y="170258"/>
                    <a:pt x="155685" y="166262"/>
                    <a:pt x="155685" y="161334"/>
                  </a:cubicBezTo>
                  <a:cubicBezTo>
                    <a:pt x="155685" y="156406"/>
                    <a:pt x="151689" y="152410"/>
                    <a:pt x="146761" y="152410"/>
                  </a:cubicBezTo>
                  <a:lnTo>
                    <a:pt x="127358" y="152410"/>
                  </a:lnTo>
                  <a:cubicBezTo>
                    <a:pt x="133844" y="134532"/>
                    <a:pt x="145916" y="121441"/>
                    <a:pt x="164067" y="112253"/>
                  </a:cubicBezTo>
                  <a:cubicBezTo>
                    <a:pt x="187985" y="100147"/>
                    <a:pt x="221996" y="94747"/>
                    <a:pt x="274346" y="94747"/>
                  </a:cubicBezTo>
                  <a:lnTo>
                    <a:pt x="276125" y="94747"/>
                  </a:lnTo>
                  <a:cubicBezTo>
                    <a:pt x="328476" y="94747"/>
                    <a:pt x="362487" y="100147"/>
                    <a:pt x="386404" y="112253"/>
                  </a:cubicBezTo>
                  <a:cubicBezTo>
                    <a:pt x="415369" y="126914"/>
                    <a:pt x="428859" y="151509"/>
                    <a:pt x="428859" y="189653"/>
                  </a:cubicBezTo>
                  <a:lnTo>
                    <a:pt x="428859" y="328958"/>
                  </a:lnTo>
                  <a:cubicBezTo>
                    <a:pt x="428859" y="364484"/>
                    <a:pt x="416370" y="399076"/>
                    <a:pt x="393693" y="426359"/>
                  </a:cubicBezTo>
                  <a:cubicBezTo>
                    <a:pt x="390543" y="430149"/>
                    <a:pt x="391061" y="435775"/>
                    <a:pt x="394852" y="438925"/>
                  </a:cubicBezTo>
                  <a:cubicBezTo>
                    <a:pt x="398642" y="442074"/>
                    <a:pt x="404270" y="441558"/>
                    <a:pt x="407418" y="437766"/>
                  </a:cubicBezTo>
                  <a:cubicBezTo>
                    <a:pt x="424192" y="417585"/>
                    <a:pt x="435970" y="393825"/>
                    <a:pt x="442019" y="368556"/>
                  </a:cubicBezTo>
                  <a:cubicBezTo>
                    <a:pt x="474109" y="367941"/>
                    <a:pt x="500028" y="341685"/>
                    <a:pt x="500028" y="309477"/>
                  </a:cubicBezTo>
                  <a:lnTo>
                    <a:pt x="500028" y="304053"/>
                  </a:lnTo>
                  <a:cubicBezTo>
                    <a:pt x="500028" y="273428"/>
                    <a:pt x="476597" y="248174"/>
                    <a:pt x="446706" y="245235"/>
                  </a:cubicBezTo>
                  <a:close/>
                  <a:moveTo>
                    <a:pt x="43701" y="108597"/>
                  </a:moveTo>
                  <a:lnTo>
                    <a:pt x="17847" y="108597"/>
                  </a:lnTo>
                  <a:lnTo>
                    <a:pt x="17847" y="82786"/>
                  </a:lnTo>
                  <a:lnTo>
                    <a:pt x="43701" y="82786"/>
                  </a:lnTo>
                  <a:lnTo>
                    <a:pt x="43701" y="108597"/>
                  </a:lnTo>
                  <a:close/>
                  <a:moveTo>
                    <a:pt x="68289" y="309480"/>
                  </a:moveTo>
                  <a:lnTo>
                    <a:pt x="68289" y="304055"/>
                  </a:lnTo>
                  <a:cubicBezTo>
                    <a:pt x="68289" y="283283"/>
                    <a:pt x="83740" y="266056"/>
                    <a:pt x="103764" y="263214"/>
                  </a:cubicBezTo>
                  <a:lnTo>
                    <a:pt x="103764" y="288296"/>
                  </a:lnTo>
                  <a:lnTo>
                    <a:pt x="103764" y="297843"/>
                  </a:lnTo>
                  <a:lnTo>
                    <a:pt x="93650" y="297843"/>
                  </a:lnTo>
                  <a:cubicBezTo>
                    <a:pt x="88722" y="297843"/>
                    <a:pt x="84727" y="301838"/>
                    <a:pt x="84727" y="306767"/>
                  </a:cubicBezTo>
                  <a:cubicBezTo>
                    <a:pt x="84727" y="311695"/>
                    <a:pt x="88722" y="315690"/>
                    <a:pt x="93650" y="315690"/>
                  </a:cubicBezTo>
                  <a:lnTo>
                    <a:pt x="103764" y="315690"/>
                  </a:lnTo>
                  <a:lnTo>
                    <a:pt x="103764" y="328958"/>
                  </a:lnTo>
                  <a:cubicBezTo>
                    <a:pt x="103764" y="336251"/>
                    <a:pt x="104227" y="343437"/>
                    <a:pt x="105120" y="350492"/>
                  </a:cubicBezTo>
                  <a:cubicBezTo>
                    <a:pt x="84441" y="348256"/>
                    <a:pt x="68289" y="330719"/>
                    <a:pt x="68289" y="309480"/>
                  </a:cubicBezTo>
                  <a:close/>
                  <a:moveTo>
                    <a:pt x="428856" y="125056"/>
                  </a:moveTo>
                  <a:cubicBezTo>
                    <a:pt x="420430" y="113225"/>
                    <a:pt x="408995" y="103687"/>
                    <a:pt x="394462" y="96331"/>
                  </a:cubicBezTo>
                  <a:cubicBezTo>
                    <a:pt x="382685" y="90370"/>
                    <a:pt x="365807" y="83829"/>
                    <a:pt x="335389" y="80061"/>
                  </a:cubicBezTo>
                  <a:lnTo>
                    <a:pt x="335389" y="54865"/>
                  </a:lnTo>
                  <a:cubicBezTo>
                    <a:pt x="335389" y="50291"/>
                    <a:pt x="334817" y="45847"/>
                    <a:pt x="333756" y="41595"/>
                  </a:cubicBezTo>
                  <a:cubicBezTo>
                    <a:pt x="341051" y="39095"/>
                    <a:pt x="348859" y="37714"/>
                    <a:pt x="356991" y="37714"/>
                  </a:cubicBezTo>
                  <a:cubicBezTo>
                    <a:pt x="396618" y="37714"/>
                    <a:pt x="428856" y="69916"/>
                    <a:pt x="428856" y="109498"/>
                  </a:cubicBezTo>
                  <a:lnTo>
                    <a:pt x="428856" y="125056"/>
                  </a:lnTo>
                  <a:close/>
                  <a:moveTo>
                    <a:pt x="482179" y="309480"/>
                  </a:moveTo>
                  <a:cubicBezTo>
                    <a:pt x="482179" y="330726"/>
                    <a:pt x="466015" y="348269"/>
                    <a:pt x="445325" y="350495"/>
                  </a:cubicBezTo>
                  <a:cubicBezTo>
                    <a:pt x="446236" y="343380"/>
                    <a:pt x="446704" y="336188"/>
                    <a:pt x="446704" y="328959"/>
                  </a:cubicBezTo>
                  <a:lnTo>
                    <a:pt x="446704" y="315692"/>
                  </a:lnTo>
                  <a:lnTo>
                    <a:pt x="456816" y="315692"/>
                  </a:lnTo>
                  <a:cubicBezTo>
                    <a:pt x="461745" y="315692"/>
                    <a:pt x="465740" y="311696"/>
                    <a:pt x="465740" y="306768"/>
                  </a:cubicBezTo>
                  <a:cubicBezTo>
                    <a:pt x="465740" y="301840"/>
                    <a:pt x="461745" y="297844"/>
                    <a:pt x="456816" y="297844"/>
                  </a:cubicBezTo>
                  <a:lnTo>
                    <a:pt x="446704" y="297844"/>
                  </a:lnTo>
                  <a:lnTo>
                    <a:pt x="446704" y="263214"/>
                  </a:lnTo>
                  <a:cubicBezTo>
                    <a:pt x="466729" y="266056"/>
                    <a:pt x="482179" y="283283"/>
                    <a:pt x="482179" y="304055"/>
                  </a:cubicBezTo>
                  <a:lnTo>
                    <a:pt x="482179" y="30948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35"/>
            <p:cNvSpPr/>
            <p:nvPr/>
          </p:nvSpPr>
          <p:spPr>
            <a:xfrm>
              <a:off x="7537403" y="4443991"/>
              <a:ext cx="48476" cy="80317"/>
            </a:xfrm>
            <a:custGeom>
              <a:avLst/>
              <a:gdLst/>
              <a:ahLst/>
              <a:cxnLst/>
              <a:rect l="l" t="t" r="r" b="b"/>
              <a:pathLst>
                <a:path w="48476" h="80317" extrusionOk="0">
                  <a:moveTo>
                    <a:pt x="39552" y="62470"/>
                  </a:moveTo>
                  <a:lnTo>
                    <a:pt x="20822" y="62470"/>
                  </a:lnTo>
                  <a:cubicBezTo>
                    <a:pt x="19210" y="62470"/>
                    <a:pt x="17847" y="61107"/>
                    <a:pt x="17847" y="59495"/>
                  </a:cubicBezTo>
                  <a:lnTo>
                    <a:pt x="17847" y="8924"/>
                  </a:lnTo>
                  <a:cubicBezTo>
                    <a:pt x="17847" y="3995"/>
                    <a:pt x="13852" y="0"/>
                    <a:pt x="8924" y="0"/>
                  </a:cubicBezTo>
                  <a:cubicBezTo>
                    <a:pt x="3995" y="0"/>
                    <a:pt x="0" y="3995"/>
                    <a:pt x="0" y="8924"/>
                  </a:cubicBezTo>
                  <a:lnTo>
                    <a:pt x="0" y="59495"/>
                  </a:lnTo>
                  <a:cubicBezTo>
                    <a:pt x="0" y="70976"/>
                    <a:pt x="9341" y="80317"/>
                    <a:pt x="20822" y="80317"/>
                  </a:cubicBezTo>
                  <a:lnTo>
                    <a:pt x="39552" y="80317"/>
                  </a:lnTo>
                  <a:cubicBezTo>
                    <a:pt x="44481" y="80317"/>
                    <a:pt x="48476" y="76322"/>
                    <a:pt x="48476" y="71393"/>
                  </a:cubicBezTo>
                  <a:cubicBezTo>
                    <a:pt x="48476" y="66465"/>
                    <a:pt x="44481" y="62470"/>
                    <a:pt x="39552" y="624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5"/>
            <p:cNvSpPr/>
            <p:nvPr/>
          </p:nvSpPr>
          <p:spPr>
            <a:xfrm>
              <a:off x="7579420" y="4413548"/>
              <a:ext cx="119520" cy="79693"/>
            </a:xfrm>
            <a:custGeom>
              <a:avLst/>
              <a:gdLst/>
              <a:ahLst/>
              <a:cxnLst/>
              <a:rect l="l" t="t" r="r" b="b"/>
              <a:pathLst>
                <a:path w="119520" h="79693" extrusionOk="0">
                  <a:moveTo>
                    <a:pt x="117223" y="31810"/>
                  </a:moveTo>
                  <a:cubicBezTo>
                    <a:pt x="104730" y="11891"/>
                    <a:pt x="83248" y="0"/>
                    <a:pt x="59758" y="0"/>
                  </a:cubicBezTo>
                  <a:cubicBezTo>
                    <a:pt x="36271" y="0"/>
                    <a:pt x="14790" y="11891"/>
                    <a:pt x="2296" y="31810"/>
                  </a:cubicBezTo>
                  <a:cubicBezTo>
                    <a:pt x="-765" y="36691"/>
                    <a:pt x="-766" y="42999"/>
                    <a:pt x="2296" y="47886"/>
                  </a:cubicBezTo>
                  <a:cubicBezTo>
                    <a:pt x="14790" y="67804"/>
                    <a:pt x="36271" y="79694"/>
                    <a:pt x="59757" y="79694"/>
                  </a:cubicBezTo>
                  <a:cubicBezTo>
                    <a:pt x="83247" y="79694"/>
                    <a:pt x="104729" y="67802"/>
                    <a:pt x="117221" y="47887"/>
                  </a:cubicBezTo>
                  <a:cubicBezTo>
                    <a:pt x="120288" y="43000"/>
                    <a:pt x="120286" y="36688"/>
                    <a:pt x="117223" y="31810"/>
                  </a:cubicBezTo>
                  <a:close/>
                  <a:moveTo>
                    <a:pt x="18355" y="39847"/>
                  </a:moveTo>
                  <a:cubicBezTo>
                    <a:pt x="24441" y="30833"/>
                    <a:pt x="33103" y="24234"/>
                    <a:pt x="43032" y="20724"/>
                  </a:cubicBezTo>
                  <a:cubicBezTo>
                    <a:pt x="37698" y="25390"/>
                    <a:pt x="34307" y="32222"/>
                    <a:pt x="34307" y="39846"/>
                  </a:cubicBezTo>
                  <a:cubicBezTo>
                    <a:pt x="34307" y="47471"/>
                    <a:pt x="37698" y="54305"/>
                    <a:pt x="43033" y="58972"/>
                  </a:cubicBezTo>
                  <a:cubicBezTo>
                    <a:pt x="33103" y="55460"/>
                    <a:pt x="24440" y="48860"/>
                    <a:pt x="18355" y="39847"/>
                  </a:cubicBezTo>
                  <a:close/>
                  <a:moveTo>
                    <a:pt x="59758" y="47435"/>
                  </a:moveTo>
                  <a:cubicBezTo>
                    <a:pt x="55566" y="47434"/>
                    <a:pt x="52155" y="44030"/>
                    <a:pt x="52155" y="39846"/>
                  </a:cubicBezTo>
                  <a:cubicBezTo>
                    <a:pt x="52155" y="35663"/>
                    <a:pt x="55567" y="32260"/>
                    <a:pt x="59758" y="32260"/>
                  </a:cubicBezTo>
                  <a:cubicBezTo>
                    <a:pt x="63951" y="32260"/>
                    <a:pt x="67363" y="35663"/>
                    <a:pt x="67363" y="39846"/>
                  </a:cubicBezTo>
                  <a:cubicBezTo>
                    <a:pt x="67363" y="44031"/>
                    <a:pt x="63951" y="47435"/>
                    <a:pt x="59758" y="47435"/>
                  </a:cubicBezTo>
                  <a:close/>
                  <a:moveTo>
                    <a:pt x="76484" y="58970"/>
                  </a:moveTo>
                  <a:cubicBezTo>
                    <a:pt x="81819" y="54305"/>
                    <a:pt x="85210" y="47471"/>
                    <a:pt x="85210" y="39845"/>
                  </a:cubicBezTo>
                  <a:cubicBezTo>
                    <a:pt x="85210" y="32222"/>
                    <a:pt x="81819" y="25390"/>
                    <a:pt x="76485" y="20723"/>
                  </a:cubicBezTo>
                  <a:cubicBezTo>
                    <a:pt x="86414" y="24233"/>
                    <a:pt x="95076" y="30832"/>
                    <a:pt x="101162" y="39847"/>
                  </a:cubicBezTo>
                  <a:cubicBezTo>
                    <a:pt x="95077" y="48862"/>
                    <a:pt x="86414" y="55460"/>
                    <a:pt x="76484" y="589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5"/>
            <p:cNvSpPr/>
            <p:nvPr/>
          </p:nvSpPr>
          <p:spPr>
            <a:xfrm>
              <a:off x="7410224" y="4413548"/>
              <a:ext cx="119520" cy="79693"/>
            </a:xfrm>
            <a:custGeom>
              <a:avLst/>
              <a:gdLst/>
              <a:ahLst/>
              <a:cxnLst/>
              <a:rect l="l" t="t" r="r" b="b"/>
              <a:pathLst>
                <a:path w="119520" h="79693" extrusionOk="0">
                  <a:moveTo>
                    <a:pt x="117223" y="31809"/>
                  </a:moveTo>
                  <a:cubicBezTo>
                    <a:pt x="104731" y="11891"/>
                    <a:pt x="83249" y="0"/>
                    <a:pt x="59759" y="0"/>
                  </a:cubicBezTo>
                  <a:cubicBezTo>
                    <a:pt x="36271" y="0"/>
                    <a:pt x="14789" y="11891"/>
                    <a:pt x="2297" y="31808"/>
                  </a:cubicBezTo>
                  <a:cubicBezTo>
                    <a:pt x="-765" y="36690"/>
                    <a:pt x="-766" y="42999"/>
                    <a:pt x="2297" y="47886"/>
                  </a:cubicBezTo>
                  <a:cubicBezTo>
                    <a:pt x="14789" y="67804"/>
                    <a:pt x="36272" y="79694"/>
                    <a:pt x="59759" y="79694"/>
                  </a:cubicBezTo>
                  <a:cubicBezTo>
                    <a:pt x="83249" y="79694"/>
                    <a:pt x="104730" y="67802"/>
                    <a:pt x="117223" y="47885"/>
                  </a:cubicBezTo>
                  <a:cubicBezTo>
                    <a:pt x="120287" y="43000"/>
                    <a:pt x="120287" y="36688"/>
                    <a:pt x="117223" y="31809"/>
                  </a:cubicBezTo>
                  <a:close/>
                  <a:moveTo>
                    <a:pt x="18357" y="39847"/>
                  </a:moveTo>
                  <a:cubicBezTo>
                    <a:pt x="24441" y="30833"/>
                    <a:pt x="33103" y="24234"/>
                    <a:pt x="43032" y="20723"/>
                  </a:cubicBezTo>
                  <a:cubicBezTo>
                    <a:pt x="37698" y="25389"/>
                    <a:pt x="34309" y="32222"/>
                    <a:pt x="34309" y="39845"/>
                  </a:cubicBezTo>
                  <a:cubicBezTo>
                    <a:pt x="34309" y="47471"/>
                    <a:pt x="37700" y="54304"/>
                    <a:pt x="43035" y="58970"/>
                  </a:cubicBezTo>
                  <a:cubicBezTo>
                    <a:pt x="33105" y="55460"/>
                    <a:pt x="24441" y="48860"/>
                    <a:pt x="18357" y="39847"/>
                  </a:cubicBezTo>
                  <a:close/>
                  <a:moveTo>
                    <a:pt x="59760" y="47435"/>
                  </a:moveTo>
                  <a:cubicBezTo>
                    <a:pt x="55567" y="47435"/>
                    <a:pt x="52156" y="44031"/>
                    <a:pt x="52156" y="39846"/>
                  </a:cubicBezTo>
                  <a:cubicBezTo>
                    <a:pt x="52156" y="35663"/>
                    <a:pt x="55567" y="32260"/>
                    <a:pt x="59760" y="32260"/>
                  </a:cubicBezTo>
                  <a:cubicBezTo>
                    <a:pt x="63953" y="32260"/>
                    <a:pt x="67364" y="35663"/>
                    <a:pt x="67364" y="39846"/>
                  </a:cubicBezTo>
                  <a:cubicBezTo>
                    <a:pt x="67364" y="44031"/>
                    <a:pt x="63953" y="47435"/>
                    <a:pt x="59760" y="47435"/>
                  </a:cubicBezTo>
                  <a:close/>
                  <a:moveTo>
                    <a:pt x="76485" y="58970"/>
                  </a:moveTo>
                  <a:cubicBezTo>
                    <a:pt x="81819" y="54304"/>
                    <a:pt x="85210" y="47471"/>
                    <a:pt x="85210" y="39845"/>
                  </a:cubicBezTo>
                  <a:cubicBezTo>
                    <a:pt x="85211" y="32222"/>
                    <a:pt x="81821" y="25390"/>
                    <a:pt x="76487" y="20724"/>
                  </a:cubicBezTo>
                  <a:cubicBezTo>
                    <a:pt x="86415" y="24236"/>
                    <a:pt x="95077" y="30833"/>
                    <a:pt x="101163" y="39847"/>
                  </a:cubicBezTo>
                  <a:cubicBezTo>
                    <a:pt x="95078" y="48862"/>
                    <a:pt x="86415" y="55460"/>
                    <a:pt x="76485" y="589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5"/>
            <p:cNvSpPr/>
            <p:nvPr/>
          </p:nvSpPr>
          <p:spPr>
            <a:xfrm>
              <a:off x="7414385" y="4373530"/>
              <a:ext cx="114074" cy="29358"/>
            </a:xfrm>
            <a:custGeom>
              <a:avLst/>
              <a:gdLst/>
              <a:ahLst/>
              <a:cxnLst/>
              <a:rect l="l" t="t" r="r" b="b"/>
              <a:pathLst>
                <a:path w="114074" h="29358" extrusionOk="0">
                  <a:moveTo>
                    <a:pt x="109200" y="12482"/>
                  </a:moveTo>
                  <a:cubicBezTo>
                    <a:pt x="76538" y="-4161"/>
                    <a:pt x="37538" y="-4161"/>
                    <a:pt x="4875" y="12482"/>
                  </a:cubicBezTo>
                  <a:cubicBezTo>
                    <a:pt x="483" y="14719"/>
                    <a:pt x="-1263" y="20093"/>
                    <a:pt x="974" y="24483"/>
                  </a:cubicBezTo>
                  <a:cubicBezTo>
                    <a:pt x="3215" y="28875"/>
                    <a:pt x="8587" y="30619"/>
                    <a:pt x="12978" y="28384"/>
                  </a:cubicBezTo>
                  <a:cubicBezTo>
                    <a:pt x="40568" y="14327"/>
                    <a:pt x="73510" y="14327"/>
                    <a:pt x="101098" y="28384"/>
                  </a:cubicBezTo>
                  <a:cubicBezTo>
                    <a:pt x="102395" y="29045"/>
                    <a:pt x="103779" y="29358"/>
                    <a:pt x="105143" y="29358"/>
                  </a:cubicBezTo>
                  <a:cubicBezTo>
                    <a:pt x="108391" y="29358"/>
                    <a:pt x="111525" y="27577"/>
                    <a:pt x="113100" y="24483"/>
                  </a:cubicBezTo>
                  <a:cubicBezTo>
                    <a:pt x="115337" y="20093"/>
                    <a:pt x="113592" y="14719"/>
                    <a:pt x="109200" y="124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5"/>
            <p:cNvSpPr/>
            <p:nvPr/>
          </p:nvSpPr>
          <p:spPr>
            <a:xfrm>
              <a:off x="7498966" y="4557182"/>
              <a:ext cx="111230" cy="17847"/>
            </a:xfrm>
            <a:custGeom>
              <a:avLst/>
              <a:gdLst/>
              <a:ahLst/>
              <a:cxnLst/>
              <a:rect l="l" t="t" r="r" b="b"/>
              <a:pathLst>
                <a:path w="111230" h="17847" extrusionOk="0">
                  <a:moveTo>
                    <a:pt x="102306" y="0"/>
                  </a:moveTo>
                  <a:lnTo>
                    <a:pt x="8924" y="0"/>
                  </a:lnTo>
                  <a:cubicBezTo>
                    <a:pt x="3995" y="0"/>
                    <a:pt x="0" y="3995"/>
                    <a:pt x="0" y="8924"/>
                  </a:cubicBezTo>
                  <a:cubicBezTo>
                    <a:pt x="0" y="13852"/>
                    <a:pt x="3995" y="17847"/>
                    <a:pt x="8924" y="17847"/>
                  </a:cubicBezTo>
                  <a:lnTo>
                    <a:pt x="102306" y="17847"/>
                  </a:lnTo>
                  <a:cubicBezTo>
                    <a:pt x="107235" y="17847"/>
                    <a:pt x="111230" y="13853"/>
                    <a:pt x="111230" y="8924"/>
                  </a:cubicBezTo>
                  <a:cubicBezTo>
                    <a:pt x="111230" y="3995"/>
                    <a:pt x="107235" y="0"/>
                    <a:pt x="10230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5"/>
            <p:cNvSpPr/>
            <p:nvPr/>
          </p:nvSpPr>
          <p:spPr>
            <a:xfrm>
              <a:off x="7524329" y="4586866"/>
              <a:ext cx="60505" cy="17847"/>
            </a:xfrm>
            <a:custGeom>
              <a:avLst/>
              <a:gdLst/>
              <a:ahLst/>
              <a:cxnLst/>
              <a:rect l="l" t="t" r="r" b="b"/>
              <a:pathLst>
                <a:path w="60505" h="17847" extrusionOk="0">
                  <a:moveTo>
                    <a:pt x="51582" y="0"/>
                  </a:moveTo>
                  <a:lnTo>
                    <a:pt x="8924" y="0"/>
                  </a:lnTo>
                  <a:cubicBezTo>
                    <a:pt x="3995" y="0"/>
                    <a:pt x="0" y="3995"/>
                    <a:pt x="0" y="8924"/>
                  </a:cubicBezTo>
                  <a:cubicBezTo>
                    <a:pt x="0" y="13852"/>
                    <a:pt x="3995" y="17847"/>
                    <a:pt x="8924" y="17847"/>
                  </a:cubicBezTo>
                  <a:lnTo>
                    <a:pt x="51582" y="17847"/>
                  </a:lnTo>
                  <a:cubicBezTo>
                    <a:pt x="56510" y="17847"/>
                    <a:pt x="60505" y="13852"/>
                    <a:pt x="60505" y="8924"/>
                  </a:cubicBezTo>
                  <a:cubicBezTo>
                    <a:pt x="60505" y="3995"/>
                    <a:pt x="56510" y="0"/>
                    <a:pt x="5158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5"/>
            <p:cNvSpPr/>
            <p:nvPr/>
          </p:nvSpPr>
          <p:spPr>
            <a:xfrm>
              <a:off x="7578182" y="4373530"/>
              <a:ext cx="114074" cy="29358"/>
            </a:xfrm>
            <a:custGeom>
              <a:avLst/>
              <a:gdLst/>
              <a:ahLst/>
              <a:cxnLst/>
              <a:rect l="l" t="t" r="r" b="b"/>
              <a:pathLst>
                <a:path w="114074" h="29358" extrusionOk="0">
                  <a:moveTo>
                    <a:pt x="109200" y="12482"/>
                  </a:moveTo>
                  <a:cubicBezTo>
                    <a:pt x="76538" y="-4161"/>
                    <a:pt x="37537" y="-4161"/>
                    <a:pt x="4875" y="12482"/>
                  </a:cubicBezTo>
                  <a:cubicBezTo>
                    <a:pt x="483" y="14719"/>
                    <a:pt x="-1263" y="20093"/>
                    <a:pt x="974" y="24483"/>
                  </a:cubicBezTo>
                  <a:cubicBezTo>
                    <a:pt x="3212" y="28875"/>
                    <a:pt x="8587" y="30619"/>
                    <a:pt x="12977" y="28384"/>
                  </a:cubicBezTo>
                  <a:cubicBezTo>
                    <a:pt x="40567" y="14327"/>
                    <a:pt x="73509" y="14327"/>
                    <a:pt x="101097" y="28384"/>
                  </a:cubicBezTo>
                  <a:cubicBezTo>
                    <a:pt x="102394" y="29045"/>
                    <a:pt x="103778" y="29358"/>
                    <a:pt x="105141" y="29358"/>
                  </a:cubicBezTo>
                  <a:cubicBezTo>
                    <a:pt x="108390" y="29358"/>
                    <a:pt x="111524" y="27577"/>
                    <a:pt x="113100" y="24483"/>
                  </a:cubicBezTo>
                  <a:cubicBezTo>
                    <a:pt x="115337" y="20093"/>
                    <a:pt x="113592" y="14719"/>
                    <a:pt x="109200" y="124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5"/>
            <p:cNvSpPr/>
            <p:nvPr/>
          </p:nvSpPr>
          <p:spPr>
            <a:xfrm>
              <a:off x="7241199" y="4570126"/>
              <a:ext cx="169273" cy="169122"/>
            </a:xfrm>
            <a:custGeom>
              <a:avLst/>
              <a:gdLst/>
              <a:ahLst/>
              <a:cxnLst/>
              <a:rect l="l" t="t" r="r" b="b"/>
              <a:pathLst>
                <a:path w="169273" h="169122" extrusionOk="0">
                  <a:moveTo>
                    <a:pt x="160350" y="151275"/>
                  </a:moveTo>
                  <a:lnTo>
                    <a:pt x="17847" y="151275"/>
                  </a:lnTo>
                  <a:lnTo>
                    <a:pt x="17847" y="8924"/>
                  </a:lnTo>
                  <a:cubicBezTo>
                    <a:pt x="17847" y="3995"/>
                    <a:pt x="13852" y="0"/>
                    <a:pt x="8924" y="0"/>
                  </a:cubicBezTo>
                  <a:cubicBezTo>
                    <a:pt x="3995" y="0"/>
                    <a:pt x="0" y="3995"/>
                    <a:pt x="0" y="8924"/>
                  </a:cubicBezTo>
                  <a:lnTo>
                    <a:pt x="0" y="154250"/>
                  </a:lnTo>
                  <a:cubicBezTo>
                    <a:pt x="0" y="162451"/>
                    <a:pt x="6671" y="169122"/>
                    <a:pt x="14873" y="169122"/>
                  </a:cubicBezTo>
                  <a:lnTo>
                    <a:pt x="160350" y="169122"/>
                  </a:lnTo>
                  <a:cubicBezTo>
                    <a:pt x="165278" y="169122"/>
                    <a:pt x="169274" y="165127"/>
                    <a:pt x="169274" y="160199"/>
                  </a:cubicBezTo>
                  <a:cubicBezTo>
                    <a:pt x="169274" y="155270"/>
                    <a:pt x="165279" y="151275"/>
                    <a:pt x="160350" y="1512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5"/>
            <p:cNvSpPr/>
            <p:nvPr/>
          </p:nvSpPr>
          <p:spPr>
            <a:xfrm>
              <a:off x="7241199" y="4130056"/>
              <a:ext cx="169273" cy="169122"/>
            </a:xfrm>
            <a:custGeom>
              <a:avLst/>
              <a:gdLst/>
              <a:ahLst/>
              <a:cxnLst/>
              <a:rect l="l" t="t" r="r" b="b"/>
              <a:pathLst>
                <a:path w="169273" h="169122" extrusionOk="0">
                  <a:moveTo>
                    <a:pt x="160350" y="0"/>
                  </a:moveTo>
                  <a:lnTo>
                    <a:pt x="14873" y="0"/>
                  </a:lnTo>
                  <a:cubicBezTo>
                    <a:pt x="6671" y="0"/>
                    <a:pt x="0" y="6671"/>
                    <a:pt x="0" y="14873"/>
                  </a:cubicBezTo>
                  <a:lnTo>
                    <a:pt x="0" y="160199"/>
                  </a:lnTo>
                  <a:cubicBezTo>
                    <a:pt x="0" y="165127"/>
                    <a:pt x="3995" y="169122"/>
                    <a:pt x="8924" y="169122"/>
                  </a:cubicBezTo>
                  <a:cubicBezTo>
                    <a:pt x="13852" y="169122"/>
                    <a:pt x="17847" y="165127"/>
                    <a:pt x="17847" y="160199"/>
                  </a:cubicBezTo>
                  <a:lnTo>
                    <a:pt x="17847" y="17847"/>
                  </a:lnTo>
                  <a:lnTo>
                    <a:pt x="160350" y="17847"/>
                  </a:lnTo>
                  <a:cubicBezTo>
                    <a:pt x="165278" y="17847"/>
                    <a:pt x="169274" y="13852"/>
                    <a:pt x="169274" y="8924"/>
                  </a:cubicBezTo>
                  <a:cubicBezTo>
                    <a:pt x="169274" y="3995"/>
                    <a:pt x="165278" y="0"/>
                    <a:pt x="16035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5"/>
            <p:cNvSpPr/>
            <p:nvPr/>
          </p:nvSpPr>
          <p:spPr>
            <a:xfrm>
              <a:off x="7667961" y="4570126"/>
              <a:ext cx="169273" cy="169122"/>
            </a:xfrm>
            <a:custGeom>
              <a:avLst/>
              <a:gdLst/>
              <a:ahLst/>
              <a:cxnLst/>
              <a:rect l="l" t="t" r="r" b="b"/>
              <a:pathLst>
                <a:path w="169273" h="169122" extrusionOk="0">
                  <a:moveTo>
                    <a:pt x="160350" y="0"/>
                  </a:moveTo>
                  <a:cubicBezTo>
                    <a:pt x="155422" y="0"/>
                    <a:pt x="151426" y="3995"/>
                    <a:pt x="151426" y="8924"/>
                  </a:cubicBezTo>
                  <a:lnTo>
                    <a:pt x="151426" y="151275"/>
                  </a:lnTo>
                  <a:lnTo>
                    <a:pt x="8924" y="151275"/>
                  </a:lnTo>
                  <a:cubicBezTo>
                    <a:pt x="3995" y="151275"/>
                    <a:pt x="0" y="155270"/>
                    <a:pt x="0" y="160199"/>
                  </a:cubicBezTo>
                  <a:cubicBezTo>
                    <a:pt x="0" y="165127"/>
                    <a:pt x="3995" y="169122"/>
                    <a:pt x="8924" y="169122"/>
                  </a:cubicBezTo>
                  <a:lnTo>
                    <a:pt x="154401" y="169122"/>
                  </a:lnTo>
                  <a:cubicBezTo>
                    <a:pt x="162602" y="169122"/>
                    <a:pt x="169274" y="162451"/>
                    <a:pt x="169274" y="154250"/>
                  </a:cubicBezTo>
                  <a:lnTo>
                    <a:pt x="169274" y="8924"/>
                  </a:lnTo>
                  <a:cubicBezTo>
                    <a:pt x="169274" y="3995"/>
                    <a:pt x="165278" y="0"/>
                    <a:pt x="16035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5"/>
            <p:cNvSpPr/>
            <p:nvPr/>
          </p:nvSpPr>
          <p:spPr>
            <a:xfrm>
              <a:off x="7667961" y="4130056"/>
              <a:ext cx="169273" cy="169122"/>
            </a:xfrm>
            <a:custGeom>
              <a:avLst/>
              <a:gdLst/>
              <a:ahLst/>
              <a:cxnLst/>
              <a:rect l="l" t="t" r="r" b="b"/>
              <a:pathLst>
                <a:path w="169273" h="169122" extrusionOk="0">
                  <a:moveTo>
                    <a:pt x="154401" y="0"/>
                  </a:moveTo>
                  <a:lnTo>
                    <a:pt x="8924" y="0"/>
                  </a:lnTo>
                  <a:cubicBezTo>
                    <a:pt x="3995" y="0"/>
                    <a:pt x="0" y="3995"/>
                    <a:pt x="0" y="8924"/>
                  </a:cubicBezTo>
                  <a:cubicBezTo>
                    <a:pt x="0" y="13852"/>
                    <a:pt x="3995" y="17847"/>
                    <a:pt x="8924" y="17847"/>
                  </a:cubicBezTo>
                  <a:lnTo>
                    <a:pt x="151426" y="17847"/>
                  </a:lnTo>
                  <a:lnTo>
                    <a:pt x="151426" y="160199"/>
                  </a:lnTo>
                  <a:cubicBezTo>
                    <a:pt x="151426" y="165127"/>
                    <a:pt x="155422" y="169122"/>
                    <a:pt x="160350" y="169122"/>
                  </a:cubicBezTo>
                  <a:cubicBezTo>
                    <a:pt x="165278" y="169122"/>
                    <a:pt x="169274" y="165127"/>
                    <a:pt x="169274" y="160199"/>
                  </a:cubicBezTo>
                  <a:lnTo>
                    <a:pt x="169274" y="14873"/>
                  </a:lnTo>
                  <a:cubicBezTo>
                    <a:pt x="169274" y="6671"/>
                    <a:pt x="162601" y="0"/>
                    <a:pt x="1544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5"/>
            <p:cNvSpPr/>
            <p:nvPr/>
          </p:nvSpPr>
          <p:spPr>
            <a:xfrm>
              <a:off x="7622110" y="4600378"/>
              <a:ext cx="175697" cy="96036"/>
            </a:xfrm>
            <a:custGeom>
              <a:avLst/>
              <a:gdLst/>
              <a:ahLst/>
              <a:cxnLst/>
              <a:rect l="l" t="t" r="r" b="b"/>
              <a:pathLst>
                <a:path w="175697" h="96036" extrusionOk="0">
                  <a:moveTo>
                    <a:pt x="166774" y="78190"/>
                  </a:moveTo>
                  <a:lnTo>
                    <a:pt x="93145" y="78190"/>
                  </a:lnTo>
                  <a:cubicBezTo>
                    <a:pt x="92181" y="78172"/>
                    <a:pt x="89981" y="77261"/>
                    <a:pt x="89289" y="76595"/>
                  </a:cubicBezTo>
                  <a:lnTo>
                    <a:pt x="15231" y="2610"/>
                  </a:lnTo>
                  <a:cubicBezTo>
                    <a:pt x="11745" y="-873"/>
                    <a:pt x="6094" y="-869"/>
                    <a:pt x="2610" y="2616"/>
                  </a:cubicBezTo>
                  <a:cubicBezTo>
                    <a:pt x="-872" y="6104"/>
                    <a:pt x="-870" y="11753"/>
                    <a:pt x="2616" y="15237"/>
                  </a:cubicBezTo>
                  <a:lnTo>
                    <a:pt x="76675" y="89222"/>
                  </a:lnTo>
                  <a:cubicBezTo>
                    <a:pt x="80692" y="93234"/>
                    <a:pt x="87462" y="96037"/>
                    <a:pt x="93140" y="96037"/>
                  </a:cubicBezTo>
                  <a:lnTo>
                    <a:pt x="166774" y="96037"/>
                  </a:lnTo>
                  <a:cubicBezTo>
                    <a:pt x="171702" y="96037"/>
                    <a:pt x="175697" y="92042"/>
                    <a:pt x="175697" y="87113"/>
                  </a:cubicBezTo>
                  <a:cubicBezTo>
                    <a:pt x="175697" y="82185"/>
                    <a:pt x="171702" y="78190"/>
                    <a:pt x="166774" y="7819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5"/>
            <p:cNvSpPr/>
            <p:nvPr/>
          </p:nvSpPr>
          <p:spPr>
            <a:xfrm>
              <a:off x="7728658" y="4645715"/>
              <a:ext cx="69148" cy="17847"/>
            </a:xfrm>
            <a:custGeom>
              <a:avLst/>
              <a:gdLst/>
              <a:ahLst/>
              <a:cxnLst/>
              <a:rect l="l" t="t" r="r" b="b"/>
              <a:pathLst>
                <a:path w="69148" h="17847" extrusionOk="0">
                  <a:moveTo>
                    <a:pt x="60224" y="0"/>
                  </a:moveTo>
                  <a:lnTo>
                    <a:pt x="8924" y="0"/>
                  </a:lnTo>
                  <a:cubicBezTo>
                    <a:pt x="3995" y="0"/>
                    <a:pt x="0" y="3995"/>
                    <a:pt x="0" y="8924"/>
                  </a:cubicBezTo>
                  <a:cubicBezTo>
                    <a:pt x="0" y="13852"/>
                    <a:pt x="3995" y="17847"/>
                    <a:pt x="8924" y="17847"/>
                  </a:cubicBezTo>
                  <a:lnTo>
                    <a:pt x="60224" y="17847"/>
                  </a:lnTo>
                  <a:cubicBezTo>
                    <a:pt x="65153" y="17847"/>
                    <a:pt x="69148" y="13852"/>
                    <a:pt x="69148" y="8924"/>
                  </a:cubicBezTo>
                  <a:cubicBezTo>
                    <a:pt x="69148" y="3995"/>
                    <a:pt x="65154" y="0"/>
                    <a:pt x="602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5"/>
            <p:cNvSpPr/>
            <p:nvPr/>
          </p:nvSpPr>
          <p:spPr>
            <a:xfrm>
              <a:off x="7728658" y="4615490"/>
              <a:ext cx="69148" cy="17847"/>
            </a:xfrm>
            <a:custGeom>
              <a:avLst/>
              <a:gdLst/>
              <a:ahLst/>
              <a:cxnLst/>
              <a:rect l="l" t="t" r="r" b="b"/>
              <a:pathLst>
                <a:path w="69148" h="17847" extrusionOk="0">
                  <a:moveTo>
                    <a:pt x="60224" y="0"/>
                  </a:moveTo>
                  <a:lnTo>
                    <a:pt x="8924" y="0"/>
                  </a:lnTo>
                  <a:cubicBezTo>
                    <a:pt x="3995" y="0"/>
                    <a:pt x="0" y="3995"/>
                    <a:pt x="0" y="8924"/>
                  </a:cubicBezTo>
                  <a:cubicBezTo>
                    <a:pt x="0" y="13852"/>
                    <a:pt x="3995" y="17847"/>
                    <a:pt x="8924" y="17847"/>
                  </a:cubicBezTo>
                  <a:lnTo>
                    <a:pt x="60224" y="17847"/>
                  </a:lnTo>
                  <a:cubicBezTo>
                    <a:pt x="65153" y="17847"/>
                    <a:pt x="69148" y="13852"/>
                    <a:pt x="69148" y="8924"/>
                  </a:cubicBezTo>
                  <a:cubicBezTo>
                    <a:pt x="69148" y="3995"/>
                    <a:pt x="65154" y="0"/>
                    <a:pt x="602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5"/>
            <p:cNvSpPr/>
            <p:nvPr/>
          </p:nvSpPr>
          <p:spPr>
            <a:xfrm>
              <a:off x="7280132" y="4631512"/>
              <a:ext cx="64949" cy="64902"/>
            </a:xfrm>
            <a:custGeom>
              <a:avLst/>
              <a:gdLst/>
              <a:ahLst/>
              <a:cxnLst/>
              <a:rect l="l" t="t" r="r" b="b"/>
              <a:pathLst>
                <a:path w="64949" h="64902" extrusionOk="0">
                  <a:moveTo>
                    <a:pt x="50076" y="0"/>
                  </a:moveTo>
                  <a:lnTo>
                    <a:pt x="14873" y="0"/>
                  </a:lnTo>
                  <a:cubicBezTo>
                    <a:pt x="6671" y="0"/>
                    <a:pt x="0" y="6671"/>
                    <a:pt x="0" y="14873"/>
                  </a:cubicBezTo>
                  <a:lnTo>
                    <a:pt x="0" y="50030"/>
                  </a:lnTo>
                  <a:cubicBezTo>
                    <a:pt x="0" y="58231"/>
                    <a:pt x="6671" y="64903"/>
                    <a:pt x="14873" y="64903"/>
                  </a:cubicBezTo>
                  <a:lnTo>
                    <a:pt x="50076" y="64903"/>
                  </a:lnTo>
                  <a:cubicBezTo>
                    <a:pt x="58278" y="64903"/>
                    <a:pt x="64949" y="58231"/>
                    <a:pt x="64949" y="50030"/>
                  </a:cubicBezTo>
                  <a:lnTo>
                    <a:pt x="64949" y="14873"/>
                  </a:lnTo>
                  <a:cubicBezTo>
                    <a:pt x="64949" y="6671"/>
                    <a:pt x="58278" y="0"/>
                    <a:pt x="50076" y="0"/>
                  </a:cubicBezTo>
                  <a:close/>
                  <a:moveTo>
                    <a:pt x="47102" y="47055"/>
                  </a:moveTo>
                  <a:lnTo>
                    <a:pt x="17847" y="47055"/>
                  </a:lnTo>
                  <a:lnTo>
                    <a:pt x="17847" y="17847"/>
                  </a:lnTo>
                  <a:lnTo>
                    <a:pt x="47102" y="17847"/>
                  </a:lnTo>
                  <a:lnTo>
                    <a:pt x="47102" y="4705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5"/>
            <p:cNvSpPr/>
            <p:nvPr/>
          </p:nvSpPr>
          <p:spPr>
            <a:xfrm>
              <a:off x="7280132" y="4605217"/>
              <a:ext cx="64949" cy="17847"/>
            </a:xfrm>
            <a:custGeom>
              <a:avLst/>
              <a:gdLst/>
              <a:ahLst/>
              <a:cxnLst/>
              <a:rect l="l" t="t" r="r" b="b"/>
              <a:pathLst>
                <a:path w="64949" h="17847" extrusionOk="0">
                  <a:moveTo>
                    <a:pt x="56026" y="0"/>
                  </a:moveTo>
                  <a:lnTo>
                    <a:pt x="8924" y="0"/>
                  </a:lnTo>
                  <a:cubicBezTo>
                    <a:pt x="3995" y="0"/>
                    <a:pt x="0" y="3995"/>
                    <a:pt x="0" y="8924"/>
                  </a:cubicBezTo>
                  <a:cubicBezTo>
                    <a:pt x="0" y="13852"/>
                    <a:pt x="3994" y="17847"/>
                    <a:pt x="8924" y="17847"/>
                  </a:cubicBezTo>
                  <a:lnTo>
                    <a:pt x="56026" y="17847"/>
                  </a:lnTo>
                  <a:cubicBezTo>
                    <a:pt x="60954" y="17847"/>
                    <a:pt x="64949" y="13852"/>
                    <a:pt x="64949" y="8924"/>
                  </a:cubicBezTo>
                  <a:cubicBezTo>
                    <a:pt x="64949" y="3995"/>
                    <a:pt x="60954" y="0"/>
                    <a:pt x="5602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5"/>
            <p:cNvSpPr/>
            <p:nvPr/>
          </p:nvSpPr>
          <p:spPr>
            <a:xfrm>
              <a:off x="7280132" y="4577850"/>
              <a:ext cx="64949" cy="17847"/>
            </a:xfrm>
            <a:custGeom>
              <a:avLst/>
              <a:gdLst/>
              <a:ahLst/>
              <a:cxnLst/>
              <a:rect l="l" t="t" r="r" b="b"/>
              <a:pathLst>
                <a:path w="64949" h="17847" extrusionOk="0">
                  <a:moveTo>
                    <a:pt x="56026" y="0"/>
                  </a:moveTo>
                  <a:lnTo>
                    <a:pt x="8924" y="0"/>
                  </a:lnTo>
                  <a:cubicBezTo>
                    <a:pt x="3995" y="0"/>
                    <a:pt x="0" y="3995"/>
                    <a:pt x="0" y="8924"/>
                  </a:cubicBezTo>
                  <a:cubicBezTo>
                    <a:pt x="0" y="13852"/>
                    <a:pt x="3994" y="17847"/>
                    <a:pt x="8924" y="17847"/>
                  </a:cubicBezTo>
                  <a:lnTo>
                    <a:pt x="56026" y="17847"/>
                  </a:lnTo>
                  <a:cubicBezTo>
                    <a:pt x="60954" y="17847"/>
                    <a:pt x="64949" y="13852"/>
                    <a:pt x="64949" y="8924"/>
                  </a:cubicBezTo>
                  <a:cubicBezTo>
                    <a:pt x="64949" y="3995"/>
                    <a:pt x="60954" y="0"/>
                    <a:pt x="5602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5"/>
            <p:cNvSpPr/>
            <p:nvPr/>
          </p:nvSpPr>
          <p:spPr>
            <a:xfrm>
              <a:off x="7279347" y="4166048"/>
              <a:ext cx="61548" cy="61504"/>
            </a:xfrm>
            <a:custGeom>
              <a:avLst/>
              <a:gdLst/>
              <a:ahLst/>
              <a:cxnLst/>
              <a:rect l="l" t="t" r="r" b="b"/>
              <a:pathLst>
                <a:path w="61548" h="61504" extrusionOk="0">
                  <a:moveTo>
                    <a:pt x="46676" y="0"/>
                  </a:moveTo>
                  <a:lnTo>
                    <a:pt x="14873" y="0"/>
                  </a:lnTo>
                  <a:cubicBezTo>
                    <a:pt x="6671" y="0"/>
                    <a:pt x="0" y="6671"/>
                    <a:pt x="0" y="14873"/>
                  </a:cubicBezTo>
                  <a:lnTo>
                    <a:pt x="0" y="46632"/>
                  </a:lnTo>
                  <a:cubicBezTo>
                    <a:pt x="0" y="54833"/>
                    <a:pt x="6671" y="61505"/>
                    <a:pt x="14873" y="61505"/>
                  </a:cubicBezTo>
                  <a:lnTo>
                    <a:pt x="46676" y="61505"/>
                  </a:lnTo>
                  <a:cubicBezTo>
                    <a:pt x="54877" y="61505"/>
                    <a:pt x="61549" y="54833"/>
                    <a:pt x="61549" y="46632"/>
                  </a:cubicBezTo>
                  <a:lnTo>
                    <a:pt x="61549" y="14873"/>
                  </a:lnTo>
                  <a:cubicBezTo>
                    <a:pt x="61549" y="6671"/>
                    <a:pt x="54877" y="0"/>
                    <a:pt x="46676" y="0"/>
                  </a:cubicBezTo>
                  <a:close/>
                  <a:moveTo>
                    <a:pt x="43701" y="43656"/>
                  </a:moveTo>
                  <a:lnTo>
                    <a:pt x="17847" y="43656"/>
                  </a:lnTo>
                  <a:lnTo>
                    <a:pt x="17847" y="17847"/>
                  </a:lnTo>
                  <a:lnTo>
                    <a:pt x="43701" y="17847"/>
                  </a:lnTo>
                  <a:lnTo>
                    <a:pt x="43701" y="4365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5"/>
            <p:cNvSpPr/>
            <p:nvPr/>
          </p:nvSpPr>
          <p:spPr>
            <a:xfrm>
              <a:off x="7728669" y="4166048"/>
              <a:ext cx="69138" cy="17847"/>
            </a:xfrm>
            <a:custGeom>
              <a:avLst/>
              <a:gdLst/>
              <a:ahLst/>
              <a:cxnLst/>
              <a:rect l="l" t="t" r="r" b="b"/>
              <a:pathLst>
                <a:path w="69138" h="17847" extrusionOk="0">
                  <a:moveTo>
                    <a:pt x="60215" y="0"/>
                  </a:moveTo>
                  <a:lnTo>
                    <a:pt x="8924" y="0"/>
                  </a:lnTo>
                  <a:cubicBezTo>
                    <a:pt x="3995" y="0"/>
                    <a:pt x="0" y="3995"/>
                    <a:pt x="0" y="8924"/>
                  </a:cubicBezTo>
                  <a:cubicBezTo>
                    <a:pt x="0" y="13852"/>
                    <a:pt x="3994" y="17847"/>
                    <a:pt x="8924" y="17847"/>
                  </a:cubicBezTo>
                  <a:lnTo>
                    <a:pt x="60215" y="17847"/>
                  </a:lnTo>
                  <a:cubicBezTo>
                    <a:pt x="65143" y="17847"/>
                    <a:pt x="69139" y="13852"/>
                    <a:pt x="69139" y="8924"/>
                  </a:cubicBezTo>
                  <a:cubicBezTo>
                    <a:pt x="69139" y="3995"/>
                    <a:pt x="65143" y="0"/>
                    <a:pt x="602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5"/>
            <p:cNvSpPr/>
            <p:nvPr/>
          </p:nvSpPr>
          <p:spPr>
            <a:xfrm>
              <a:off x="7728669" y="4192450"/>
              <a:ext cx="69138" cy="17847"/>
            </a:xfrm>
            <a:custGeom>
              <a:avLst/>
              <a:gdLst/>
              <a:ahLst/>
              <a:cxnLst/>
              <a:rect l="l" t="t" r="r" b="b"/>
              <a:pathLst>
                <a:path w="69138" h="17847" extrusionOk="0">
                  <a:moveTo>
                    <a:pt x="60215" y="0"/>
                  </a:moveTo>
                  <a:lnTo>
                    <a:pt x="8924" y="0"/>
                  </a:lnTo>
                  <a:cubicBezTo>
                    <a:pt x="3995" y="0"/>
                    <a:pt x="0" y="3995"/>
                    <a:pt x="0" y="8924"/>
                  </a:cubicBezTo>
                  <a:cubicBezTo>
                    <a:pt x="0" y="13852"/>
                    <a:pt x="3994" y="17847"/>
                    <a:pt x="8924" y="17847"/>
                  </a:cubicBezTo>
                  <a:lnTo>
                    <a:pt x="60215" y="17847"/>
                  </a:lnTo>
                  <a:cubicBezTo>
                    <a:pt x="65143" y="17847"/>
                    <a:pt x="69139" y="13852"/>
                    <a:pt x="69139" y="8924"/>
                  </a:cubicBezTo>
                  <a:cubicBezTo>
                    <a:pt x="69139" y="3995"/>
                    <a:pt x="65143" y="0"/>
                    <a:pt x="602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5"/>
            <p:cNvSpPr/>
            <p:nvPr/>
          </p:nvSpPr>
          <p:spPr>
            <a:xfrm>
              <a:off x="7728669" y="4218853"/>
              <a:ext cx="69138" cy="17847"/>
            </a:xfrm>
            <a:custGeom>
              <a:avLst/>
              <a:gdLst/>
              <a:ahLst/>
              <a:cxnLst/>
              <a:rect l="l" t="t" r="r" b="b"/>
              <a:pathLst>
                <a:path w="69138" h="17847" extrusionOk="0">
                  <a:moveTo>
                    <a:pt x="60215" y="0"/>
                  </a:moveTo>
                  <a:lnTo>
                    <a:pt x="8924" y="0"/>
                  </a:lnTo>
                  <a:cubicBezTo>
                    <a:pt x="3995" y="0"/>
                    <a:pt x="0" y="3995"/>
                    <a:pt x="0" y="8924"/>
                  </a:cubicBezTo>
                  <a:cubicBezTo>
                    <a:pt x="0" y="13852"/>
                    <a:pt x="3994" y="17847"/>
                    <a:pt x="8924" y="17847"/>
                  </a:cubicBezTo>
                  <a:lnTo>
                    <a:pt x="60215" y="17847"/>
                  </a:lnTo>
                  <a:cubicBezTo>
                    <a:pt x="65143" y="17847"/>
                    <a:pt x="69139" y="13852"/>
                    <a:pt x="69139" y="8924"/>
                  </a:cubicBezTo>
                  <a:cubicBezTo>
                    <a:pt x="69139" y="3995"/>
                    <a:pt x="65143" y="0"/>
                    <a:pt x="602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5"/>
            <p:cNvSpPr/>
            <p:nvPr/>
          </p:nvSpPr>
          <p:spPr>
            <a:xfrm>
              <a:off x="7728331" y="4568505"/>
              <a:ext cx="17847" cy="33317"/>
            </a:xfrm>
            <a:custGeom>
              <a:avLst/>
              <a:gdLst/>
              <a:ahLst/>
              <a:cxnLst/>
              <a:rect l="l" t="t" r="r" b="b"/>
              <a:pathLst>
                <a:path w="17847" h="33317" extrusionOk="0">
                  <a:moveTo>
                    <a:pt x="8924" y="0"/>
                  </a:moveTo>
                  <a:cubicBezTo>
                    <a:pt x="3995" y="0"/>
                    <a:pt x="0" y="3995"/>
                    <a:pt x="0" y="8924"/>
                  </a:cubicBezTo>
                  <a:lnTo>
                    <a:pt x="0" y="24394"/>
                  </a:lnTo>
                  <a:cubicBezTo>
                    <a:pt x="0" y="29322"/>
                    <a:pt x="3995" y="33318"/>
                    <a:pt x="8924" y="33318"/>
                  </a:cubicBezTo>
                  <a:cubicBezTo>
                    <a:pt x="13852" y="33318"/>
                    <a:pt x="17847" y="29322"/>
                    <a:pt x="17847" y="24394"/>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5"/>
            <p:cNvSpPr/>
            <p:nvPr/>
          </p:nvSpPr>
          <p:spPr>
            <a:xfrm>
              <a:off x="7753981" y="4568505"/>
              <a:ext cx="17847" cy="33317"/>
            </a:xfrm>
            <a:custGeom>
              <a:avLst/>
              <a:gdLst/>
              <a:ahLst/>
              <a:cxnLst/>
              <a:rect l="l" t="t" r="r" b="b"/>
              <a:pathLst>
                <a:path w="17847" h="33317" extrusionOk="0">
                  <a:moveTo>
                    <a:pt x="8924" y="0"/>
                  </a:moveTo>
                  <a:cubicBezTo>
                    <a:pt x="3995" y="0"/>
                    <a:pt x="0" y="3995"/>
                    <a:pt x="0" y="8924"/>
                  </a:cubicBezTo>
                  <a:lnTo>
                    <a:pt x="0" y="24394"/>
                  </a:lnTo>
                  <a:cubicBezTo>
                    <a:pt x="0" y="29322"/>
                    <a:pt x="3995" y="33318"/>
                    <a:pt x="8924" y="33318"/>
                  </a:cubicBezTo>
                  <a:cubicBezTo>
                    <a:pt x="13852" y="33318"/>
                    <a:pt x="17847" y="29322"/>
                    <a:pt x="17847" y="24394"/>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5"/>
            <p:cNvSpPr/>
            <p:nvPr/>
          </p:nvSpPr>
          <p:spPr>
            <a:xfrm>
              <a:off x="7779632" y="4568505"/>
              <a:ext cx="17847" cy="33317"/>
            </a:xfrm>
            <a:custGeom>
              <a:avLst/>
              <a:gdLst/>
              <a:ahLst/>
              <a:cxnLst/>
              <a:rect l="l" t="t" r="r" b="b"/>
              <a:pathLst>
                <a:path w="17847" h="33317" extrusionOk="0">
                  <a:moveTo>
                    <a:pt x="8924" y="0"/>
                  </a:moveTo>
                  <a:cubicBezTo>
                    <a:pt x="3995" y="0"/>
                    <a:pt x="0" y="3995"/>
                    <a:pt x="0" y="8924"/>
                  </a:cubicBezTo>
                  <a:lnTo>
                    <a:pt x="0" y="24394"/>
                  </a:lnTo>
                  <a:cubicBezTo>
                    <a:pt x="0" y="29322"/>
                    <a:pt x="3995" y="33318"/>
                    <a:pt x="8924" y="33318"/>
                  </a:cubicBezTo>
                  <a:cubicBezTo>
                    <a:pt x="13852" y="33318"/>
                    <a:pt x="17847" y="29322"/>
                    <a:pt x="17847" y="24394"/>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3" name="Google Shape;1933;p35"/>
          <p:cNvGrpSpPr/>
          <p:nvPr/>
        </p:nvGrpSpPr>
        <p:grpSpPr>
          <a:xfrm>
            <a:off x="1639449" y="3042449"/>
            <a:ext cx="443279" cy="491252"/>
            <a:chOff x="2453638" y="4130056"/>
            <a:chExt cx="549701" cy="609192"/>
          </a:xfrm>
        </p:grpSpPr>
        <p:sp>
          <p:nvSpPr>
            <p:cNvPr id="1934" name="Google Shape;1934;p35"/>
            <p:cNvSpPr/>
            <p:nvPr/>
          </p:nvSpPr>
          <p:spPr>
            <a:xfrm>
              <a:off x="2519879" y="4364949"/>
              <a:ext cx="74007" cy="54901"/>
            </a:xfrm>
            <a:custGeom>
              <a:avLst/>
              <a:gdLst/>
              <a:ahLst/>
              <a:cxnLst/>
              <a:rect l="l" t="t" r="r" b="b"/>
              <a:pathLst>
                <a:path w="74007" h="54901" extrusionOk="0">
                  <a:moveTo>
                    <a:pt x="65481" y="66"/>
                  </a:moveTo>
                  <a:cubicBezTo>
                    <a:pt x="56843" y="-318"/>
                    <a:pt x="48326" y="979"/>
                    <a:pt x="40144" y="3922"/>
                  </a:cubicBezTo>
                  <a:cubicBezTo>
                    <a:pt x="21923" y="10475"/>
                    <a:pt x="7505" y="24645"/>
                    <a:pt x="587" y="42797"/>
                  </a:cubicBezTo>
                  <a:cubicBezTo>
                    <a:pt x="-1168" y="47403"/>
                    <a:pt x="1143" y="52559"/>
                    <a:pt x="5749" y="54313"/>
                  </a:cubicBezTo>
                  <a:cubicBezTo>
                    <a:pt x="6795" y="54712"/>
                    <a:pt x="7868" y="54901"/>
                    <a:pt x="8925" y="54901"/>
                  </a:cubicBezTo>
                  <a:cubicBezTo>
                    <a:pt x="12519" y="54901"/>
                    <a:pt x="15909" y="52712"/>
                    <a:pt x="17265" y="49152"/>
                  </a:cubicBezTo>
                  <a:cubicBezTo>
                    <a:pt x="22327" y="35870"/>
                    <a:pt x="32867" y="25507"/>
                    <a:pt x="46184" y="20717"/>
                  </a:cubicBezTo>
                  <a:cubicBezTo>
                    <a:pt x="52167" y="18566"/>
                    <a:pt x="58392" y="17616"/>
                    <a:pt x="64687" y="17896"/>
                  </a:cubicBezTo>
                  <a:cubicBezTo>
                    <a:pt x="69593" y="18102"/>
                    <a:pt x="73780" y="14302"/>
                    <a:pt x="73999" y="9377"/>
                  </a:cubicBezTo>
                  <a:cubicBezTo>
                    <a:pt x="74218" y="4454"/>
                    <a:pt x="70404" y="284"/>
                    <a:pt x="65481" y="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5" name="Google Shape;1935;p35"/>
            <p:cNvSpPr/>
            <p:nvPr/>
          </p:nvSpPr>
          <p:spPr>
            <a:xfrm>
              <a:off x="2673453" y="4192930"/>
              <a:ext cx="254139" cy="231608"/>
            </a:xfrm>
            <a:custGeom>
              <a:avLst/>
              <a:gdLst/>
              <a:ahLst/>
              <a:cxnLst/>
              <a:rect l="l" t="t" r="r" b="b"/>
              <a:pathLst>
                <a:path w="254139" h="231608" extrusionOk="0">
                  <a:moveTo>
                    <a:pt x="197330" y="60209"/>
                  </a:moveTo>
                  <a:cubicBezTo>
                    <a:pt x="182189" y="60209"/>
                    <a:pt x="168422" y="66168"/>
                    <a:pt x="158233" y="75858"/>
                  </a:cubicBezTo>
                  <a:lnTo>
                    <a:pt x="158233" y="73263"/>
                  </a:lnTo>
                  <a:cubicBezTo>
                    <a:pt x="158233" y="56362"/>
                    <a:pt x="144483" y="42614"/>
                    <a:pt x="127583" y="42614"/>
                  </a:cubicBezTo>
                  <a:cubicBezTo>
                    <a:pt x="110683" y="42614"/>
                    <a:pt x="96933" y="56362"/>
                    <a:pt x="96933" y="73263"/>
                  </a:cubicBezTo>
                  <a:lnTo>
                    <a:pt x="96933" y="190516"/>
                  </a:lnTo>
                  <a:lnTo>
                    <a:pt x="88041" y="190516"/>
                  </a:lnTo>
                  <a:lnTo>
                    <a:pt x="88041" y="30649"/>
                  </a:lnTo>
                  <a:cubicBezTo>
                    <a:pt x="88041" y="13748"/>
                    <a:pt x="74292" y="0"/>
                    <a:pt x="57391" y="0"/>
                  </a:cubicBezTo>
                  <a:cubicBezTo>
                    <a:pt x="40491" y="0"/>
                    <a:pt x="26741" y="13750"/>
                    <a:pt x="26741" y="30649"/>
                  </a:cubicBezTo>
                  <a:lnTo>
                    <a:pt x="26741" y="190517"/>
                  </a:lnTo>
                  <a:lnTo>
                    <a:pt x="17849" y="190517"/>
                  </a:lnTo>
                  <a:lnTo>
                    <a:pt x="17849" y="135827"/>
                  </a:lnTo>
                  <a:lnTo>
                    <a:pt x="17847" y="135827"/>
                  </a:lnTo>
                  <a:cubicBezTo>
                    <a:pt x="17847" y="130899"/>
                    <a:pt x="13852" y="126904"/>
                    <a:pt x="8924" y="126904"/>
                  </a:cubicBezTo>
                  <a:cubicBezTo>
                    <a:pt x="3995" y="126904"/>
                    <a:pt x="0" y="130899"/>
                    <a:pt x="0" y="135827"/>
                  </a:cubicBezTo>
                  <a:lnTo>
                    <a:pt x="0" y="199439"/>
                  </a:lnTo>
                  <a:cubicBezTo>
                    <a:pt x="0" y="204368"/>
                    <a:pt x="3995" y="208363"/>
                    <a:pt x="8924" y="208363"/>
                  </a:cubicBezTo>
                  <a:lnTo>
                    <a:pt x="35664" y="208363"/>
                  </a:lnTo>
                  <a:cubicBezTo>
                    <a:pt x="40592" y="208363"/>
                    <a:pt x="44588" y="204368"/>
                    <a:pt x="44588" y="199439"/>
                  </a:cubicBezTo>
                  <a:lnTo>
                    <a:pt x="44588" y="30649"/>
                  </a:lnTo>
                  <a:cubicBezTo>
                    <a:pt x="44588" y="23590"/>
                    <a:pt x="50331" y="17847"/>
                    <a:pt x="57390" y="17847"/>
                  </a:cubicBezTo>
                  <a:cubicBezTo>
                    <a:pt x="64450" y="17847"/>
                    <a:pt x="70193" y="23591"/>
                    <a:pt x="70193" y="30649"/>
                  </a:cubicBezTo>
                  <a:lnTo>
                    <a:pt x="70193" y="199441"/>
                  </a:lnTo>
                  <a:cubicBezTo>
                    <a:pt x="70193" y="204369"/>
                    <a:pt x="74187" y="208364"/>
                    <a:pt x="79117" y="208364"/>
                  </a:cubicBezTo>
                  <a:lnTo>
                    <a:pt x="105856" y="208364"/>
                  </a:lnTo>
                  <a:cubicBezTo>
                    <a:pt x="110785" y="208364"/>
                    <a:pt x="114779" y="204369"/>
                    <a:pt x="114779" y="199441"/>
                  </a:cubicBezTo>
                  <a:lnTo>
                    <a:pt x="114779" y="73264"/>
                  </a:lnTo>
                  <a:cubicBezTo>
                    <a:pt x="114779" y="66205"/>
                    <a:pt x="120523" y="60462"/>
                    <a:pt x="127582" y="60462"/>
                  </a:cubicBezTo>
                  <a:cubicBezTo>
                    <a:pt x="134641" y="60462"/>
                    <a:pt x="140384" y="66205"/>
                    <a:pt x="140384" y="73264"/>
                  </a:cubicBezTo>
                  <a:lnTo>
                    <a:pt x="140384" y="199441"/>
                  </a:lnTo>
                  <a:cubicBezTo>
                    <a:pt x="140384" y="204369"/>
                    <a:pt x="144379" y="208364"/>
                    <a:pt x="149308" y="208364"/>
                  </a:cubicBezTo>
                  <a:lnTo>
                    <a:pt x="176050" y="208364"/>
                  </a:lnTo>
                  <a:cubicBezTo>
                    <a:pt x="180979" y="208364"/>
                    <a:pt x="184973" y="204369"/>
                    <a:pt x="184973" y="199441"/>
                  </a:cubicBezTo>
                  <a:lnTo>
                    <a:pt x="184973" y="119223"/>
                  </a:lnTo>
                  <a:cubicBezTo>
                    <a:pt x="184973" y="112164"/>
                    <a:pt x="190715" y="106421"/>
                    <a:pt x="197774" y="106421"/>
                  </a:cubicBezTo>
                  <a:cubicBezTo>
                    <a:pt x="204832" y="106421"/>
                    <a:pt x="210574" y="112164"/>
                    <a:pt x="210574" y="119223"/>
                  </a:cubicBezTo>
                  <a:lnTo>
                    <a:pt x="210574" y="222685"/>
                  </a:lnTo>
                  <a:cubicBezTo>
                    <a:pt x="210574" y="227613"/>
                    <a:pt x="214568" y="231609"/>
                    <a:pt x="219497" y="231609"/>
                  </a:cubicBezTo>
                  <a:cubicBezTo>
                    <a:pt x="224427" y="231609"/>
                    <a:pt x="228421" y="227613"/>
                    <a:pt x="228421" y="222685"/>
                  </a:cubicBezTo>
                  <a:lnTo>
                    <a:pt x="228421" y="164538"/>
                  </a:lnTo>
                  <a:cubicBezTo>
                    <a:pt x="243899" y="154379"/>
                    <a:pt x="254139" y="136873"/>
                    <a:pt x="254139" y="117017"/>
                  </a:cubicBezTo>
                  <a:cubicBezTo>
                    <a:pt x="254139" y="85693"/>
                    <a:pt x="228654" y="60209"/>
                    <a:pt x="197330" y="60209"/>
                  </a:cubicBezTo>
                  <a:close/>
                  <a:moveTo>
                    <a:pt x="167124" y="190516"/>
                  </a:moveTo>
                  <a:lnTo>
                    <a:pt x="158230" y="190516"/>
                  </a:lnTo>
                  <a:lnTo>
                    <a:pt x="158230" y="158161"/>
                  </a:lnTo>
                  <a:cubicBezTo>
                    <a:pt x="160954" y="160750"/>
                    <a:pt x="163931" y="163070"/>
                    <a:pt x="167124" y="165083"/>
                  </a:cubicBezTo>
                  <a:lnTo>
                    <a:pt x="167124" y="190516"/>
                  </a:lnTo>
                  <a:close/>
                  <a:moveTo>
                    <a:pt x="228419" y="140437"/>
                  </a:moveTo>
                  <a:lnTo>
                    <a:pt x="228419" y="119222"/>
                  </a:lnTo>
                  <a:cubicBezTo>
                    <a:pt x="228419" y="102322"/>
                    <a:pt x="214670" y="88572"/>
                    <a:pt x="197771" y="88572"/>
                  </a:cubicBezTo>
                  <a:cubicBezTo>
                    <a:pt x="180872" y="88572"/>
                    <a:pt x="167124" y="102322"/>
                    <a:pt x="167124" y="119222"/>
                  </a:cubicBezTo>
                  <a:lnTo>
                    <a:pt x="167124" y="141581"/>
                  </a:lnTo>
                  <a:cubicBezTo>
                    <a:pt x="161655" y="134874"/>
                    <a:pt x="158368" y="126325"/>
                    <a:pt x="158368" y="117016"/>
                  </a:cubicBezTo>
                  <a:cubicBezTo>
                    <a:pt x="158368" y="95534"/>
                    <a:pt x="175845" y="78056"/>
                    <a:pt x="197327" y="78056"/>
                  </a:cubicBezTo>
                  <a:cubicBezTo>
                    <a:pt x="218812" y="78056"/>
                    <a:pt x="236290" y="95534"/>
                    <a:pt x="236290" y="117017"/>
                  </a:cubicBezTo>
                  <a:cubicBezTo>
                    <a:pt x="236290" y="125807"/>
                    <a:pt x="233348" y="133913"/>
                    <a:pt x="228419" y="1404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6" name="Google Shape;1936;p35"/>
            <p:cNvSpPr/>
            <p:nvPr/>
          </p:nvSpPr>
          <p:spPr>
            <a:xfrm>
              <a:off x="2484580" y="4228024"/>
              <a:ext cx="417291" cy="446493"/>
            </a:xfrm>
            <a:custGeom>
              <a:avLst/>
              <a:gdLst/>
              <a:ahLst/>
              <a:cxnLst/>
              <a:rect l="l" t="t" r="r" b="b"/>
              <a:pathLst>
                <a:path w="417291" h="446493" extrusionOk="0">
                  <a:moveTo>
                    <a:pt x="408368" y="234589"/>
                  </a:moveTo>
                  <a:cubicBezTo>
                    <a:pt x="403438" y="234589"/>
                    <a:pt x="399444" y="238585"/>
                    <a:pt x="399444" y="243513"/>
                  </a:cubicBezTo>
                  <a:lnTo>
                    <a:pt x="399444" y="299954"/>
                  </a:lnTo>
                  <a:cubicBezTo>
                    <a:pt x="399444" y="333705"/>
                    <a:pt x="374279" y="362699"/>
                    <a:pt x="340907" y="367398"/>
                  </a:cubicBezTo>
                  <a:cubicBezTo>
                    <a:pt x="336503" y="368018"/>
                    <a:pt x="333227" y="371786"/>
                    <a:pt x="333227" y="376235"/>
                  </a:cubicBezTo>
                  <a:lnTo>
                    <a:pt x="333227" y="428647"/>
                  </a:lnTo>
                  <a:lnTo>
                    <a:pt x="229496" y="428647"/>
                  </a:lnTo>
                  <a:lnTo>
                    <a:pt x="229496" y="376243"/>
                  </a:lnTo>
                  <a:cubicBezTo>
                    <a:pt x="229496" y="371796"/>
                    <a:pt x="226220" y="368026"/>
                    <a:pt x="221815" y="367406"/>
                  </a:cubicBezTo>
                  <a:cubicBezTo>
                    <a:pt x="189416" y="362847"/>
                    <a:pt x="164827" y="335799"/>
                    <a:pt x="163348" y="303091"/>
                  </a:cubicBezTo>
                  <a:cubicBezTo>
                    <a:pt x="163247" y="300866"/>
                    <a:pt x="162319" y="298759"/>
                    <a:pt x="160744" y="297185"/>
                  </a:cubicBezTo>
                  <a:lnTo>
                    <a:pt x="86635" y="223076"/>
                  </a:lnTo>
                  <a:cubicBezTo>
                    <a:pt x="77467" y="213906"/>
                    <a:pt x="77467" y="198986"/>
                    <a:pt x="86634" y="189817"/>
                  </a:cubicBezTo>
                  <a:cubicBezTo>
                    <a:pt x="91076" y="185376"/>
                    <a:pt x="96981" y="182930"/>
                    <a:pt x="103263" y="182930"/>
                  </a:cubicBezTo>
                  <a:cubicBezTo>
                    <a:pt x="109544" y="182930"/>
                    <a:pt x="115450" y="185377"/>
                    <a:pt x="119892" y="189817"/>
                  </a:cubicBezTo>
                  <a:lnTo>
                    <a:pt x="148032" y="217959"/>
                  </a:lnTo>
                  <a:cubicBezTo>
                    <a:pt x="150584" y="220512"/>
                    <a:pt x="154424" y="221275"/>
                    <a:pt x="157757" y="219894"/>
                  </a:cubicBezTo>
                  <a:cubicBezTo>
                    <a:pt x="161091" y="218512"/>
                    <a:pt x="163266" y="215259"/>
                    <a:pt x="163266" y="211649"/>
                  </a:cubicBezTo>
                  <a:lnTo>
                    <a:pt x="163266" y="86158"/>
                  </a:lnTo>
                  <a:lnTo>
                    <a:pt x="168742" y="91110"/>
                  </a:lnTo>
                  <a:cubicBezTo>
                    <a:pt x="170449" y="92654"/>
                    <a:pt x="172591" y="93416"/>
                    <a:pt x="174724" y="93416"/>
                  </a:cubicBezTo>
                  <a:cubicBezTo>
                    <a:pt x="177159" y="93416"/>
                    <a:pt x="179583" y="92425"/>
                    <a:pt x="181346" y="90478"/>
                  </a:cubicBezTo>
                  <a:cubicBezTo>
                    <a:pt x="184651" y="86823"/>
                    <a:pt x="184368" y="81180"/>
                    <a:pt x="180713" y="77874"/>
                  </a:cubicBezTo>
                  <a:lnTo>
                    <a:pt x="163265" y="62095"/>
                  </a:lnTo>
                  <a:lnTo>
                    <a:pt x="163265" y="30654"/>
                  </a:lnTo>
                  <a:cubicBezTo>
                    <a:pt x="163265" y="23594"/>
                    <a:pt x="169008" y="17851"/>
                    <a:pt x="176069" y="17851"/>
                  </a:cubicBezTo>
                  <a:cubicBezTo>
                    <a:pt x="183128" y="17851"/>
                    <a:pt x="188871" y="23594"/>
                    <a:pt x="188871" y="30654"/>
                  </a:cubicBezTo>
                  <a:lnTo>
                    <a:pt x="188871" y="48381"/>
                  </a:lnTo>
                  <a:cubicBezTo>
                    <a:pt x="188871" y="53309"/>
                    <a:pt x="192867" y="57305"/>
                    <a:pt x="197795" y="57305"/>
                  </a:cubicBezTo>
                  <a:cubicBezTo>
                    <a:pt x="202723" y="57305"/>
                    <a:pt x="206719" y="53309"/>
                    <a:pt x="206719" y="48381"/>
                  </a:cubicBezTo>
                  <a:lnTo>
                    <a:pt x="206719" y="30650"/>
                  </a:lnTo>
                  <a:cubicBezTo>
                    <a:pt x="206719" y="13750"/>
                    <a:pt x="192969" y="0"/>
                    <a:pt x="176069" y="0"/>
                  </a:cubicBezTo>
                  <a:cubicBezTo>
                    <a:pt x="159167" y="0"/>
                    <a:pt x="145417" y="13750"/>
                    <a:pt x="145417" y="30650"/>
                  </a:cubicBezTo>
                  <a:lnTo>
                    <a:pt x="145417" y="45950"/>
                  </a:lnTo>
                  <a:lnTo>
                    <a:pt x="115001" y="18441"/>
                  </a:lnTo>
                  <a:cubicBezTo>
                    <a:pt x="110903" y="14734"/>
                    <a:pt x="104180" y="12146"/>
                    <a:pt x="98654" y="12146"/>
                  </a:cubicBezTo>
                  <a:lnTo>
                    <a:pt x="14799" y="12146"/>
                  </a:lnTo>
                  <a:cubicBezTo>
                    <a:pt x="9871" y="12146"/>
                    <a:pt x="5875" y="16141"/>
                    <a:pt x="5875" y="21070"/>
                  </a:cubicBezTo>
                  <a:cubicBezTo>
                    <a:pt x="5875" y="25998"/>
                    <a:pt x="9871" y="29993"/>
                    <a:pt x="14799" y="29993"/>
                  </a:cubicBezTo>
                  <a:lnTo>
                    <a:pt x="98656" y="29993"/>
                  </a:lnTo>
                  <a:cubicBezTo>
                    <a:pt x="99713" y="29993"/>
                    <a:pt x="102248" y="30970"/>
                    <a:pt x="103032" y="31678"/>
                  </a:cubicBezTo>
                  <a:lnTo>
                    <a:pt x="145420" y="70014"/>
                  </a:lnTo>
                  <a:lnTo>
                    <a:pt x="145420" y="117743"/>
                  </a:lnTo>
                  <a:cubicBezTo>
                    <a:pt x="143526" y="116689"/>
                    <a:pt x="141603" y="115674"/>
                    <a:pt x="139623" y="114742"/>
                  </a:cubicBezTo>
                  <a:cubicBezTo>
                    <a:pt x="115964" y="103600"/>
                    <a:pt x="89384" y="102337"/>
                    <a:pt x="64777" y="111187"/>
                  </a:cubicBezTo>
                  <a:cubicBezTo>
                    <a:pt x="13979" y="129456"/>
                    <a:pt x="-12486" y="185647"/>
                    <a:pt x="5783" y="236445"/>
                  </a:cubicBezTo>
                  <a:cubicBezTo>
                    <a:pt x="20131" y="276339"/>
                    <a:pt x="57859" y="301221"/>
                    <a:pt x="98003" y="301221"/>
                  </a:cubicBezTo>
                  <a:cubicBezTo>
                    <a:pt x="108975" y="301221"/>
                    <a:pt x="120136" y="299359"/>
                    <a:pt x="131041" y="295438"/>
                  </a:cubicBezTo>
                  <a:cubicBezTo>
                    <a:pt x="131705" y="295200"/>
                    <a:pt x="132359" y="294946"/>
                    <a:pt x="133015" y="294692"/>
                  </a:cubicBezTo>
                  <a:lnTo>
                    <a:pt x="145753" y="307432"/>
                  </a:lnTo>
                  <a:cubicBezTo>
                    <a:pt x="148952" y="344518"/>
                    <a:pt x="175733" y="375217"/>
                    <a:pt x="211649" y="383642"/>
                  </a:cubicBezTo>
                  <a:lnTo>
                    <a:pt x="211649" y="431089"/>
                  </a:lnTo>
                  <a:cubicBezTo>
                    <a:pt x="211649" y="439583"/>
                    <a:pt x="218560" y="446493"/>
                    <a:pt x="227054" y="446493"/>
                  </a:cubicBezTo>
                  <a:lnTo>
                    <a:pt x="335672" y="446493"/>
                  </a:lnTo>
                  <a:cubicBezTo>
                    <a:pt x="344165" y="446492"/>
                    <a:pt x="351075" y="439582"/>
                    <a:pt x="351075" y="431087"/>
                  </a:cubicBezTo>
                  <a:lnTo>
                    <a:pt x="351075" y="383626"/>
                  </a:lnTo>
                  <a:cubicBezTo>
                    <a:pt x="389323" y="374597"/>
                    <a:pt x="417291" y="339915"/>
                    <a:pt x="417291" y="299953"/>
                  </a:cubicBezTo>
                  <a:lnTo>
                    <a:pt x="417291" y="243513"/>
                  </a:lnTo>
                  <a:cubicBezTo>
                    <a:pt x="417291" y="238585"/>
                    <a:pt x="413297" y="234589"/>
                    <a:pt x="408368" y="234589"/>
                  </a:cubicBezTo>
                  <a:close/>
                  <a:moveTo>
                    <a:pt x="22577" y="230406"/>
                  </a:moveTo>
                  <a:cubicBezTo>
                    <a:pt x="7639" y="188867"/>
                    <a:pt x="29278" y="142920"/>
                    <a:pt x="70816" y="127982"/>
                  </a:cubicBezTo>
                  <a:cubicBezTo>
                    <a:pt x="90939" y="120745"/>
                    <a:pt x="112673" y="121778"/>
                    <a:pt x="132019" y="130888"/>
                  </a:cubicBezTo>
                  <a:cubicBezTo>
                    <a:pt x="136790" y="133136"/>
                    <a:pt x="141264" y="135823"/>
                    <a:pt x="145421" y="138877"/>
                  </a:cubicBezTo>
                  <a:lnTo>
                    <a:pt x="145421" y="157000"/>
                  </a:lnTo>
                  <a:cubicBezTo>
                    <a:pt x="145033" y="156604"/>
                    <a:pt x="144664" y="156193"/>
                    <a:pt x="144265" y="155805"/>
                  </a:cubicBezTo>
                  <a:cubicBezTo>
                    <a:pt x="140732" y="152368"/>
                    <a:pt x="135083" y="152447"/>
                    <a:pt x="131646" y="155978"/>
                  </a:cubicBezTo>
                  <a:cubicBezTo>
                    <a:pt x="128210" y="159511"/>
                    <a:pt x="128287" y="165160"/>
                    <a:pt x="131820" y="168597"/>
                  </a:cubicBezTo>
                  <a:cubicBezTo>
                    <a:pt x="137108" y="173740"/>
                    <a:pt x="141065" y="179894"/>
                    <a:pt x="143579" y="186887"/>
                  </a:cubicBezTo>
                  <a:cubicBezTo>
                    <a:pt x="143825" y="187572"/>
                    <a:pt x="144055" y="188260"/>
                    <a:pt x="144268" y="188950"/>
                  </a:cubicBezTo>
                  <a:lnTo>
                    <a:pt x="132514" y="177194"/>
                  </a:lnTo>
                  <a:cubicBezTo>
                    <a:pt x="124700" y="169382"/>
                    <a:pt x="114313" y="165079"/>
                    <a:pt x="103265" y="165079"/>
                  </a:cubicBezTo>
                  <a:cubicBezTo>
                    <a:pt x="92217" y="165079"/>
                    <a:pt x="81828" y="169382"/>
                    <a:pt x="74016" y="177195"/>
                  </a:cubicBezTo>
                  <a:cubicBezTo>
                    <a:pt x="57892" y="193324"/>
                    <a:pt x="57892" y="219565"/>
                    <a:pt x="74017" y="235693"/>
                  </a:cubicBezTo>
                  <a:lnTo>
                    <a:pt x="89410" y="251086"/>
                  </a:lnTo>
                  <a:cubicBezTo>
                    <a:pt x="85255" y="250337"/>
                    <a:pt x="81168" y="249045"/>
                    <a:pt x="77241" y="247196"/>
                  </a:cubicBezTo>
                  <a:cubicBezTo>
                    <a:pt x="65498" y="241665"/>
                    <a:pt x="56618" y="231913"/>
                    <a:pt x="52241" y="219738"/>
                  </a:cubicBezTo>
                  <a:cubicBezTo>
                    <a:pt x="50573" y="215100"/>
                    <a:pt x="45461" y="212693"/>
                    <a:pt x="40823" y="214360"/>
                  </a:cubicBezTo>
                  <a:cubicBezTo>
                    <a:pt x="36185" y="216028"/>
                    <a:pt x="33778" y="221139"/>
                    <a:pt x="35445" y="225777"/>
                  </a:cubicBezTo>
                  <a:cubicBezTo>
                    <a:pt x="41437" y="242439"/>
                    <a:pt x="53580" y="255779"/>
                    <a:pt x="69636" y="263342"/>
                  </a:cubicBezTo>
                  <a:cubicBezTo>
                    <a:pt x="78642" y="267583"/>
                    <a:pt x="88262" y="269717"/>
                    <a:pt x="97916" y="269717"/>
                  </a:cubicBezTo>
                  <a:cubicBezTo>
                    <a:pt x="101064" y="269717"/>
                    <a:pt x="104215" y="269481"/>
                    <a:pt x="107349" y="269027"/>
                  </a:cubicBezTo>
                  <a:lnTo>
                    <a:pt x="118871" y="280549"/>
                  </a:lnTo>
                  <a:cubicBezTo>
                    <a:pt x="79036" y="291391"/>
                    <a:pt x="36785" y="269909"/>
                    <a:pt x="22577" y="2304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35"/>
            <p:cNvSpPr/>
            <p:nvPr/>
          </p:nvSpPr>
          <p:spPr>
            <a:xfrm>
              <a:off x="2664750" y="4450999"/>
              <a:ext cx="82978" cy="106860"/>
            </a:xfrm>
            <a:custGeom>
              <a:avLst/>
              <a:gdLst/>
              <a:ahLst/>
              <a:cxnLst/>
              <a:rect l="l" t="t" r="r" b="b"/>
              <a:pathLst>
                <a:path w="82978" h="106860" extrusionOk="0">
                  <a:moveTo>
                    <a:pt x="33889" y="0"/>
                  </a:moveTo>
                  <a:lnTo>
                    <a:pt x="8924" y="0"/>
                  </a:lnTo>
                  <a:cubicBezTo>
                    <a:pt x="3995" y="0"/>
                    <a:pt x="0" y="3995"/>
                    <a:pt x="0" y="8924"/>
                  </a:cubicBezTo>
                  <a:cubicBezTo>
                    <a:pt x="0" y="13852"/>
                    <a:pt x="3995" y="17847"/>
                    <a:pt x="8924" y="17847"/>
                  </a:cubicBezTo>
                  <a:lnTo>
                    <a:pt x="33889" y="17847"/>
                  </a:lnTo>
                  <a:cubicBezTo>
                    <a:pt x="51116" y="17847"/>
                    <a:pt x="65131" y="31862"/>
                    <a:pt x="65131" y="49089"/>
                  </a:cubicBezTo>
                  <a:lnTo>
                    <a:pt x="65131" y="97937"/>
                  </a:lnTo>
                  <a:cubicBezTo>
                    <a:pt x="65131" y="102866"/>
                    <a:pt x="69126" y="106861"/>
                    <a:pt x="74055" y="106861"/>
                  </a:cubicBezTo>
                  <a:cubicBezTo>
                    <a:pt x="78984" y="106861"/>
                    <a:pt x="82979" y="102866"/>
                    <a:pt x="82979" y="97937"/>
                  </a:cubicBezTo>
                  <a:lnTo>
                    <a:pt x="82979" y="49089"/>
                  </a:lnTo>
                  <a:cubicBezTo>
                    <a:pt x="82979" y="22021"/>
                    <a:pt x="60957" y="0"/>
                    <a:pt x="3388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35"/>
            <p:cNvSpPr/>
            <p:nvPr/>
          </p:nvSpPr>
          <p:spPr>
            <a:xfrm>
              <a:off x="2453638" y="4130056"/>
              <a:ext cx="192137" cy="192138"/>
            </a:xfrm>
            <a:custGeom>
              <a:avLst/>
              <a:gdLst/>
              <a:ahLst/>
              <a:cxnLst/>
              <a:rect l="l" t="t" r="r" b="b"/>
              <a:pathLst>
                <a:path w="192137" h="192138" extrusionOk="0">
                  <a:moveTo>
                    <a:pt x="183214" y="0"/>
                  </a:moveTo>
                  <a:lnTo>
                    <a:pt x="8924" y="0"/>
                  </a:lnTo>
                  <a:cubicBezTo>
                    <a:pt x="3995" y="0"/>
                    <a:pt x="0" y="3995"/>
                    <a:pt x="0" y="8924"/>
                  </a:cubicBezTo>
                  <a:lnTo>
                    <a:pt x="0" y="183215"/>
                  </a:lnTo>
                  <a:cubicBezTo>
                    <a:pt x="0" y="188143"/>
                    <a:pt x="3995" y="192139"/>
                    <a:pt x="8924" y="192139"/>
                  </a:cubicBezTo>
                  <a:cubicBezTo>
                    <a:pt x="13852" y="192139"/>
                    <a:pt x="17847" y="188143"/>
                    <a:pt x="17847" y="183215"/>
                  </a:cubicBezTo>
                  <a:lnTo>
                    <a:pt x="17847" y="17847"/>
                  </a:lnTo>
                  <a:lnTo>
                    <a:pt x="183214" y="17847"/>
                  </a:lnTo>
                  <a:cubicBezTo>
                    <a:pt x="188142" y="17847"/>
                    <a:pt x="192137" y="13852"/>
                    <a:pt x="192137" y="8924"/>
                  </a:cubicBezTo>
                  <a:cubicBezTo>
                    <a:pt x="192137" y="3995"/>
                    <a:pt x="188142" y="0"/>
                    <a:pt x="1832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9" name="Google Shape;1939;p35"/>
            <p:cNvSpPr/>
            <p:nvPr/>
          </p:nvSpPr>
          <p:spPr>
            <a:xfrm>
              <a:off x="2453638" y="4547110"/>
              <a:ext cx="192137" cy="192138"/>
            </a:xfrm>
            <a:custGeom>
              <a:avLst/>
              <a:gdLst/>
              <a:ahLst/>
              <a:cxnLst/>
              <a:rect l="l" t="t" r="r" b="b"/>
              <a:pathLst>
                <a:path w="192137" h="192138" extrusionOk="0">
                  <a:moveTo>
                    <a:pt x="183214" y="174291"/>
                  </a:moveTo>
                  <a:lnTo>
                    <a:pt x="17847" y="174291"/>
                  </a:lnTo>
                  <a:lnTo>
                    <a:pt x="17847" y="8924"/>
                  </a:lnTo>
                  <a:cubicBezTo>
                    <a:pt x="17847" y="3995"/>
                    <a:pt x="13852" y="0"/>
                    <a:pt x="8924" y="0"/>
                  </a:cubicBezTo>
                  <a:cubicBezTo>
                    <a:pt x="3995" y="0"/>
                    <a:pt x="0" y="3995"/>
                    <a:pt x="0" y="8924"/>
                  </a:cubicBezTo>
                  <a:lnTo>
                    <a:pt x="0" y="183215"/>
                  </a:lnTo>
                  <a:cubicBezTo>
                    <a:pt x="0" y="188143"/>
                    <a:pt x="3995" y="192139"/>
                    <a:pt x="8924" y="192139"/>
                  </a:cubicBezTo>
                  <a:lnTo>
                    <a:pt x="183214" y="192139"/>
                  </a:lnTo>
                  <a:cubicBezTo>
                    <a:pt x="188142" y="192139"/>
                    <a:pt x="192137" y="188143"/>
                    <a:pt x="192137" y="183215"/>
                  </a:cubicBezTo>
                  <a:cubicBezTo>
                    <a:pt x="192137" y="178287"/>
                    <a:pt x="188142" y="174291"/>
                    <a:pt x="183214" y="1742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0" name="Google Shape;1940;p35"/>
            <p:cNvSpPr/>
            <p:nvPr/>
          </p:nvSpPr>
          <p:spPr>
            <a:xfrm>
              <a:off x="2811199" y="4130056"/>
              <a:ext cx="192140" cy="192138"/>
            </a:xfrm>
            <a:custGeom>
              <a:avLst/>
              <a:gdLst/>
              <a:ahLst/>
              <a:cxnLst/>
              <a:rect l="l" t="t" r="r" b="b"/>
              <a:pathLst>
                <a:path w="192140" h="192138" extrusionOk="0">
                  <a:moveTo>
                    <a:pt x="183217" y="0"/>
                  </a:moveTo>
                  <a:lnTo>
                    <a:pt x="8924" y="0"/>
                  </a:lnTo>
                  <a:cubicBezTo>
                    <a:pt x="3994" y="0"/>
                    <a:pt x="0" y="3995"/>
                    <a:pt x="0" y="8924"/>
                  </a:cubicBezTo>
                  <a:cubicBezTo>
                    <a:pt x="0" y="13852"/>
                    <a:pt x="3994" y="17847"/>
                    <a:pt x="8924" y="17847"/>
                  </a:cubicBezTo>
                  <a:lnTo>
                    <a:pt x="174293" y="17847"/>
                  </a:lnTo>
                  <a:lnTo>
                    <a:pt x="174293" y="183215"/>
                  </a:lnTo>
                  <a:cubicBezTo>
                    <a:pt x="174293" y="188143"/>
                    <a:pt x="178288" y="192139"/>
                    <a:pt x="183217" y="192139"/>
                  </a:cubicBezTo>
                  <a:cubicBezTo>
                    <a:pt x="188147" y="192139"/>
                    <a:pt x="192141" y="188143"/>
                    <a:pt x="192141" y="183215"/>
                  </a:cubicBezTo>
                  <a:lnTo>
                    <a:pt x="192141" y="8924"/>
                  </a:lnTo>
                  <a:cubicBezTo>
                    <a:pt x="192141" y="3995"/>
                    <a:pt x="188147" y="0"/>
                    <a:pt x="1832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35"/>
            <p:cNvSpPr/>
            <p:nvPr/>
          </p:nvSpPr>
          <p:spPr>
            <a:xfrm>
              <a:off x="2811199" y="4547110"/>
              <a:ext cx="192140" cy="192138"/>
            </a:xfrm>
            <a:custGeom>
              <a:avLst/>
              <a:gdLst/>
              <a:ahLst/>
              <a:cxnLst/>
              <a:rect l="l" t="t" r="r" b="b"/>
              <a:pathLst>
                <a:path w="192140" h="192138" extrusionOk="0">
                  <a:moveTo>
                    <a:pt x="183217" y="0"/>
                  </a:moveTo>
                  <a:cubicBezTo>
                    <a:pt x="178288" y="0"/>
                    <a:pt x="174293" y="3995"/>
                    <a:pt x="174293" y="8924"/>
                  </a:cubicBezTo>
                  <a:lnTo>
                    <a:pt x="174293" y="174291"/>
                  </a:lnTo>
                  <a:lnTo>
                    <a:pt x="8924" y="174291"/>
                  </a:lnTo>
                  <a:cubicBezTo>
                    <a:pt x="3994" y="174291"/>
                    <a:pt x="0" y="178287"/>
                    <a:pt x="0" y="183215"/>
                  </a:cubicBezTo>
                  <a:cubicBezTo>
                    <a:pt x="0" y="188143"/>
                    <a:pt x="3994" y="192139"/>
                    <a:pt x="8924" y="192139"/>
                  </a:cubicBezTo>
                  <a:lnTo>
                    <a:pt x="183217" y="192139"/>
                  </a:lnTo>
                  <a:cubicBezTo>
                    <a:pt x="188147" y="192139"/>
                    <a:pt x="192141" y="188143"/>
                    <a:pt x="192141" y="183215"/>
                  </a:cubicBezTo>
                  <a:lnTo>
                    <a:pt x="192141" y="8924"/>
                  </a:lnTo>
                  <a:cubicBezTo>
                    <a:pt x="192141" y="3995"/>
                    <a:pt x="188147" y="0"/>
                    <a:pt x="1832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35"/>
            <p:cNvSpPr/>
            <p:nvPr/>
          </p:nvSpPr>
          <p:spPr>
            <a:xfrm>
              <a:off x="2886409" y="4620863"/>
              <a:ext cx="78268" cy="17847"/>
            </a:xfrm>
            <a:custGeom>
              <a:avLst/>
              <a:gdLst/>
              <a:ahLst/>
              <a:cxnLst/>
              <a:rect l="l" t="t" r="r" b="b"/>
              <a:pathLst>
                <a:path w="78268" h="17847" extrusionOk="0">
                  <a:moveTo>
                    <a:pt x="69344" y="0"/>
                  </a:moveTo>
                  <a:lnTo>
                    <a:pt x="8924" y="0"/>
                  </a:lnTo>
                  <a:cubicBezTo>
                    <a:pt x="3994" y="0"/>
                    <a:pt x="0" y="3995"/>
                    <a:pt x="0" y="8924"/>
                  </a:cubicBezTo>
                  <a:cubicBezTo>
                    <a:pt x="0" y="13852"/>
                    <a:pt x="3994" y="17847"/>
                    <a:pt x="8924" y="17847"/>
                  </a:cubicBezTo>
                  <a:lnTo>
                    <a:pt x="69344" y="17847"/>
                  </a:lnTo>
                  <a:cubicBezTo>
                    <a:pt x="74274" y="17847"/>
                    <a:pt x="78268" y="13852"/>
                    <a:pt x="78268" y="8924"/>
                  </a:cubicBezTo>
                  <a:cubicBezTo>
                    <a:pt x="78268" y="3995"/>
                    <a:pt x="74274" y="0"/>
                    <a:pt x="6934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3" name="Google Shape;1943;p35"/>
            <p:cNvSpPr/>
            <p:nvPr/>
          </p:nvSpPr>
          <p:spPr>
            <a:xfrm>
              <a:off x="2886409" y="4651086"/>
              <a:ext cx="78268" cy="17847"/>
            </a:xfrm>
            <a:custGeom>
              <a:avLst/>
              <a:gdLst/>
              <a:ahLst/>
              <a:cxnLst/>
              <a:rect l="l" t="t" r="r" b="b"/>
              <a:pathLst>
                <a:path w="78268" h="17847" extrusionOk="0">
                  <a:moveTo>
                    <a:pt x="69344" y="0"/>
                  </a:moveTo>
                  <a:lnTo>
                    <a:pt x="8924" y="0"/>
                  </a:lnTo>
                  <a:cubicBezTo>
                    <a:pt x="3994" y="0"/>
                    <a:pt x="0" y="3995"/>
                    <a:pt x="0" y="8924"/>
                  </a:cubicBezTo>
                  <a:cubicBezTo>
                    <a:pt x="0" y="13852"/>
                    <a:pt x="3994" y="17847"/>
                    <a:pt x="8924" y="17847"/>
                  </a:cubicBezTo>
                  <a:lnTo>
                    <a:pt x="69344" y="17847"/>
                  </a:lnTo>
                  <a:cubicBezTo>
                    <a:pt x="74274" y="17847"/>
                    <a:pt x="78268" y="13852"/>
                    <a:pt x="78268" y="8924"/>
                  </a:cubicBezTo>
                  <a:cubicBezTo>
                    <a:pt x="78268" y="3995"/>
                    <a:pt x="74273" y="0"/>
                    <a:pt x="6934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4" name="Google Shape;1944;p35"/>
            <p:cNvSpPr/>
            <p:nvPr/>
          </p:nvSpPr>
          <p:spPr>
            <a:xfrm>
              <a:off x="2886409" y="4681310"/>
              <a:ext cx="78268" cy="17847"/>
            </a:xfrm>
            <a:custGeom>
              <a:avLst/>
              <a:gdLst/>
              <a:ahLst/>
              <a:cxnLst/>
              <a:rect l="l" t="t" r="r" b="b"/>
              <a:pathLst>
                <a:path w="78268" h="17847" extrusionOk="0">
                  <a:moveTo>
                    <a:pt x="69344" y="0"/>
                  </a:moveTo>
                  <a:lnTo>
                    <a:pt x="8924" y="0"/>
                  </a:lnTo>
                  <a:cubicBezTo>
                    <a:pt x="3994" y="0"/>
                    <a:pt x="0" y="3995"/>
                    <a:pt x="0" y="8924"/>
                  </a:cubicBezTo>
                  <a:cubicBezTo>
                    <a:pt x="0" y="13852"/>
                    <a:pt x="3994" y="17847"/>
                    <a:pt x="8924" y="17847"/>
                  </a:cubicBezTo>
                  <a:lnTo>
                    <a:pt x="69344" y="17847"/>
                  </a:lnTo>
                  <a:cubicBezTo>
                    <a:pt x="74274" y="17847"/>
                    <a:pt x="78268" y="13852"/>
                    <a:pt x="78268" y="8924"/>
                  </a:cubicBezTo>
                  <a:cubicBezTo>
                    <a:pt x="78268" y="3995"/>
                    <a:pt x="74273" y="0"/>
                    <a:pt x="6934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5" name="Google Shape;1945;p35"/>
            <p:cNvSpPr/>
            <p:nvPr/>
          </p:nvSpPr>
          <p:spPr>
            <a:xfrm>
              <a:off x="2880965" y="4170141"/>
              <a:ext cx="17847" cy="17847"/>
            </a:xfrm>
            <a:custGeom>
              <a:avLst/>
              <a:gdLst/>
              <a:ahLst/>
              <a:cxnLst/>
              <a:rect l="l" t="t" r="r" b="b"/>
              <a:pathLst>
                <a:path w="17847" h="17847" extrusionOk="0">
                  <a:moveTo>
                    <a:pt x="15231" y="2618"/>
                  </a:moveTo>
                  <a:cubicBezTo>
                    <a:pt x="13576" y="952"/>
                    <a:pt x="11281" y="0"/>
                    <a:pt x="8924" y="0"/>
                  </a:cubicBezTo>
                  <a:cubicBezTo>
                    <a:pt x="6580" y="0"/>
                    <a:pt x="4273" y="952"/>
                    <a:pt x="2618" y="2618"/>
                  </a:cubicBezTo>
                  <a:cubicBezTo>
                    <a:pt x="953" y="4283"/>
                    <a:pt x="0" y="6580"/>
                    <a:pt x="0" y="8936"/>
                  </a:cubicBezTo>
                  <a:cubicBezTo>
                    <a:pt x="0" y="11280"/>
                    <a:pt x="953" y="13576"/>
                    <a:pt x="2618" y="15242"/>
                  </a:cubicBezTo>
                  <a:cubicBezTo>
                    <a:pt x="4273" y="16896"/>
                    <a:pt x="6580" y="17847"/>
                    <a:pt x="8924" y="17847"/>
                  </a:cubicBezTo>
                  <a:cubicBezTo>
                    <a:pt x="11281" y="17847"/>
                    <a:pt x="13577" y="16896"/>
                    <a:pt x="15231" y="15242"/>
                  </a:cubicBezTo>
                  <a:cubicBezTo>
                    <a:pt x="16896" y="13576"/>
                    <a:pt x="17847" y="11280"/>
                    <a:pt x="17847" y="8936"/>
                  </a:cubicBezTo>
                  <a:cubicBezTo>
                    <a:pt x="17847" y="6580"/>
                    <a:pt x="16896" y="4283"/>
                    <a:pt x="15231"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6" name="Google Shape;1946;p35"/>
            <p:cNvSpPr/>
            <p:nvPr/>
          </p:nvSpPr>
          <p:spPr>
            <a:xfrm>
              <a:off x="2913900" y="4170141"/>
              <a:ext cx="17847" cy="17859"/>
            </a:xfrm>
            <a:custGeom>
              <a:avLst/>
              <a:gdLst/>
              <a:ahLst/>
              <a:cxnLst/>
              <a:rect l="l" t="t" r="r" b="b"/>
              <a:pathLst>
                <a:path w="17847" h="17859" extrusionOk="0">
                  <a:moveTo>
                    <a:pt x="15230" y="2618"/>
                  </a:moveTo>
                  <a:cubicBezTo>
                    <a:pt x="13563" y="964"/>
                    <a:pt x="11268" y="0"/>
                    <a:pt x="8924" y="0"/>
                  </a:cubicBezTo>
                  <a:cubicBezTo>
                    <a:pt x="6568" y="0"/>
                    <a:pt x="4272" y="964"/>
                    <a:pt x="2605" y="2618"/>
                  </a:cubicBezTo>
                  <a:cubicBezTo>
                    <a:pt x="951" y="4283"/>
                    <a:pt x="0" y="6580"/>
                    <a:pt x="0" y="8924"/>
                  </a:cubicBezTo>
                  <a:cubicBezTo>
                    <a:pt x="0" y="11280"/>
                    <a:pt x="952" y="13576"/>
                    <a:pt x="2605" y="15242"/>
                  </a:cubicBezTo>
                  <a:cubicBezTo>
                    <a:pt x="4270" y="16896"/>
                    <a:pt x="6567" y="17859"/>
                    <a:pt x="8924" y="17859"/>
                  </a:cubicBezTo>
                  <a:cubicBezTo>
                    <a:pt x="11268" y="17859"/>
                    <a:pt x="13563" y="16896"/>
                    <a:pt x="15230" y="15242"/>
                  </a:cubicBezTo>
                  <a:cubicBezTo>
                    <a:pt x="16896" y="13576"/>
                    <a:pt x="17847" y="11280"/>
                    <a:pt x="17847" y="8924"/>
                  </a:cubicBezTo>
                  <a:cubicBezTo>
                    <a:pt x="17847" y="6580"/>
                    <a:pt x="16896" y="4283"/>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7" name="Google Shape;1947;p35"/>
            <p:cNvSpPr/>
            <p:nvPr/>
          </p:nvSpPr>
          <p:spPr>
            <a:xfrm>
              <a:off x="2946835" y="4170153"/>
              <a:ext cx="17847" cy="17847"/>
            </a:xfrm>
            <a:custGeom>
              <a:avLst/>
              <a:gdLst/>
              <a:ahLst/>
              <a:cxnLst/>
              <a:rect l="l" t="t" r="r" b="b"/>
              <a:pathLst>
                <a:path w="17847" h="17847" extrusionOk="0">
                  <a:moveTo>
                    <a:pt x="15230" y="2606"/>
                  </a:moveTo>
                  <a:cubicBezTo>
                    <a:pt x="13565" y="952"/>
                    <a:pt x="11268" y="0"/>
                    <a:pt x="8924" y="0"/>
                  </a:cubicBezTo>
                  <a:cubicBezTo>
                    <a:pt x="6569" y="0"/>
                    <a:pt x="4271" y="952"/>
                    <a:pt x="2606" y="2606"/>
                  </a:cubicBezTo>
                  <a:cubicBezTo>
                    <a:pt x="951" y="4271"/>
                    <a:pt x="0" y="6568"/>
                    <a:pt x="0" y="8912"/>
                  </a:cubicBezTo>
                  <a:cubicBezTo>
                    <a:pt x="0" y="11268"/>
                    <a:pt x="952" y="13564"/>
                    <a:pt x="2606" y="15230"/>
                  </a:cubicBezTo>
                  <a:cubicBezTo>
                    <a:pt x="4270" y="16884"/>
                    <a:pt x="6568" y="17847"/>
                    <a:pt x="8924" y="17847"/>
                  </a:cubicBezTo>
                  <a:cubicBezTo>
                    <a:pt x="11266" y="17847"/>
                    <a:pt x="13564" y="16884"/>
                    <a:pt x="15230" y="15230"/>
                  </a:cubicBezTo>
                  <a:cubicBezTo>
                    <a:pt x="16896" y="13564"/>
                    <a:pt x="17847" y="11268"/>
                    <a:pt x="17847" y="8912"/>
                  </a:cubicBezTo>
                  <a:cubicBezTo>
                    <a:pt x="17847" y="6568"/>
                    <a:pt x="16896" y="4271"/>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8" name="Google Shape;1948;p35"/>
            <p:cNvSpPr/>
            <p:nvPr/>
          </p:nvSpPr>
          <p:spPr>
            <a:xfrm>
              <a:off x="2495161" y="4638657"/>
              <a:ext cx="60499" cy="60500"/>
            </a:xfrm>
            <a:custGeom>
              <a:avLst/>
              <a:gdLst/>
              <a:ahLst/>
              <a:cxnLst/>
              <a:rect l="l" t="t" r="r" b="b"/>
              <a:pathLst>
                <a:path w="60499" h="60500" extrusionOk="0">
                  <a:moveTo>
                    <a:pt x="45626" y="0"/>
                  </a:moveTo>
                  <a:lnTo>
                    <a:pt x="14873" y="0"/>
                  </a:lnTo>
                  <a:cubicBezTo>
                    <a:pt x="6671" y="0"/>
                    <a:pt x="0" y="6673"/>
                    <a:pt x="0" y="14873"/>
                  </a:cubicBezTo>
                  <a:lnTo>
                    <a:pt x="0" y="45628"/>
                  </a:lnTo>
                  <a:cubicBezTo>
                    <a:pt x="0" y="53829"/>
                    <a:pt x="6673" y="60500"/>
                    <a:pt x="14873" y="60500"/>
                  </a:cubicBezTo>
                  <a:lnTo>
                    <a:pt x="45626" y="60500"/>
                  </a:lnTo>
                  <a:cubicBezTo>
                    <a:pt x="53828" y="60500"/>
                    <a:pt x="60499" y="53829"/>
                    <a:pt x="60499" y="45628"/>
                  </a:cubicBezTo>
                  <a:lnTo>
                    <a:pt x="60499" y="14873"/>
                  </a:lnTo>
                  <a:cubicBezTo>
                    <a:pt x="60499" y="6673"/>
                    <a:pt x="53828" y="0"/>
                    <a:pt x="45626" y="0"/>
                  </a:cubicBezTo>
                  <a:close/>
                  <a:moveTo>
                    <a:pt x="42652" y="42653"/>
                  </a:moveTo>
                  <a:lnTo>
                    <a:pt x="17847" y="42653"/>
                  </a:lnTo>
                  <a:lnTo>
                    <a:pt x="17847" y="17847"/>
                  </a:lnTo>
                  <a:lnTo>
                    <a:pt x="42652" y="17847"/>
                  </a:lnTo>
                  <a:lnTo>
                    <a:pt x="42652" y="4265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9" name="Google Shape;1949;p35"/>
            <p:cNvSpPr/>
            <p:nvPr/>
          </p:nvSpPr>
          <p:spPr>
            <a:xfrm>
              <a:off x="2490455" y="4215690"/>
              <a:ext cx="107653" cy="17847"/>
            </a:xfrm>
            <a:custGeom>
              <a:avLst/>
              <a:gdLst/>
              <a:ahLst/>
              <a:cxnLst/>
              <a:rect l="l" t="t" r="r" b="b"/>
              <a:pathLst>
                <a:path w="107653" h="17847" extrusionOk="0">
                  <a:moveTo>
                    <a:pt x="98731" y="0"/>
                  </a:moveTo>
                  <a:lnTo>
                    <a:pt x="8924" y="0"/>
                  </a:lnTo>
                  <a:cubicBezTo>
                    <a:pt x="3995" y="0"/>
                    <a:pt x="0" y="3995"/>
                    <a:pt x="0" y="8924"/>
                  </a:cubicBezTo>
                  <a:cubicBezTo>
                    <a:pt x="0" y="13852"/>
                    <a:pt x="3995" y="17847"/>
                    <a:pt x="8924" y="17847"/>
                  </a:cubicBezTo>
                  <a:lnTo>
                    <a:pt x="98730" y="17847"/>
                  </a:lnTo>
                  <a:cubicBezTo>
                    <a:pt x="103658" y="17847"/>
                    <a:pt x="107653" y="13852"/>
                    <a:pt x="107653" y="8924"/>
                  </a:cubicBezTo>
                  <a:cubicBezTo>
                    <a:pt x="107655" y="3995"/>
                    <a:pt x="103659" y="0"/>
                    <a:pt x="987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0" name="Google Shape;1950;p35"/>
            <p:cNvSpPr/>
            <p:nvPr/>
          </p:nvSpPr>
          <p:spPr>
            <a:xfrm>
              <a:off x="2490455" y="4191210"/>
              <a:ext cx="107653" cy="17847"/>
            </a:xfrm>
            <a:custGeom>
              <a:avLst/>
              <a:gdLst/>
              <a:ahLst/>
              <a:cxnLst/>
              <a:rect l="l" t="t" r="r" b="b"/>
              <a:pathLst>
                <a:path w="107653" h="17847" extrusionOk="0">
                  <a:moveTo>
                    <a:pt x="98731" y="0"/>
                  </a:moveTo>
                  <a:lnTo>
                    <a:pt x="8924" y="0"/>
                  </a:lnTo>
                  <a:cubicBezTo>
                    <a:pt x="3995" y="0"/>
                    <a:pt x="0" y="3995"/>
                    <a:pt x="0" y="8924"/>
                  </a:cubicBezTo>
                  <a:cubicBezTo>
                    <a:pt x="0" y="13852"/>
                    <a:pt x="3995" y="17847"/>
                    <a:pt x="8924" y="17847"/>
                  </a:cubicBezTo>
                  <a:lnTo>
                    <a:pt x="98730" y="17847"/>
                  </a:lnTo>
                  <a:cubicBezTo>
                    <a:pt x="103658" y="17847"/>
                    <a:pt x="107653" y="13852"/>
                    <a:pt x="107653" y="8924"/>
                  </a:cubicBezTo>
                  <a:cubicBezTo>
                    <a:pt x="107655" y="3995"/>
                    <a:pt x="103659" y="0"/>
                    <a:pt x="987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1" name="Google Shape;1951;p35"/>
            <p:cNvSpPr/>
            <p:nvPr/>
          </p:nvSpPr>
          <p:spPr>
            <a:xfrm>
              <a:off x="2490455" y="4166733"/>
              <a:ext cx="107653" cy="17847"/>
            </a:xfrm>
            <a:custGeom>
              <a:avLst/>
              <a:gdLst/>
              <a:ahLst/>
              <a:cxnLst/>
              <a:rect l="l" t="t" r="r" b="b"/>
              <a:pathLst>
                <a:path w="107653" h="17847" extrusionOk="0">
                  <a:moveTo>
                    <a:pt x="98731" y="0"/>
                  </a:moveTo>
                  <a:lnTo>
                    <a:pt x="8924" y="0"/>
                  </a:lnTo>
                  <a:cubicBezTo>
                    <a:pt x="3995" y="0"/>
                    <a:pt x="0" y="3995"/>
                    <a:pt x="0" y="8924"/>
                  </a:cubicBezTo>
                  <a:cubicBezTo>
                    <a:pt x="0" y="13852"/>
                    <a:pt x="3995" y="17847"/>
                    <a:pt x="8924" y="17847"/>
                  </a:cubicBezTo>
                  <a:lnTo>
                    <a:pt x="98730" y="17847"/>
                  </a:lnTo>
                  <a:cubicBezTo>
                    <a:pt x="103658" y="17847"/>
                    <a:pt x="107653" y="13852"/>
                    <a:pt x="107653" y="8924"/>
                  </a:cubicBezTo>
                  <a:cubicBezTo>
                    <a:pt x="107653" y="3995"/>
                    <a:pt x="103659" y="0"/>
                    <a:pt x="987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52" name="Google Shape;1952;p35"/>
          <p:cNvGrpSpPr/>
          <p:nvPr/>
        </p:nvGrpSpPr>
        <p:grpSpPr>
          <a:xfrm>
            <a:off x="3980762" y="3042449"/>
            <a:ext cx="415900" cy="491253"/>
            <a:chOff x="5357052" y="4130056"/>
            <a:chExt cx="515749" cy="609193"/>
          </a:xfrm>
        </p:grpSpPr>
        <p:sp>
          <p:nvSpPr>
            <p:cNvPr id="1953" name="Google Shape;1953;p35"/>
            <p:cNvSpPr/>
            <p:nvPr/>
          </p:nvSpPr>
          <p:spPr>
            <a:xfrm>
              <a:off x="5357052" y="4130056"/>
              <a:ext cx="515749" cy="609193"/>
            </a:xfrm>
            <a:custGeom>
              <a:avLst/>
              <a:gdLst/>
              <a:ahLst/>
              <a:cxnLst/>
              <a:rect l="l" t="t" r="r" b="b"/>
              <a:pathLst>
                <a:path w="515749" h="609193" extrusionOk="0">
                  <a:moveTo>
                    <a:pt x="492880" y="0"/>
                  </a:moveTo>
                  <a:lnTo>
                    <a:pt x="174892" y="0"/>
                  </a:lnTo>
                  <a:cubicBezTo>
                    <a:pt x="162281" y="0"/>
                    <a:pt x="152021" y="10260"/>
                    <a:pt x="152021" y="22871"/>
                  </a:cubicBezTo>
                  <a:lnTo>
                    <a:pt x="152021" y="35794"/>
                  </a:lnTo>
                  <a:lnTo>
                    <a:pt x="152021" y="83398"/>
                  </a:lnTo>
                  <a:lnTo>
                    <a:pt x="152021" y="157599"/>
                  </a:lnTo>
                  <a:lnTo>
                    <a:pt x="22871" y="157599"/>
                  </a:lnTo>
                  <a:cubicBezTo>
                    <a:pt x="10260" y="157599"/>
                    <a:pt x="0" y="167859"/>
                    <a:pt x="0" y="180470"/>
                  </a:cubicBezTo>
                  <a:lnTo>
                    <a:pt x="0" y="193393"/>
                  </a:lnTo>
                  <a:lnTo>
                    <a:pt x="0" y="240997"/>
                  </a:lnTo>
                  <a:lnTo>
                    <a:pt x="0" y="594320"/>
                  </a:lnTo>
                  <a:cubicBezTo>
                    <a:pt x="0" y="602522"/>
                    <a:pt x="6671" y="609193"/>
                    <a:pt x="14873" y="609193"/>
                  </a:cubicBezTo>
                  <a:lnTo>
                    <a:pt x="348856" y="609193"/>
                  </a:lnTo>
                  <a:cubicBezTo>
                    <a:pt x="357057" y="609193"/>
                    <a:pt x="363729" y="602522"/>
                    <a:pt x="363729" y="594320"/>
                  </a:cubicBezTo>
                  <a:lnTo>
                    <a:pt x="363729" y="451594"/>
                  </a:lnTo>
                  <a:lnTo>
                    <a:pt x="500877" y="451594"/>
                  </a:lnTo>
                  <a:cubicBezTo>
                    <a:pt x="509078" y="451594"/>
                    <a:pt x="515750" y="444923"/>
                    <a:pt x="515750" y="436721"/>
                  </a:cubicBezTo>
                  <a:lnTo>
                    <a:pt x="515750" y="304597"/>
                  </a:lnTo>
                  <a:cubicBezTo>
                    <a:pt x="515750" y="299668"/>
                    <a:pt x="511755" y="295673"/>
                    <a:pt x="506826" y="295673"/>
                  </a:cubicBezTo>
                  <a:cubicBezTo>
                    <a:pt x="501897" y="295673"/>
                    <a:pt x="497902" y="299668"/>
                    <a:pt x="497902" y="304597"/>
                  </a:cubicBezTo>
                  <a:lnTo>
                    <a:pt x="497902" y="433747"/>
                  </a:lnTo>
                  <a:lnTo>
                    <a:pt x="363730" y="433747"/>
                  </a:lnTo>
                  <a:lnTo>
                    <a:pt x="363730" y="378874"/>
                  </a:lnTo>
                  <a:lnTo>
                    <a:pt x="473355" y="378874"/>
                  </a:lnTo>
                  <a:cubicBezTo>
                    <a:pt x="478284" y="378874"/>
                    <a:pt x="482279" y="374879"/>
                    <a:pt x="482279" y="369950"/>
                  </a:cubicBezTo>
                  <a:cubicBezTo>
                    <a:pt x="482279" y="365022"/>
                    <a:pt x="478284" y="361027"/>
                    <a:pt x="473355" y="361027"/>
                  </a:cubicBezTo>
                  <a:lnTo>
                    <a:pt x="363730" y="361027"/>
                  </a:lnTo>
                  <a:lnTo>
                    <a:pt x="363730" y="351595"/>
                  </a:lnTo>
                  <a:lnTo>
                    <a:pt x="473355" y="351595"/>
                  </a:lnTo>
                  <a:cubicBezTo>
                    <a:pt x="478284" y="351595"/>
                    <a:pt x="482279" y="347599"/>
                    <a:pt x="482279" y="342671"/>
                  </a:cubicBezTo>
                  <a:cubicBezTo>
                    <a:pt x="482279" y="337743"/>
                    <a:pt x="478284" y="333747"/>
                    <a:pt x="473355" y="333747"/>
                  </a:cubicBezTo>
                  <a:lnTo>
                    <a:pt x="363730" y="333747"/>
                  </a:lnTo>
                  <a:lnTo>
                    <a:pt x="363730" y="314710"/>
                  </a:lnTo>
                  <a:lnTo>
                    <a:pt x="473355" y="314710"/>
                  </a:lnTo>
                  <a:cubicBezTo>
                    <a:pt x="478284" y="314710"/>
                    <a:pt x="482279" y="310715"/>
                    <a:pt x="482279" y="305786"/>
                  </a:cubicBezTo>
                  <a:cubicBezTo>
                    <a:pt x="482279" y="300858"/>
                    <a:pt x="478284" y="296863"/>
                    <a:pt x="473355" y="296863"/>
                  </a:cubicBezTo>
                  <a:lnTo>
                    <a:pt x="463805" y="296863"/>
                  </a:lnTo>
                  <a:lnTo>
                    <a:pt x="463805" y="233322"/>
                  </a:lnTo>
                  <a:cubicBezTo>
                    <a:pt x="463805" y="228394"/>
                    <a:pt x="459811" y="224398"/>
                    <a:pt x="454882" y="224398"/>
                  </a:cubicBezTo>
                  <a:cubicBezTo>
                    <a:pt x="449952" y="224398"/>
                    <a:pt x="445958" y="228394"/>
                    <a:pt x="445958" y="233322"/>
                  </a:cubicBezTo>
                  <a:lnTo>
                    <a:pt x="445958" y="296863"/>
                  </a:lnTo>
                  <a:lnTo>
                    <a:pt x="431729" y="296863"/>
                  </a:lnTo>
                  <a:lnTo>
                    <a:pt x="431729" y="260772"/>
                  </a:lnTo>
                  <a:cubicBezTo>
                    <a:pt x="431729" y="255843"/>
                    <a:pt x="427734" y="251848"/>
                    <a:pt x="422805" y="251848"/>
                  </a:cubicBezTo>
                  <a:cubicBezTo>
                    <a:pt x="417875" y="251848"/>
                    <a:pt x="413881" y="255843"/>
                    <a:pt x="413881" y="260772"/>
                  </a:cubicBezTo>
                  <a:lnTo>
                    <a:pt x="413881" y="296863"/>
                  </a:lnTo>
                  <a:lnTo>
                    <a:pt x="398597" y="296863"/>
                  </a:lnTo>
                  <a:lnTo>
                    <a:pt x="398597" y="202580"/>
                  </a:lnTo>
                  <a:cubicBezTo>
                    <a:pt x="398597" y="197652"/>
                    <a:pt x="394602" y="193657"/>
                    <a:pt x="389673" y="193657"/>
                  </a:cubicBezTo>
                  <a:cubicBezTo>
                    <a:pt x="384745" y="193657"/>
                    <a:pt x="380749" y="197652"/>
                    <a:pt x="380749" y="202580"/>
                  </a:cubicBezTo>
                  <a:lnTo>
                    <a:pt x="380749" y="296863"/>
                  </a:lnTo>
                  <a:lnTo>
                    <a:pt x="363730" y="296863"/>
                  </a:lnTo>
                  <a:lnTo>
                    <a:pt x="363730" y="240997"/>
                  </a:lnTo>
                  <a:lnTo>
                    <a:pt x="363730" y="193393"/>
                  </a:lnTo>
                  <a:lnTo>
                    <a:pt x="363730" y="180470"/>
                  </a:lnTo>
                  <a:cubicBezTo>
                    <a:pt x="363730" y="167859"/>
                    <a:pt x="353470" y="157599"/>
                    <a:pt x="340859" y="157599"/>
                  </a:cubicBezTo>
                  <a:lnTo>
                    <a:pt x="317399" y="157599"/>
                  </a:lnTo>
                  <a:cubicBezTo>
                    <a:pt x="314308" y="126324"/>
                    <a:pt x="287857" y="101811"/>
                    <a:pt x="255784" y="101811"/>
                  </a:cubicBezTo>
                  <a:cubicBezTo>
                    <a:pt x="223711" y="101811"/>
                    <a:pt x="197257" y="126324"/>
                    <a:pt x="194167" y="157599"/>
                  </a:cubicBezTo>
                  <a:lnTo>
                    <a:pt x="169868" y="157599"/>
                  </a:lnTo>
                  <a:lnTo>
                    <a:pt x="169868" y="83398"/>
                  </a:lnTo>
                  <a:lnTo>
                    <a:pt x="241218" y="83398"/>
                  </a:lnTo>
                  <a:cubicBezTo>
                    <a:pt x="246147" y="83398"/>
                    <a:pt x="250142" y="79402"/>
                    <a:pt x="250142" y="74474"/>
                  </a:cubicBezTo>
                  <a:cubicBezTo>
                    <a:pt x="250142" y="69546"/>
                    <a:pt x="246147" y="65550"/>
                    <a:pt x="241218" y="65550"/>
                  </a:cubicBezTo>
                  <a:lnTo>
                    <a:pt x="169868" y="65550"/>
                  </a:lnTo>
                  <a:lnTo>
                    <a:pt x="169868" y="22871"/>
                  </a:lnTo>
                  <a:cubicBezTo>
                    <a:pt x="169868" y="20149"/>
                    <a:pt x="172170" y="17847"/>
                    <a:pt x="174892" y="17847"/>
                  </a:cubicBezTo>
                  <a:lnTo>
                    <a:pt x="492880" y="17847"/>
                  </a:lnTo>
                  <a:cubicBezTo>
                    <a:pt x="495602" y="17847"/>
                    <a:pt x="497903" y="20149"/>
                    <a:pt x="497903" y="22871"/>
                  </a:cubicBezTo>
                  <a:lnTo>
                    <a:pt x="497903" y="65550"/>
                  </a:lnTo>
                  <a:lnTo>
                    <a:pt x="293569" y="65550"/>
                  </a:lnTo>
                  <a:cubicBezTo>
                    <a:pt x="288640" y="65550"/>
                    <a:pt x="284645" y="69546"/>
                    <a:pt x="284645" y="74474"/>
                  </a:cubicBezTo>
                  <a:cubicBezTo>
                    <a:pt x="284645" y="79402"/>
                    <a:pt x="288640" y="83398"/>
                    <a:pt x="293569" y="83398"/>
                  </a:cubicBezTo>
                  <a:lnTo>
                    <a:pt x="497902" y="83398"/>
                  </a:lnTo>
                  <a:lnTo>
                    <a:pt x="497902" y="259383"/>
                  </a:lnTo>
                  <a:cubicBezTo>
                    <a:pt x="497902" y="264311"/>
                    <a:pt x="501897" y="268307"/>
                    <a:pt x="506826" y="268307"/>
                  </a:cubicBezTo>
                  <a:cubicBezTo>
                    <a:pt x="511755" y="268307"/>
                    <a:pt x="515750" y="264311"/>
                    <a:pt x="515750" y="259383"/>
                  </a:cubicBezTo>
                  <a:lnTo>
                    <a:pt x="515750" y="83398"/>
                  </a:lnTo>
                  <a:lnTo>
                    <a:pt x="515750" y="35794"/>
                  </a:lnTo>
                  <a:lnTo>
                    <a:pt x="515750" y="22871"/>
                  </a:lnTo>
                  <a:cubicBezTo>
                    <a:pt x="515750" y="10260"/>
                    <a:pt x="505490" y="0"/>
                    <a:pt x="492880" y="0"/>
                  </a:cubicBezTo>
                  <a:close/>
                  <a:moveTo>
                    <a:pt x="345882" y="591346"/>
                  </a:moveTo>
                  <a:lnTo>
                    <a:pt x="17849" y="591346"/>
                  </a:lnTo>
                  <a:lnTo>
                    <a:pt x="17849" y="240997"/>
                  </a:lnTo>
                  <a:lnTo>
                    <a:pt x="345882" y="240997"/>
                  </a:lnTo>
                  <a:lnTo>
                    <a:pt x="345882" y="591346"/>
                  </a:lnTo>
                  <a:close/>
                  <a:moveTo>
                    <a:pt x="255784" y="119659"/>
                  </a:moveTo>
                  <a:cubicBezTo>
                    <a:pt x="278004" y="119659"/>
                    <a:pt x="296426" y="136192"/>
                    <a:pt x="299422" y="157599"/>
                  </a:cubicBezTo>
                  <a:lnTo>
                    <a:pt x="212146" y="157599"/>
                  </a:lnTo>
                  <a:cubicBezTo>
                    <a:pt x="215142" y="136192"/>
                    <a:pt x="233561" y="119659"/>
                    <a:pt x="255784" y="119659"/>
                  </a:cubicBezTo>
                  <a:close/>
                  <a:moveTo>
                    <a:pt x="340860" y="175446"/>
                  </a:moveTo>
                  <a:cubicBezTo>
                    <a:pt x="343581" y="175446"/>
                    <a:pt x="345882" y="177746"/>
                    <a:pt x="345882" y="180470"/>
                  </a:cubicBezTo>
                  <a:lnTo>
                    <a:pt x="345882" y="223150"/>
                  </a:lnTo>
                  <a:lnTo>
                    <a:pt x="17849" y="223150"/>
                  </a:lnTo>
                  <a:lnTo>
                    <a:pt x="17849" y="180470"/>
                  </a:lnTo>
                  <a:cubicBezTo>
                    <a:pt x="17849" y="177746"/>
                    <a:pt x="20150" y="175446"/>
                    <a:pt x="22872" y="175446"/>
                  </a:cubicBezTo>
                  <a:lnTo>
                    <a:pt x="340860" y="1754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35"/>
            <p:cNvSpPr/>
            <p:nvPr/>
          </p:nvSpPr>
          <p:spPr>
            <a:xfrm>
              <a:off x="5761015" y="4162133"/>
              <a:ext cx="17847" cy="17847"/>
            </a:xfrm>
            <a:custGeom>
              <a:avLst/>
              <a:gdLst/>
              <a:ahLst/>
              <a:cxnLst/>
              <a:rect l="l" t="t" r="r" b="b"/>
              <a:pathLst>
                <a:path w="17847" h="17847" extrusionOk="0">
                  <a:moveTo>
                    <a:pt x="15230" y="2618"/>
                  </a:moveTo>
                  <a:cubicBezTo>
                    <a:pt x="13575" y="952"/>
                    <a:pt x="11280" y="0"/>
                    <a:pt x="8924" y="0"/>
                  </a:cubicBezTo>
                  <a:cubicBezTo>
                    <a:pt x="6579" y="0"/>
                    <a:pt x="4271" y="952"/>
                    <a:pt x="2616" y="2618"/>
                  </a:cubicBezTo>
                  <a:cubicBezTo>
                    <a:pt x="952" y="4271"/>
                    <a:pt x="0" y="6568"/>
                    <a:pt x="0" y="8924"/>
                  </a:cubicBezTo>
                  <a:cubicBezTo>
                    <a:pt x="0" y="11280"/>
                    <a:pt x="952" y="13576"/>
                    <a:pt x="2616" y="15230"/>
                  </a:cubicBezTo>
                  <a:cubicBezTo>
                    <a:pt x="4271" y="16896"/>
                    <a:pt x="6579" y="17847"/>
                    <a:pt x="8924" y="17847"/>
                  </a:cubicBezTo>
                  <a:cubicBezTo>
                    <a:pt x="11280" y="17847"/>
                    <a:pt x="13576" y="16896"/>
                    <a:pt x="15230" y="15230"/>
                  </a:cubicBezTo>
                  <a:cubicBezTo>
                    <a:pt x="16894" y="13576"/>
                    <a:pt x="17847" y="11280"/>
                    <a:pt x="17847" y="8924"/>
                  </a:cubicBezTo>
                  <a:cubicBezTo>
                    <a:pt x="17847" y="6568"/>
                    <a:pt x="16894" y="4271"/>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35"/>
            <p:cNvSpPr/>
            <p:nvPr/>
          </p:nvSpPr>
          <p:spPr>
            <a:xfrm>
              <a:off x="5791950" y="4162133"/>
              <a:ext cx="17847" cy="17847"/>
            </a:xfrm>
            <a:custGeom>
              <a:avLst/>
              <a:gdLst/>
              <a:ahLst/>
              <a:cxnLst/>
              <a:rect l="l" t="t" r="r" b="b"/>
              <a:pathLst>
                <a:path w="17847" h="17847" extrusionOk="0">
                  <a:moveTo>
                    <a:pt x="15230" y="2618"/>
                  </a:moveTo>
                  <a:cubicBezTo>
                    <a:pt x="13575" y="952"/>
                    <a:pt x="11268" y="0"/>
                    <a:pt x="8924" y="0"/>
                  </a:cubicBezTo>
                  <a:cubicBezTo>
                    <a:pt x="6568" y="0"/>
                    <a:pt x="4271" y="952"/>
                    <a:pt x="2605" y="2618"/>
                  </a:cubicBezTo>
                  <a:cubicBezTo>
                    <a:pt x="951" y="4271"/>
                    <a:pt x="0" y="6580"/>
                    <a:pt x="0" y="8924"/>
                  </a:cubicBezTo>
                  <a:cubicBezTo>
                    <a:pt x="0" y="11268"/>
                    <a:pt x="952" y="13576"/>
                    <a:pt x="2605" y="15230"/>
                  </a:cubicBezTo>
                  <a:cubicBezTo>
                    <a:pt x="4270" y="16896"/>
                    <a:pt x="6567" y="17847"/>
                    <a:pt x="8924" y="17847"/>
                  </a:cubicBezTo>
                  <a:cubicBezTo>
                    <a:pt x="11268" y="17847"/>
                    <a:pt x="13564" y="16896"/>
                    <a:pt x="15230" y="15230"/>
                  </a:cubicBezTo>
                  <a:cubicBezTo>
                    <a:pt x="16894" y="13576"/>
                    <a:pt x="17847" y="11268"/>
                    <a:pt x="17847" y="8924"/>
                  </a:cubicBezTo>
                  <a:cubicBezTo>
                    <a:pt x="17847" y="6580"/>
                    <a:pt x="16894" y="4271"/>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6" name="Google Shape;1956;p35"/>
            <p:cNvSpPr/>
            <p:nvPr/>
          </p:nvSpPr>
          <p:spPr>
            <a:xfrm>
              <a:off x="5822873" y="4162133"/>
              <a:ext cx="17847" cy="17847"/>
            </a:xfrm>
            <a:custGeom>
              <a:avLst/>
              <a:gdLst/>
              <a:ahLst/>
              <a:cxnLst/>
              <a:rect l="l" t="t" r="r" b="b"/>
              <a:pathLst>
                <a:path w="17847" h="17847" extrusionOk="0">
                  <a:moveTo>
                    <a:pt x="15243" y="2618"/>
                  </a:moveTo>
                  <a:cubicBezTo>
                    <a:pt x="13577" y="952"/>
                    <a:pt x="11281" y="0"/>
                    <a:pt x="8924" y="0"/>
                  </a:cubicBezTo>
                  <a:cubicBezTo>
                    <a:pt x="6580" y="0"/>
                    <a:pt x="4271" y="952"/>
                    <a:pt x="2618" y="2618"/>
                  </a:cubicBezTo>
                  <a:cubicBezTo>
                    <a:pt x="952" y="4271"/>
                    <a:pt x="0" y="6580"/>
                    <a:pt x="0" y="8924"/>
                  </a:cubicBezTo>
                  <a:cubicBezTo>
                    <a:pt x="0" y="11268"/>
                    <a:pt x="952" y="13576"/>
                    <a:pt x="2618" y="15230"/>
                  </a:cubicBezTo>
                  <a:cubicBezTo>
                    <a:pt x="4271" y="16896"/>
                    <a:pt x="6580" y="17847"/>
                    <a:pt x="8924" y="17847"/>
                  </a:cubicBezTo>
                  <a:cubicBezTo>
                    <a:pt x="11281" y="17847"/>
                    <a:pt x="13577" y="16896"/>
                    <a:pt x="15243" y="15230"/>
                  </a:cubicBezTo>
                  <a:cubicBezTo>
                    <a:pt x="16897" y="13576"/>
                    <a:pt x="17847" y="11268"/>
                    <a:pt x="17847" y="8924"/>
                  </a:cubicBezTo>
                  <a:cubicBezTo>
                    <a:pt x="17847" y="6580"/>
                    <a:pt x="16896" y="4271"/>
                    <a:pt x="15243"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7" name="Google Shape;1957;p35"/>
            <p:cNvSpPr/>
            <p:nvPr/>
          </p:nvSpPr>
          <p:spPr>
            <a:xfrm>
              <a:off x="5743065" y="4239032"/>
              <a:ext cx="89290" cy="17847"/>
            </a:xfrm>
            <a:custGeom>
              <a:avLst/>
              <a:gdLst/>
              <a:ahLst/>
              <a:cxnLst/>
              <a:rect l="l" t="t" r="r" b="b"/>
              <a:pathLst>
                <a:path w="89290" h="17847" extrusionOk="0">
                  <a:moveTo>
                    <a:pt x="80367" y="0"/>
                  </a:moveTo>
                  <a:lnTo>
                    <a:pt x="8924" y="0"/>
                  </a:lnTo>
                  <a:cubicBezTo>
                    <a:pt x="3994" y="0"/>
                    <a:pt x="0" y="3995"/>
                    <a:pt x="0" y="8924"/>
                  </a:cubicBezTo>
                  <a:cubicBezTo>
                    <a:pt x="0" y="13852"/>
                    <a:pt x="3994" y="17847"/>
                    <a:pt x="8924" y="17847"/>
                  </a:cubicBezTo>
                  <a:lnTo>
                    <a:pt x="80367" y="17847"/>
                  </a:lnTo>
                  <a:cubicBezTo>
                    <a:pt x="85297" y="17847"/>
                    <a:pt x="89291" y="13852"/>
                    <a:pt x="89291" y="8924"/>
                  </a:cubicBezTo>
                  <a:cubicBezTo>
                    <a:pt x="89291" y="3995"/>
                    <a:pt x="85297" y="0"/>
                    <a:pt x="8036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8" name="Google Shape;1958;p35"/>
            <p:cNvSpPr/>
            <p:nvPr/>
          </p:nvSpPr>
          <p:spPr>
            <a:xfrm>
              <a:off x="5743065" y="4266311"/>
              <a:ext cx="89290" cy="17847"/>
            </a:xfrm>
            <a:custGeom>
              <a:avLst/>
              <a:gdLst/>
              <a:ahLst/>
              <a:cxnLst/>
              <a:rect l="l" t="t" r="r" b="b"/>
              <a:pathLst>
                <a:path w="89290" h="17847" extrusionOk="0">
                  <a:moveTo>
                    <a:pt x="80367" y="0"/>
                  </a:moveTo>
                  <a:lnTo>
                    <a:pt x="8924" y="0"/>
                  </a:lnTo>
                  <a:cubicBezTo>
                    <a:pt x="3994" y="0"/>
                    <a:pt x="0" y="3995"/>
                    <a:pt x="0" y="8924"/>
                  </a:cubicBezTo>
                  <a:cubicBezTo>
                    <a:pt x="0" y="13852"/>
                    <a:pt x="3994" y="17847"/>
                    <a:pt x="8924" y="17847"/>
                  </a:cubicBezTo>
                  <a:lnTo>
                    <a:pt x="80367" y="17847"/>
                  </a:lnTo>
                  <a:cubicBezTo>
                    <a:pt x="85297" y="17847"/>
                    <a:pt x="89291" y="13852"/>
                    <a:pt x="89291" y="8924"/>
                  </a:cubicBezTo>
                  <a:cubicBezTo>
                    <a:pt x="89291" y="3994"/>
                    <a:pt x="85297" y="0"/>
                    <a:pt x="8036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9" name="Google Shape;1959;p35"/>
            <p:cNvSpPr/>
            <p:nvPr/>
          </p:nvSpPr>
          <p:spPr>
            <a:xfrm>
              <a:off x="5774062" y="4293588"/>
              <a:ext cx="58293" cy="17847"/>
            </a:xfrm>
            <a:custGeom>
              <a:avLst/>
              <a:gdLst/>
              <a:ahLst/>
              <a:cxnLst/>
              <a:rect l="l" t="t" r="r" b="b"/>
              <a:pathLst>
                <a:path w="58293" h="17847" extrusionOk="0">
                  <a:moveTo>
                    <a:pt x="49370" y="0"/>
                  </a:moveTo>
                  <a:lnTo>
                    <a:pt x="8924" y="0"/>
                  </a:lnTo>
                  <a:cubicBezTo>
                    <a:pt x="3994" y="0"/>
                    <a:pt x="0" y="3995"/>
                    <a:pt x="0" y="8924"/>
                  </a:cubicBezTo>
                  <a:cubicBezTo>
                    <a:pt x="0" y="13852"/>
                    <a:pt x="3994" y="17847"/>
                    <a:pt x="8924" y="17847"/>
                  </a:cubicBezTo>
                  <a:lnTo>
                    <a:pt x="49370" y="17847"/>
                  </a:lnTo>
                  <a:cubicBezTo>
                    <a:pt x="54299" y="17847"/>
                    <a:pt x="58293" y="13852"/>
                    <a:pt x="58293" y="8924"/>
                  </a:cubicBezTo>
                  <a:cubicBezTo>
                    <a:pt x="58293" y="3995"/>
                    <a:pt x="54299" y="0"/>
                    <a:pt x="4937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0" name="Google Shape;1960;p35"/>
            <p:cNvSpPr/>
            <p:nvPr/>
          </p:nvSpPr>
          <p:spPr>
            <a:xfrm>
              <a:off x="5743988" y="4518360"/>
              <a:ext cx="95342" cy="17847"/>
            </a:xfrm>
            <a:custGeom>
              <a:avLst/>
              <a:gdLst/>
              <a:ahLst/>
              <a:cxnLst/>
              <a:rect l="l" t="t" r="r" b="b"/>
              <a:pathLst>
                <a:path w="95342" h="17847" extrusionOk="0">
                  <a:moveTo>
                    <a:pt x="86419" y="0"/>
                  </a:moveTo>
                  <a:lnTo>
                    <a:pt x="8924" y="0"/>
                  </a:lnTo>
                  <a:cubicBezTo>
                    <a:pt x="3994" y="0"/>
                    <a:pt x="0" y="3995"/>
                    <a:pt x="0" y="8924"/>
                  </a:cubicBezTo>
                  <a:cubicBezTo>
                    <a:pt x="0" y="13852"/>
                    <a:pt x="3994" y="17847"/>
                    <a:pt x="8924" y="17847"/>
                  </a:cubicBezTo>
                  <a:lnTo>
                    <a:pt x="86419" y="17847"/>
                  </a:lnTo>
                  <a:cubicBezTo>
                    <a:pt x="91348" y="17847"/>
                    <a:pt x="95342" y="13852"/>
                    <a:pt x="95342" y="8924"/>
                  </a:cubicBezTo>
                  <a:cubicBezTo>
                    <a:pt x="95342" y="3994"/>
                    <a:pt x="91347" y="0"/>
                    <a:pt x="8641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1" name="Google Shape;1961;p35"/>
            <p:cNvSpPr/>
            <p:nvPr/>
          </p:nvSpPr>
          <p:spPr>
            <a:xfrm>
              <a:off x="5538199" y="4162133"/>
              <a:ext cx="58293" cy="17847"/>
            </a:xfrm>
            <a:custGeom>
              <a:avLst/>
              <a:gdLst/>
              <a:ahLst/>
              <a:cxnLst/>
              <a:rect l="l" t="t" r="r" b="b"/>
              <a:pathLst>
                <a:path w="58293" h="17847" extrusionOk="0">
                  <a:moveTo>
                    <a:pt x="49370" y="0"/>
                  </a:moveTo>
                  <a:lnTo>
                    <a:pt x="8924" y="0"/>
                  </a:lnTo>
                  <a:cubicBezTo>
                    <a:pt x="3994" y="0"/>
                    <a:pt x="0" y="3995"/>
                    <a:pt x="0" y="8924"/>
                  </a:cubicBezTo>
                  <a:cubicBezTo>
                    <a:pt x="0" y="13852"/>
                    <a:pt x="3994" y="17847"/>
                    <a:pt x="8924" y="17847"/>
                  </a:cubicBezTo>
                  <a:lnTo>
                    <a:pt x="49370" y="17847"/>
                  </a:lnTo>
                  <a:cubicBezTo>
                    <a:pt x="54299" y="17847"/>
                    <a:pt x="58293" y="13852"/>
                    <a:pt x="58293" y="8924"/>
                  </a:cubicBezTo>
                  <a:cubicBezTo>
                    <a:pt x="58293" y="3995"/>
                    <a:pt x="54299" y="0"/>
                    <a:pt x="4937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2" name="Google Shape;1962;p35"/>
            <p:cNvSpPr/>
            <p:nvPr/>
          </p:nvSpPr>
          <p:spPr>
            <a:xfrm>
              <a:off x="5611953" y="4319725"/>
              <a:ext cx="17847" cy="17860"/>
            </a:xfrm>
            <a:custGeom>
              <a:avLst/>
              <a:gdLst/>
              <a:ahLst/>
              <a:cxnLst/>
              <a:rect l="l" t="t" r="r" b="b"/>
              <a:pathLst>
                <a:path w="17847" h="17860" extrusionOk="0">
                  <a:moveTo>
                    <a:pt x="15230" y="2619"/>
                  </a:moveTo>
                  <a:cubicBezTo>
                    <a:pt x="13564" y="953"/>
                    <a:pt x="11268" y="0"/>
                    <a:pt x="8924" y="0"/>
                  </a:cubicBezTo>
                  <a:cubicBezTo>
                    <a:pt x="6568" y="0"/>
                    <a:pt x="4271" y="952"/>
                    <a:pt x="2605" y="2619"/>
                  </a:cubicBezTo>
                  <a:cubicBezTo>
                    <a:pt x="951" y="4283"/>
                    <a:pt x="0" y="6580"/>
                    <a:pt x="0" y="8937"/>
                  </a:cubicBezTo>
                  <a:cubicBezTo>
                    <a:pt x="0" y="11281"/>
                    <a:pt x="952" y="13577"/>
                    <a:pt x="2605" y="15243"/>
                  </a:cubicBezTo>
                  <a:cubicBezTo>
                    <a:pt x="4271" y="16897"/>
                    <a:pt x="6568" y="17861"/>
                    <a:pt x="8924" y="17861"/>
                  </a:cubicBezTo>
                  <a:cubicBezTo>
                    <a:pt x="11268" y="17861"/>
                    <a:pt x="13563" y="16897"/>
                    <a:pt x="15230" y="15243"/>
                  </a:cubicBezTo>
                  <a:cubicBezTo>
                    <a:pt x="16896" y="13577"/>
                    <a:pt x="17847" y="11281"/>
                    <a:pt x="17847" y="8937"/>
                  </a:cubicBezTo>
                  <a:cubicBezTo>
                    <a:pt x="17847" y="6581"/>
                    <a:pt x="16896" y="4285"/>
                    <a:pt x="15230" y="26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3" name="Google Shape;1963;p35"/>
            <p:cNvSpPr/>
            <p:nvPr/>
          </p:nvSpPr>
          <p:spPr>
            <a:xfrm>
              <a:off x="5642876" y="4319739"/>
              <a:ext cx="17847" cy="17846"/>
            </a:xfrm>
            <a:custGeom>
              <a:avLst/>
              <a:gdLst/>
              <a:ahLst/>
              <a:cxnLst/>
              <a:rect l="l" t="t" r="r" b="b"/>
              <a:pathLst>
                <a:path w="17847" h="17846" extrusionOk="0">
                  <a:moveTo>
                    <a:pt x="15242" y="2606"/>
                  </a:moveTo>
                  <a:cubicBezTo>
                    <a:pt x="13576" y="951"/>
                    <a:pt x="11280" y="0"/>
                    <a:pt x="8924" y="0"/>
                  </a:cubicBezTo>
                  <a:cubicBezTo>
                    <a:pt x="6579" y="0"/>
                    <a:pt x="4271" y="952"/>
                    <a:pt x="2616" y="2606"/>
                  </a:cubicBezTo>
                  <a:cubicBezTo>
                    <a:pt x="951" y="4270"/>
                    <a:pt x="0" y="6567"/>
                    <a:pt x="0" y="8911"/>
                  </a:cubicBezTo>
                  <a:cubicBezTo>
                    <a:pt x="0" y="11266"/>
                    <a:pt x="952" y="13563"/>
                    <a:pt x="2616" y="15229"/>
                  </a:cubicBezTo>
                  <a:cubicBezTo>
                    <a:pt x="4283" y="16882"/>
                    <a:pt x="6580" y="17846"/>
                    <a:pt x="8924" y="17846"/>
                  </a:cubicBezTo>
                  <a:cubicBezTo>
                    <a:pt x="11278" y="17846"/>
                    <a:pt x="13575" y="16882"/>
                    <a:pt x="15242" y="15229"/>
                  </a:cubicBezTo>
                  <a:cubicBezTo>
                    <a:pt x="16896" y="13563"/>
                    <a:pt x="17847" y="11266"/>
                    <a:pt x="17847" y="8911"/>
                  </a:cubicBezTo>
                  <a:cubicBezTo>
                    <a:pt x="17847" y="6567"/>
                    <a:pt x="16894" y="4270"/>
                    <a:pt x="15242"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4" name="Google Shape;1964;p35"/>
            <p:cNvSpPr/>
            <p:nvPr/>
          </p:nvSpPr>
          <p:spPr>
            <a:xfrm>
              <a:off x="5673811" y="4319738"/>
              <a:ext cx="17847" cy="17835"/>
            </a:xfrm>
            <a:custGeom>
              <a:avLst/>
              <a:gdLst/>
              <a:ahLst/>
              <a:cxnLst/>
              <a:rect l="l" t="t" r="r" b="b"/>
              <a:pathLst>
                <a:path w="17847" h="17835" extrusionOk="0">
                  <a:moveTo>
                    <a:pt x="15230" y="2606"/>
                  </a:moveTo>
                  <a:cubicBezTo>
                    <a:pt x="13564" y="951"/>
                    <a:pt x="11268" y="0"/>
                    <a:pt x="8924" y="0"/>
                  </a:cubicBezTo>
                  <a:cubicBezTo>
                    <a:pt x="6568" y="0"/>
                    <a:pt x="4271" y="952"/>
                    <a:pt x="2605" y="2606"/>
                  </a:cubicBezTo>
                  <a:cubicBezTo>
                    <a:pt x="951" y="4270"/>
                    <a:pt x="0" y="6567"/>
                    <a:pt x="0" y="8924"/>
                  </a:cubicBezTo>
                  <a:cubicBezTo>
                    <a:pt x="0" y="11268"/>
                    <a:pt x="952" y="13564"/>
                    <a:pt x="2605" y="15230"/>
                  </a:cubicBezTo>
                  <a:cubicBezTo>
                    <a:pt x="4271" y="16884"/>
                    <a:pt x="6568" y="17836"/>
                    <a:pt x="8924" y="17836"/>
                  </a:cubicBezTo>
                  <a:cubicBezTo>
                    <a:pt x="11268" y="17836"/>
                    <a:pt x="13575" y="16885"/>
                    <a:pt x="15230" y="15230"/>
                  </a:cubicBezTo>
                  <a:cubicBezTo>
                    <a:pt x="16896" y="13564"/>
                    <a:pt x="17847" y="11268"/>
                    <a:pt x="17847" y="8924"/>
                  </a:cubicBezTo>
                  <a:cubicBezTo>
                    <a:pt x="17849" y="6568"/>
                    <a:pt x="16896" y="4271"/>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5" name="Google Shape;1965;p35"/>
            <p:cNvSpPr/>
            <p:nvPr/>
          </p:nvSpPr>
          <p:spPr>
            <a:xfrm>
              <a:off x="5397498" y="4451038"/>
              <a:ext cx="282836" cy="247764"/>
            </a:xfrm>
            <a:custGeom>
              <a:avLst/>
              <a:gdLst/>
              <a:ahLst/>
              <a:cxnLst/>
              <a:rect l="l" t="t" r="r" b="b"/>
              <a:pathLst>
                <a:path w="282836" h="247764" extrusionOk="0">
                  <a:moveTo>
                    <a:pt x="273914" y="229917"/>
                  </a:moveTo>
                  <a:lnTo>
                    <a:pt x="267099" y="229917"/>
                  </a:lnTo>
                  <a:lnTo>
                    <a:pt x="267099" y="15897"/>
                  </a:lnTo>
                  <a:cubicBezTo>
                    <a:pt x="267099" y="7132"/>
                    <a:pt x="259967" y="0"/>
                    <a:pt x="251202" y="0"/>
                  </a:cubicBezTo>
                  <a:lnTo>
                    <a:pt x="229223" y="0"/>
                  </a:lnTo>
                  <a:cubicBezTo>
                    <a:pt x="220458" y="0"/>
                    <a:pt x="213326" y="7132"/>
                    <a:pt x="213326" y="15897"/>
                  </a:cubicBezTo>
                  <a:lnTo>
                    <a:pt x="213326" y="229917"/>
                  </a:lnTo>
                  <a:lnTo>
                    <a:pt x="201237" y="229917"/>
                  </a:lnTo>
                  <a:lnTo>
                    <a:pt x="201237" y="96433"/>
                  </a:lnTo>
                  <a:cubicBezTo>
                    <a:pt x="201237" y="87668"/>
                    <a:pt x="194105" y="80536"/>
                    <a:pt x="185340" y="80536"/>
                  </a:cubicBezTo>
                  <a:lnTo>
                    <a:pt x="163361" y="80536"/>
                  </a:lnTo>
                  <a:cubicBezTo>
                    <a:pt x="154596" y="80536"/>
                    <a:pt x="147465" y="87668"/>
                    <a:pt x="147465" y="96433"/>
                  </a:cubicBezTo>
                  <a:lnTo>
                    <a:pt x="147465" y="229918"/>
                  </a:lnTo>
                  <a:lnTo>
                    <a:pt x="135376" y="229918"/>
                  </a:lnTo>
                  <a:lnTo>
                    <a:pt x="135376" y="116875"/>
                  </a:lnTo>
                  <a:cubicBezTo>
                    <a:pt x="135376" y="111946"/>
                    <a:pt x="131382" y="107951"/>
                    <a:pt x="126453" y="107951"/>
                  </a:cubicBezTo>
                  <a:cubicBezTo>
                    <a:pt x="121523" y="107951"/>
                    <a:pt x="117529" y="111946"/>
                    <a:pt x="117529" y="116875"/>
                  </a:cubicBezTo>
                  <a:lnTo>
                    <a:pt x="117529" y="229917"/>
                  </a:lnTo>
                  <a:lnTo>
                    <a:pt x="99451" y="229917"/>
                  </a:lnTo>
                  <a:lnTo>
                    <a:pt x="99451" y="43826"/>
                  </a:lnTo>
                  <a:lnTo>
                    <a:pt x="117529" y="43826"/>
                  </a:lnTo>
                  <a:lnTo>
                    <a:pt x="117529" y="69281"/>
                  </a:lnTo>
                  <a:cubicBezTo>
                    <a:pt x="117529" y="74210"/>
                    <a:pt x="121523" y="78205"/>
                    <a:pt x="126453" y="78205"/>
                  </a:cubicBezTo>
                  <a:cubicBezTo>
                    <a:pt x="131382" y="78205"/>
                    <a:pt x="135376" y="74210"/>
                    <a:pt x="135376" y="69281"/>
                  </a:cubicBezTo>
                  <a:lnTo>
                    <a:pt x="135376" y="41876"/>
                  </a:lnTo>
                  <a:cubicBezTo>
                    <a:pt x="135376" y="33111"/>
                    <a:pt x="128245" y="25979"/>
                    <a:pt x="119479" y="25979"/>
                  </a:cubicBezTo>
                  <a:lnTo>
                    <a:pt x="97499" y="25979"/>
                  </a:lnTo>
                  <a:cubicBezTo>
                    <a:pt x="88733" y="25979"/>
                    <a:pt x="81602" y="33111"/>
                    <a:pt x="81602" y="41876"/>
                  </a:cubicBezTo>
                  <a:lnTo>
                    <a:pt x="81602" y="229917"/>
                  </a:lnTo>
                  <a:lnTo>
                    <a:pt x="69513" y="229917"/>
                  </a:lnTo>
                  <a:lnTo>
                    <a:pt x="69513" y="169175"/>
                  </a:lnTo>
                  <a:cubicBezTo>
                    <a:pt x="69513" y="160409"/>
                    <a:pt x="62382" y="153277"/>
                    <a:pt x="53616" y="153277"/>
                  </a:cubicBezTo>
                  <a:lnTo>
                    <a:pt x="31636" y="153277"/>
                  </a:lnTo>
                  <a:cubicBezTo>
                    <a:pt x="22871" y="153277"/>
                    <a:pt x="15739" y="160409"/>
                    <a:pt x="15739" y="169175"/>
                  </a:cubicBezTo>
                  <a:lnTo>
                    <a:pt x="15739" y="229917"/>
                  </a:lnTo>
                  <a:lnTo>
                    <a:pt x="8924" y="229917"/>
                  </a:lnTo>
                  <a:cubicBezTo>
                    <a:pt x="3995" y="229917"/>
                    <a:pt x="0" y="233912"/>
                    <a:pt x="0" y="238841"/>
                  </a:cubicBezTo>
                  <a:cubicBezTo>
                    <a:pt x="0" y="243769"/>
                    <a:pt x="3995" y="247764"/>
                    <a:pt x="8924" y="247764"/>
                  </a:cubicBezTo>
                  <a:lnTo>
                    <a:pt x="273913" y="247764"/>
                  </a:lnTo>
                  <a:cubicBezTo>
                    <a:pt x="278843" y="247764"/>
                    <a:pt x="282837" y="243769"/>
                    <a:pt x="282837" y="238841"/>
                  </a:cubicBezTo>
                  <a:cubicBezTo>
                    <a:pt x="282838" y="233912"/>
                    <a:pt x="278844" y="229917"/>
                    <a:pt x="273914" y="229917"/>
                  </a:cubicBezTo>
                  <a:close/>
                  <a:moveTo>
                    <a:pt x="51665" y="229917"/>
                  </a:moveTo>
                  <a:lnTo>
                    <a:pt x="33587" y="229917"/>
                  </a:lnTo>
                  <a:lnTo>
                    <a:pt x="33587" y="171125"/>
                  </a:lnTo>
                  <a:lnTo>
                    <a:pt x="51665" y="171125"/>
                  </a:lnTo>
                  <a:lnTo>
                    <a:pt x="51665" y="229917"/>
                  </a:lnTo>
                  <a:close/>
                  <a:moveTo>
                    <a:pt x="183389" y="229917"/>
                  </a:moveTo>
                  <a:lnTo>
                    <a:pt x="165311" y="229917"/>
                  </a:lnTo>
                  <a:lnTo>
                    <a:pt x="165311" y="98383"/>
                  </a:lnTo>
                  <a:lnTo>
                    <a:pt x="183389" y="98383"/>
                  </a:lnTo>
                  <a:lnTo>
                    <a:pt x="183389" y="229917"/>
                  </a:lnTo>
                  <a:close/>
                  <a:moveTo>
                    <a:pt x="249252" y="229917"/>
                  </a:moveTo>
                  <a:lnTo>
                    <a:pt x="231173" y="229917"/>
                  </a:lnTo>
                  <a:lnTo>
                    <a:pt x="231173" y="17847"/>
                  </a:lnTo>
                  <a:lnTo>
                    <a:pt x="249252" y="17847"/>
                  </a:lnTo>
                  <a:lnTo>
                    <a:pt x="249252" y="22991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6" name="Google Shape;1966;p35"/>
            <p:cNvSpPr/>
            <p:nvPr/>
          </p:nvSpPr>
          <p:spPr>
            <a:xfrm>
              <a:off x="5397499" y="4396631"/>
              <a:ext cx="89290" cy="17847"/>
            </a:xfrm>
            <a:custGeom>
              <a:avLst/>
              <a:gdLst/>
              <a:ahLst/>
              <a:cxnLst/>
              <a:rect l="l" t="t" r="r" b="b"/>
              <a:pathLst>
                <a:path w="89290" h="17847" extrusionOk="0">
                  <a:moveTo>
                    <a:pt x="80367" y="0"/>
                  </a:moveTo>
                  <a:lnTo>
                    <a:pt x="8924" y="0"/>
                  </a:lnTo>
                  <a:cubicBezTo>
                    <a:pt x="3995" y="0"/>
                    <a:pt x="0" y="3995"/>
                    <a:pt x="0" y="8924"/>
                  </a:cubicBezTo>
                  <a:cubicBezTo>
                    <a:pt x="0" y="13852"/>
                    <a:pt x="3994" y="17847"/>
                    <a:pt x="8924" y="17847"/>
                  </a:cubicBezTo>
                  <a:lnTo>
                    <a:pt x="80367" y="17847"/>
                  </a:lnTo>
                  <a:cubicBezTo>
                    <a:pt x="85297" y="17847"/>
                    <a:pt x="89291" y="13852"/>
                    <a:pt x="89291" y="8924"/>
                  </a:cubicBezTo>
                  <a:cubicBezTo>
                    <a:pt x="89291" y="3995"/>
                    <a:pt x="85297" y="0"/>
                    <a:pt x="8036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35"/>
            <p:cNvSpPr/>
            <p:nvPr/>
          </p:nvSpPr>
          <p:spPr>
            <a:xfrm>
              <a:off x="5397499" y="4423910"/>
              <a:ext cx="89290" cy="17847"/>
            </a:xfrm>
            <a:custGeom>
              <a:avLst/>
              <a:gdLst/>
              <a:ahLst/>
              <a:cxnLst/>
              <a:rect l="l" t="t" r="r" b="b"/>
              <a:pathLst>
                <a:path w="89290" h="17847" extrusionOk="0">
                  <a:moveTo>
                    <a:pt x="80367" y="0"/>
                  </a:moveTo>
                  <a:lnTo>
                    <a:pt x="8924" y="0"/>
                  </a:lnTo>
                  <a:cubicBezTo>
                    <a:pt x="3995" y="0"/>
                    <a:pt x="0" y="3995"/>
                    <a:pt x="0" y="8924"/>
                  </a:cubicBezTo>
                  <a:cubicBezTo>
                    <a:pt x="0" y="13852"/>
                    <a:pt x="3994" y="17847"/>
                    <a:pt x="8924" y="17847"/>
                  </a:cubicBezTo>
                  <a:lnTo>
                    <a:pt x="80367" y="17847"/>
                  </a:lnTo>
                  <a:cubicBezTo>
                    <a:pt x="85297" y="17847"/>
                    <a:pt x="89291" y="13852"/>
                    <a:pt x="89291" y="8924"/>
                  </a:cubicBezTo>
                  <a:cubicBezTo>
                    <a:pt x="89291" y="3995"/>
                    <a:pt x="85297" y="0"/>
                    <a:pt x="8036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35"/>
            <p:cNvSpPr/>
            <p:nvPr/>
          </p:nvSpPr>
          <p:spPr>
            <a:xfrm>
              <a:off x="5397499" y="4451188"/>
              <a:ext cx="50321" cy="17847"/>
            </a:xfrm>
            <a:custGeom>
              <a:avLst/>
              <a:gdLst/>
              <a:ahLst/>
              <a:cxnLst/>
              <a:rect l="l" t="t" r="r" b="b"/>
              <a:pathLst>
                <a:path w="50321" h="17847" extrusionOk="0">
                  <a:moveTo>
                    <a:pt x="41398" y="0"/>
                  </a:moveTo>
                  <a:lnTo>
                    <a:pt x="8924" y="0"/>
                  </a:lnTo>
                  <a:cubicBezTo>
                    <a:pt x="3995" y="0"/>
                    <a:pt x="0" y="3995"/>
                    <a:pt x="0" y="8924"/>
                  </a:cubicBezTo>
                  <a:cubicBezTo>
                    <a:pt x="0" y="13852"/>
                    <a:pt x="3994" y="17847"/>
                    <a:pt x="8924" y="17847"/>
                  </a:cubicBezTo>
                  <a:lnTo>
                    <a:pt x="41398" y="17847"/>
                  </a:lnTo>
                  <a:cubicBezTo>
                    <a:pt x="46327" y="17847"/>
                    <a:pt x="50321" y="13852"/>
                    <a:pt x="50321" y="8924"/>
                  </a:cubicBezTo>
                  <a:cubicBezTo>
                    <a:pt x="50321" y="3995"/>
                    <a:pt x="46327" y="0"/>
                    <a:pt x="4139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35"/>
            <p:cNvSpPr/>
            <p:nvPr/>
          </p:nvSpPr>
          <p:spPr>
            <a:xfrm>
              <a:off x="5596485" y="4396631"/>
              <a:ext cx="69010" cy="17847"/>
            </a:xfrm>
            <a:custGeom>
              <a:avLst/>
              <a:gdLst/>
              <a:ahLst/>
              <a:cxnLst/>
              <a:rect l="l" t="t" r="r" b="b"/>
              <a:pathLst>
                <a:path w="69010" h="17847" extrusionOk="0">
                  <a:moveTo>
                    <a:pt x="60086" y="0"/>
                  </a:moveTo>
                  <a:lnTo>
                    <a:pt x="8924" y="0"/>
                  </a:lnTo>
                  <a:cubicBezTo>
                    <a:pt x="3994" y="0"/>
                    <a:pt x="0" y="3995"/>
                    <a:pt x="0" y="8924"/>
                  </a:cubicBezTo>
                  <a:cubicBezTo>
                    <a:pt x="0" y="13852"/>
                    <a:pt x="3994" y="17847"/>
                    <a:pt x="8924" y="17847"/>
                  </a:cubicBezTo>
                  <a:lnTo>
                    <a:pt x="60086" y="17847"/>
                  </a:lnTo>
                  <a:cubicBezTo>
                    <a:pt x="65016" y="17847"/>
                    <a:pt x="69010" y="13852"/>
                    <a:pt x="69010" y="8924"/>
                  </a:cubicBezTo>
                  <a:cubicBezTo>
                    <a:pt x="69010" y="3995"/>
                    <a:pt x="65016" y="0"/>
                    <a:pt x="6008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0" name="Google Shape;1970;p35"/>
            <p:cNvSpPr/>
            <p:nvPr/>
          </p:nvSpPr>
          <p:spPr>
            <a:xfrm>
              <a:off x="5389131" y="4319732"/>
              <a:ext cx="58293" cy="17847"/>
            </a:xfrm>
            <a:custGeom>
              <a:avLst/>
              <a:gdLst/>
              <a:ahLst/>
              <a:cxnLst/>
              <a:rect l="l" t="t" r="r" b="b"/>
              <a:pathLst>
                <a:path w="58293" h="17847" extrusionOk="0">
                  <a:moveTo>
                    <a:pt x="49370" y="0"/>
                  </a:moveTo>
                  <a:lnTo>
                    <a:pt x="8924" y="0"/>
                  </a:lnTo>
                  <a:cubicBezTo>
                    <a:pt x="3994" y="0"/>
                    <a:pt x="0" y="3995"/>
                    <a:pt x="0" y="8924"/>
                  </a:cubicBezTo>
                  <a:cubicBezTo>
                    <a:pt x="0" y="13852"/>
                    <a:pt x="3994" y="17847"/>
                    <a:pt x="8924" y="17847"/>
                  </a:cubicBezTo>
                  <a:lnTo>
                    <a:pt x="49370" y="17847"/>
                  </a:lnTo>
                  <a:cubicBezTo>
                    <a:pt x="54299" y="17847"/>
                    <a:pt x="58293" y="13852"/>
                    <a:pt x="58293" y="8924"/>
                  </a:cubicBezTo>
                  <a:cubicBezTo>
                    <a:pt x="58293" y="3995"/>
                    <a:pt x="54299" y="0"/>
                    <a:pt x="4937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71" name="Google Shape;1971;p35"/>
          <p:cNvGrpSpPr/>
          <p:nvPr/>
        </p:nvGrpSpPr>
        <p:grpSpPr>
          <a:xfrm>
            <a:off x="6344893" y="2218087"/>
            <a:ext cx="342883" cy="491252"/>
            <a:chOff x="8288762" y="3107782"/>
            <a:chExt cx="425202" cy="609192"/>
          </a:xfrm>
        </p:grpSpPr>
        <p:sp>
          <p:nvSpPr>
            <p:cNvPr id="1972" name="Google Shape;1972;p35"/>
            <p:cNvSpPr/>
            <p:nvPr/>
          </p:nvSpPr>
          <p:spPr>
            <a:xfrm>
              <a:off x="8367491" y="3156321"/>
              <a:ext cx="160019" cy="61528"/>
            </a:xfrm>
            <a:custGeom>
              <a:avLst/>
              <a:gdLst/>
              <a:ahLst/>
              <a:cxnLst/>
              <a:rect l="l" t="t" r="r" b="b"/>
              <a:pathLst>
                <a:path w="160019" h="61528" extrusionOk="0">
                  <a:moveTo>
                    <a:pt x="154482" y="9971"/>
                  </a:moveTo>
                  <a:cubicBezTo>
                    <a:pt x="138366" y="3354"/>
                    <a:pt x="121305" y="0"/>
                    <a:pt x="103772" y="0"/>
                  </a:cubicBezTo>
                  <a:cubicBezTo>
                    <a:pt x="64716" y="0"/>
                    <a:pt x="27676" y="17055"/>
                    <a:pt x="2152" y="46792"/>
                  </a:cubicBezTo>
                  <a:cubicBezTo>
                    <a:pt x="-1057" y="50532"/>
                    <a:pt x="-629" y="56166"/>
                    <a:pt x="3112" y="59376"/>
                  </a:cubicBezTo>
                  <a:cubicBezTo>
                    <a:pt x="4796" y="60822"/>
                    <a:pt x="6863" y="61529"/>
                    <a:pt x="8920" y="61529"/>
                  </a:cubicBezTo>
                  <a:cubicBezTo>
                    <a:pt x="11433" y="61529"/>
                    <a:pt x="13931" y="60473"/>
                    <a:pt x="15696" y="58417"/>
                  </a:cubicBezTo>
                  <a:cubicBezTo>
                    <a:pt x="37827" y="32635"/>
                    <a:pt x="69930" y="17849"/>
                    <a:pt x="103773" y="17849"/>
                  </a:cubicBezTo>
                  <a:cubicBezTo>
                    <a:pt x="118970" y="17849"/>
                    <a:pt x="133751" y="20753"/>
                    <a:pt x="147705" y="26482"/>
                  </a:cubicBezTo>
                  <a:cubicBezTo>
                    <a:pt x="152265" y="28355"/>
                    <a:pt x="157478" y="26175"/>
                    <a:pt x="159350" y="21616"/>
                  </a:cubicBezTo>
                  <a:cubicBezTo>
                    <a:pt x="161219" y="17055"/>
                    <a:pt x="159041" y="11841"/>
                    <a:pt x="154482" y="99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35"/>
            <p:cNvSpPr/>
            <p:nvPr/>
          </p:nvSpPr>
          <p:spPr>
            <a:xfrm>
              <a:off x="8594798" y="3530767"/>
              <a:ext cx="57111" cy="57111"/>
            </a:xfrm>
            <a:custGeom>
              <a:avLst/>
              <a:gdLst/>
              <a:ahLst/>
              <a:cxnLst/>
              <a:rect l="l" t="t" r="r" b="b"/>
              <a:pathLst>
                <a:path w="57111" h="57111" extrusionOk="0">
                  <a:moveTo>
                    <a:pt x="48188" y="0"/>
                  </a:moveTo>
                  <a:lnTo>
                    <a:pt x="8924" y="0"/>
                  </a:lnTo>
                  <a:cubicBezTo>
                    <a:pt x="3994" y="0"/>
                    <a:pt x="0" y="3995"/>
                    <a:pt x="0" y="8924"/>
                  </a:cubicBezTo>
                  <a:lnTo>
                    <a:pt x="0" y="48188"/>
                  </a:lnTo>
                  <a:cubicBezTo>
                    <a:pt x="0" y="53116"/>
                    <a:pt x="3994" y="57112"/>
                    <a:pt x="8924" y="57112"/>
                  </a:cubicBezTo>
                  <a:lnTo>
                    <a:pt x="48188" y="57112"/>
                  </a:lnTo>
                  <a:cubicBezTo>
                    <a:pt x="53118" y="57112"/>
                    <a:pt x="57112" y="53116"/>
                    <a:pt x="57112" y="48188"/>
                  </a:cubicBezTo>
                  <a:lnTo>
                    <a:pt x="57112" y="8924"/>
                  </a:lnTo>
                  <a:cubicBezTo>
                    <a:pt x="57111" y="3995"/>
                    <a:pt x="53116" y="0"/>
                    <a:pt x="48188" y="0"/>
                  </a:cubicBezTo>
                  <a:close/>
                  <a:moveTo>
                    <a:pt x="39264" y="39263"/>
                  </a:moveTo>
                  <a:lnTo>
                    <a:pt x="17847" y="39263"/>
                  </a:lnTo>
                  <a:lnTo>
                    <a:pt x="17847" y="17846"/>
                  </a:lnTo>
                  <a:lnTo>
                    <a:pt x="39264" y="17846"/>
                  </a:lnTo>
                  <a:lnTo>
                    <a:pt x="39264" y="3926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35"/>
            <p:cNvSpPr/>
            <p:nvPr/>
          </p:nvSpPr>
          <p:spPr>
            <a:xfrm>
              <a:off x="8288762" y="3107782"/>
              <a:ext cx="425202" cy="609192"/>
            </a:xfrm>
            <a:custGeom>
              <a:avLst/>
              <a:gdLst/>
              <a:ahLst/>
              <a:cxnLst/>
              <a:rect l="l" t="t" r="r" b="b"/>
              <a:pathLst>
                <a:path w="425202" h="609192" extrusionOk="0">
                  <a:moveTo>
                    <a:pt x="382833" y="270625"/>
                  </a:moveTo>
                  <a:cubicBezTo>
                    <a:pt x="369921" y="270625"/>
                    <a:pt x="358242" y="276382"/>
                    <a:pt x="350436" y="285665"/>
                  </a:cubicBezTo>
                  <a:cubicBezTo>
                    <a:pt x="347381" y="281646"/>
                    <a:pt x="343620" y="278213"/>
                    <a:pt x="339362" y="275512"/>
                  </a:cubicBezTo>
                  <a:cubicBezTo>
                    <a:pt x="354653" y="249758"/>
                    <a:pt x="363402" y="220403"/>
                    <a:pt x="364700" y="190279"/>
                  </a:cubicBezTo>
                  <a:cubicBezTo>
                    <a:pt x="369024" y="89778"/>
                    <a:pt x="290781" y="4496"/>
                    <a:pt x="190280" y="171"/>
                  </a:cubicBezTo>
                  <a:cubicBezTo>
                    <a:pt x="89779" y="-4154"/>
                    <a:pt x="4496" y="74089"/>
                    <a:pt x="171" y="174592"/>
                  </a:cubicBezTo>
                  <a:cubicBezTo>
                    <a:pt x="-3648" y="263357"/>
                    <a:pt x="56947" y="340229"/>
                    <a:pt x="140391" y="359960"/>
                  </a:cubicBezTo>
                  <a:lnTo>
                    <a:pt x="140391" y="395359"/>
                  </a:lnTo>
                  <a:lnTo>
                    <a:pt x="110767" y="365733"/>
                  </a:lnTo>
                  <a:cubicBezTo>
                    <a:pt x="101546" y="356512"/>
                    <a:pt x="89287" y="351435"/>
                    <a:pt x="76246" y="351435"/>
                  </a:cubicBezTo>
                  <a:cubicBezTo>
                    <a:pt x="63206" y="351435"/>
                    <a:pt x="50947" y="356513"/>
                    <a:pt x="41726" y="365733"/>
                  </a:cubicBezTo>
                  <a:cubicBezTo>
                    <a:pt x="22693" y="384767"/>
                    <a:pt x="22693" y="415738"/>
                    <a:pt x="41726" y="434772"/>
                  </a:cubicBezTo>
                  <a:lnTo>
                    <a:pt x="141758" y="534802"/>
                  </a:lnTo>
                  <a:cubicBezTo>
                    <a:pt x="149133" y="577004"/>
                    <a:pt x="186012" y="609193"/>
                    <a:pt x="230294" y="609193"/>
                  </a:cubicBezTo>
                  <a:lnTo>
                    <a:pt x="335299" y="609193"/>
                  </a:lnTo>
                  <a:cubicBezTo>
                    <a:pt x="384872" y="609193"/>
                    <a:pt x="425202" y="568862"/>
                    <a:pt x="425202" y="519289"/>
                  </a:cubicBezTo>
                  <a:lnTo>
                    <a:pt x="425202" y="312992"/>
                  </a:lnTo>
                  <a:cubicBezTo>
                    <a:pt x="425201" y="289632"/>
                    <a:pt x="406196" y="270625"/>
                    <a:pt x="382833" y="270625"/>
                  </a:cubicBezTo>
                  <a:close/>
                  <a:moveTo>
                    <a:pt x="140391" y="508194"/>
                  </a:moveTo>
                  <a:lnTo>
                    <a:pt x="54347" y="422151"/>
                  </a:lnTo>
                  <a:cubicBezTo>
                    <a:pt x="42273" y="410076"/>
                    <a:pt x="42273" y="390428"/>
                    <a:pt x="54347" y="378353"/>
                  </a:cubicBezTo>
                  <a:cubicBezTo>
                    <a:pt x="60197" y="372502"/>
                    <a:pt x="67973" y="369281"/>
                    <a:pt x="76246" y="369281"/>
                  </a:cubicBezTo>
                  <a:cubicBezTo>
                    <a:pt x="84519" y="369281"/>
                    <a:pt x="92296" y="372502"/>
                    <a:pt x="98145" y="378353"/>
                  </a:cubicBezTo>
                  <a:lnTo>
                    <a:pt x="140391" y="420599"/>
                  </a:lnTo>
                  <a:lnTo>
                    <a:pt x="140391" y="508194"/>
                  </a:lnTo>
                  <a:close/>
                  <a:moveTo>
                    <a:pt x="140391" y="184032"/>
                  </a:moveTo>
                  <a:lnTo>
                    <a:pt x="140391" y="235154"/>
                  </a:lnTo>
                  <a:cubicBezTo>
                    <a:pt x="124917" y="222774"/>
                    <a:pt x="114982" y="203750"/>
                    <a:pt x="114982" y="182436"/>
                  </a:cubicBezTo>
                  <a:cubicBezTo>
                    <a:pt x="114982" y="145207"/>
                    <a:pt x="145271" y="114918"/>
                    <a:pt x="182501" y="114918"/>
                  </a:cubicBezTo>
                  <a:cubicBezTo>
                    <a:pt x="219730" y="114918"/>
                    <a:pt x="250019" y="145207"/>
                    <a:pt x="250019" y="182436"/>
                  </a:cubicBezTo>
                  <a:cubicBezTo>
                    <a:pt x="250019" y="194951"/>
                    <a:pt x="246555" y="207176"/>
                    <a:pt x="240001" y="217793"/>
                  </a:cubicBezTo>
                  <a:cubicBezTo>
                    <a:pt x="237412" y="221986"/>
                    <a:pt x="238714" y="227486"/>
                    <a:pt x="242907" y="230074"/>
                  </a:cubicBezTo>
                  <a:cubicBezTo>
                    <a:pt x="247098" y="232661"/>
                    <a:pt x="252598" y="231361"/>
                    <a:pt x="255187" y="227168"/>
                  </a:cubicBezTo>
                  <a:cubicBezTo>
                    <a:pt x="263482" y="213731"/>
                    <a:pt x="267865" y="198263"/>
                    <a:pt x="267865" y="182436"/>
                  </a:cubicBezTo>
                  <a:cubicBezTo>
                    <a:pt x="267865" y="135365"/>
                    <a:pt x="229569" y="97071"/>
                    <a:pt x="182499" y="97071"/>
                  </a:cubicBezTo>
                  <a:cubicBezTo>
                    <a:pt x="135428" y="97071"/>
                    <a:pt x="97134" y="135365"/>
                    <a:pt x="97134" y="182436"/>
                  </a:cubicBezTo>
                  <a:cubicBezTo>
                    <a:pt x="97134" y="214204"/>
                    <a:pt x="114580" y="241965"/>
                    <a:pt x="140390" y="256665"/>
                  </a:cubicBezTo>
                  <a:lnTo>
                    <a:pt x="140390" y="290573"/>
                  </a:lnTo>
                  <a:cubicBezTo>
                    <a:pt x="97156" y="273680"/>
                    <a:pt x="66447" y="231580"/>
                    <a:pt x="66447" y="182438"/>
                  </a:cubicBezTo>
                  <a:cubicBezTo>
                    <a:pt x="66447" y="177509"/>
                    <a:pt x="62453" y="173514"/>
                    <a:pt x="57523" y="173514"/>
                  </a:cubicBezTo>
                  <a:cubicBezTo>
                    <a:pt x="52595" y="173514"/>
                    <a:pt x="48599" y="177509"/>
                    <a:pt x="48599" y="182438"/>
                  </a:cubicBezTo>
                  <a:cubicBezTo>
                    <a:pt x="48599" y="241561"/>
                    <a:pt x="87130" y="291832"/>
                    <a:pt x="140391" y="309524"/>
                  </a:cubicBezTo>
                  <a:lnTo>
                    <a:pt x="140391" y="341570"/>
                  </a:lnTo>
                  <a:cubicBezTo>
                    <a:pt x="67239" y="322256"/>
                    <a:pt x="14618" y="253971"/>
                    <a:pt x="18002" y="175357"/>
                  </a:cubicBezTo>
                  <a:cubicBezTo>
                    <a:pt x="21903" y="84688"/>
                    <a:pt x="98844" y="14099"/>
                    <a:pt x="189511" y="18002"/>
                  </a:cubicBezTo>
                  <a:cubicBezTo>
                    <a:pt x="280181" y="21903"/>
                    <a:pt x="350770" y="98844"/>
                    <a:pt x="346868" y="189512"/>
                  </a:cubicBezTo>
                  <a:cubicBezTo>
                    <a:pt x="345649" y="217834"/>
                    <a:pt x="337132" y="245395"/>
                    <a:pt x="322250" y="269303"/>
                  </a:cubicBezTo>
                  <a:cubicBezTo>
                    <a:pt x="320432" y="269064"/>
                    <a:pt x="318583" y="268931"/>
                    <a:pt x="316704" y="268931"/>
                  </a:cubicBezTo>
                  <a:cubicBezTo>
                    <a:pt x="303127" y="268931"/>
                    <a:pt x="291021" y="275350"/>
                    <a:pt x="283264" y="285315"/>
                  </a:cubicBezTo>
                  <a:cubicBezTo>
                    <a:pt x="281170" y="282627"/>
                    <a:pt x="278752" y="280208"/>
                    <a:pt x="276083" y="278092"/>
                  </a:cubicBezTo>
                  <a:cubicBezTo>
                    <a:pt x="300941" y="253769"/>
                    <a:pt x="316400" y="219879"/>
                    <a:pt x="316400" y="182436"/>
                  </a:cubicBezTo>
                  <a:cubicBezTo>
                    <a:pt x="316400" y="161937"/>
                    <a:pt x="311867" y="142251"/>
                    <a:pt x="302929" y="123923"/>
                  </a:cubicBezTo>
                  <a:cubicBezTo>
                    <a:pt x="300768" y="119493"/>
                    <a:pt x="295425" y="117651"/>
                    <a:pt x="290996" y="119814"/>
                  </a:cubicBezTo>
                  <a:cubicBezTo>
                    <a:pt x="286567" y="121974"/>
                    <a:pt x="284727" y="127317"/>
                    <a:pt x="286888" y="131746"/>
                  </a:cubicBezTo>
                  <a:cubicBezTo>
                    <a:pt x="294629" y="147617"/>
                    <a:pt x="298554" y="164672"/>
                    <a:pt x="298554" y="182436"/>
                  </a:cubicBezTo>
                  <a:cubicBezTo>
                    <a:pt x="298554" y="217290"/>
                    <a:pt x="283101" y="248592"/>
                    <a:pt x="258696" y="269883"/>
                  </a:cubicBezTo>
                  <a:cubicBezTo>
                    <a:pt x="255832" y="269269"/>
                    <a:pt x="252867" y="268930"/>
                    <a:pt x="249821" y="268930"/>
                  </a:cubicBezTo>
                  <a:cubicBezTo>
                    <a:pt x="241441" y="268930"/>
                    <a:pt x="233535" y="271354"/>
                    <a:pt x="226868" y="275640"/>
                  </a:cubicBezTo>
                  <a:lnTo>
                    <a:pt x="226868" y="184032"/>
                  </a:lnTo>
                  <a:cubicBezTo>
                    <a:pt x="226868" y="160191"/>
                    <a:pt x="207470" y="140796"/>
                    <a:pt x="183628" y="140796"/>
                  </a:cubicBezTo>
                  <a:cubicBezTo>
                    <a:pt x="159787" y="140796"/>
                    <a:pt x="140391" y="160191"/>
                    <a:pt x="140391" y="184032"/>
                  </a:cubicBezTo>
                  <a:close/>
                  <a:moveTo>
                    <a:pt x="407353" y="462249"/>
                  </a:moveTo>
                  <a:lnTo>
                    <a:pt x="385936" y="462249"/>
                  </a:lnTo>
                  <a:lnTo>
                    <a:pt x="385936" y="440832"/>
                  </a:lnTo>
                  <a:lnTo>
                    <a:pt x="407353" y="440832"/>
                  </a:lnTo>
                  <a:lnTo>
                    <a:pt x="407353" y="462249"/>
                  </a:lnTo>
                  <a:close/>
                  <a:moveTo>
                    <a:pt x="407353" y="422985"/>
                  </a:moveTo>
                  <a:lnTo>
                    <a:pt x="377013" y="422985"/>
                  </a:lnTo>
                  <a:cubicBezTo>
                    <a:pt x="372083" y="422985"/>
                    <a:pt x="368089" y="426981"/>
                    <a:pt x="368089" y="431909"/>
                  </a:cubicBezTo>
                  <a:lnTo>
                    <a:pt x="368089" y="471174"/>
                  </a:lnTo>
                  <a:cubicBezTo>
                    <a:pt x="368089" y="476102"/>
                    <a:pt x="372083" y="480097"/>
                    <a:pt x="377013" y="480097"/>
                  </a:cubicBezTo>
                  <a:lnTo>
                    <a:pt x="407353" y="480097"/>
                  </a:lnTo>
                  <a:lnTo>
                    <a:pt x="407353" y="512427"/>
                  </a:lnTo>
                  <a:lnTo>
                    <a:pt x="260547" y="512427"/>
                  </a:lnTo>
                  <a:cubicBezTo>
                    <a:pt x="256839" y="501712"/>
                    <a:pt x="246653" y="493993"/>
                    <a:pt x="234692" y="493993"/>
                  </a:cubicBezTo>
                  <a:cubicBezTo>
                    <a:pt x="219607" y="493993"/>
                    <a:pt x="207335" y="506265"/>
                    <a:pt x="207335" y="521351"/>
                  </a:cubicBezTo>
                  <a:cubicBezTo>
                    <a:pt x="207335" y="536436"/>
                    <a:pt x="219607" y="548709"/>
                    <a:pt x="234692" y="548709"/>
                  </a:cubicBezTo>
                  <a:cubicBezTo>
                    <a:pt x="246653" y="548709"/>
                    <a:pt x="256838" y="540990"/>
                    <a:pt x="260547" y="530275"/>
                  </a:cubicBezTo>
                  <a:lnTo>
                    <a:pt x="406518" y="530275"/>
                  </a:lnTo>
                  <a:cubicBezTo>
                    <a:pt x="401214" y="564811"/>
                    <a:pt x="371297" y="591345"/>
                    <a:pt x="335300" y="591345"/>
                  </a:cubicBezTo>
                  <a:lnTo>
                    <a:pt x="230295" y="591345"/>
                  </a:lnTo>
                  <a:cubicBezTo>
                    <a:pt x="190563" y="591345"/>
                    <a:pt x="158239" y="559021"/>
                    <a:pt x="158239" y="519289"/>
                  </a:cubicBezTo>
                  <a:lnTo>
                    <a:pt x="158239" y="462299"/>
                  </a:lnTo>
                  <a:lnTo>
                    <a:pt x="243401" y="462299"/>
                  </a:lnTo>
                  <a:cubicBezTo>
                    <a:pt x="247109" y="473013"/>
                    <a:pt x="257297" y="480733"/>
                    <a:pt x="269257" y="480733"/>
                  </a:cubicBezTo>
                  <a:cubicBezTo>
                    <a:pt x="284342" y="480733"/>
                    <a:pt x="296612" y="468460"/>
                    <a:pt x="296612" y="453375"/>
                  </a:cubicBezTo>
                  <a:cubicBezTo>
                    <a:pt x="296612" y="438290"/>
                    <a:pt x="284340" y="426017"/>
                    <a:pt x="269257" y="426017"/>
                  </a:cubicBezTo>
                  <a:cubicBezTo>
                    <a:pt x="257296" y="426017"/>
                    <a:pt x="247109" y="433736"/>
                    <a:pt x="243401" y="444451"/>
                  </a:cubicBezTo>
                  <a:lnTo>
                    <a:pt x="158239" y="444451"/>
                  </a:lnTo>
                  <a:lnTo>
                    <a:pt x="158239" y="385695"/>
                  </a:lnTo>
                  <a:lnTo>
                    <a:pt x="322097" y="385695"/>
                  </a:lnTo>
                  <a:cubicBezTo>
                    <a:pt x="327027" y="385695"/>
                    <a:pt x="331021" y="381700"/>
                    <a:pt x="331021" y="376771"/>
                  </a:cubicBezTo>
                  <a:cubicBezTo>
                    <a:pt x="331021" y="371843"/>
                    <a:pt x="327027" y="367848"/>
                    <a:pt x="322097" y="367848"/>
                  </a:cubicBezTo>
                  <a:lnTo>
                    <a:pt x="158237" y="367848"/>
                  </a:lnTo>
                  <a:lnTo>
                    <a:pt x="158237" y="184031"/>
                  </a:lnTo>
                  <a:cubicBezTo>
                    <a:pt x="158237" y="170031"/>
                    <a:pt x="169627" y="158642"/>
                    <a:pt x="183627" y="158642"/>
                  </a:cubicBezTo>
                  <a:cubicBezTo>
                    <a:pt x="197629" y="158642"/>
                    <a:pt x="209019" y="170031"/>
                    <a:pt x="209019" y="184031"/>
                  </a:cubicBezTo>
                  <a:lnTo>
                    <a:pt x="209019" y="301172"/>
                  </a:lnTo>
                  <a:cubicBezTo>
                    <a:pt x="209019" y="305573"/>
                    <a:pt x="212228" y="309317"/>
                    <a:pt x="216578" y="309991"/>
                  </a:cubicBezTo>
                  <a:cubicBezTo>
                    <a:pt x="220938" y="310669"/>
                    <a:pt x="225120" y="308066"/>
                    <a:pt x="226449" y="303870"/>
                  </a:cubicBezTo>
                  <a:cubicBezTo>
                    <a:pt x="229694" y="293646"/>
                    <a:pt x="239085" y="286776"/>
                    <a:pt x="249820" y="286776"/>
                  </a:cubicBezTo>
                  <a:cubicBezTo>
                    <a:pt x="263340" y="286776"/>
                    <a:pt x="274340" y="297775"/>
                    <a:pt x="274340" y="311294"/>
                  </a:cubicBezTo>
                  <a:cubicBezTo>
                    <a:pt x="274340" y="311295"/>
                    <a:pt x="274340" y="311295"/>
                    <a:pt x="274340" y="311296"/>
                  </a:cubicBezTo>
                  <a:cubicBezTo>
                    <a:pt x="274340" y="316224"/>
                    <a:pt x="278335" y="320220"/>
                    <a:pt x="283264" y="320220"/>
                  </a:cubicBezTo>
                  <a:cubicBezTo>
                    <a:pt x="288193" y="320220"/>
                    <a:pt x="292187" y="316224"/>
                    <a:pt x="292187" y="311296"/>
                  </a:cubicBezTo>
                  <a:cubicBezTo>
                    <a:pt x="292187" y="311296"/>
                    <a:pt x="292187" y="311296"/>
                    <a:pt x="292187" y="311295"/>
                  </a:cubicBezTo>
                  <a:cubicBezTo>
                    <a:pt x="292187" y="311295"/>
                    <a:pt x="292187" y="311295"/>
                    <a:pt x="292187" y="311294"/>
                  </a:cubicBezTo>
                  <a:cubicBezTo>
                    <a:pt x="292187" y="297775"/>
                    <a:pt x="303185" y="286776"/>
                    <a:pt x="316704" y="286776"/>
                  </a:cubicBezTo>
                  <a:cubicBezTo>
                    <a:pt x="329139" y="286776"/>
                    <a:pt x="339599" y="296085"/>
                    <a:pt x="341033" y="308430"/>
                  </a:cubicBezTo>
                  <a:cubicBezTo>
                    <a:pt x="341547" y="312842"/>
                    <a:pt x="345228" y="316207"/>
                    <a:pt x="349669" y="316320"/>
                  </a:cubicBezTo>
                  <a:cubicBezTo>
                    <a:pt x="354109" y="316437"/>
                    <a:pt x="357959" y="313264"/>
                    <a:pt x="358698" y="308883"/>
                  </a:cubicBezTo>
                  <a:cubicBezTo>
                    <a:pt x="360693" y="297056"/>
                    <a:pt x="370843" y="288473"/>
                    <a:pt x="382833" y="288473"/>
                  </a:cubicBezTo>
                  <a:cubicBezTo>
                    <a:pt x="396353" y="288473"/>
                    <a:pt x="407353" y="299472"/>
                    <a:pt x="407353" y="312992"/>
                  </a:cubicBezTo>
                  <a:lnTo>
                    <a:pt x="407353" y="367848"/>
                  </a:lnTo>
                  <a:lnTo>
                    <a:pt x="380400" y="367848"/>
                  </a:lnTo>
                  <a:cubicBezTo>
                    <a:pt x="375471" y="367848"/>
                    <a:pt x="371476" y="371843"/>
                    <a:pt x="371476" y="376771"/>
                  </a:cubicBezTo>
                  <a:cubicBezTo>
                    <a:pt x="371476" y="381700"/>
                    <a:pt x="375471" y="385695"/>
                    <a:pt x="380400" y="385695"/>
                  </a:cubicBezTo>
                  <a:lnTo>
                    <a:pt x="407355" y="385695"/>
                  </a:lnTo>
                  <a:lnTo>
                    <a:pt x="407355" y="422985"/>
                  </a:lnTo>
                  <a:close/>
                  <a:moveTo>
                    <a:pt x="244202" y="521350"/>
                  </a:moveTo>
                  <a:cubicBezTo>
                    <a:pt x="244202" y="526594"/>
                    <a:pt x="239936" y="530860"/>
                    <a:pt x="234692" y="530860"/>
                  </a:cubicBezTo>
                  <a:cubicBezTo>
                    <a:pt x="229449" y="530860"/>
                    <a:pt x="225182" y="526594"/>
                    <a:pt x="225182" y="521350"/>
                  </a:cubicBezTo>
                  <a:cubicBezTo>
                    <a:pt x="225182" y="516106"/>
                    <a:pt x="229449" y="511840"/>
                    <a:pt x="234692" y="511840"/>
                  </a:cubicBezTo>
                  <a:cubicBezTo>
                    <a:pt x="239936" y="511840"/>
                    <a:pt x="244202" y="516106"/>
                    <a:pt x="244202" y="521350"/>
                  </a:cubicBezTo>
                  <a:close/>
                  <a:moveTo>
                    <a:pt x="259745" y="453376"/>
                  </a:moveTo>
                  <a:cubicBezTo>
                    <a:pt x="259745" y="448133"/>
                    <a:pt x="264012" y="443866"/>
                    <a:pt x="269257" y="443866"/>
                  </a:cubicBezTo>
                  <a:cubicBezTo>
                    <a:pt x="274499" y="443866"/>
                    <a:pt x="278765" y="448133"/>
                    <a:pt x="278765" y="453376"/>
                  </a:cubicBezTo>
                  <a:cubicBezTo>
                    <a:pt x="278765" y="458620"/>
                    <a:pt x="274499" y="462886"/>
                    <a:pt x="269257" y="462886"/>
                  </a:cubicBezTo>
                  <a:cubicBezTo>
                    <a:pt x="264012" y="462885"/>
                    <a:pt x="259745" y="458620"/>
                    <a:pt x="259745" y="4533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75" name="Google Shape;1975;p35"/>
          <p:cNvGrpSpPr/>
          <p:nvPr/>
        </p:nvGrpSpPr>
        <p:grpSpPr>
          <a:xfrm>
            <a:off x="7822458" y="2255070"/>
            <a:ext cx="491253" cy="417285"/>
            <a:chOff x="10121060" y="3153643"/>
            <a:chExt cx="609193" cy="517467"/>
          </a:xfrm>
        </p:grpSpPr>
        <p:sp>
          <p:nvSpPr>
            <p:cNvPr id="1976" name="Google Shape;1976;p35"/>
            <p:cNvSpPr/>
            <p:nvPr/>
          </p:nvSpPr>
          <p:spPr>
            <a:xfrm>
              <a:off x="10121060" y="3153643"/>
              <a:ext cx="609193" cy="517467"/>
            </a:xfrm>
            <a:custGeom>
              <a:avLst/>
              <a:gdLst/>
              <a:ahLst/>
              <a:cxnLst/>
              <a:rect l="l" t="t" r="r" b="b"/>
              <a:pathLst>
                <a:path w="609193" h="517467" extrusionOk="0">
                  <a:moveTo>
                    <a:pt x="600269" y="499619"/>
                  </a:moveTo>
                  <a:lnTo>
                    <a:pt x="597270" y="499619"/>
                  </a:lnTo>
                  <a:lnTo>
                    <a:pt x="597270" y="365121"/>
                  </a:lnTo>
                  <a:cubicBezTo>
                    <a:pt x="597270" y="356089"/>
                    <a:pt x="589951" y="348740"/>
                    <a:pt x="580954" y="348740"/>
                  </a:cubicBezTo>
                  <a:lnTo>
                    <a:pt x="542563" y="348740"/>
                  </a:lnTo>
                  <a:cubicBezTo>
                    <a:pt x="537634" y="348740"/>
                    <a:pt x="533639" y="352736"/>
                    <a:pt x="533639" y="357664"/>
                  </a:cubicBezTo>
                  <a:cubicBezTo>
                    <a:pt x="533639" y="362592"/>
                    <a:pt x="537634" y="366588"/>
                    <a:pt x="542563" y="366588"/>
                  </a:cubicBezTo>
                  <a:lnTo>
                    <a:pt x="579422" y="366588"/>
                  </a:lnTo>
                  <a:lnTo>
                    <a:pt x="579422" y="499619"/>
                  </a:lnTo>
                  <a:lnTo>
                    <a:pt x="353324" y="499619"/>
                  </a:lnTo>
                  <a:lnTo>
                    <a:pt x="353324" y="366588"/>
                  </a:lnTo>
                  <a:lnTo>
                    <a:pt x="491400" y="366588"/>
                  </a:lnTo>
                  <a:cubicBezTo>
                    <a:pt x="496328" y="366588"/>
                    <a:pt x="500324" y="362592"/>
                    <a:pt x="500324" y="357664"/>
                  </a:cubicBezTo>
                  <a:cubicBezTo>
                    <a:pt x="500324" y="352736"/>
                    <a:pt x="496328" y="348740"/>
                    <a:pt x="491400" y="348740"/>
                  </a:cubicBezTo>
                  <a:lnTo>
                    <a:pt x="351791" y="348740"/>
                  </a:lnTo>
                  <a:cubicBezTo>
                    <a:pt x="342795" y="348740"/>
                    <a:pt x="335475" y="356089"/>
                    <a:pt x="335475" y="365121"/>
                  </a:cubicBezTo>
                  <a:lnTo>
                    <a:pt x="335475" y="499619"/>
                  </a:lnTo>
                  <a:lnTo>
                    <a:pt x="327723" y="499619"/>
                  </a:lnTo>
                  <a:lnTo>
                    <a:pt x="327723" y="473545"/>
                  </a:lnTo>
                  <a:cubicBezTo>
                    <a:pt x="327723" y="461855"/>
                    <a:pt x="318219" y="452345"/>
                    <a:pt x="306536" y="452345"/>
                  </a:cubicBezTo>
                  <a:lnTo>
                    <a:pt x="275046" y="452345"/>
                  </a:lnTo>
                  <a:lnTo>
                    <a:pt x="275046" y="430956"/>
                  </a:lnTo>
                  <a:cubicBezTo>
                    <a:pt x="275046" y="419476"/>
                    <a:pt x="265705" y="410134"/>
                    <a:pt x="254224" y="410134"/>
                  </a:cubicBezTo>
                  <a:lnTo>
                    <a:pt x="248527" y="410134"/>
                  </a:lnTo>
                  <a:lnTo>
                    <a:pt x="240741" y="375747"/>
                  </a:lnTo>
                  <a:cubicBezTo>
                    <a:pt x="239652" y="370941"/>
                    <a:pt x="234872" y="367925"/>
                    <a:pt x="230067" y="369014"/>
                  </a:cubicBezTo>
                  <a:cubicBezTo>
                    <a:pt x="225260" y="370103"/>
                    <a:pt x="222246" y="374882"/>
                    <a:pt x="223333" y="379688"/>
                  </a:cubicBezTo>
                  <a:lnTo>
                    <a:pt x="230227" y="410133"/>
                  </a:lnTo>
                  <a:lnTo>
                    <a:pt x="99218" y="410133"/>
                  </a:lnTo>
                  <a:lnTo>
                    <a:pt x="119371" y="321140"/>
                  </a:lnTo>
                  <a:cubicBezTo>
                    <a:pt x="130677" y="328344"/>
                    <a:pt x="144054" y="332534"/>
                    <a:pt x="158391" y="332534"/>
                  </a:cubicBezTo>
                  <a:cubicBezTo>
                    <a:pt x="177607" y="332534"/>
                    <a:pt x="195108" y="325027"/>
                    <a:pt x="208186" y="312784"/>
                  </a:cubicBezTo>
                  <a:lnTo>
                    <a:pt x="214175" y="339234"/>
                  </a:lnTo>
                  <a:cubicBezTo>
                    <a:pt x="215264" y="344041"/>
                    <a:pt x="220044" y="347054"/>
                    <a:pt x="224849" y="345967"/>
                  </a:cubicBezTo>
                  <a:cubicBezTo>
                    <a:pt x="229656" y="344878"/>
                    <a:pt x="232670" y="340099"/>
                    <a:pt x="231583" y="335293"/>
                  </a:cubicBezTo>
                  <a:lnTo>
                    <a:pt x="222367" y="294597"/>
                  </a:lnTo>
                  <a:cubicBezTo>
                    <a:pt x="228257" y="283972"/>
                    <a:pt x="231628" y="271745"/>
                    <a:pt x="231628" y="258733"/>
                  </a:cubicBezTo>
                  <a:cubicBezTo>
                    <a:pt x="231628" y="230823"/>
                    <a:pt x="216170" y="206486"/>
                    <a:pt x="193431" y="193947"/>
                  </a:cubicBezTo>
                  <a:lnTo>
                    <a:pt x="109690" y="96332"/>
                  </a:lnTo>
                  <a:lnTo>
                    <a:pt x="370953" y="96332"/>
                  </a:lnTo>
                  <a:cubicBezTo>
                    <a:pt x="378518" y="96332"/>
                    <a:pt x="384782" y="90715"/>
                    <a:pt x="385835" y="83433"/>
                  </a:cubicBezTo>
                  <a:lnTo>
                    <a:pt x="416010" y="83433"/>
                  </a:lnTo>
                  <a:cubicBezTo>
                    <a:pt x="420085" y="92131"/>
                    <a:pt x="426219" y="99665"/>
                    <a:pt x="433783" y="105382"/>
                  </a:cubicBezTo>
                  <a:lnTo>
                    <a:pt x="433783" y="138582"/>
                  </a:lnTo>
                  <a:lnTo>
                    <a:pt x="397742" y="174938"/>
                  </a:lnTo>
                  <a:cubicBezTo>
                    <a:pt x="394294" y="178417"/>
                    <a:pt x="394294" y="184025"/>
                    <a:pt x="397742" y="187504"/>
                  </a:cubicBezTo>
                  <a:lnTo>
                    <a:pt x="436326" y="226425"/>
                  </a:lnTo>
                  <a:lnTo>
                    <a:pt x="431879" y="228998"/>
                  </a:lnTo>
                  <a:cubicBezTo>
                    <a:pt x="427436" y="231568"/>
                    <a:pt x="424334" y="236948"/>
                    <a:pt x="424334" y="242080"/>
                  </a:cubicBezTo>
                  <a:lnTo>
                    <a:pt x="424334" y="274910"/>
                  </a:lnTo>
                  <a:cubicBezTo>
                    <a:pt x="424334" y="280043"/>
                    <a:pt x="427436" y="285422"/>
                    <a:pt x="431879" y="287991"/>
                  </a:cubicBezTo>
                  <a:lnTo>
                    <a:pt x="460239" y="304401"/>
                  </a:lnTo>
                  <a:cubicBezTo>
                    <a:pt x="462430" y="305667"/>
                    <a:pt x="465043" y="306338"/>
                    <a:pt x="467797" y="306338"/>
                  </a:cubicBezTo>
                  <a:cubicBezTo>
                    <a:pt x="470552" y="306338"/>
                    <a:pt x="473165" y="305669"/>
                    <a:pt x="475356" y="304401"/>
                  </a:cubicBezTo>
                  <a:lnTo>
                    <a:pt x="503715" y="287992"/>
                  </a:lnTo>
                  <a:cubicBezTo>
                    <a:pt x="508157" y="285422"/>
                    <a:pt x="511259" y="280043"/>
                    <a:pt x="511259" y="274910"/>
                  </a:cubicBezTo>
                  <a:lnTo>
                    <a:pt x="511259" y="242080"/>
                  </a:lnTo>
                  <a:cubicBezTo>
                    <a:pt x="511259" y="236949"/>
                    <a:pt x="508157" y="231568"/>
                    <a:pt x="503715" y="228999"/>
                  </a:cubicBezTo>
                  <a:lnTo>
                    <a:pt x="500265" y="227003"/>
                  </a:lnTo>
                  <a:lnTo>
                    <a:pt x="539421" y="187504"/>
                  </a:lnTo>
                  <a:cubicBezTo>
                    <a:pt x="542870" y="184026"/>
                    <a:pt x="542870" y="178417"/>
                    <a:pt x="539421" y="174938"/>
                  </a:cubicBezTo>
                  <a:lnTo>
                    <a:pt x="503379" y="138582"/>
                  </a:lnTo>
                  <a:lnTo>
                    <a:pt x="503379" y="105383"/>
                  </a:lnTo>
                  <a:cubicBezTo>
                    <a:pt x="517520" y="94696"/>
                    <a:pt x="526687" y="77674"/>
                    <a:pt x="526687" y="58535"/>
                  </a:cubicBezTo>
                  <a:cubicBezTo>
                    <a:pt x="526687" y="26260"/>
                    <a:pt x="500621" y="0"/>
                    <a:pt x="468581" y="0"/>
                  </a:cubicBezTo>
                  <a:cubicBezTo>
                    <a:pt x="445377" y="0"/>
                    <a:pt x="425316" y="13779"/>
                    <a:pt x="416011" y="33637"/>
                  </a:cubicBezTo>
                  <a:lnTo>
                    <a:pt x="385836" y="33637"/>
                  </a:lnTo>
                  <a:cubicBezTo>
                    <a:pt x="384782" y="26355"/>
                    <a:pt x="378519" y="20738"/>
                    <a:pt x="370955" y="20738"/>
                  </a:cubicBezTo>
                  <a:lnTo>
                    <a:pt x="202271" y="20738"/>
                  </a:lnTo>
                  <a:cubicBezTo>
                    <a:pt x="197343" y="20738"/>
                    <a:pt x="193347" y="24733"/>
                    <a:pt x="193347" y="29661"/>
                  </a:cubicBezTo>
                  <a:cubicBezTo>
                    <a:pt x="193347" y="34590"/>
                    <a:pt x="197343" y="38585"/>
                    <a:pt x="202271" y="38585"/>
                  </a:cubicBezTo>
                  <a:lnTo>
                    <a:pt x="368162" y="38585"/>
                  </a:lnTo>
                  <a:lnTo>
                    <a:pt x="368162" y="78485"/>
                  </a:lnTo>
                  <a:lnTo>
                    <a:pt x="348125" y="78485"/>
                  </a:lnTo>
                  <a:lnTo>
                    <a:pt x="348125" y="67222"/>
                  </a:lnTo>
                  <a:cubicBezTo>
                    <a:pt x="348125" y="60271"/>
                    <a:pt x="342472" y="54616"/>
                    <a:pt x="335523" y="54616"/>
                  </a:cubicBezTo>
                  <a:lnTo>
                    <a:pt x="296281" y="54616"/>
                  </a:lnTo>
                  <a:cubicBezTo>
                    <a:pt x="289332" y="54616"/>
                    <a:pt x="283678" y="60271"/>
                    <a:pt x="283678" y="67222"/>
                  </a:cubicBezTo>
                  <a:lnTo>
                    <a:pt x="283678" y="78485"/>
                  </a:lnTo>
                  <a:lnTo>
                    <a:pt x="112729" y="78485"/>
                  </a:lnTo>
                  <a:cubicBezTo>
                    <a:pt x="114978" y="72256"/>
                    <a:pt x="116208" y="65538"/>
                    <a:pt x="116208" y="58535"/>
                  </a:cubicBezTo>
                  <a:cubicBezTo>
                    <a:pt x="116208" y="51533"/>
                    <a:pt x="114978" y="44814"/>
                    <a:pt x="112729" y="38585"/>
                  </a:cubicBezTo>
                  <a:lnTo>
                    <a:pt x="152298" y="38585"/>
                  </a:lnTo>
                  <a:cubicBezTo>
                    <a:pt x="157227" y="38585"/>
                    <a:pt x="161222" y="34590"/>
                    <a:pt x="161222" y="29661"/>
                  </a:cubicBezTo>
                  <a:cubicBezTo>
                    <a:pt x="161222" y="24733"/>
                    <a:pt x="157227" y="20738"/>
                    <a:pt x="152298" y="20738"/>
                  </a:cubicBezTo>
                  <a:lnTo>
                    <a:pt x="102419" y="20738"/>
                  </a:lnTo>
                  <a:cubicBezTo>
                    <a:pt x="91753" y="8066"/>
                    <a:pt x="75849" y="0"/>
                    <a:pt x="58103" y="0"/>
                  </a:cubicBezTo>
                  <a:cubicBezTo>
                    <a:pt x="26064" y="4"/>
                    <a:pt x="0" y="26262"/>
                    <a:pt x="0" y="58537"/>
                  </a:cubicBezTo>
                  <a:cubicBezTo>
                    <a:pt x="0" y="85982"/>
                    <a:pt x="18850" y="109065"/>
                    <a:pt x="44189" y="115364"/>
                  </a:cubicBezTo>
                  <a:lnTo>
                    <a:pt x="90446" y="231240"/>
                  </a:lnTo>
                  <a:cubicBezTo>
                    <a:pt x="87044" y="239744"/>
                    <a:pt x="85153" y="249018"/>
                    <a:pt x="85153" y="258736"/>
                  </a:cubicBezTo>
                  <a:cubicBezTo>
                    <a:pt x="85153" y="277710"/>
                    <a:pt x="92300" y="295030"/>
                    <a:pt x="104019" y="308118"/>
                  </a:cubicBezTo>
                  <a:lnTo>
                    <a:pt x="80918" y="410136"/>
                  </a:lnTo>
                  <a:lnTo>
                    <a:pt x="77057" y="410136"/>
                  </a:lnTo>
                  <a:cubicBezTo>
                    <a:pt x="65576" y="410136"/>
                    <a:pt x="56235" y="419477"/>
                    <a:pt x="56235" y="430958"/>
                  </a:cubicBezTo>
                  <a:lnTo>
                    <a:pt x="56235" y="452346"/>
                  </a:lnTo>
                  <a:lnTo>
                    <a:pt x="45442" y="452346"/>
                  </a:lnTo>
                  <a:cubicBezTo>
                    <a:pt x="33760" y="452346"/>
                    <a:pt x="24256" y="461856"/>
                    <a:pt x="24256" y="473546"/>
                  </a:cubicBezTo>
                  <a:lnTo>
                    <a:pt x="24256" y="499620"/>
                  </a:lnTo>
                  <a:lnTo>
                    <a:pt x="15789" y="499620"/>
                  </a:lnTo>
                  <a:cubicBezTo>
                    <a:pt x="10861" y="499620"/>
                    <a:pt x="6865" y="503616"/>
                    <a:pt x="6865" y="508544"/>
                  </a:cubicBezTo>
                  <a:cubicBezTo>
                    <a:pt x="6865" y="513472"/>
                    <a:pt x="10861" y="517468"/>
                    <a:pt x="15789" y="517468"/>
                  </a:cubicBezTo>
                  <a:lnTo>
                    <a:pt x="600269" y="517468"/>
                  </a:lnTo>
                  <a:cubicBezTo>
                    <a:pt x="605198" y="517468"/>
                    <a:pt x="609193" y="513472"/>
                    <a:pt x="609193" y="508544"/>
                  </a:cubicBezTo>
                  <a:cubicBezTo>
                    <a:pt x="609193" y="503615"/>
                    <a:pt x="605198" y="499619"/>
                    <a:pt x="600269" y="499619"/>
                  </a:cubicBezTo>
                  <a:close/>
                  <a:moveTo>
                    <a:pt x="416645" y="181223"/>
                  </a:moveTo>
                  <a:lnTo>
                    <a:pt x="446174" y="151436"/>
                  </a:lnTo>
                  <a:lnTo>
                    <a:pt x="458165" y="151436"/>
                  </a:lnTo>
                  <a:lnTo>
                    <a:pt x="458423" y="151695"/>
                  </a:lnTo>
                  <a:lnTo>
                    <a:pt x="422898" y="187529"/>
                  </a:lnTo>
                  <a:lnTo>
                    <a:pt x="416645" y="181223"/>
                  </a:lnTo>
                  <a:close/>
                  <a:moveTo>
                    <a:pt x="451631" y="133589"/>
                  </a:moveTo>
                  <a:lnTo>
                    <a:pt x="451631" y="114525"/>
                  </a:lnTo>
                  <a:cubicBezTo>
                    <a:pt x="456996" y="116176"/>
                    <a:pt x="462687" y="117072"/>
                    <a:pt x="468581" y="117072"/>
                  </a:cubicBezTo>
                  <a:cubicBezTo>
                    <a:pt x="474476" y="117072"/>
                    <a:pt x="480165" y="116176"/>
                    <a:pt x="485530" y="114525"/>
                  </a:cubicBezTo>
                  <a:lnTo>
                    <a:pt x="485530" y="133589"/>
                  </a:lnTo>
                  <a:lnTo>
                    <a:pt x="451631" y="133589"/>
                  </a:lnTo>
                  <a:close/>
                  <a:moveTo>
                    <a:pt x="493411" y="273335"/>
                  </a:moveTo>
                  <a:lnTo>
                    <a:pt x="467796" y="288155"/>
                  </a:lnTo>
                  <a:lnTo>
                    <a:pt x="442180" y="273334"/>
                  </a:lnTo>
                  <a:lnTo>
                    <a:pt x="442180" y="243659"/>
                  </a:lnTo>
                  <a:lnTo>
                    <a:pt x="467796" y="228838"/>
                  </a:lnTo>
                  <a:lnTo>
                    <a:pt x="493411" y="243658"/>
                  </a:lnTo>
                  <a:lnTo>
                    <a:pt x="493411" y="273335"/>
                  </a:lnTo>
                  <a:close/>
                  <a:moveTo>
                    <a:pt x="484293" y="217764"/>
                  </a:moveTo>
                  <a:lnTo>
                    <a:pt x="475354" y="212592"/>
                  </a:lnTo>
                  <a:cubicBezTo>
                    <a:pt x="473163" y="211326"/>
                    <a:pt x="470550" y="210656"/>
                    <a:pt x="467796" y="210656"/>
                  </a:cubicBezTo>
                  <a:cubicBezTo>
                    <a:pt x="465042" y="210656"/>
                    <a:pt x="462429" y="211326"/>
                    <a:pt x="460238" y="212593"/>
                  </a:cubicBezTo>
                  <a:lnTo>
                    <a:pt x="452297" y="217187"/>
                  </a:lnTo>
                  <a:lnTo>
                    <a:pt x="435464" y="200206"/>
                  </a:lnTo>
                  <a:lnTo>
                    <a:pt x="468582" y="166798"/>
                  </a:lnTo>
                  <a:lnTo>
                    <a:pt x="501701" y="200206"/>
                  </a:lnTo>
                  <a:lnTo>
                    <a:pt x="484293" y="217764"/>
                  </a:lnTo>
                  <a:close/>
                  <a:moveTo>
                    <a:pt x="520517" y="181223"/>
                  </a:moveTo>
                  <a:lnTo>
                    <a:pt x="514588" y="187204"/>
                  </a:lnTo>
                  <a:lnTo>
                    <a:pt x="514266" y="187529"/>
                  </a:lnTo>
                  <a:lnTo>
                    <a:pt x="478741" y="151694"/>
                  </a:lnTo>
                  <a:lnTo>
                    <a:pt x="478997" y="151436"/>
                  </a:lnTo>
                  <a:lnTo>
                    <a:pt x="490988" y="151436"/>
                  </a:lnTo>
                  <a:lnTo>
                    <a:pt x="520517" y="181223"/>
                  </a:lnTo>
                  <a:close/>
                  <a:moveTo>
                    <a:pt x="468581" y="17851"/>
                  </a:moveTo>
                  <a:cubicBezTo>
                    <a:pt x="490779" y="17851"/>
                    <a:pt x="508839" y="36103"/>
                    <a:pt x="508839" y="58538"/>
                  </a:cubicBezTo>
                  <a:cubicBezTo>
                    <a:pt x="508839" y="80973"/>
                    <a:pt x="490780" y="99226"/>
                    <a:pt x="468581" y="99226"/>
                  </a:cubicBezTo>
                  <a:cubicBezTo>
                    <a:pt x="446384" y="99226"/>
                    <a:pt x="428326" y="80974"/>
                    <a:pt x="428326" y="58538"/>
                  </a:cubicBezTo>
                  <a:cubicBezTo>
                    <a:pt x="428325" y="36103"/>
                    <a:pt x="446384" y="17851"/>
                    <a:pt x="468581" y="17851"/>
                  </a:cubicBezTo>
                  <a:close/>
                  <a:moveTo>
                    <a:pt x="386009" y="51488"/>
                  </a:moveTo>
                  <a:lnTo>
                    <a:pt x="410914" y="51488"/>
                  </a:lnTo>
                  <a:cubicBezTo>
                    <a:pt x="410637" y="53801"/>
                    <a:pt x="410477" y="56150"/>
                    <a:pt x="410477" y="58538"/>
                  </a:cubicBezTo>
                  <a:cubicBezTo>
                    <a:pt x="410477" y="60926"/>
                    <a:pt x="410637" y="63275"/>
                    <a:pt x="410914" y="65589"/>
                  </a:cubicBezTo>
                  <a:lnTo>
                    <a:pt x="386009" y="65589"/>
                  </a:lnTo>
                  <a:lnTo>
                    <a:pt x="386009" y="51488"/>
                  </a:lnTo>
                  <a:close/>
                  <a:moveTo>
                    <a:pt x="301526" y="72465"/>
                  </a:moveTo>
                  <a:lnTo>
                    <a:pt x="330278" y="72465"/>
                  </a:lnTo>
                  <a:lnTo>
                    <a:pt x="330278" y="78488"/>
                  </a:lnTo>
                  <a:lnTo>
                    <a:pt x="301526" y="78488"/>
                  </a:lnTo>
                  <a:lnTo>
                    <a:pt x="301526" y="72465"/>
                  </a:lnTo>
                  <a:close/>
                  <a:moveTo>
                    <a:pt x="17847" y="58537"/>
                  </a:moveTo>
                  <a:cubicBezTo>
                    <a:pt x="17847" y="36103"/>
                    <a:pt x="35906" y="17850"/>
                    <a:pt x="58103" y="17850"/>
                  </a:cubicBezTo>
                  <a:cubicBezTo>
                    <a:pt x="80302" y="17850"/>
                    <a:pt x="98361" y="36102"/>
                    <a:pt x="98361" y="58537"/>
                  </a:cubicBezTo>
                  <a:cubicBezTo>
                    <a:pt x="98361" y="80972"/>
                    <a:pt x="80302" y="99225"/>
                    <a:pt x="58103" y="99225"/>
                  </a:cubicBezTo>
                  <a:cubicBezTo>
                    <a:pt x="35906" y="99226"/>
                    <a:pt x="17847" y="80973"/>
                    <a:pt x="17847" y="58537"/>
                  </a:cubicBezTo>
                  <a:close/>
                  <a:moveTo>
                    <a:pt x="63969" y="116775"/>
                  </a:moveTo>
                  <a:cubicBezTo>
                    <a:pt x="75024" y="115653"/>
                    <a:pt x="85164" y="111387"/>
                    <a:pt x="93518" y="104895"/>
                  </a:cubicBezTo>
                  <a:lnTo>
                    <a:pt x="162274" y="185042"/>
                  </a:lnTo>
                  <a:cubicBezTo>
                    <a:pt x="160988" y="184973"/>
                    <a:pt x="159693" y="184936"/>
                    <a:pt x="158390" y="184936"/>
                  </a:cubicBezTo>
                  <a:cubicBezTo>
                    <a:pt x="135680" y="184936"/>
                    <a:pt x="115350" y="195407"/>
                    <a:pt x="101907" y="211809"/>
                  </a:cubicBezTo>
                  <a:lnTo>
                    <a:pt x="63969" y="116775"/>
                  </a:lnTo>
                  <a:close/>
                  <a:moveTo>
                    <a:pt x="103001" y="258735"/>
                  </a:moveTo>
                  <a:cubicBezTo>
                    <a:pt x="103000" y="227883"/>
                    <a:pt x="127848" y="202784"/>
                    <a:pt x="158391" y="202784"/>
                  </a:cubicBezTo>
                  <a:cubicBezTo>
                    <a:pt x="188933" y="202784"/>
                    <a:pt x="213780" y="227883"/>
                    <a:pt x="213780" y="258735"/>
                  </a:cubicBezTo>
                  <a:cubicBezTo>
                    <a:pt x="213780" y="289587"/>
                    <a:pt x="188933" y="314686"/>
                    <a:pt x="158391" y="314686"/>
                  </a:cubicBezTo>
                  <a:cubicBezTo>
                    <a:pt x="127850" y="314686"/>
                    <a:pt x="103001" y="289586"/>
                    <a:pt x="103001" y="258735"/>
                  </a:cubicBezTo>
                  <a:close/>
                  <a:moveTo>
                    <a:pt x="74082" y="430956"/>
                  </a:moveTo>
                  <a:cubicBezTo>
                    <a:pt x="74082" y="429344"/>
                    <a:pt x="75445" y="427982"/>
                    <a:pt x="77057" y="427982"/>
                  </a:cubicBezTo>
                  <a:lnTo>
                    <a:pt x="254226" y="427982"/>
                  </a:lnTo>
                  <a:cubicBezTo>
                    <a:pt x="255838" y="427982"/>
                    <a:pt x="257201" y="429344"/>
                    <a:pt x="257201" y="430956"/>
                  </a:cubicBezTo>
                  <a:lnTo>
                    <a:pt x="257201" y="452345"/>
                  </a:lnTo>
                  <a:lnTo>
                    <a:pt x="74082" y="452345"/>
                  </a:lnTo>
                  <a:lnTo>
                    <a:pt x="74082" y="430956"/>
                  </a:lnTo>
                  <a:close/>
                  <a:moveTo>
                    <a:pt x="309877" y="499619"/>
                  </a:moveTo>
                  <a:lnTo>
                    <a:pt x="42102" y="499619"/>
                  </a:lnTo>
                  <a:lnTo>
                    <a:pt x="42102" y="473545"/>
                  </a:lnTo>
                  <a:cubicBezTo>
                    <a:pt x="42102" y="471728"/>
                    <a:pt x="43631" y="470192"/>
                    <a:pt x="45441" y="470192"/>
                  </a:cubicBezTo>
                  <a:lnTo>
                    <a:pt x="306537" y="470192"/>
                  </a:lnTo>
                  <a:cubicBezTo>
                    <a:pt x="308348" y="470192"/>
                    <a:pt x="309877" y="471727"/>
                    <a:pt x="309877" y="473545"/>
                  </a:cubicBezTo>
                  <a:lnTo>
                    <a:pt x="309877" y="49961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7" name="Google Shape;1977;p35"/>
            <p:cNvSpPr/>
            <p:nvPr/>
          </p:nvSpPr>
          <p:spPr>
            <a:xfrm>
              <a:off x="10239825" y="3372485"/>
              <a:ext cx="79249" cy="79787"/>
            </a:xfrm>
            <a:custGeom>
              <a:avLst/>
              <a:gdLst/>
              <a:ahLst/>
              <a:cxnLst/>
              <a:rect l="l" t="t" r="r" b="b"/>
              <a:pathLst>
                <a:path w="79249" h="79787" extrusionOk="0">
                  <a:moveTo>
                    <a:pt x="39626" y="0"/>
                  </a:moveTo>
                  <a:cubicBezTo>
                    <a:pt x="17776" y="0"/>
                    <a:pt x="0" y="17896"/>
                    <a:pt x="0" y="39894"/>
                  </a:cubicBezTo>
                  <a:cubicBezTo>
                    <a:pt x="-1" y="61891"/>
                    <a:pt x="17776" y="79788"/>
                    <a:pt x="39626" y="79788"/>
                  </a:cubicBezTo>
                  <a:cubicBezTo>
                    <a:pt x="61475" y="79788"/>
                    <a:pt x="79250" y="61891"/>
                    <a:pt x="79250" y="39894"/>
                  </a:cubicBezTo>
                  <a:cubicBezTo>
                    <a:pt x="79250" y="17895"/>
                    <a:pt x="61475" y="0"/>
                    <a:pt x="39626" y="0"/>
                  </a:cubicBezTo>
                  <a:close/>
                  <a:moveTo>
                    <a:pt x="39626" y="61939"/>
                  </a:moveTo>
                  <a:cubicBezTo>
                    <a:pt x="27617" y="61939"/>
                    <a:pt x="17847" y="52049"/>
                    <a:pt x="17847" y="39893"/>
                  </a:cubicBezTo>
                  <a:cubicBezTo>
                    <a:pt x="17846" y="27736"/>
                    <a:pt x="27617" y="17846"/>
                    <a:pt x="39626" y="17846"/>
                  </a:cubicBezTo>
                  <a:cubicBezTo>
                    <a:pt x="51634" y="17846"/>
                    <a:pt x="61402" y="27736"/>
                    <a:pt x="61402" y="39893"/>
                  </a:cubicBezTo>
                  <a:cubicBezTo>
                    <a:pt x="61402" y="52049"/>
                    <a:pt x="51633" y="61939"/>
                    <a:pt x="39626" y="619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8" name="Google Shape;1978;p35"/>
            <p:cNvSpPr/>
            <p:nvPr/>
          </p:nvSpPr>
          <p:spPr>
            <a:xfrm>
              <a:off x="10150779" y="3183627"/>
              <a:ext cx="56769" cy="57109"/>
            </a:xfrm>
            <a:custGeom>
              <a:avLst/>
              <a:gdLst/>
              <a:ahLst/>
              <a:cxnLst/>
              <a:rect l="l" t="t" r="r" b="b"/>
              <a:pathLst>
                <a:path w="56769" h="57109" extrusionOk="0">
                  <a:moveTo>
                    <a:pt x="28383" y="0"/>
                  </a:moveTo>
                  <a:cubicBezTo>
                    <a:pt x="12732" y="0"/>
                    <a:pt x="0" y="12810"/>
                    <a:pt x="0" y="28554"/>
                  </a:cubicBezTo>
                  <a:cubicBezTo>
                    <a:pt x="0" y="44299"/>
                    <a:pt x="12732" y="57109"/>
                    <a:pt x="28383" y="57109"/>
                  </a:cubicBezTo>
                  <a:cubicBezTo>
                    <a:pt x="44036" y="57108"/>
                    <a:pt x="56769" y="44299"/>
                    <a:pt x="56769" y="28554"/>
                  </a:cubicBezTo>
                  <a:cubicBezTo>
                    <a:pt x="56769" y="12810"/>
                    <a:pt x="44036" y="0"/>
                    <a:pt x="28383" y="0"/>
                  </a:cubicBezTo>
                  <a:close/>
                  <a:moveTo>
                    <a:pt x="28383" y="39262"/>
                  </a:moveTo>
                  <a:cubicBezTo>
                    <a:pt x="22573" y="39261"/>
                    <a:pt x="17847" y="34457"/>
                    <a:pt x="17847" y="28554"/>
                  </a:cubicBezTo>
                  <a:cubicBezTo>
                    <a:pt x="17847" y="22651"/>
                    <a:pt x="22573" y="17847"/>
                    <a:pt x="28383" y="17847"/>
                  </a:cubicBezTo>
                  <a:cubicBezTo>
                    <a:pt x="34195" y="17847"/>
                    <a:pt x="38922" y="22651"/>
                    <a:pt x="38922" y="28554"/>
                  </a:cubicBezTo>
                  <a:cubicBezTo>
                    <a:pt x="38922" y="34459"/>
                    <a:pt x="34195" y="39262"/>
                    <a:pt x="28383" y="392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35"/>
            <p:cNvSpPr/>
            <p:nvPr/>
          </p:nvSpPr>
          <p:spPr>
            <a:xfrm>
              <a:off x="10561257" y="3183627"/>
              <a:ext cx="56766" cy="57109"/>
            </a:xfrm>
            <a:custGeom>
              <a:avLst/>
              <a:gdLst/>
              <a:ahLst/>
              <a:cxnLst/>
              <a:rect l="l" t="t" r="r" b="b"/>
              <a:pathLst>
                <a:path w="56766" h="57109" extrusionOk="0">
                  <a:moveTo>
                    <a:pt x="28383" y="0"/>
                  </a:moveTo>
                  <a:cubicBezTo>
                    <a:pt x="12732" y="0"/>
                    <a:pt x="0" y="12810"/>
                    <a:pt x="0" y="28554"/>
                  </a:cubicBezTo>
                  <a:cubicBezTo>
                    <a:pt x="-1" y="44300"/>
                    <a:pt x="12732" y="57109"/>
                    <a:pt x="28383" y="57109"/>
                  </a:cubicBezTo>
                  <a:cubicBezTo>
                    <a:pt x="44034" y="57109"/>
                    <a:pt x="56767" y="44300"/>
                    <a:pt x="56767" y="28554"/>
                  </a:cubicBezTo>
                  <a:cubicBezTo>
                    <a:pt x="56767" y="12810"/>
                    <a:pt x="44033" y="0"/>
                    <a:pt x="28383" y="0"/>
                  </a:cubicBezTo>
                  <a:close/>
                  <a:moveTo>
                    <a:pt x="28383" y="39262"/>
                  </a:moveTo>
                  <a:cubicBezTo>
                    <a:pt x="22573" y="39262"/>
                    <a:pt x="17847" y="34459"/>
                    <a:pt x="17847" y="28554"/>
                  </a:cubicBezTo>
                  <a:cubicBezTo>
                    <a:pt x="17846" y="22650"/>
                    <a:pt x="22573" y="17847"/>
                    <a:pt x="28383" y="17847"/>
                  </a:cubicBezTo>
                  <a:cubicBezTo>
                    <a:pt x="34193" y="17847"/>
                    <a:pt x="38919" y="22651"/>
                    <a:pt x="38919" y="28554"/>
                  </a:cubicBezTo>
                  <a:cubicBezTo>
                    <a:pt x="38919" y="34459"/>
                    <a:pt x="34192" y="39262"/>
                    <a:pt x="28383" y="392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35"/>
            <p:cNvSpPr/>
            <p:nvPr/>
          </p:nvSpPr>
          <p:spPr>
            <a:xfrm>
              <a:off x="10607819" y="3620741"/>
              <a:ext cx="17847" cy="17847"/>
            </a:xfrm>
            <a:custGeom>
              <a:avLst/>
              <a:gdLst/>
              <a:ahLst/>
              <a:cxnLst/>
              <a:rect l="l" t="t" r="r" b="b"/>
              <a:pathLst>
                <a:path w="17847" h="17847" extrusionOk="0">
                  <a:moveTo>
                    <a:pt x="15230" y="2618"/>
                  </a:moveTo>
                  <a:cubicBezTo>
                    <a:pt x="13576" y="952"/>
                    <a:pt x="11268" y="0"/>
                    <a:pt x="8924" y="0"/>
                  </a:cubicBezTo>
                  <a:cubicBezTo>
                    <a:pt x="6580" y="0"/>
                    <a:pt x="4271" y="952"/>
                    <a:pt x="2618" y="2618"/>
                  </a:cubicBezTo>
                  <a:cubicBezTo>
                    <a:pt x="952" y="4271"/>
                    <a:pt x="0" y="6580"/>
                    <a:pt x="0" y="8924"/>
                  </a:cubicBezTo>
                  <a:cubicBezTo>
                    <a:pt x="0" y="11280"/>
                    <a:pt x="952" y="13576"/>
                    <a:pt x="2618" y="15242"/>
                  </a:cubicBezTo>
                  <a:cubicBezTo>
                    <a:pt x="4271" y="16896"/>
                    <a:pt x="6580" y="17847"/>
                    <a:pt x="8924" y="17847"/>
                  </a:cubicBezTo>
                  <a:cubicBezTo>
                    <a:pt x="11268" y="17847"/>
                    <a:pt x="13576" y="16896"/>
                    <a:pt x="15230" y="15242"/>
                  </a:cubicBezTo>
                  <a:cubicBezTo>
                    <a:pt x="16896" y="13576"/>
                    <a:pt x="17847" y="11280"/>
                    <a:pt x="17847" y="8924"/>
                  </a:cubicBezTo>
                  <a:cubicBezTo>
                    <a:pt x="17847" y="6580"/>
                    <a:pt x="16896" y="4283"/>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1" name="Google Shape;1981;p35"/>
            <p:cNvSpPr/>
            <p:nvPr/>
          </p:nvSpPr>
          <p:spPr>
            <a:xfrm>
              <a:off x="10636732" y="3620741"/>
              <a:ext cx="17847" cy="17847"/>
            </a:xfrm>
            <a:custGeom>
              <a:avLst/>
              <a:gdLst/>
              <a:ahLst/>
              <a:cxnLst/>
              <a:rect l="l" t="t" r="r" b="b"/>
              <a:pathLst>
                <a:path w="17847" h="17847" extrusionOk="0">
                  <a:moveTo>
                    <a:pt x="15230" y="2618"/>
                  </a:moveTo>
                  <a:cubicBezTo>
                    <a:pt x="13576" y="964"/>
                    <a:pt x="11268" y="0"/>
                    <a:pt x="8924" y="0"/>
                  </a:cubicBezTo>
                  <a:cubicBezTo>
                    <a:pt x="6568" y="0"/>
                    <a:pt x="4271" y="964"/>
                    <a:pt x="2606" y="2618"/>
                  </a:cubicBezTo>
                  <a:cubicBezTo>
                    <a:pt x="952" y="4283"/>
                    <a:pt x="0" y="6580"/>
                    <a:pt x="0" y="8924"/>
                  </a:cubicBezTo>
                  <a:cubicBezTo>
                    <a:pt x="0" y="11280"/>
                    <a:pt x="952" y="13576"/>
                    <a:pt x="2606" y="15242"/>
                  </a:cubicBezTo>
                  <a:cubicBezTo>
                    <a:pt x="4271" y="16896"/>
                    <a:pt x="6568" y="17847"/>
                    <a:pt x="8924" y="17847"/>
                  </a:cubicBezTo>
                  <a:cubicBezTo>
                    <a:pt x="11268" y="17847"/>
                    <a:pt x="13564" y="16896"/>
                    <a:pt x="15230" y="15242"/>
                  </a:cubicBezTo>
                  <a:cubicBezTo>
                    <a:pt x="16896" y="13576"/>
                    <a:pt x="17847" y="11280"/>
                    <a:pt x="17847" y="8924"/>
                  </a:cubicBezTo>
                  <a:cubicBezTo>
                    <a:pt x="17847" y="6580"/>
                    <a:pt x="16896" y="4283"/>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2" name="Google Shape;1982;p35"/>
            <p:cNvSpPr/>
            <p:nvPr/>
          </p:nvSpPr>
          <p:spPr>
            <a:xfrm>
              <a:off x="10665645" y="3620741"/>
              <a:ext cx="17847" cy="17847"/>
            </a:xfrm>
            <a:custGeom>
              <a:avLst/>
              <a:gdLst/>
              <a:ahLst/>
              <a:cxnLst/>
              <a:rect l="l" t="t" r="r" b="b"/>
              <a:pathLst>
                <a:path w="17847" h="17847" extrusionOk="0">
                  <a:moveTo>
                    <a:pt x="15230" y="2618"/>
                  </a:moveTo>
                  <a:cubicBezTo>
                    <a:pt x="13564" y="952"/>
                    <a:pt x="11268" y="0"/>
                    <a:pt x="8924" y="0"/>
                  </a:cubicBezTo>
                  <a:cubicBezTo>
                    <a:pt x="6568" y="0"/>
                    <a:pt x="4271" y="952"/>
                    <a:pt x="2606" y="2618"/>
                  </a:cubicBezTo>
                  <a:cubicBezTo>
                    <a:pt x="952" y="4283"/>
                    <a:pt x="0" y="6580"/>
                    <a:pt x="0" y="8924"/>
                  </a:cubicBezTo>
                  <a:cubicBezTo>
                    <a:pt x="0" y="11280"/>
                    <a:pt x="952" y="13576"/>
                    <a:pt x="2606" y="15242"/>
                  </a:cubicBezTo>
                  <a:cubicBezTo>
                    <a:pt x="4271" y="16896"/>
                    <a:pt x="6568" y="17847"/>
                    <a:pt x="8924" y="17847"/>
                  </a:cubicBezTo>
                  <a:cubicBezTo>
                    <a:pt x="11268" y="17847"/>
                    <a:pt x="13564" y="16896"/>
                    <a:pt x="15230" y="15242"/>
                  </a:cubicBezTo>
                  <a:cubicBezTo>
                    <a:pt x="16896" y="13576"/>
                    <a:pt x="17847" y="11280"/>
                    <a:pt x="17847" y="8924"/>
                  </a:cubicBezTo>
                  <a:cubicBezTo>
                    <a:pt x="17847" y="6580"/>
                    <a:pt x="16896" y="4283"/>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35"/>
            <p:cNvSpPr/>
            <p:nvPr/>
          </p:nvSpPr>
          <p:spPr>
            <a:xfrm>
              <a:off x="10566600" y="3389856"/>
              <a:ext cx="44512" cy="44569"/>
            </a:xfrm>
            <a:custGeom>
              <a:avLst/>
              <a:gdLst/>
              <a:ahLst/>
              <a:cxnLst/>
              <a:rect l="l" t="t" r="r" b="b"/>
              <a:pathLst>
                <a:path w="44512" h="44569" extrusionOk="0">
                  <a:moveTo>
                    <a:pt x="22256" y="0"/>
                  </a:moveTo>
                  <a:cubicBezTo>
                    <a:pt x="9984" y="0"/>
                    <a:pt x="0" y="9997"/>
                    <a:pt x="0" y="22284"/>
                  </a:cubicBezTo>
                  <a:cubicBezTo>
                    <a:pt x="0" y="34573"/>
                    <a:pt x="9984" y="44570"/>
                    <a:pt x="22256" y="44570"/>
                  </a:cubicBezTo>
                  <a:cubicBezTo>
                    <a:pt x="34529" y="44570"/>
                    <a:pt x="44513" y="34573"/>
                    <a:pt x="44513" y="22284"/>
                  </a:cubicBezTo>
                  <a:cubicBezTo>
                    <a:pt x="44513" y="9996"/>
                    <a:pt x="34529" y="0"/>
                    <a:pt x="22256" y="0"/>
                  </a:cubicBezTo>
                  <a:close/>
                  <a:moveTo>
                    <a:pt x="22256" y="26721"/>
                  </a:moveTo>
                  <a:cubicBezTo>
                    <a:pt x="19825" y="26721"/>
                    <a:pt x="17847" y="24731"/>
                    <a:pt x="17847" y="22283"/>
                  </a:cubicBezTo>
                  <a:cubicBezTo>
                    <a:pt x="17847" y="19837"/>
                    <a:pt x="19825" y="17846"/>
                    <a:pt x="22256" y="17846"/>
                  </a:cubicBezTo>
                  <a:cubicBezTo>
                    <a:pt x="24688" y="17846"/>
                    <a:pt x="26665" y="19837"/>
                    <a:pt x="26665" y="22283"/>
                  </a:cubicBezTo>
                  <a:cubicBezTo>
                    <a:pt x="26665" y="24731"/>
                    <a:pt x="24688" y="26721"/>
                    <a:pt x="22256" y="267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84" name="Google Shape;1984;p35"/>
          <p:cNvGrpSpPr/>
          <p:nvPr/>
        </p:nvGrpSpPr>
        <p:grpSpPr>
          <a:xfrm>
            <a:off x="3167387" y="2218087"/>
            <a:ext cx="490901" cy="491253"/>
            <a:chOff x="4348402" y="3107782"/>
            <a:chExt cx="608756" cy="609193"/>
          </a:xfrm>
        </p:grpSpPr>
        <p:sp>
          <p:nvSpPr>
            <p:cNvPr id="1985" name="Google Shape;1985;p35"/>
            <p:cNvSpPr/>
            <p:nvPr/>
          </p:nvSpPr>
          <p:spPr>
            <a:xfrm>
              <a:off x="4410046" y="3196511"/>
              <a:ext cx="458790" cy="458788"/>
            </a:xfrm>
            <a:custGeom>
              <a:avLst/>
              <a:gdLst/>
              <a:ahLst/>
              <a:cxnLst/>
              <a:rect l="l" t="t" r="r" b="b"/>
              <a:pathLst>
                <a:path w="458790" h="458788" extrusionOk="0">
                  <a:moveTo>
                    <a:pt x="229394" y="0"/>
                  </a:moveTo>
                  <a:cubicBezTo>
                    <a:pt x="102906" y="0"/>
                    <a:pt x="0" y="102906"/>
                    <a:pt x="0" y="229394"/>
                  </a:cubicBezTo>
                  <a:cubicBezTo>
                    <a:pt x="0" y="355883"/>
                    <a:pt x="102906" y="458789"/>
                    <a:pt x="229394" y="458789"/>
                  </a:cubicBezTo>
                  <a:cubicBezTo>
                    <a:pt x="355884" y="458789"/>
                    <a:pt x="458790" y="355883"/>
                    <a:pt x="458790" y="229394"/>
                  </a:cubicBezTo>
                  <a:cubicBezTo>
                    <a:pt x="458790" y="102906"/>
                    <a:pt x="355884" y="0"/>
                    <a:pt x="229394" y="0"/>
                  </a:cubicBezTo>
                  <a:close/>
                  <a:moveTo>
                    <a:pt x="440740" y="220472"/>
                  </a:moveTo>
                  <a:lnTo>
                    <a:pt x="393146" y="220472"/>
                  </a:lnTo>
                  <a:cubicBezTo>
                    <a:pt x="392296" y="189084"/>
                    <a:pt x="386972" y="158791"/>
                    <a:pt x="377602" y="131073"/>
                  </a:cubicBezTo>
                  <a:cubicBezTo>
                    <a:pt x="388716" y="126690"/>
                    <a:pt x="398963" y="121791"/>
                    <a:pt x="408172" y="116425"/>
                  </a:cubicBezTo>
                  <a:cubicBezTo>
                    <a:pt x="427421" y="146775"/>
                    <a:pt x="439150" y="182334"/>
                    <a:pt x="440740" y="220472"/>
                  </a:cubicBezTo>
                  <a:close/>
                  <a:moveTo>
                    <a:pt x="397960" y="101730"/>
                  </a:moveTo>
                  <a:cubicBezTo>
                    <a:pt x="389907" y="106347"/>
                    <a:pt x="380993" y="110585"/>
                    <a:pt x="371351" y="114412"/>
                  </a:cubicBezTo>
                  <a:cubicBezTo>
                    <a:pt x="364489" y="97828"/>
                    <a:pt x="356101" y="82354"/>
                    <a:pt x="346269" y="68366"/>
                  </a:cubicBezTo>
                  <a:cubicBezTo>
                    <a:pt x="338339" y="57083"/>
                    <a:pt x="329711" y="47116"/>
                    <a:pt x="320530" y="38506"/>
                  </a:cubicBezTo>
                  <a:cubicBezTo>
                    <a:pt x="351112" y="53168"/>
                    <a:pt x="377641" y="74968"/>
                    <a:pt x="397960" y="101730"/>
                  </a:cubicBezTo>
                  <a:close/>
                  <a:moveTo>
                    <a:pt x="318366" y="220472"/>
                  </a:moveTo>
                  <a:cubicBezTo>
                    <a:pt x="318014" y="195706"/>
                    <a:pt x="316206" y="171625"/>
                    <a:pt x="313043" y="148983"/>
                  </a:cubicBezTo>
                  <a:cubicBezTo>
                    <a:pt x="329915" y="145911"/>
                    <a:pt x="345943" y="141922"/>
                    <a:pt x="360780" y="137099"/>
                  </a:cubicBezTo>
                  <a:cubicBezTo>
                    <a:pt x="369313" y="162483"/>
                    <a:pt x="374435" y="190692"/>
                    <a:pt x="375291" y="220472"/>
                  </a:cubicBezTo>
                  <a:lnTo>
                    <a:pt x="318366" y="220472"/>
                  </a:lnTo>
                  <a:close/>
                  <a:moveTo>
                    <a:pt x="375291" y="238319"/>
                  </a:moveTo>
                  <a:cubicBezTo>
                    <a:pt x="374426" y="268334"/>
                    <a:pt x="369223" y="296750"/>
                    <a:pt x="360572" y="322289"/>
                  </a:cubicBezTo>
                  <a:cubicBezTo>
                    <a:pt x="345766" y="317488"/>
                    <a:pt x="329776" y="313517"/>
                    <a:pt x="312952" y="310456"/>
                  </a:cubicBezTo>
                  <a:cubicBezTo>
                    <a:pt x="316176" y="287608"/>
                    <a:pt x="318018" y="263365"/>
                    <a:pt x="318368" y="238319"/>
                  </a:cubicBezTo>
                  <a:lnTo>
                    <a:pt x="375291" y="238319"/>
                  </a:lnTo>
                  <a:close/>
                  <a:moveTo>
                    <a:pt x="354522" y="120429"/>
                  </a:moveTo>
                  <a:cubicBezTo>
                    <a:pt x="340786" y="124860"/>
                    <a:pt x="325929" y="128542"/>
                    <a:pt x="310261" y="131400"/>
                  </a:cubicBezTo>
                  <a:cubicBezTo>
                    <a:pt x="306317" y="109119"/>
                    <a:pt x="301004" y="88533"/>
                    <a:pt x="294433" y="70450"/>
                  </a:cubicBezTo>
                  <a:cubicBezTo>
                    <a:pt x="288077" y="52959"/>
                    <a:pt x="280742" y="38509"/>
                    <a:pt x="272676" y="27332"/>
                  </a:cubicBezTo>
                  <a:cubicBezTo>
                    <a:pt x="307161" y="42865"/>
                    <a:pt x="336204" y="76455"/>
                    <a:pt x="354522" y="120429"/>
                  </a:cubicBezTo>
                  <a:close/>
                  <a:moveTo>
                    <a:pt x="263834" y="238319"/>
                  </a:moveTo>
                  <a:lnTo>
                    <a:pt x="300519" y="238319"/>
                  </a:lnTo>
                  <a:lnTo>
                    <a:pt x="300519" y="238319"/>
                  </a:lnTo>
                  <a:cubicBezTo>
                    <a:pt x="300160" y="262145"/>
                    <a:pt x="298358" y="285576"/>
                    <a:pt x="295267" y="307616"/>
                  </a:cubicBezTo>
                  <a:cubicBezTo>
                    <a:pt x="276932" y="305059"/>
                    <a:pt x="257809" y="303555"/>
                    <a:pt x="238318" y="303203"/>
                  </a:cubicBezTo>
                  <a:lnTo>
                    <a:pt x="238318" y="263835"/>
                  </a:lnTo>
                  <a:cubicBezTo>
                    <a:pt x="250777" y="260605"/>
                    <a:pt x="260604" y="250777"/>
                    <a:pt x="263834" y="238319"/>
                  </a:cubicBezTo>
                  <a:close/>
                  <a:moveTo>
                    <a:pt x="238318" y="194955"/>
                  </a:moveTo>
                  <a:lnTo>
                    <a:pt x="238318" y="156251"/>
                  </a:lnTo>
                  <a:cubicBezTo>
                    <a:pt x="257872" y="155898"/>
                    <a:pt x="277048" y="154386"/>
                    <a:pt x="295430" y="151816"/>
                  </a:cubicBezTo>
                  <a:cubicBezTo>
                    <a:pt x="298442" y="173520"/>
                    <a:pt x="300170" y="196643"/>
                    <a:pt x="300517" y="220472"/>
                  </a:cubicBezTo>
                  <a:lnTo>
                    <a:pt x="263834" y="220472"/>
                  </a:lnTo>
                  <a:cubicBezTo>
                    <a:pt x="260604" y="208013"/>
                    <a:pt x="250776" y="198185"/>
                    <a:pt x="238318" y="194955"/>
                  </a:cubicBezTo>
                  <a:close/>
                  <a:moveTo>
                    <a:pt x="220471" y="19764"/>
                  </a:moveTo>
                  <a:lnTo>
                    <a:pt x="220471" y="51671"/>
                  </a:lnTo>
                  <a:cubicBezTo>
                    <a:pt x="220471" y="56599"/>
                    <a:pt x="224465" y="60594"/>
                    <a:pt x="229394" y="60594"/>
                  </a:cubicBezTo>
                  <a:cubicBezTo>
                    <a:pt x="234324" y="60594"/>
                    <a:pt x="238318" y="56599"/>
                    <a:pt x="238318" y="51671"/>
                  </a:cubicBezTo>
                  <a:lnTo>
                    <a:pt x="238318" y="19764"/>
                  </a:lnTo>
                  <a:cubicBezTo>
                    <a:pt x="252490" y="25761"/>
                    <a:pt x="266453" y="45712"/>
                    <a:pt x="277659" y="76547"/>
                  </a:cubicBezTo>
                  <a:cubicBezTo>
                    <a:pt x="283864" y="93622"/>
                    <a:pt x="288893" y="113097"/>
                    <a:pt x="292648" y="134221"/>
                  </a:cubicBezTo>
                  <a:cubicBezTo>
                    <a:pt x="275201" y="136633"/>
                    <a:pt x="256958" y="138055"/>
                    <a:pt x="238318" y="138401"/>
                  </a:cubicBezTo>
                  <a:lnTo>
                    <a:pt x="238318" y="105213"/>
                  </a:lnTo>
                  <a:cubicBezTo>
                    <a:pt x="238318" y="100285"/>
                    <a:pt x="234324" y="96289"/>
                    <a:pt x="229394" y="96289"/>
                  </a:cubicBezTo>
                  <a:cubicBezTo>
                    <a:pt x="224465" y="96289"/>
                    <a:pt x="220471" y="100285"/>
                    <a:pt x="220471" y="105213"/>
                  </a:cubicBezTo>
                  <a:lnTo>
                    <a:pt x="220471" y="138401"/>
                  </a:lnTo>
                  <a:cubicBezTo>
                    <a:pt x="209553" y="138198"/>
                    <a:pt x="198778" y="137615"/>
                    <a:pt x="188212" y="136691"/>
                  </a:cubicBezTo>
                  <a:cubicBezTo>
                    <a:pt x="187728" y="124660"/>
                    <a:pt x="181242" y="114154"/>
                    <a:pt x="171671" y="108083"/>
                  </a:cubicBezTo>
                  <a:cubicBezTo>
                    <a:pt x="174430" y="96883"/>
                    <a:pt x="177585" y="86314"/>
                    <a:pt x="181133" y="76547"/>
                  </a:cubicBezTo>
                  <a:cubicBezTo>
                    <a:pt x="192336" y="45711"/>
                    <a:pt x="206299" y="25761"/>
                    <a:pt x="220471" y="19764"/>
                  </a:cubicBezTo>
                  <a:close/>
                  <a:moveTo>
                    <a:pt x="93722" y="293962"/>
                  </a:moveTo>
                  <a:cubicBezTo>
                    <a:pt x="92594" y="293962"/>
                    <a:pt x="91479" y="294020"/>
                    <a:pt x="90378" y="294124"/>
                  </a:cubicBezTo>
                  <a:cubicBezTo>
                    <a:pt x="86439" y="276415"/>
                    <a:pt x="84059" y="257704"/>
                    <a:pt x="83501" y="238319"/>
                  </a:cubicBezTo>
                  <a:lnTo>
                    <a:pt x="140425" y="238319"/>
                  </a:lnTo>
                  <a:lnTo>
                    <a:pt x="140425" y="238319"/>
                  </a:lnTo>
                  <a:cubicBezTo>
                    <a:pt x="140781" y="263326"/>
                    <a:pt x="142627" y="287630"/>
                    <a:pt x="145845" y="310465"/>
                  </a:cubicBezTo>
                  <a:cubicBezTo>
                    <a:pt x="139084" y="311695"/>
                    <a:pt x="132461" y="313072"/>
                    <a:pt x="125991" y="314591"/>
                  </a:cubicBezTo>
                  <a:cubicBezTo>
                    <a:pt x="120333" y="302423"/>
                    <a:pt x="108001" y="293962"/>
                    <a:pt x="93722" y="293962"/>
                  </a:cubicBezTo>
                  <a:close/>
                  <a:moveTo>
                    <a:pt x="111448" y="329535"/>
                  </a:moveTo>
                  <a:cubicBezTo>
                    <a:pt x="111448" y="339310"/>
                    <a:pt x="103496" y="347263"/>
                    <a:pt x="93722" y="347263"/>
                  </a:cubicBezTo>
                  <a:cubicBezTo>
                    <a:pt x="83947" y="347263"/>
                    <a:pt x="75996" y="339310"/>
                    <a:pt x="75996" y="329535"/>
                  </a:cubicBezTo>
                  <a:cubicBezTo>
                    <a:pt x="75994" y="319761"/>
                    <a:pt x="83947" y="311809"/>
                    <a:pt x="93722" y="311809"/>
                  </a:cubicBezTo>
                  <a:cubicBezTo>
                    <a:pt x="103496" y="311809"/>
                    <a:pt x="111448" y="319762"/>
                    <a:pt x="111448" y="329535"/>
                  </a:cubicBezTo>
                  <a:close/>
                  <a:moveTo>
                    <a:pt x="83500" y="220471"/>
                  </a:moveTo>
                  <a:cubicBezTo>
                    <a:pt x="84358" y="190692"/>
                    <a:pt x="89478" y="162482"/>
                    <a:pt x="98010" y="137098"/>
                  </a:cubicBezTo>
                  <a:cubicBezTo>
                    <a:pt x="104267" y="139133"/>
                    <a:pt x="110752" y="141004"/>
                    <a:pt x="117406" y="142736"/>
                  </a:cubicBezTo>
                  <a:cubicBezTo>
                    <a:pt x="119252" y="156958"/>
                    <a:pt x="129520" y="168564"/>
                    <a:pt x="143035" y="172374"/>
                  </a:cubicBezTo>
                  <a:cubicBezTo>
                    <a:pt x="141549" y="187963"/>
                    <a:pt x="140657" y="204057"/>
                    <a:pt x="140425" y="220471"/>
                  </a:cubicBezTo>
                  <a:lnTo>
                    <a:pt x="83500" y="220471"/>
                  </a:lnTo>
                  <a:close/>
                  <a:moveTo>
                    <a:pt x="134947" y="138137"/>
                  </a:moveTo>
                  <a:cubicBezTo>
                    <a:pt x="134947" y="128362"/>
                    <a:pt x="142900" y="120411"/>
                    <a:pt x="152673" y="120411"/>
                  </a:cubicBezTo>
                  <a:cubicBezTo>
                    <a:pt x="162449" y="120411"/>
                    <a:pt x="170400" y="128362"/>
                    <a:pt x="170400" y="138137"/>
                  </a:cubicBezTo>
                  <a:cubicBezTo>
                    <a:pt x="170402" y="147913"/>
                    <a:pt x="162449" y="155864"/>
                    <a:pt x="152673" y="155864"/>
                  </a:cubicBezTo>
                  <a:cubicBezTo>
                    <a:pt x="142899" y="155864"/>
                    <a:pt x="134947" y="147911"/>
                    <a:pt x="134947" y="138137"/>
                  </a:cubicBezTo>
                  <a:close/>
                  <a:moveTo>
                    <a:pt x="160925" y="172735"/>
                  </a:moveTo>
                  <a:cubicBezTo>
                    <a:pt x="171167" y="170293"/>
                    <a:pt x="179702" y="163411"/>
                    <a:pt x="184380" y="154240"/>
                  </a:cubicBezTo>
                  <a:cubicBezTo>
                    <a:pt x="196197" y="155343"/>
                    <a:pt x="208256" y="156028"/>
                    <a:pt x="220471" y="156250"/>
                  </a:cubicBezTo>
                  <a:lnTo>
                    <a:pt x="220471" y="194955"/>
                  </a:lnTo>
                  <a:cubicBezTo>
                    <a:pt x="208013" y="198185"/>
                    <a:pt x="198185" y="208013"/>
                    <a:pt x="194956" y="220471"/>
                  </a:cubicBezTo>
                  <a:lnTo>
                    <a:pt x="158272" y="220471"/>
                  </a:lnTo>
                  <a:cubicBezTo>
                    <a:pt x="158510" y="204144"/>
                    <a:pt x="159417" y="188167"/>
                    <a:pt x="160925" y="172735"/>
                  </a:cubicBezTo>
                  <a:close/>
                  <a:moveTo>
                    <a:pt x="186114" y="27332"/>
                  </a:moveTo>
                  <a:cubicBezTo>
                    <a:pt x="178049" y="38509"/>
                    <a:pt x="170713" y="52961"/>
                    <a:pt x="164357" y="70451"/>
                  </a:cubicBezTo>
                  <a:cubicBezTo>
                    <a:pt x="160725" y="80446"/>
                    <a:pt x="157494" y="91229"/>
                    <a:pt x="154654" y="102623"/>
                  </a:cubicBezTo>
                  <a:cubicBezTo>
                    <a:pt x="153999" y="102587"/>
                    <a:pt x="153339" y="102565"/>
                    <a:pt x="152674" y="102565"/>
                  </a:cubicBezTo>
                  <a:cubicBezTo>
                    <a:pt x="137725" y="102565"/>
                    <a:pt x="124908" y="111838"/>
                    <a:pt x="119653" y="124931"/>
                  </a:cubicBezTo>
                  <a:cubicBezTo>
                    <a:pt x="114391" y="123528"/>
                    <a:pt x="109247" y="122035"/>
                    <a:pt x="104268" y="120430"/>
                  </a:cubicBezTo>
                  <a:cubicBezTo>
                    <a:pt x="122586" y="76454"/>
                    <a:pt x="151631" y="42865"/>
                    <a:pt x="186114" y="27332"/>
                  </a:cubicBezTo>
                  <a:close/>
                  <a:moveTo>
                    <a:pt x="138263" y="38506"/>
                  </a:moveTo>
                  <a:cubicBezTo>
                    <a:pt x="129080" y="47116"/>
                    <a:pt x="120452" y="57083"/>
                    <a:pt x="112522" y="68368"/>
                  </a:cubicBezTo>
                  <a:cubicBezTo>
                    <a:pt x="102691" y="82355"/>
                    <a:pt x="94301" y="97828"/>
                    <a:pt x="87441" y="114413"/>
                  </a:cubicBezTo>
                  <a:cubicBezTo>
                    <a:pt x="77798" y="110586"/>
                    <a:pt x="68880" y="106347"/>
                    <a:pt x="60829" y="101730"/>
                  </a:cubicBezTo>
                  <a:cubicBezTo>
                    <a:pt x="81149" y="74966"/>
                    <a:pt x="107680" y="53165"/>
                    <a:pt x="138263" y="38506"/>
                  </a:cubicBezTo>
                  <a:close/>
                  <a:moveTo>
                    <a:pt x="50615" y="116425"/>
                  </a:moveTo>
                  <a:cubicBezTo>
                    <a:pt x="59826" y="121791"/>
                    <a:pt x="70074" y="126690"/>
                    <a:pt x="81188" y="131073"/>
                  </a:cubicBezTo>
                  <a:cubicBezTo>
                    <a:pt x="71817" y="158791"/>
                    <a:pt x="66494" y="189084"/>
                    <a:pt x="65645" y="220472"/>
                  </a:cubicBezTo>
                  <a:lnTo>
                    <a:pt x="18049" y="220472"/>
                  </a:lnTo>
                  <a:cubicBezTo>
                    <a:pt x="19641" y="182334"/>
                    <a:pt x="31369" y="146775"/>
                    <a:pt x="50615" y="116425"/>
                  </a:cubicBezTo>
                  <a:close/>
                  <a:moveTo>
                    <a:pt x="50916" y="342846"/>
                  </a:moveTo>
                  <a:cubicBezTo>
                    <a:pt x="31489" y="312391"/>
                    <a:pt x="19649" y="276657"/>
                    <a:pt x="18049" y="238319"/>
                  </a:cubicBezTo>
                  <a:lnTo>
                    <a:pt x="65645" y="238319"/>
                  </a:lnTo>
                  <a:cubicBezTo>
                    <a:pt x="66222" y="259648"/>
                    <a:pt x="68883" y="280466"/>
                    <a:pt x="73459" y="300320"/>
                  </a:cubicBezTo>
                  <a:cubicBezTo>
                    <a:pt x="64214" y="306751"/>
                    <a:pt x="58147" y="317446"/>
                    <a:pt x="58147" y="329535"/>
                  </a:cubicBezTo>
                  <a:cubicBezTo>
                    <a:pt x="58147" y="332559"/>
                    <a:pt x="58528" y="335494"/>
                    <a:pt x="59242" y="338297"/>
                  </a:cubicBezTo>
                  <a:cubicBezTo>
                    <a:pt x="56382" y="339774"/>
                    <a:pt x="53605" y="341290"/>
                    <a:pt x="50916" y="342846"/>
                  </a:cubicBezTo>
                  <a:close/>
                  <a:moveTo>
                    <a:pt x="61189" y="357530"/>
                  </a:moveTo>
                  <a:cubicBezTo>
                    <a:pt x="63353" y="356299"/>
                    <a:pt x="65568" y="355092"/>
                    <a:pt x="67852" y="353916"/>
                  </a:cubicBezTo>
                  <a:cubicBezTo>
                    <a:pt x="74343" y="360799"/>
                    <a:pt x="83537" y="365110"/>
                    <a:pt x="93722" y="365110"/>
                  </a:cubicBezTo>
                  <a:cubicBezTo>
                    <a:pt x="94843" y="365110"/>
                    <a:pt x="95950" y="365052"/>
                    <a:pt x="97046" y="364949"/>
                  </a:cubicBezTo>
                  <a:cubicBezTo>
                    <a:pt x="101721" y="373881"/>
                    <a:pt x="106884" y="382398"/>
                    <a:pt x="112523" y="390423"/>
                  </a:cubicBezTo>
                  <a:cubicBezTo>
                    <a:pt x="120454" y="401707"/>
                    <a:pt x="129081" y="411674"/>
                    <a:pt x="138264" y="420284"/>
                  </a:cubicBezTo>
                  <a:cubicBezTo>
                    <a:pt x="107859" y="405711"/>
                    <a:pt x="81463" y="384078"/>
                    <a:pt x="61189" y="357530"/>
                  </a:cubicBezTo>
                  <a:close/>
                  <a:moveTo>
                    <a:pt x="113951" y="358774"/>
                  </a:moveTo>
                  <a:cubicBezTo>
                    <a:pt x="122550" y="352806"/>
                    <a:pt x="128397" y="343151"/>
                    <a:pt x="129192" y="332114"/>
                  </a:cubicBezTo>
                  <a:cubicBezTo>
                    <a:pt x="135517" y="330615"/>
                    <a:pt x="142009" y="329257"/>
                    <a:pt x="148648" y="328047"/>
                  </a:cubicBezTo>
                  <a:cubicBezTo>
                    <a:pt x="152578" y="350077"/>
                    <a:pt x="157851" y="370433"/>
                    <a:pt x="164358" y="388339"/>
                  </a:cubicBezTo>
                  <a:cubicBezTo>
                    <a:pt x="170714" y="405830"/>
                    <a:pt x="178050" y="420281"/>
                    <a:pt x="186116" y="431457"/>
                  </a:cubicBezTo>
                  <a:cubicBezTo>
                    <a:pt x="157187" y="418430"/>
                    <a:pt x="132097" y="392686"/>
                    <a:pt x="113951" y="358774"/>
                  </a:cubicBezTo>
                  <a:close/>
                  <a:moveTo>
                    <a:pt x="181131" y="382244"/>
                  </a:moveTo>
                  <a:cubicBezTo>
                    <a:pt x="174990" y="365343"/>
                    <a:pt x="169996" y="346098"/>
                    <a:pt x="166255" y="325223"/>
                  </a:cubicBezTo>
                  <a:cubicBezTo>
                    <a:pt x="183671" y="322818"/>
                    <a:pt x="201874" y="321398"/>
                    <a:pt x="220470" y="321052"/>
                  </a:cubicBezTo>
                  <a:lnTo>
                    <a:pt x="220470" y="439026"/>
                  </a:lnTo>
                  <a:cubicBezTo>
                    <a:pt x="206298" y="433028"/>
                    <a:pt x="192336" y="413077"/>
                    <a:pt x="181131" y="382244"/>
                  </a:cubicBezTo>
                  <a:close/>
                  <a:moveTo>
                    <a:pt x="220471" y="303201"/>
                  </a:moveTo>
                  <a:cubicBezTo>
                    <a:pt x="200955" y="303555"/>
                    <a:pt x="181810" y="305062"/>
                    <a:pt x="163455" y="307626"/>
                  </a:cubicBezTo>
                  <a:cubicBezTo>
                    <a:pt x="160388" y="285732"/>
                    <a:pt x="158623" y="262386"/>
                    <a:pt x="158272" y="238318"/>
                  </a:cubicBezTo>
                  <a:lnTo>
                    <a:pt x="194956" y="238318"/>
                  </a:lnTo>
                  <a:cubicBezTo>
                    <a:pt x="198186" y="250776"/>
                    <a:pt x="208014" y="260604"/>
                    <a:pt x="220471" y="263834"/>
                  </a:cubicBezTo>
                  <a:lnTo>
                    <a:pt x="220471" y="303201"/>
                  </a:lnTo>
                  <a:close/>
                  <a:moveTo>
                    <a:pt x="211668" y="229396"/>
                  </a:moveTo>
                  <a:cubicBezTo>
                    <a:pt x="211668" y="219621"/>
                    <a:pt x="219620" y="211668"/>
                    <a:pt x="229394" y="211668"/>
                  </a:cubicBezTo>
                  <a:cubicBezTo>
                    <a:pt x="239169" y="211668"/>
                    <a:pt x="247121" y="219621"/>
                    <a:pt x="247121" y="229396"/>
                  </a:cubicBezTo>
                  <a:cubicBezTo>
                    <a:pt x="247121" y="239170"/>
                    <a:pt x="239168" y="247122"/>
                    <a:pt x="229394" y="247122"/>
                  </a:cubicBezTo>
                  <a:cubicBezTo>
                    <a:pt x="219620" y="247122"/>
                    <a:pt x="211668" y="239170"/>
                    <a:pt x="211668" y="229396"/>
                  </a:cubicBezTo>
                  <a:close/>
                  <a:moveTo>
                    <a:pt x="272778" y="431413"/>
                  </a:moveTo>
                  <a:cubicBezTo>
                    <a:pt x="275655" y="427408"/>
                    <a:pt x="278531" y="422857"/>
                    <a:pt x="281377" y="417673"/>
                  </a:cubicBezTo>
                  <a:cubicBezTo>
                    <a:pt x="283748" y="413353"/>
                    <a:pt x="282169" y="407929"/>
                    <a:pt x="277849" y="405556"/>
                  </a:cubicBezTo>
                  <a:cubicBezTo>
                    <a:pt x="273529" y="403183"/>
                    <a:pt x="268104" y="404762"/>
                    <a:pt x="265732" y="409084"/>
                  </a:cubicBezTo>
                  <a:cubicBezTo>
                    <a:pt x="260430" y="418739"/>
                    <a:pt x="250600" y="433704"/>
                    <a:pt x="238318" y="439002"/>
                  </a:cubicBezTo>
                  <a:lnTo>
                    <a:pt x="238318" y="321052"/>
                  </a:lnTo>
                  <a:cubicBezTo>
                    <a:pt x="256888" y="321397"/>
                    <a:pt x="275071" y="322812"/>
                    <a:pt x="292466" y="325209"/>
                  </a:cubicBezTo>
                  <a:cubicBezTo>
                    <a:pt x="289983" y="339116"/>
                    <a:pt x="286968" y="352316"/>
                    <a:pt x="283432" y="364487"/>
                  </a:cubicBezTo>
                  <a:cubicBezTo>
                    <a:pt x="282058" y="369220"/>
                    <a:pt x="284779" y="374171"/>
                    <a:pt x="289511" y="375546"/>
                  </a:cubicBezTo>
                  <a:cubicBezTo>
                    <a:pt x="294245" y="376922"/>
                    <a:pt x="299195" y="374200"/>
                    <a:pt x="300570" y="369467"/>
                  </a:cubicBezTo>
                  <a:cubicBezTo>
                    <a:pt x="304349" y="356461"/>
                    <a:pt x="307537" y="342581"/>
                    <a:pt x="310140" y="328034"/>
                  </a:cubicBezTo>
                  <a:cubicBezTo>
                    <a:pt x="325756" y="330879"/>
                    <a:pt x="340570" y="334542"/>
                    <a:pt x="354273" y="338947"/>
                  </a:cubicBezTo>
                  <a:cubicBezTo>
                    <a:pt x="335962" y="382591"/>
                    <a:pt x="307065" y="415930"/>
                    <a:pt x="272778" y="431413"/>
                  </a:cubicBezTo>
                  <a:close/>
                  <a:moveTo>
                    <a:pt x="320528" y="420284"/>
                  </a:moveTo>
                  <a:cubicBezTo>
                    <a:pt x="329710" y="411675"/>
                    <a:pt x="338338" y="401707"/>
                    <a:pt x="346269" y="390423"/>
                  </a:cubicBezTo>
                  <a:cubicBezTo>
                    <a:pt x="355988" y="376596"/>
                    <a:pt x="364299" y="361318"/>
                    <a:pt x="371115" y="344948"/>
                  </a:cubicBezTo>
                  <a:cubicBezTo>
                    <a:pt x="380709" y="348743"/>
                    <a:pt x="389584" y="352944"/>
                    <a:pt x="397609" y="357519"/>
                  </a:cubicBezTo>
                  <a:cubicBezTo>
                    <a:pt x="377334" y="384072"/>
                    <a:pt x="350934" y="405708"/>
                    <a:pt x="320528" y="420284"/>
                  </a:cubicBezTo>
                  <a:close/>
                  <a:moveTo>
                    <a:pt x="407871" y="342851"/>
                  </a:moveTo>
                  <a:cubicBezTo>
                    <a:pt x="398684" y="337521"/>
                    <a:pt x="388470" y="332656"/>
                    <a:pt x="377397" y="328300"/>
                  </a:cubicBezTo>
                  <a:cubicBezTo>
                    <a:pt x="386890" y="300423"/>
                    <a:pt x="392291" y="269927"/>
                    <a:pt x="393146" y="238319"/>
                  </a:cubicBezTo>
                  <a:lnTo>
                    <a:pt x="440740" y="238319"/>
                  </a:lnTo>
                  <a:cubicBezTo>
                    <a:pt x="439141" y="276658"/>
                    <a:pt x="427299" y="312395"/>
                    <a:pt x="407871" y="3428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6" name="Google Shape;1986;p35"/>
            <p:cNvSpPr/>
            <p:nvPr/>
          </p:nvSpPr>
          <p:spPr>
            <a:xfrm>
              <a:off x="4350845" y="3454485"/>
              <a:ext cx="20084" cy="31943"/>
            </a:xfrm>
            <a:custGeom>
              <a:avLst/>
              <a:gdLst/>
              <a:ahLst/>
              <a:cxnLst/>
              <a:rect l="l" t="t" r="r" b="b"/>
              <a:pathLst>
                <a:path w="20084" h="31943" extrusionOk="0">
                  <a:moveTo>
                    <a:pt x="19934" y="21397"/>
                  </a:moveTo>
                  <a:cubicBezTo>
                    <a:pt x="19103" y="16896"/>
                    <a:pt x="18373" y="12304"/>
                    <a:pt x="17770" y="7750"/>
                  </a:cubicBezTo>
                  <a:cubicBezTo>
                    <a:pt x="17123" y="2864"/>
                    <a:pt x="12638" y="-566"/>
                    <a:pt x="7749" y="78"/>
                  </a:cubicBezTo>
                  <a:cubicBezTo>
                    <a:pt x="2865" y="726"/>
                    <a:pt x="-570" y="5212"/>
                    <a:pt x="79" y="10097"/>
                  </a:cubicBezTo>
                  <a:cubicBezTo>
                    <a:pt x="722" y="14951"/>
                    <a:pt x="1498" y="19843"/>
                    <a:pt x="2384" y="24639"/>
                  </a:cubicBezTo>
                  <a:cubicBezTo>
                    <a:pt x="3179" y="28938"/>
                    <a:pt x="6930" y="31944"/>
                    <a:pt x="11149" y="31944"/>
                  </a:cubicBezTo>
                  <a:cubicBezTo>
                    <a:pt x="11687" y="31944"/>
                    <a:pt x="12233" y="31895"/>
                    <a:pt x="12781" y="31794"/>
                  </a:cubicBezTo>
                  <a:cubicBezTo>
                    <a:pt x="17629" y="30898"/>
                    <a:pt x="20830" y="26242"/>
                    <a:pt x="19934" y="213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7" name="Google Shape;1987;p35"/>
            <p:cNvSpPr/>
            <p:nvPr/>
          </p:nvSpPr>
          <p:spPr>
            <a:xfrm>
              <a:off x="4363649" y="3508803"/>
              <a:ext cx="22837" cy="31225"/>
            </a:xfrm>
            <a:custGeom>
              <a:avLst/>
              <a:gdLst/>
              <a:ahLst/>
              <a:cxnLst/>
              <a:rect l="l" t="t" r="r" b="b"/>
              <a:pathLst>
                <a:path w="22837" h="31225" extrusionOk="0">
                  <a:moveTo>
                    <a:pt x="22191" y="18972"/>
                  </a:moveTo>
                  <a:cubicBezTo>
                    <a:pt x="20482" y="14721"/>
                    <a:pt x="18858" y="10365"/>
                    <a:pt x="17364" y="6023"/>
                  </a:cubicBezTo>
                  <a:cubicBezTo>
                    <a:pt x="15761" y="1364"/>
                    <a:pt x="10686" y="-1117"/>
                    <a:pt x="6022" y="489"/>
                  </a:cubicBezTo>
                  <a:cubicBezTo>
                    <a:pt x="1362" y="2093"/>
                    <a:pt x="-1116" y="7171"/>
                    <a:pt x="488" y="11831"/>
                  </a:cubicBezTo>
                  <a:cubicBezTo>
                    <a:pt x="2080" y="16458"/>
                    <a:pt x="3811" y="21100"/>
                    <a:pt x="5632" y="25629"/>
                  </a:cubicBezTo>
                  <a:cubicBezTo>
                    <a:pt x="7032" y="29110"/>
                    <a:pt x="10378" y="31226"/>
                    <a:pt x="13915" y="31226"/>
                  </a:cubicBezTo>
                  <a:cubicBezTo>
                    <a:pt x="15023" y="31226"/>
                    <a:pt x="16150" y="31018"/>
                    <a:pt x="17241" y="30580"/>
                  </a:cubicBezTo>
                  <a:cubicBezTo>
                    <a:pt x="21815" y="28742"/>
                    <a:pt x="24030" y="23543"/>
                    <a:pt x="22191" y="189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8" name="Google Shape;1988;p35"/>
            <p:cNvSpPr/>
            <p:nvPr/>
          </p:nvSpPr>
          <p:spPr>
            <a:xfrm>
              <a:off x="4371751" y="3291388"/>
              <a:ext cx="23894" cy="30807"/>
            </a:xfrm>
            <a:custGeom>
              <a:avLst/>
              <a:gdLst/>
              <a:ahLst/>
              <a:cxnLst/>
              <a:rect l="l" t="t" r="r" b="b"/>
              <a:pathLst>
                <a:path w="23894" h="30807" extrusionOk="0">
                  <a:moveTo>
                    <a:pt x="18945" y="936"/>
                  </a:moveTo>
                  <a:cubicBezTo>
                    <a:pt x="14536" y="-1259"/>
                    <a:pt x="9176" y="537"/>
                    <a:pt x="6979" y="4950"/>
                  </a:cubicBezTo>
                  <a:cubicBezTo>
                    <a:pt x="4795" y="9341"/>
                    <a:pt x="2696" y="13839"/>
                    <a:pt x="746" y="18316"/>
                  </a:cubicBezTo>
                  <a:cubicBezTo>
                    <a:pt x="-1224" y="22834"/>
                    <a:pt x="842" y="28093"/>
                    <a:pt x="5361" y="30062"/>
                  </a:cubicBezTo>
                  <a:cubicBezTo>
                    <a:pt x="6522" y="30568"/>
                    <a:pt x="7731" y="30807"/>
                    <a:pt x="8921" y="30807"/>
                  </a:cubicBezTo>
                  <a:cubicBezTo>
                    <a:pt x="12363" y="30807"/>
                    <a:pt x="15642" y="28803"/>
                    <a:pt x="17106" y="25447"/>
                  </a:cubicBezTo>
                  <a:cubicBezTo>
                    <a:pt x="18938" y="21245"/>
                    <a:pt x="20907" y="17024"/>
                    <a:pt x="22959" y="12901"/>
                  </a:cubicBezTo>
                  <a:cubicBezTo>
                    <a:pt x="25154" y="8490"/>
                    <a:pt x="23357" y="3133"/>
                    <a:pt x="18945" y="93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35"/>
            <p:cNvSpPr/>
            <p:nvPr/>
          </p:nvSpPr>
          <p:spPr>
            <a:xfrm>
              <a:off x="4479264" y="3171415"/>
              <a:ext cx="30067" cy="25196"/>
            </a:xfrm>
            <a:custGeom>
              <a:avLst/>
              <a:gdLst/>
              <a:ahLst/>
              <a:cxnLst/>
              <a:rect l="l" t="t" r="r" b="b"/>
              <a:pathLst>
                <a:path w="30067" h="25196" extrusionOk="0">
                  <a:moveTo>
                    <a:pt x="28903" y="4520"/>
                  </a:moveTo>
                  <a:cubicBezTo>
                    <a:pt x="26470" y="232"/>
                    <a:pt x="21023" y="-1267"/>
                    <a:pt x="16737" y="1164"/>
                  </a:cubicBezTo>
                  <a:cubicBezTo>
                    <a:pt x="12492" y="3573"/>
                    <a:pt x="8251" y="6123"/>
                    <a:pt x="4135" y="8743"/>
                  </a:cubicBezTo>
                  <a:cubicBezTo>
                    <a:pt x="-23" y="11388"/>
                    <a:pt x="-1250" y="16904"/>
                    <a:pt x="1395" y="21063"/>
                  </a:cubicBezTo>
                  <a:cubicBezTo>
                    <a:pt x="3098" y="23735"/>
                    <a:pt x="5984" y="25196"/>
                    <a:pt x="8935" y="25196"/>
                  </a:cubicBezTo>
                  <a:cubicBezTo>
                    <a:pt x="10574" y="25196"/>
                    <a:pt x="12232" y="24745"/>
                    <a:pt x="13716" y="23800"/>
                  </a:cubicBezTo>
                  <a:cubicBezTo>
                    <a:pt x="17582" y="21342"/>
                    <a:pt x="21562" y="18947"/>
                    <a:pt x="25548" y="16686"/>
                  </a:cubicBezTo>
                  <a:cubicBezTo>
                    <a:pt x="29833" y="14253"/>
                    <a:pt x="31336" y="8806"/>
                    <a:pt x="28903" y="45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0" name="Google Shape;1990;p35"/>
            <p:cNvSpPr/>
            <p:nvPr/>
          </p:nvSpPr>
          <p:spPr>
            <a:xfrm>
              <a:off x="4386954" y="3559489"/>
              <a:ext cx="25370" cy="29963"/>
            </a:xfrm>
            <a:custGeom>
              <a:avLst/>
              <a:gdLst/>
              <a:ahLst/>
              <a:cxnLst/>
              <a:rect l="l" t="t" r="r" b="b"/>
              <a:pathLst>
                <a:path w="25370" h="29963" extrusionOk="0">
                  <a:moveTo>
                    <a:pt x="23906" y="16143"/>
                  </a:moveTo>
                  <a:cubicBezTo>
                    <a:pt x="21395" y="12316"/>
                    <a:pt x="18945" y="8370"/>
                    <a:pt x="16624" y="4411"/>
                  </a:cubicBezTo>
                  <a:cubicBezTo>
                    <a:pt x="14130" y="159"/>
                    <a:pt x="8663" y="-1266"/>
                    <a:pt x="4410" y="1228"/>
                  </a:cubicBezTo>
                  <a:cubicBezTo>
                    <a:pt x="160" y="3722"/>
                    <a:pt x="-1266" y="9189"/>
                    <a:pt x="1228" y="13441"/>
                  </a:cubicBezTo>
                  <a:cubicBezTo>
                    <a:pt x="3701" y="17656"/>
                    <a:pt x="6311" y="21860"/>
                    <a:pt x="8985" y="25935"/>
                  </a:cubicBezTo>
                  <a:cubicBezTo>
                    <a:pt x="10699" y="28546"/>
                    <a:pt x="13548" y="29964"/>
                    <a:pt x="16454" y="29964"/>
                  </a:cubicBezTo>
                  <a:cubicBezTo>
                    <a:pt x="18134" y="29964"/>
                    <a:pt x="19833" y="29490"/>
                    <a:pt x="21342" y="28499"/>
                  </a:cubicBezTo>
                  <a:cubicBezTo>
                    <a:pt x="25462" y="25796"/>
                    <a:pt x="26610" y="20263"/>
                    <a:pt x="23906" y="161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1" name="Google Shape;1991;p35"/>
            <p:cNvSpPr/>
            <p:nvPr/>
          </p:nvSpPr>
          <p:spPr>
            <a:xfrm>
              <a:off x="4348402" y="3398703"/>
              <a:ext cx="18401" cy="32105"/>
            </a:xfrm>
            <a:custGeom>
              <a:avLst/>
              <a:gdLst/>
              <a:ahLst/>
              <a:cxnLst/>
              <a:rect l="l" t="t" r="r" b="b"/>
              <a:pathLst>
                <a:path w="18401" h="32105" extrusionOk="0">
                  <a:moveTo>
                    <a:pt x="10047" y="17"/>
                  </a:moveTo>
                  <a:cubicBezTo>
                    <a:pt x="5124" y="-285"/>
                    <a:pt x="887" y="3434"/>
                    <a:pt x="572" y="8353"/>
                  </a:cubicBezTo>
                  <a:cubicBezTo>
                    <a:pt x="260" y="13224"/>
                    <a:pt x="68" y="18172"/>
                    <a:pt x="1" y="23058"/>
                  </a:cubicBezTo>
                  <a:cubicBezTo>
                    <a:pt x="-68" y="27987"/>
                    <a:pt x="3871" y="32037"/>
                    <a:pt x="8800" y="32105"/>
                  </a:cubicBezTo>
                  <a:cubicBezTo>
                    <a:pt x="8841" y="32106"/>
                    <a:pt x="8883" y="32106"/>
                    <a:pt x="8926" y="32106"/>
                  </a:cubicBezTo>
                  <a:cubicBezTo>
                    <a:pt x="13797" y="32106"/>
                    <a:pt x="17778" y="28191"/>
                    <a:pt x="17846" y="23306"/>
                  </a:cubicBezTo>
                  <a:cubicBezTo>
                    <a:pt x="17910" y="18715"/>
                    <a:pt x="18090" y="14067"/>
                    <a:pt x="18383" y="9493"/>
                  </a:cubicBezTo>
                  <a:cubicBezTo>
                    <a:pt x="18698" y="4574"/>
                    <a:pt x="14965" y="332"/>
                    <a:pt x="10047" y="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2" name="Google Shape;1992;p35"/>
            <p:cNvSpPr/>
            <p:nvPr/>
          </p:nvSpPr>
          <p:spPr>
            <a:xfrm>
              <a:off x="4354652" y="3343627"/>
              <a:ext cx="21198" cy="31724"/>
            </a:xfrm>
            <a:custGeom>
              <a:avLst/>
              <a:gdLst/>
              <a:ahLst/>
              <a:cxnLst/>
              <a:rect l="l" t="t" r="r" b="b"/>
              <a:pathLst>
                <a:path w="21198" h="31724" extrusionOk="0">
                  <a:moveTo>
                    <a:pt x="14584" y="306"/>
                  </a:moveTo>
                  <a:cubicBezTo>
                    <a:pt x="9829" y="-967"/>
                    <a:pt x="4930" y="1852"/>
                    <a:pt x="3654" y="6613"/>
                  </a:cubicBezTo>
                  <a:cubicBezTo>
                    <a:pt x="2384" y="11348"/>
                    <a:pt x="1222" y="16165"/>
                    <a:pt x="201" y="20927"/>
                  </a:cubicBezTo>
                  <a:cubicBezTo>
                    <a:pt x="-834" y="25745"/>
                    <a:pt x="2234" y="30490"/>
                    <a:pt x="7053" y="31524"/>
                  </a:cubicBezTo>
                  <a:cubicBezTo>
                    <a:pt x="7684" y="31660"/>
                    <a:pt x="8313" y="31724"/>
                    <a:pt x="8934" y="31724"/>
                  </a:cubicBezTo>
                  <a:cubicBezTo>
                    <a:pt x="13051" y="31724"/>
                    <a:pt x="16751" y="28858"/>
                    <a:pt x="17650" y="24671"/>
                  </a:cubicBezTo>
                  <a:cubicBezTo>
                    <a:pt x="18609" y="20202"/>
                    <a:pt x="19700" y="15682"/>
                    <a:pt x="20892" y="11237"/>
                  </a:cubicBezTo>
                  <a:cubicBezTo>
                    <a:pt x="22169" y="6476"/>
                    <a:pt x="19344" y="1582"/>
                    <a:pt x="14584" y="3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3" name="Google Shape;1993;p35"/>
            <p:cNvSpPr/>
            <p:nvPr/>
          </p:nvSpPr>
          <p:spPr>
            <a:xfrm>
              <a:off x="4561053" y="3690509"/>
              <a:ext cx="31771" cy="21001"/>
            </a:xfrm>
            <a:custGeom>
              <a:avLst/>
              <a:gdLst/>
              <a:ahLst/>
              <a:cxnLst/>
              <a:rect l="l" t="t" r="r" b="b"/>
              <a:pathLst>
                <a:path w="31771" h="21001" extrusionOk="0">
                  <a:moveTo>
                    <a:pt x="24592" y="3326"/>
                  </a:moveTo>
                  <a:cubicBezTo>
                    <a:pt x="20098" y="2429"/>
                    <a:pt x="15563" y="1403"/>
                    <a:pt x="11116" y="276"/>
                  </a:cubicBezTo>
                  <a:cubicBezTo>
                    <a:pt x="6335" y="-937"/>
                    <a:pt x="1484" y="1960"/>
                    <a:pt x="275" y="6737"/>
                  </a:cubicBezTo>
                  <a:cubicBezTo>
                    <a:pt x="-935" y="11515"/>
                    <a:pt x="1958" y="16369"/>
                    <a:pt x="6736" y="17578"/>
                  </a:cubicBezTo>
                  <a:cubicBezTo>
                    <a:pt x="11476" y="18778"/>
                    <a:pt x="16309" y="19872"/>
                    <a:pt x="21100" y="20827"/>
                  </a:cubicBezTo>
                  <a:cubicBezTo>
                    <a:pt x="21689" y="20945"/>
                    <a:pt x="22276" y="21002"/>
                    <a:pt x="22856" y="21002"/>
                  </a:cubicBezTo>
                  <a:cubicBezTo>
                    <a:pt x="27024" y="21002"/>
                    <a:pt x="30750" y="18067"/>
                    <a:pt x="31598" y="13824"/>
                  </a:cubicBezTo>
                  <a:cubicBezTo>
                    <a:pt x="32561" y="8991"/>
                    <a:pt x="29426" y="4291"/>
                    <a:pt x="24592" y="33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35"/>
            <p:cNvSpPr/>
            <p:nvPr/>
          </p:nvSpPr>
          <p:spPr>
            <a:xfrm>
              <a:off x="4399044" y="3244116"/>
              <a:ext cx="26319" cy="29346"/>
            </a:xfrm>
            <a:custGeom>
              <a:avLst/>
              <a:gdLst/>
              <a:ahLst/>
              <a:cxnLst/>
              <a:rect l="l" t="t" r="r" b="b"/>
              <a:pathLst>
                <a:path w="26319" h="29346" extrusionOk="0">
                  <a:moveTo>
                    <a:pt x="22867" y="1874"/>
                  </a:moveTo>
                  <a:cubicBezTo>
                    <a:pt x="18978" y="-1146"/>
                    <a:pt x="13369" y="-442"/>
                    <a:pt x="10345" y="3452"/>
                  </a:cubicBezTo>
                  <a:cubicBezTo>
                    <a:pt x="7345" y="7319"/>
                    <a:pt x="4404" y="11310"/>
                    <a:pt x="1608" y="15313"/>
                  </a:cubicBezTo>
                  <a:cubicBezTo>
                    <a:pt x="-1214" y="19353"/>
                    <a:pt x="-225" y="24915"/>
                    <a:pt x="3816" y="27738"/>
                  </a:cubicBezTo>
                  <a:cubicBezTo>
                    <a:pt x="5372" y="28825"/>
                    <a:pt x="7153" y="29346"/>
                    <a:pt x="8916" y="29346"/>
                  </a:cubicBezTo>
                  <a:cubicBezTo>
                    <a:pt x="11733" y="29346"/>
                    <a:pt x="14505" y="28016"/>
                    <a:pt x="16240" y="25532"/>
                  </a:cubicBezTo>
                  <a:cubicBezTo>
                    <a:pt x="18866" y="21773"/>
                    <a:pt x="21625" y="18026"/>
                    <a:pt x="24445" y="14395"/>
                  </a:cubicBezTo>
                  <a:cubicBezTo>
                    <a:pt x="27467" y="10502"/>
                    <a:pt x="26760" y="4896"/>
                    <a:pt x="22867" y="18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5" name="Google Shape;1995;p35"/>
            <p:cNvSpPr/>
            <p:nvPr/>
          </p:nvSpPr>
          <p:spPr>
            <a:xfrm>
              <a:off x="4529049" y="3148837"/>
              <a:ext cx="31296" cy="22644"/>
            </a:xfrm>
            <a:custGeom>
              <a:avLst/>
              <a:gdLst/>
              <a:ahLst/>
              <a:cxnLst/>
              <a:rect l="l" t="t" r="r" b="b"/>
              <a:pathLst>
                <a:path w="31296" h="22644" extrusionOk="0">
                  <a:moveTo>
                    <a:pt x="30850" y="6145"/>
                  </a:moveTo>
                  <a:cubicBezTo>
                    <a:pt x="29313" y="1462"/>
                    <a:pt x="24273" y="-1089"/>
                    <a:pt x="19588" y="447"/>
                  </a:cubicBezTo>
                  <a:cubicBezTo>
                    <a:pt x="14943" y="1971"/>
                    <a:pt x="10275" y="3634"/>
                    <a:pt x="5716" y="5393"/>
                  </a:cubicBezTo>
                  <a:cubicBezTo>
                    <a:pt x="1117" y="7166"/>
                    <a:pt x="-1173" y="12332"/>
                    <a:pt x="600" y="16930"/>
                  </a:cubicBezTo>
                  <a:cubicBezTo>
                    <a:pt x="1967" y="20472"/>
                    <a:pt x="5346" y="22644"/>
                    <a:pt x="8930" y="22644"/>
                  </a:cubicBezTo>
                  <a:cubicBezTo>
                    <a:pt x="9996" y="22644"/>
                    <a:pt x="11082" y="22452"/>
                    <a:pt x="12138" y="22045"/>
                  </a:cubicBezTo>
                  <a:cubicBezTo>
                    <a:pt x="16416" y="20396"/>
                    <a:pt x="20794" y="18835"/>
                    <a:pt x="25152" y="17406"/>
                  </a:cubicBezTo>
                  <a:cubicBezTo>
                    <a:pt x="29835" y="15869"/>
                    <a:pt x="32385" y="10828"/>
                    <a:pt x="30850" y="61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6" name="Google Shape;1996;p35"/>
            <p:cNvSpPr/>
            <p:nvPr/>
          </p:nvSpPr>
          <p:spPr>
            <a:xfrm>
              <a:off x="4419789" y="3604600"/>
              <a:ext cx="27606" cy="28259"/>
            </a:xfrm>
            <a:custGeom>
              <a:avLst/>
              <a:gdLst/>
              <a:ahLst/>
              <a:cxnLst/>
              <a:rect l="l" t="t" r="r" b="b"/>
              <a:pathLst>
                <a:path w="27606" h="28259" extrusionOk="0">
                  <a:moveTo>
                    <a:pt x="25039" y="13073"/>
                  </a:moveTo>
                  <a:cubicBezTo>
                    <a:pt x="21823" y="9813"/>
                    <a:pt x="18643" y="6419"/>
                    <a:pt x="15587" y="2988"/>
                  </a:cubicBezTo>
                  <a:cubicBezTo>
                    <a:pt x="12310" y="-691"/>
                    <a:pt x="6670" y="-1018"/>
                    <a:pt x="2987" y="2261"/>
                  </a:cubicBezTo>
                  <a:cubicBezTo>
                    <a:pt x="-693" y="5539"/>
                    <a:pt x="-1017" y="11181"/>
                    <a:pt x="2262" y="14860"/>
                  </a:cubicBezTo>
                  <a:cubicBezTo>
                    <a:pt x="5516" y="18513"/>
                    <a:pt x="8902" y="22126"/>
                    <a:pt x="12326" y="25600"/>
                  </a:cubicBezTo>
                  <a:cubicBezTo>
                    <a:pt x="14073" y="27372"/>
                    <a:pt x="16377" y="28260"/>
                    <a:pt x="18683" y="28260"/>
                  </a:cubicBezTo>
                  <a:cubicBezTo>
                    <a:pt x="20944" y="28260"/>
                    <a:pt x="23209" y="27405"/>
                    <a:pt x="24947" y="25692"/>
                  </a:cubicBezTo>
                  <a:cubicBezTo>
                    <a:pt x="28457" y="22232"/>
                    <a:pt x="28497" y="16583"/>
                    <a:pt x="25039" y="130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7" name="Google Shape;1997;p35"/>
            <p:cNvSpPr/>
            <p:nvPr/>
          </p:nvSpPr>
          <p:spPr>
            <a:xfrm>
              <a:off x="4451921" y="3627779"/>
              <a:ext cx="87503" cy="71148"/>
            </a:xfrm>
            <a:custGeom>
              <a:avLst/>
              <a:gdLst/>
              <a:ahLst/>
              <a:cxnLst/>
              <a:rect l="l" t="t" r="r" b="b"/>
              <a:pathLst>
                <a:path w="87503" h="71148" extrusionOk="0">
                  <a:moveTo>
                    <a:pt x="82027" y="50241"/>
                  </a:moveTo>
                  <a:cubicBezTo>
                    <a:pt x="77965" y="48538"/>
                    <a:pt x="73899" y="46710"/>
                    <a:pt x="69924" y="44811"/>
                  </a:cubicBezTo>
                  <a:cubicBezTo>
                    <a:pt x="70718" y="41864"/>
                    <a:pt x="71147" y="38769"/>
                    <a:pt x="71147" y="35575"/>
                  </a:cubicBezTo>
                  <a:cubicBezTo>
                    <a:pt x="71147" y="15959"/>
                    <a:pt x="55188" y="0"/>
                    <a:pt x="35572" y="0"/>
                  </a:cubicBezTo>
                  <a:cubicBezTo>
                    <a:pt x="15958" y="0"/>
                    <a:pt x="0" y="15959"/>
                    <a:pt x="0" y="35575"/>
                  </a:cubicBezTo>
                  <a:cubicBezTo>
                    <a:pt x="0" y="55190"/>
                    <a:pt x="15958" y="71148"/>
                    <a:pt x="35572" y="71148"/>
                  </a:cubicBezTo>
                  <a:cubicBezTo>
                    <a:pt x="45576" y="71148"/>
                    <a:pt x="54624" y="66991"/>
                    <a:pt x="61094" y="60321"/>
                  </a:cubicBezTo>
                  <a:cubicBezTo>
                    <a:pt x="61288" y="60433"/>
                    <a:pt x="61469" y="60559"/>
                    <a:pt x="61674" y="60658"/>
                  </a:cubicBezTo>
                  <a:cubicBezTo>
                    <a:pt x="66086" y="62775"/>
                    <a:pt x="70613" y="64810"/>
                    <a:pt x="75129" y="66703"/>
                  </a:cubicBezTo>
                  <a:cubicBezTo>
                    <a:pt x="76256" y="67175"/>
                    <a:pt x="77425" y="67399"/>
                    <a:pt x="78574" y="67399"/>
                  </a:cubicBezTo>
                  <a:cubicBezTo>
                    <a:pt x="82063" y="67399"/>
                    <a:pt x="85375" y="65341"/>
                    <a:pt x="86808" y="61922"/>
                  </a:cubicBezTo>
                  <a:cubicBezTo>
                    <a:pt x="88713" y="57374"/>
                    <a:pt x="86572" y="52145"/>
                    <a:pt x="82027" y="50241"/>
                  </a:cubicBezTo>
                  <a:close/>
                  <a:moveTo>
                    <a:pt x="35572" y="53301"/>
                  </a:moveTo>
                  <a:cubicBezTo>
                    <a:pt x="25798" y="53301"/>
                    <a:pt x="17847" y="45349"/>
                    <a:pt x="17847" y="35575"/>
                  </a:cubicBezTo>
                  <a:cubicBezTo>
                    <a:pt x="17847" y="25800"/>
                    <a:pt x="25799" y="17847"/>
                    <a:pt x="35572" y="17847"/>
                  </a:cubicBezTo>
                  <a:cubicBezTo>
                    <a:pt x="45348" y="17847"/>
                    <a:pt x="53300" y="25800"/>
                    <a:pt x="53300" y="35575"/>
                  </a:cubicBezTo>
                  <a:cubicBezTo>
                    <a:pt x="53300" y="45348"/>
                    <a:pt x="45348" y="53301"/>
                    <a:pt x="35572" y="533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8" name="Google Shape;1998;p35"/>
            <p:cNvSpPr/>
            <p:nvPr/>
          </p:nvSpPr>
          <p:spPr>
            <a:xfrm>
              <a:off x="4435365" y="3203603"/>
              <a:ext cx="28397" cy="27457"/>
            </a:xfrm>
            <a:custGeom>
              <a:avLst/>
              <a:gdLst/>
              <a:ahLst/>
              <a:cxnLst/>
              <a:rect l="l" t="t" r="r" b="b"/>
              <a:pathLst>
                <a:path w="28397" h="27457" extrusionOk="0">
                  <a:moveTo>
                    <a:pt x="26220" y="3083"/>
                  </a:moveTo>
                  <a:cubicBezTo>
                    <a:pt x="22992" y="-644"/>
                    <a:pt x="17357" y="-1048"/>
                    <a:pt x="13633" y="2178"/>
                  </a:cubicBezTo>
                  <a:cubicBezTo>
                    <a:pt x="9941" y="5374"/>
                    <a:pt x="6281" y="8708"/>
                    <a:pt x="2752" y="12090"/>
                  </a:cubicBezTo>
                  <a:cubicBezTo>
                    <a:pt x="-808" y="15499"/>
                    <a:pt x="-930" y="21148"/>
                    <a:pt x="2479" y="24707"/>
                  </a:cubicBezTo>
                  <a:cubicBezTo>
                    <a:pt x="4232" y="26537"/>
                    <a:pt x="6577" y="27458"/>
                    <a:pt x="8924" y="27458"/>
                  </a:cubicBezTo>
                  <a:cubicBezTo>
                    <a:pt x="11144" y="27458"/>
                    <a:pt x="13366" y="26635"/>
                    <a:pt x="15097" y="24978"/>
                  </a:cubicBezTo>
                  <a:cubicBezTo>
                    <a:pt x="18411" y="21802"/>
                    <a:pt x="21850" y="18672"/>
                    <a:pt x="25314" y="15670"/>
                  </a:cubicBezTo>
                  <a:cubicBezTo>
                    <a:pt x="29041" y="12444"/>
                    <a:pt x="29445" y="6808"/>
                    <a:pt x="26220" y="30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9" name="Google Shape;1999;p35"/>
            <p:cNvSpPr/>
            <p:nvPr/>
          </p:nvSpPr>
          <p:spPr>
            <a:xfrm>
              <a:off x="4582869" y="3107782"/>
              <a:ext cx="374289" cy="609193"/>
            </a:xfrm>
            <a:custGeom>
              <a:avLst/>
              <a:gdLst/>
              <a:ahLst/>
              <a:cxnLst/>
              <a:rect l="l" t="t" r="r" b="b"/>
              <a:pathLst>
                <a:path w="374289" h="609193" extrusionOk="0">
                  <a:moveTo>
                    <a:pt x="345542" y="283214"/>
                  </a:moveTo>
                  <a:cubicBezTo>
                    <a:pt x="337879" y="218685"/>
                    <a:pt x="309047" y="158967"/>
                    <a:pt x="262389" y="112308"/>
                  </a:cubicBezTo>
                  <a:cubicBezTo>
                    <a:pt x="215747" y="65667"/>
                    <a:pt x="156057" y="36841"/>
                    <a:pt x="91555" y="29163"/>
                  </a:cubicBezTo>
                  <a:cubicBezTo>
                    <a:pt x="88527" y="12598"/>
                    <a:pt x="73998" y="0"/>
                    <a:pt x="56572" y="0"/>
                  </a:cubicBezTo>
                  <a:cubicBezTo>
                    <a:pt x="39154" y="0"/>
                    <a:pt x="24630" y="12587"/>
                    <a:pt x="21593" y="29141"/>
                  </a:cubicBezTo>
                  <a:cubicBezTo>
                    <a:pt x="16872" y="29708"/>
                    <a:pt x="12109" y="30392"/>
                    <a:pt x="7428" y="31188"/>
                  </a:cubicBezTo>
                  <a:cubicBezTo>
                    <a:pt x="2570" y="32015"/>
                    <a:pt x="-698" y="36623"/>
                    <a:pt x="128" y="41481"/>
                  </a:cubicBezTo>
                  <a:cubicBezTo>
                    <a:pt x="868" y="45833"/>
                    <a:pt x="4643" y="48910"/>
                    <a:pt x="8914" y="48910"/>
                  </a:cubicBezTo>
                  <a:cubicBezTo>
                    <a:pt x="9411" y="48910"/>
                    <a:pt x="9915" y="48869"/>
                    <a:pt x="10422" y="48783"/>
                  </a:cubicBezTo>
                  <a:cubicBezTo>
                    <a:pt x="14541" y="48082"/>
                    <a:pt x="18726" y="47483"/>
                    <a:pt x="22884" y="46972"/>
                  </a:cubicBezTo>
                  <a:cubicBezTo>
                    <a:pt x="27647" y="61012"/>
                    <a:pt x="40945" y="71148"/>
                    <a:pt x="56573" y="71148"/>
                  </a:cubicBezTo>
                  <a:cubicBezTo>
                    <a:pt x="72199" y="71148"/>
                    <a:pt x="85494" y="61017"/>
                    <a:pt x="90261" y="46982"/>
                  </a:cubicBezTo>
                  <a:cubicBezTo>
                    <a:pt x="150482" y="54340"/>
                    <a:pt x="206193" y="81351"/>
                    <a:pt x="249771" y="124927"/>
                  </a:cubicBezTo>
                  <a:cubicBezTo>
                    <a:pt x="293316" y="168473"/>
                    <a:pt x="320319" y="224133"/>
                    <a:pt x="327701" y="284304"/>
                  </a:cubicBezTo>
                  <a:cubicBezTo>
                    <a:pt x="313462" y="288954"/>
                    <a:pt x="303144" y="302352"/>
                    <a:pt x="303144" y="318124"/>
                  </a:cubicBezTo>
                  <a:cubicBezTo>
                    <a:pt x="303144" y="333894"/>
                    <a:pt x="313462" y="347292"/>
                    <a:pt x="327701" y="351942"/>
                  </a:cubicBezTo>
                  <a:cubicBezTo>
                    <a:pt x="320319" y="412112"/>
                    <a:pt x="293316" y="467775"/>
                    <a:pt x="249771" y="511320"/>
                  </a:cubicBezTo>
                  <a:cubicBezTo>
                    <a:pt x="198164" y="562925"/>
                    <a:pt x="129553" y="591346"/>
                    <a:pt x="56572" y="591346"/>
                  </a:cubicBezTo>
                  <a:cubicBezTo>
                    <a:pt x="51977" y="591346"/>
                    <a:pt x="47326" y="591230"/>
                    <a:pt x="42750" y="591002"/>
                  </a:cubicBezTo>
                  <a:cubicBezTo>
                    <a:pt x="37814" y="590759"/>
                    <a:pt x="33638" y="594550"/>
                    <a:pt x="33393" y="599471"/>
                  </a:cubicBezTo>
                  <a:cubicBezTo>
                    <a:pt x="33149" y="604393"/>
                    <a:pt x="36941" y="608583"/>
                    <a:pt x="41862" y="608828"/>
                  </a:cubicBezTo>
                  <a:cubicBezTo>
                    <a:pt x="46733" y="609070"/>
                    <a:pt x="51683" y="609193"/>
                    <a:pt x="56572" y="609193"/>
                  </a:cubicBezTo>
                  <a:cubicBezTo>
                    <a:pt x="134320" y="609193"/>
                    <a:pt x="207413" y="578917"/>
                    <a:pt x="262389" y="523940"/>
                  </a:cubicBezTo>
                  <a:cubicBezTo>
                    <a:pt x="309047" y="477281"/>
                    <a:pt x="337878" y="417564"/>
                    <a:pt x="345542" y="353033"/>
                  </a:cubicBezTo>
                  <a:cubicBezTo>
                    <a:pt x="361903" y="349840"/>
                    <a:pt x="374290" y="335405"/>
                    <a:pt x="374290" y="318125"/>
                  </a:cubicBezTo>
                  <a:cubicBezTo>
                    <a:pt x="374290" y="300844"/>
                    <a:pt x="361903" y="286408"/>
                    <a:pt x="345542" y="283214"/>
                  </a:cubicBezTo>
                  <a:close/>
                  <a:moveTo>
                    <a:pt x="56572" y="53301"/>
                  </a:moveTo>
                  <a:cubicBezTo>
                    <a:pt x="46797" y="53301"/>
                    <a:pt x="38846" y="45348"/>
                    <a:pt x="38846" y="35574"/>
                  </a:cubicBezTo>
                  <a:cubicBezTo>
                    <a:pt x="38846" y="25799"/>
                    <a:pt x="46797" y="17847"/>
                    <a:pt x="56572" y="17847"/>
                  </a:cubicBezTo>
                  <a:cubicBezTo>
                    <a:pt x="66346" y="17847"/>
                    <a:pt x="74298" y="25800"/>
                    <a:pt x="74298" y="35574"/>
                  </a:cubicBezTo>
                  <a:cubicBezTo>
                    <a:pt x="74298" y="45348"/>
                    <a:pt x="66346" y="53301"/>
                    <a:pt x="56572" y="53301"/>
                  </a:cubicBezTo>
                  <a:close/>
                  <a:moveTo>
                    <a:pt x="338716" y="335851"/>
                  </a:moveTo>
                  <a:cubicBezTo>
                    <a:pt x="328942" y="335851"/>
                    <a:pt x="320990" y="327899"/>
                    <a:pt x="320990" y="318125"/>
                  </a:cubicBezTo>
                  <a:cubicBezTo>
                    <a:pt x="320990" y="308350"/>
                    <a:pt x="328942" y="300398"/>
                    <a:pt x="338716" y="300398"/>
                  </a:cubicBezTo>
                  <a:cubicBezTo>
                    <a:pt x="348491" y="300398"/>
                    <a:pt x="356442" y="308350"/>
                    <a:pt x="356442" y="318125"/>
                  </a:cubicBezTo>
                  <a:cubicBezTo>
                    <a:pt x="356442" y="327899"/>
                    <a:pt x="348491" y="335851"/>
                    <a:pt x="338716" y="3358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00" name="Google Shape;2000;p35"/>
          <p:cNvGrpSpPr/>
          <p:nvPr/>
        </p:nvGrpSpPr>
        <p:grpSpPr>
          <a:xfrm>
            <a:off x="4720019" y="2218087"/>
            <a:ext cx="489132" cy="491253"/>
            <a:chOff x="6273790" y="3107782"/>
            <a:chExt cx="606562" cy="609193"/>
          </a:xfrm>
        </p:grpSpPr>
        <p:sp>
          <p:nvSpPr>
            <p:cNvPr id="2001" name="Google Shape;2001;p35"/>
            <p:cNvSpPr/>
            <p:nvPr/>
          </p:nvSpPr>
          <p:spPr>
            <a:xfrm>
              <a:off x="6604520" y="3168213"/>
              <a:ext cx="17847" cy="17847"/>
            </a:xfrm>
            <a:custGeom>
              <a:avLst/>
              <a:gdLst/>
              <a:ahLst/>
              <a:cxnLst/>
              <a:rect l="l" t="t" r="r" b="b"/>
              <a:pathLst>
                <a:path w="17847" h="17847" extrusionOk="0">
                  <a:moveTo>
                    <a:pt x="15231" y="2618"/>
                  </a:moveTo>
                  <a:cubicBezTo>
                    <a:pt x="13576" y="952"/>
                    <a:pt x="11281" y="0"/>
                    <a:pt x="8924" y="0"/>
                  </a:cubicBezTo>
                  <a:cubicBezTo>
                    <a:pt x="6580" y="0"/>
                    <a:pt x="4273" y="952"/>
                    <a:pt x="2618" y="2618"/>
                  </a:cubicBezTo>
                  <a:cubicBezTo>
                    <a:pt x="953" y="4271"/>
                    <a:pt x="0" y="6580"/>
                    <a:pt x="0" y="8924"/>
                  </a:cubicBezTo>
                  <a:cubicBezTo>
                    <a:pt x="0" y="11280"/>
                    <a:pt x="953" y="13576"/>
                    <a:pt x="2618" y="15230"/>
                  </a:cubicBezTo>
                  <a:cubicBezTo>
                    <a:pt x="4273" y="16896"/>
                    <a:pt x="6581" y="17847"/>
                    <a:pt x="8924" y="17847"/>
                  </a:cubicBezTo>
                  <a:cubicBezTo>
                    <a:pt x="11280" y="17847"/>
                    <a:pt x="13576" y="16896"/>
                    <a:pt x="15231" y="15230"/>
                  </a:cubicBezTo>
                  <a:cubicBezTo>
                    <a:pt x="16896" y="13576"/>
                    <a:pt x="17847" y="11268"/>
                    <a:pt x="17847" y="8924"/>
                  </a:cubicBezTo>
                  <a:cubicBezTo>
                    <a:pt x="17847" y="6580"/>
                    <a:pt x="16897" y="4283"/>
                    <a:pt x="15231"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35"/>
            <p:cNvSpPr/>
            <p:nvPr/>
          </p:nvSpPr>
          <p:spPr>
            <a:xfrm>
              <a:off x="6645820" y="3168213"/>
              <a:ext cx="17847" cy="17847"/>
            </a:xfrm>
            <a:custGeom>
              <a:avLst/>
              <a:gdLst/>
              <a:ahLst/>
              <a:cxnLst/>
              <a:rect l="l" t="t" r="r" b="b"/>
              <a:pathLst>
                <a:path w="17847" h="17847" extrusionOk="0">
                  <a:moveTo>
                    <a:pt x="15230" y="2618"/>
                  </a:moveTo>
                  <a:cubicBezTo>
                    <a:pt x="13575" y="952"/>
                    <a:pt x="11268" y="0"/>
                    <a:pt x="8924" y="0"/>
                  </a:cubicBezTo>
                  <a:cubicBezTo>
                    <a:pt x="6568" y="0"/>
                    <a:pt x="4271" y="952"/>
                    <a:pt x="2616" y="2618"/>
                  </a:cubicBezTo>
                  <a:cubicBezTo>
                    <a:pt x="952" y="4271"/>
                    <a:pt x="0" y="6580"/>
                    <a:pt x="0" y="8924"/>
                  </a:cubicBezTo>
                  <a:cubicBezTo>
                    <a:pt x="0" y="11280"/>
                    <a:pt x="952" y="13576"/>
                    <a:pt x="2616" y="15242"/>
                  </a:cubicBezTo>
                  <a:cubicBezTo>
                    <a:pt x="4271" y="16896"/>
                    <a:pt x="6580" y="17847"/>
                    <a:pt x="8924" y="17847"/>
                  </a:cubicBezTo>
                  <a:cubicBezTo>
                    <a:pt x="11268" y="17847"/>
                    <a:pt x="13575" y="16896"/>
                    <a:pt x="15230" y="15242"/>
                  </a:cubicBezTo>
                  <a:cubicBezTo>
                    <a:pt x="16894" y="13576"/>
                    <a:pt x="17847" y="11280"/>
                    <a:pt x="17847" y="8924"/>
                  </a:cubicBezTo>
                  <a:cubicBezTo>
                    <a:pt x="17847" y="6580"/>
                    <a:pt x="16894" y="4271"/>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3" name="Google Shape;2003;p35"/>
            <p:cNvSpPr/>
            <p:nvPr/>
          </p:nvSpPr>
          <p:spPr>
            <a:xfrm>
              <a:off x="6687119" y="3168213"/>
              <a:ext cx="17847" cy="17847"/>
            </a:xfrm>
            <a:custGeom>
              <a:avLst/>
              <a:gdLst/>
              <a:ahLst/>
              <a:cxnLst/>
              <a:rect l="l" t="t" r="r" b="b"/>
              <a:pathLst>
                <a:path w="17847" h="17847" extrusionOk="0">
                  <a:moveTo>
                    <a:pt x="15230" y="2618"/>
                  </a:moveTo>
                  <a:cubicBezTo>
                    <a:pt x="13575" y="952"/>
                    <a:pt x="11268" y="0"/>
                    <a:pt x="8924" y="0"/>
                  </a:cubicBezTo>
                  <a:cubicBezTo>
                    <a:pt x="6579" y="0"/>
                    <a:pt x="4271" y="952"/>
                    <a:pt x="2616" y="2618"/>
                  </a:cubicBezTo>
                  <a:cubicBezTo>
                    <a:pt x="951" y="4271"/>
                    <a:pt x="0" y="6580"/>
                    <a:pt x="0" y="8924"/>
                  </a:cubicBezTo>
                  <a:cubicBezTo>
                    <a:pt x="0" y="11280"/>
                    <a:pt x="952" y="13576"/>
                    <a:pt x="2616" y="15230"/>
                  </a:cubicBezTo>
                  <a:cubicBezTo>
                    <a:pt x="4271" y="16896"/>
                    <a:pt x="6580" y="17847"/>
                    <a:pt x="8924" y="17847"/>
                  </a:cubicBezTo>
                  <a:cubicBezTo>
                    <a:pt x="11268" y="17847"/>
                    <a:pt x="13575" y="16896"/>
                    <a:pt x="15230" y="15230"/>
                  </a:cubicBezTo>
                  <a:cubicBezTo>
                    <a:pt x="16896" y="13576"/>
                    <a:pt x="17847" y="11280"/>
                    <a:pt x="17847" y="8924"/>
                  </a:cubicBezTo>
                  <a:cubicBezTo>
                    <a:pt x="17847" y="6580"/>
                    <a:pt x="16894" y="4271"/>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4" name="Google Shape;2004;p35"/>
            <p:cNvSpPr/>
            <p:nvPr/>
          </p:nvSpPr>
          <p:spPr>
            <a:xfrm>
              <a:off x="6317062" y="3150307"/>
              <a:ext cx="17847" cy="53661"/>
            </a:xfrm>
            <a:custGeom>
              <a:avLst/>
              <a:gdLst/>
              <a:ahLst/>
              <a:cxnLst/>
              <a:rect l="l" t="t" r="r" b="b"/>
              <a:pathLst>
                <a:path w="17847" h="53661" extrusionOk="0">
                  <a:moveTo>
                    <a:pt x="8924" y="0"/>
                  </a:moveTo>
                  <a:cubicBezTo>
                    <a:pt x="3994" y="0"/>
                    <a:pt x="0" y="3995"/>
                    <a:pt x="0" y="8924"/>
                  </a:cubicBezTo>
                  <a:lnTo>
                    <a:pt x="0" y="44738"/>
                  </a:lnTo>
                  <a:cubicBezTo>
                    <a:pt x="0" y="49666"/>
                    <a:pt x="3994" y="53661"/>
                    <a:pt x="8924" y="53661"/>
                  </a:cubicBezTo>
                  <a:cubicBezTo>
                    <a:pt x="13853" y="53661"/>
                    <a:pt x="17847" y="49666"/>
                    <a:pt x="17847" y="44738"/>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5" name="Google Shape;2005;p35"/>
            <p:cNvSpPr/>
            <p:nvPr/>
          </p:nvSpPr>
          <p:spPr>
            <a:xfrm>
              <a:off x="6349893" y="3150307"/>
              <a:ext cx="17847" cy="53661"/>
            </a:xfrm>
            <a:custGeom>
              <a:avLst/>
              <a:gdLst/>
              <a:ahLst/>
              <a:cxnLst/>
              <a:rect l="l" t="t" r="r" b="b"/>
              <a:pathLst>
                <a:path w="17847" h="53661" extrusionOk="0">
                  <a:moveTo>
                    <a:pt x="8924" y="0"/>
                  </a:moveTo>
                  <a:cubicBezTo>
                    <a:pt x="3994" y="0"/>
                    <a:pt x="0" y="3995"/>
                    <a:pt x="0" y="8924"/>
                  </a:cubicBezTo>
                  <a:lnTo>
                    <a:pt x="0" y="44738"/>
                  </a:lnTo>
                  <a:cubicBezTo>
                    <a:pt x="0" y="49666"/>
                    <a:pt x="3995" y="53661"/>
                    <a:pt x="8924" y="53661"/>
                  </a:cubicBezTo>
                  <a:cubicBezTo>
                    <a:pt x="13853" y="53661"/>
                    <a:pt x="17847" y="49666"/>
                    <a:pt x="17847" y="44738"/>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6" name="Google Shape;2006;p35"/>
            <p:cNvSpPr/>
            <p:nvPr/>
          </p:nvSpPr>
          <p:spPr>
            <a:xfrm>
              <a:off x="6382718" y="3150307"/>
              <a:ext cx="17847" cy="53661"/>
            </a:xfrm>
            <a:custGeom>
              <a:avLst/>
              <a:gdLst/>
              <a:ahLst/>
              <a:cxnLst/>
              <a:rect l="l" t="t" r="r" b="b"/>
              <a:pathLst>
                <a:path w="17847" h="53661" extrusionOk="0">
                  <a:moveTo>
                    <a:pt x="8924" y="0"/>
                  </a:moveTo>
                  <a:cubicBezTo>
                    <a:pt x="3994" y="0"/>
                    <a:pt x="0" y="3995"/>
                    <a:pt x="0" y="8924"/>
                  </a:cubicBezTo>
                  <a:lnTo>
                    <a:pt x="0" y="44738"/>
                  </a:lnTo>
                  <a:cubicBezTo>
                    <a:pt x="0" y="49666"/>
                    <a:pt x="3995" y="53661"/>
                    <a:pt x="8924" y="53661"/>
                  </a:cubicBezTo>
                  <a:cubicBezTo>
                    <a:pt x="13853" y="53661"/>
                    <a:pt x="17847" y="49666"/>
                    <a:pt x="17847" y="44738"/>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7" name="Google Shape;2007;p35"/>
            <p:cNvSpPr/>
            <p:nvPr/>
          </p:nvSpPr>
          <p:spPr>
            <a:xfrm>
              <a:off x="6415545" y="3150307"/>
              <a:ext cx="17847" cy="53661"/>
            </a:xfrm>
            <a:custGeom>
              <a:avLst/>
              <a:gdLst/>
              <a:ahLst/>
              <a:cxnLst/>
              <a:rect l="l" t="t" r="r" b="b"/>
              <a:pathLst>
                <a:path w="17847" h="53661" extrusionOk="0">
                  <a:moveTo>
                    <a:pt x="8924" y="0"/>
                  </a:moveTo>
                  <a:cubicBezTo>
                    <a:pt x="3994" y="0"/>
                    <a:pt x="0" y="3995"/>
                    <a:pt x="0" y="8924"/>
                  </a:cubicBezTo>
                  <a:lnTo>
                    <a:pt x="0" y="44738"/>
                  </a:lnTo>
                  <a:cubicBezTo>
                    <a:pt x="0" y="49666"/>
                    <a:pt x="3995" y="53661"/>
                    <a:pt x="8924" y="53661"/>
                  </a:cubicBezTo>
                  <a:cubicBezTo>
                    <a:pt x="13853" y="53661"/>
                    <a:pt x="17847" y="49666"/>
                    <a:pt x="17847" y="44738"/>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8" name="Google Shape;2008;p35"/>
            <p:cNvSpPr/>
            <p:nvPr/>
          </p:nvSpPr>
          <p:spPr>
            <a:xfrm>
              <a:off x="6604520" y="3289076"/>
              <a:ext cx="17847" cy="17847"/>
            </a:xfrm>
            <a:custGeom>
              <a:avLst/>
              <a:gdLst/>
              <a:ahLst/>
              <a:cxnLst/>
              <a:rect l="l" t="t" r="r" b="b"/>
              <a:pathLst>
                <a:path w="17847" h="17847" extrusionOk="0">
                  <a:moveTo>
                    <a:pt x="15231" y="2618"/>
                  </a:moveTo>
                  <a:cubicBezTo>
                    <a:pt x="13576" y="952"/>
                    <a:pt x="11281" y="0"/>
                    <a:pt x="8924" y="0"/>
                  </a:cubicBezTo>
                  <a:cubicBezTo>
                    <a:pt x="6580" y="0"/>
                    <a:pt x="4273" y="952"/>
                    <a:pt x="2618" y="2618"/>
                  </a:cubicBezTo>
                  <a:cubicBezTo>
                    <a:pt x="953" y="4272"/>
                    <a:pt x="0" y="6580"/>
                    <a:pt x="0" y="8924"/>
                  </a:cubicBezTo>
                  <a:cubicBezTo>
                    <a:pt x="0" y="11280"/>
                    <a:pt x="953" y="13576"/>
                    <a:pt x="2618" y="15230"/>
                  </a:cubicBezTo>
                  <a:cubicBezTo>
                    <a:pt x="4273" y="16896"/>
                    <a:pt x="6581" y="17847"/>
                    <a:pt x="8924" y="17847"/>
                  </a:cubicBezTo>
                  <a:cubicBezTo>
                    <a:pt x="11280" y="17847"/>
                    <a:pt x="13576" y="16896"/>
                    <a:pt x="15231" y="15230"/>
                  </a:cubicBezTo>
                  <a:cubicBezTo>
                    <a:pt x="16896" y="13576"/>
                    <a:pt x="17847" y="11280"/>
                    <a:pt x="17847" y="8924"/>
                  </a:cubicBezTo>
                  <a:cubicBezTo>
                    <a:pt x="17847" y="6580"/>
                    <a:pt x="16897" y="4283"/>
                    <a:pt x="15231"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9" name="Google Shape;2009;p35"/>
            <p:cNvSpPr/>
            <p:nvPr/>
          </p:nvSpPr>
          <p:spPr>
            <a:xfrm>
              <a:off x="6645820" y="3289076"/>
              <a:ext cx="17847" cy="17847"/>
            </a:xfrm>
            <a:custGeom>
              <a:avLst/>
              <a:gdLst/>
              <a:ahLst/>
              <a:cxnLst/>
              <a:rect l="l" t="t" r="r" b="b"/>
              <a:pathLst>
                <a:path w="17847" h="17847" extrusionOk="0">
                  <a:moveTo>
                    <a:pt x="15230" y="2618"/>
                  </a:moveTo>
                  <a:cubicBezTo>
                    <a:pt x="13575" y="952"/>
                    <a:pt x="11268" y="0"/>
                    <a:pt x="8924" y="0"/>
                  </a:cubicBezTo>
                  <a:cubicBezTo>
                    <a:pt x="6579" y="0"/>
                    <a:pt x="4271" y="952"/>
                    <a:pt x="2616" y="2618"/>
                  </a:cubicBezTo>
                  <a:cubicBezTo>
                    <a:pt x="952" y="4272"/>
                    <a:pt x="0" y="6580"/>
                    <a:pt x="0" y="8924"/>
                  </a:cubicBezTo>
                  <a:cubicBezTo>
                    <a:pt x="0" y="11280"/>
                    <a:pt x="952" y="13576"/>
                    <a:pt x="2616" y="15230"/>
                  </a:cubicBezTo>
                  <a:cubicBezTo>
                    <a:pt x="4271" y="16896"/>
                    <a:pt x="6568" y="17847"/>
                    <a:pt x="8924" y="17847"/>
                  </a:cubicBezTo>
                  <a:cubicBezTo>
                    <a:pt x="11278" y="17847"/>
                    <a:pt x="13575" y="16896"/>
                    <a:pt x="15230" y="15230"/>
                  </a:cubicBezTo>
                  <a:cubicBezTo>
                    <a:pt x="16894" y="13576"/>
                    <a:pt x="17847" y="11280"/>
                    <a:pt x="17847" y="8924"/>
                  </a:cubicBezTo>
                  <a:cubicBezTo>
                    <a:pt x="17847" y="6580"/>
                    <a:pt x="16894" y="4283"/>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0" name="Google Shape;2010;p35"/>
            <p:cNvSpPr/>
            <p:nvPr/>
          </p:nvSpPr>
          <p:spPr>
            <a:xfrm>
              <a:off x="6687119" y="3289076"/>
              <a:ext cx="17847" cy="17847"/>
            </a:xfrm>
            <a:custGeom>
              <a:avLst/>
              <a:gdLst/>
              <a:ahLst/>
              <a:cxnLst/>
              <a:rect l="l" t="t" r="r" b="b"/>
              <a:pathLst>
                <a:path w="17847" h="17847" extrusionOk="0">
                  <a:moveTo>
                    <a:pt x="15230" y="2618"/>
                  </a:moveTo>
                  <a:cubicBezTo>
                    <a:pt x="13575" y="952"/>
                    <a:pt x="11268" y="0"/>
                    <a:pt x="8924" y="0"/>
                  </a:cubicBezTo>
                  <a:cubicBezTo>
                    <a:pt x="6579" y="0"/>
                    <a:pt x="4271" y="952"/>
                    <a:pt x="2616" y="2618"/>
                  </a:cubicBezTo>
                  <a:cubicBezTo>
                    <a:pt x="951" y="4272"/>
                    <a:pt x="0" y="6580"/>
                    <a:pt x="0" y="8924"/>
                  </a:cubicBezTo>
                  <a:cubicBezTo>
                    <a:pt x="0" y="11268"/>
                    <a:pt x="952" y="13576"/>
                    <a:pt x="2616" y="15242"/>
                  </a:cubicBezTo>
                  <a:cubicBezTo>
                    <a:pt x="4271" y="16896"/>
                    <a:pt x="6580" y="17847"/>
                    <a:pt x="8924" y="17847"/>
                  </a:cubicBezTo>
                  <a:cubicBezTo>
                    <a:pt x="11268" y="17847"/>
                    <a:pt x="13575" y="16896"/>
                    <a:pt x="15230" y="15242"/>
                  </a:cubicBezTo>
                  <a:cubicBezTo>
                    <a:pt x="16896" y="13576"/>
                    <a:pt x="17847" y="11268"/>
                    <a:pt x="17847" y="8924"/>
                  </a:cubicBezTo>
                  <a:cubicBezTo>
                    <a:pt x="17847" y="6580"/>
                    <a:pt x="16894" y="4283"/>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1" name="Google Shape;2011;p35"/>
            <p:cNvSpPr/>
            <p:nvPr/>
          </p:nvSpPr>
          <p:spPr>
            <a:xfrm>
              <a:off x="6317062" y="3271173"/>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35"/>
            <p:cNvSpPr/>
            <p:nvPr/>
          </p:nvSpPr>
          <p:spPr>
            <a:xfrm>
              <a:off x="6349893" y="3271173"/>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3" name="Google Shape;2013;p35"/>
            <p:cNvSpPr/>
            <p:nvPr/>
          </p:nvSpPr>
          <p:spPr>
            <a:xfrm>
              <a:off x="6382718" y="3271173"/>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4" name="Google Shape;2014;p35"/>
            <p:cNvSpPr/>
            <p:nvPr/>
          </p:nvSpPr>
          <p:spPr>
            <a:xfrm>
              <a:off x="6415545" y="3271173"/>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5" name="Google Shape;2015;p35"/>
            <p:cNvSpPr/>
            <p:nvPr/>
          </p:nvSpPr>
          <p:spPr>
            <a:xfrm>
              <a:off x="6604520" y="3409951"/>
              <a:ext cx="17847" cy="17847"/>
            </a:xfrm>
            <a:custGeom>
              <a:avLst/>
              <a:gdLst/>
              <a:ahLst/>
              <a:cxnLst/>
              <a:rect l="l" t="t" r="r" b="b"/>
              <a:pathLst>
                <a:path w="17847" h="17847" extrusionOk="0">
                  <a:moveTo>
                    <a:pt x="15231" y="2606"/>
                  </a:moveTo>
                  <a:cubicBezTo>
                    <a:pt x="13576" y="940"/>
                    <a:pt x="11281" y="0"/>
                    <a:pt x="8924" y="0"/>
                  </a:cubicBezTo>
                  <a:cubicBezTo>
                    <a:pt x="6569" y="0"/>
                    <a:pt x="4273" y="940"/>
                    <a:pt x="2618" y="2606"/>
                  </a:cubicBezTo>
                  <a:cubicBezTo>
                    <a:pt x="953" y="4271"/>
                    <a:pt x="0" y="6568"/>
                    <a:pt x="0" y="8912"/>
                  </a:cubicBezTo>
                  <a:cubicBezTo>
                    <a:pt x="0" y="11268"/>
                    <a:pt x="953" y="13564"/>
                    <a:pt x="2618" y="15230"/>
                  </a:cubicBezTo>
                  <a:cubicBezTo>
                    <a:pt x="4273" y="16884"/>
                    <a:pt x="6580" y="17847"/>
                    <a:pt x="8924" y="17847"/>
                  </a:cubicBezTo>
                  <a:cubicBezTo>
                    <a:pt x="11280" y="17847"/>
                    <a:pt x="13576" y="16884"/>
                    <a:pt x="15231" y="15230"/>
                  </a:cubicBezTo>
                  <a:cubicBezTo>
                    <a:pt x="16896" y="13564"/>
                    <a:pt x="17847" y="11268"/>
                    <a:pt x="17847" y="8912"/>
                  </a:cubicBezTo>
                  <a:cubicBezTo>
                    <a:pt x="17847" y="6568"/>
                    <a:pt x="16897" y="4271"/>
                    <a:pt x="15231"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6" name="Google Shape;2016;p35"/>
            <p:cNvSpPr/>
            <p:nvPr/>
          </p:nvSpPr>
          <p:spPr>
            <a:xfrm>
              <a:off x="6317062" y="3392038"/>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7" name="Google Shape;2017;p35"/>
            <p:cNvSpPr/>
            <p:nvPr/>
          </p:nvSpPr>
          <p:spPr>
            <a:xfrm>
              <a:off x="6349893" y="3392038"/>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8" name="Google Shape;2018;p35"/>
            <p:cNvSpPr/>
            <p:nvPr/>
          </p:nvSpPr>
          <p:spPr>
            <a:xfrm>
              <a:off x="6382718" y="3392038"/>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9" name="Google Shape;2019;p35"/>
            <p:cNvSpPr/>
            <p:nvPr/>
          </p:nvSpPr>
          <p:spPr>
            <a:xfrm>
              <a:off x="6415545" y="3392038"/>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0" name="Google Shape;2020;p35"/>
            <p:cNvSpPr/>
            <p:nvPr/>
          </p:nvSpPr>
          <p:spPr>
            <a:xfrm>
              <a:off x="6604520" y="3530814"/>
              <a:ext cx="17847" cy="17847"/>
            </a:xfrm>
            <a:custGeom>
              <a:avLst/>
              <a:gdLst/>
              <a:ahLst/>
              <a:cxnLst/>
              <a:rect l="l" t="t" r="r" b="b"/>
              <a:pathLst>
                <a:path w="17847" h="17847" extrusionOk="0">
                  <a:moveTo>
                    <a:pt x="15231" y="2606"/>
                  </a:moveTo>
                  <a:cubicBezTo>
                    <a:pt x="13576" y="952"/>
                    <a:pt x="11281" y="0"/>
                    <a:pt x="8924" y="0"/>
                  </a:cubicBezTo>
                  <a:cubicBezTo>
                    <a:pt x="6580" y="0"/>
                    <a:pt x="4273" y="952"/>
                    <a:pt x="2618" y="2606"/>
                  </a:cubicBezTo>
                  <a:cubicBezTo>
                    <a:pt x="953" y="4271"/>
                    <a:pt x="0" y="6568"/>
                    <a:pt x="0" y="8924"/>
                  </a:cubicBezTo>
                  <a:cubicBezTo>
                    <a:pt x="0" y="11268"/>
                    <a:pt x="953" y="13564"/>
                    <a:pt x="2618" y="15230"/>
                  </a:cubicBezTo>
                  <a:cubicBezTo>
                    <a:pt x="4273" y="16896"/>
                    <a:pt x="6580" y="17847"/>
                    <a:pt x="8924" y="17847"/>
                  </a:cubicBezTo>
                  <a:cubicBezTo>
                    <a:pt x="11281" y="17847"/>
                    <a:pt x="13576" y="16896"/>
                    <a:pt x="15231" y="15230"/>
                  </a:cubicBezTo>
                  <a:cubicBezTo>
                    <a:pt x="16896" y="13564"/>
                    <a:pt x="17847" y="11268"/>
                    <a:pt x="17847" y="8924"/>
                  </a:cubicBezTo>
                  <a:cubicBezTo>
                    <a:pt x="17847" y="6568"/>
                    <a:pt x="16897" y="4271"/>
                    <a:pt x="15231"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1" name="Google Shape;2021;p35"/>
            <p:cNvSpPr/>
            <p:nvPr/>
          </p:nvSpPr>
          <p:spPr>
            <a:xfrm>
              <a:off x="6317062" y="3512903"/>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35"/>
            <p:cNvSpPr/>
            <p:nvPr/>
          </p:nvSpPr>
          <p:spPr>
            <a:xfrm>
              <a:off x="6349893" y="3512903"/>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35"/>
            <p:cNvSpPr/>
            <p:nvPr/>
          </p:nvSpPr>
          <p:spPr>
            <a:xfrm>
              <a:off x="6382718" y="3512903"/>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5"/>
                    <a:pt x="17847" y="44736"/>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35"/>
            <p:cNvSpPr/>
            <p:nvPr/>
          </p:nvSpPr>
          <p:spPr>
            <a:xfrm>
              <a:off x="6415545" y="3512902"/>
              <a:ext cx="17847" cy="53660"/>
            </a:xfrm>
            <a:custGeom>
              <a:avLst/>
              <a:gdLst/>
              <a:ahLst/>
              <a:cxnLst/>
              <a:rect l="l" t="t" r="r" b="b"/>
              <a:pathLst>
                <a:path w="17847" h="53660" extrusionOk="0">
                  <a:moveTo>
                    <a:pt x="8924" y="0"/>
                  </a:moveTo>
                  <a:cubicBezTo>
                    <a:pt x="3994" y="0"/>
                    <a:pt x="0" y="3995"/>
                    <a:pt x="0" y="8924"/>
                  </a:cubicBezTo>
                  <a:lnTo>
                    <a:pt x="0" y="44736"/>
                  </a:lnTo>
                  <a:cubicBezTo>
                    <a:pt x="0" y="49665"/>
                    <a:pt x="3994" y="53660"/>
                    <a:pt x="8924" y="53660"/>
                  </a:cubicBezTo>
                  <a:cubicBezTo>
                    <a:pt x="13853" y="53660"/>
                    <a:pt x="17847" y="49666"/>
                    <a:pt x="17847" y="44736"/>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5" name="Google Shape;2025;p35"/>
            <p:cNvSpPr/>
            <p:nvPr/>
          </p:nvSpPr>
          <p:spPr>
            <a:xfrm>
              <a:off x="6273790" y="3107782"/>
              <a:ext cx="606562" cy="609193"/>
            </a:xfrm>
            <a:custGeom>
              <a:avLst/>
              <a:gdLst/>
              <a:ahLst/>
              <a:cxnLst/>
              <a:rect l="l" t="t" r="r" b="b"/>
              <a:pathLst>
                <a:path w="606562" h="609193" extrusionOk="0">
                  <a:moveTo>
                    <a:pt x="581983" y="290865"/>
                  </a:moveTo>
                  <a:lnTo>
                    <a:pt x="478926" y="290865"/>
                  </a:lnTo>
                  <a:lnTo>
                    <a:pt x="478926" y="262553"/>
                  </a:lnTo>
                  <a:cubicBezTo>
                    <a:pt x="478926" y="258129"/>
                    <a:pt x="477529" y="254030"/>
                    <a:pt x="475167" y="250654"/>
                  </a:cubicBezTo>
                  <a:cubicBezTo>
                    <a:pt x="477529" y="247279"/>
                    <a:pt x="478926" y="243180"/>
                    <a:pt x="478926" y="238756"/>
                  </a:cubicBezTo>
                  <a:lnTo>
                    <a:pt x="478926" y="141686"/>
                  </a:lnTo>
                  <a:cubicBezTo>
                    <a:pt x="478926" y="137262"/>
                    <a:pt x="477529" y="133165"/>
                    <a:pt x="475167" y="129788"/>
                  </a:cubicBezTo>
                  <a:cubicBezTo>
                    <a:pt x="477529" y="126411"/>
                    <a:pt x="478926" y="122313"/>
                    <a:pt x="478926" y="117890"/>
                  </a:cubicBezTo>
                  <a:lnTo>
                    <a:pt x="478926" y="20822"/>
                  </a:lnTo>
                  <a:cubicBezTo>
                    <a:pt x="478926" y="9341"/>
                    <a:pt x="469584" y="0"/>
                    <a:pt x="458104" y="0"/>
                  </a:cubicBezTo>
                  <a:lnTo>
                    <a:pt x="20822" y="0"/>
                  </a:lnTo>
                  <a:cubicBezTo>
                    <a:pt x="9341" y="0"/>
                    <a:pt x="0" y="9341"/>
                    <a:pt x="0" y="20822"/>
                  </a:cubicBezTo>
                  <a:lnTo>
                    <a:pt x="0" y="117890"/>
                  </a:lnTo>
                  <a:cubicBezTo>
                    <a:pt x="0" y="122313"/>
                    <a:pt x="1397" y="126411"/>
                    <a:pt x="3759" y="129788"/>
                  </a:cubicBezTo>
                  <a:cubicBezTo>
                    <a:pt x="1397" y="133165"/>
                    <a:pt x="0" y="137262"/>
                    <a:pt x="0" y="141686"/>
                  </a:cubicBezTo>
                  <a:lnTo>
                    <a:pt x="0" y="238756"/>
                  </a:lnTo>
                  <a:cubicBezTo>
                    <a:pt x="0" y="243180"/>
                    <a:pt x="1397" y="247279"/>
                    <a:pt x="3759" y="250654"/>
                  </a:cubicBezTo>
                  <a:cubicBezTo>
                    <a:pt x="1397" y="254030"/>
                    <a:pt x="0" y="258129"/>
                    <a:pt x="0" y="262553"/>
                  </a:cubicBezTo>
                  <a:lnTo>
                    <a:pt x="0" y="359620"/>
                  </a:lnTo>
                  <a:cubicBezTo>
                    <a:pt x="0" y="364044"/>
                    <a:pt x="1397" y="368142"/>
                    <a:pt x="3759" y="371519"/>
                  </a:cubicBezTo>
                  <a:cubicBezTo>
                    <a:pt x="1397" y="374895"/>
                    <a:pt x="0" y="378993"/>
                    <a:pt x="0" y="383417"/>
                  </a:cubicBezTo>
                  <a:lnTo>
                    <a:pt x="0" y="480486"/>
                  </a:lnTo>
                  <a:cubicBezTo>
                    <a:pt x="0" y="491967"/>
                    <a:pt x="9341" y="501308"/>
                    <a:pt x="20822" y="501308"/>
                  </a:cubicBezTo>
                  <a:lnTo>
                    <a:pt x="84353" y="501308"/>
                  </a:lnTo>
                  <a:cubicBezTo>
                    <a:pt x="89282" y="501308"/>
                    <a:pt x="93277" y="497312"/>
                    <a:pt x="93277" y="492384"/>
                  </a:cubicBezTo>
                  <a:cubicBezTo>
                    <a:pt x="93277" y="487456"/>
                    <a:pt x="89282" y="483460"/>
                    <a:pt x="84353" y="483460"/>
                  </a:cubicBezTo>
                  <a:lnTo>
                    <a:pt x="20822" y="483460"/>
                  </a:lnTo>
                  <a:cubicBezTo>
                    <a:pt x="19210" y="483460"/>
                    <a:pt x="17847" y="482098"/>
                    <a:pt x="17847" y="480486"/>
                  </a:cubicBezTo>
                  <a:lnTo>
                    <a:pt x="17847" y="383417"/>
                  </a:lnTo>
                  <a:cubicBezTo>
                    <a:pt x="17847" y="381805"/>
                    <a:pt x="19210" y="380442"/>
                    <a:pt x="20822" y="380442"/>
                  </a:cubicBezTo>
                  <a:lnTo>
                    <a:pt x="367516" y="380442"/>
                  </a:lnTo>
                  <a:lnTo>
                    <a:pt x="367516" y="483460"/>
                  </a:lnTo>
                  <a:lnTo>
                    <a:pt x="301950" y="483460"/>
                  </a:lnTo>
                  <a:lnTo>
                    <a:pt x="301950" y="470057"/>
                  </a:lnTo>
                  <a:cubicBezTo>
                    <a:pt x="301950" y="461855"/>
                    <a:pt x="295279" y="455184"/>
                    <a:pt x="287077" y="455184"/>
                  </a:cubicBezTo>
                  <a:lnTo>
                    <a:pt x="199030" y="455184"/>
                  </a:lnTo>
                  <a:cubicBezTo>
                    <a:pt x="190829" y="455184"/>
                    <a:pt x="184157" y="461855"/>
                    <a:pt x="184157" y="470057"/>
                  </a:cubicBezTo>
                  <a:lnTo>
                    <a:pt x="184157" y="483460"/>
                  </a:lnTo>
                  <a:lnTo>
                    <a:pt x="145033" y="483460"/>
                  </a:lnTo>
                  <a:cubicBezTo>
                    <a:pt x="140104" y="483460"/>
                    <a:pt x="136109" y="487456"/>
                    <a:pt x="136109" y="492384"/>
                  </a:cubicBezTo>
                  <a:cubicBezTo>
                    <a:pt x="136109" y="497312"/>
                    <a:pt x="140104" y="501308"/>
                    <a:pt x="145033" y="501308"/>
                  </a:cubicBezTo>
                  <a:lnTo>
                    <a:pt x="368406" y="501308"/>
                  </a:lnTo>
                  <a:cubicBezTo>
                    <a:pt x="369584" y="505639"/>
                    <a:pt x="371905" y="509630"/>
                    <a:pt x="375209" y="512754"/>
                  </a:cubicBezTo>
                  <a:lnTo>
                    <a:pt x="470158" y="602480"/>
                  </a:lnTo>
                  <a:cubicBezTo>
                    <a:pt x="474739" y="606810"/>
                    <a:pt x="480735" y="609193"/>
                    <a:pt x="487039" y="609193"/>
                  </a:cubicBezTo>
                  <a:cubicBezTo>
                    <a:pt x="493343" y="609193"/>
                    <a:pt x="499338" y="606810"/>
                    <a:pt x="503920" y="602479"/>
                  </a:cubicBezTo>
                  <a:lnTo>
                    <a:pt x="534288" y="573780"/>
                  </a:lnTo>
                  <a:cubicBezTo>
                    <a:pt x="537871" y="570395"/>
                    <a:pt x="538030" y="564747"/>
                    <a:pt x="534645" y="561164"/>
                  </a:cubicBezTo>
                  <a:cubicBezTo>
                    <a:pt x="531258" y="557582"/>
                    <a:pt x="525610" y="557422"/>
                    <a:pt x="522030" y="560807"/>
                  </a:cubicBezTo>
                  <a:lnTo>
                    <a:pt x="491663" y="589506"/>
                  </a:lnTo>
                  <a:cubicBezTo>
                    <a:pt x="490408" y="590692"/>
                    <a:pt x="488764" y="591344"/>
                    <a:pt x="487038" y="591344"/>
                  </a:cubicBezTo>
                  <a:cubicBezTo>
                    <a:pt x="485311" y="591344"/>
                    <a:pt x="483668" y="590691"/>
                    <a:pt x="482414" y="589506"/>
                  </a:cubicBezTo>
                  <a:lnTo>
                    <a:pt x="387469" y="499783"/>
                  </a:lnTo>
                  <a:cubicBezTo>
                    <a:pt x="386131" y="498517"/>
                    <a:pt x="385362" y="496733"/>
                    <a:pt x="385362" y="494888"/>
                  </a:cubicBezTo>
                  <a:lnTo>
                    <a:pt x="385362" y="315445"/>
                  </a:lnTo>
                  <a:cubicBezTo>
                    <a:pt x="385362" y="311733"/>
                    <a:pt x="388381" y="308712"/>
                    <a:pt x="392092" y="308712"/>
                  </a:cubicBezTo>
                  <a:lnTo>
                    <a:pt x="581982" y="308712"/>
                  </a:lnTo>
                  <a:cubicBezTo>
                    <a:pt x="585694" y="308712"/>
                    <a:pt x="588714" y="311733"/>
                    <a:pt x="588714" y="315445"/>
                  </a:cubicBezTo>
                  <a:lnTo>
                    <a:pt x="588714" y="494890"/>
                  </a:lnTo>
                  <a:cubicBezTo>
                    <a:pt x="588714" y="496733"/>
                    <a:pt x="587944" y="498515"/>
                    <a:pt x="586605" y="499782"/>
                  </a:cubicBezTo>
                  <a:lnTo>
                    <a:pt x="566053" y="519205"/>
                  </a:lnTo>
                  <a:cubicBezTo>
                    <a:pt x="562471" y="522590"/>
                    <a:pt x="562311" y="528238"/>
                    <a:pt x="565696" y="531821"/>
                  </a:cubicBezTo>
                  <a:cubicBezTo>
                    <a:pt x="569083" y="535403"/>
                    <a:pt x="574730" y="535560"/>
                    <a:pt x="578312" y="532178"/>
                  </a:cubicBezTo>
                  <a:lnTo>
                    <a:pt x="598864" y="512754"/>
                  </a:lnTo>
                  <a:cubicBezTo>
                    <a:pt x="603756" y="508131"/>
                    <a:pt x="606562" y="501619"/>
                    <a:pt x="606562" y="494890"/>
                  </a:cubicBezTo>
                  <a:lnTo>
                    <a:pt x="606562" y="315445"/>
                  </a:lnTo>
                  <a:cubicBezTo>
                    <a:pt x="606563" y="301892"/>
                    <a:pt x="595536" y="290865"/>
                    <a:pt x="581983" y="290865"/>
                  </a:cubicBezTo>
                  <a:close/>
                  <a:moveTo>
                    <a:pt x="284103" y="483460"/>
                  </a:moveTo>
                  <a:lnTo>
                    <a:pt x="202005" y="483460"/>
                  </a:lnTo>
                  <a:lnTo>
                    <a:pt x="202005" y="473031"/>
                  </a:lnTo>
                  <a:lnTo>
                    <a:pt x="284103" y="473031"/>
                  </a:lnTo>
                  <a:lnTo>
                    <a:pt x="284103" y="483460"/>
                  </a:lnTo>
                  <a:close/>
                  <a:moveTo>
                    <a:pt x="284103" y="362595"/>
                  </a:moveTo>
                  <a:lnTo>
                    <a:pt x="202005" y="362595"/>
                  </a:lnTo>
                  <a:lnTo>
                    <a:pt x="202005" y="352166"/>
                  </a:lnTo>
                  <a:lnTo>
                    <a:pt x="284103" y="352166"/>
                  </a:lnTo>
                  <a:lnTo>
                    <a:pt x="284103" y="362595"/>
                  </a:lnTo>
                  <a:close/>
                  <a:moveTo>
                    <a:pt x="461078" y="290865"/>
                  </a:moveTo>
                  <a:lnTo>
                    <a:pt x="392094" y="290865"/>
                  </a:lnTo>
                  <a:cubicBezTo>
                    <a:pt x="378542" y="290865"/>
                    <a:pt x="367516" y="301892"/>
                    <a:pt x="367516" y="315445"/>
                  </a:cubicBezTo>
                  <a:lnTo>
                    <a:pt x="367516" y="362595"/>
                  </a:lnTo>
                  <a:lnTo>
                    <a:pt x="301950" y="362595"/>
                  </a:lnTo>
                  <a:lnTo>
                    <a:pt x="301950" y="349191"/>
                  </a:lnTo>
                  <a:cubicBezTo>
                    <a:pt x="301950" y="340990"/>
                    <a:pt x="295279" y="334318"/>
                    <a:pt x="287077" y="334318"/>
                  </a:cubicBezTo>
                  <a:lnTo>
                    <a:pt x="199030" y="334318"/>
                  </a:lnTo>
                  <a:cubicBezTo>
                    <a:pt x="190829" y="334318"/>
                    <a:pt x="184157" y="340990"/>
                    <a:pt x="184157" y="349191"/>
                  </a:cubicBezTo>
                  <a:lnTo>
                    <a:pt x="184157" y="362595"/>
                  </a:lnTo>
                  <a:lnTo>
                    <a:pt x="20822" y="362595"/>
                  </a:lnTo>
                  <a:cubicBezTo>
                    <a:pt x="19210" y="362595"/>
                    <a:pt x="17847" y="361232"/>
                    <a:pt x="17847" y="359620"/>
                  </a:cubicBezTo>
                  <a:lnTo>
                    <a:pt x="17847" y="262553"/>
                  </a:lnTo>
                  <a:cubicBezTo>
                    <a:pt x="17847" y="260940"/>
                    <a:pt x="19210" y="259578"/>
                    <a:pt x="20822" y="259578"/>
                  </a:cubicBezTo>
                  <a:lnTo>
                    <a:pt x="458104" y="259578"/>
                  </a:lnTo>
                  <a:cubicBezTo>
                    <a:pt x="459716" y="259578"/>
                    <a:pt x="461078" y="260940"/>
                    <a:pt x="461078" y="262553"/>
                  </a:cubicBezTo>
                  <a:lnTo>
                    <a:pt x="461078" y="290865"/>
                  </a:lnTo>
                  <a:close/>
                  <a:moveTo>
                    <a:pt x="202005" y="241731"/>
                  </a:moveTo>
                  <a:lnTo>
                    <a:pt x="202005" y="231302"/>
                  </a:lnTo>
                  <a:lnTo>
                    <a:pt x="284103" y="231302"/>
                  </a:lnTo>
                  <a:lnTo>
                    <a:pt x="284103" y="241731"/>
                  </a:lnTo>
                  <a:lnTo>
                    <a:pt x="202005" y="241731"/>
                  </a:lnTo>
                  <a:close/>
                  <a:moveTo>
                    <a:pt x="461078" y="238755"/>
                  </a:moveTo>
                  <a:cubicBezTo>
                    <a:pt x="461078" y="240367"/>
                    <a:pt x="459716" y="241729"/>
                    <a:pt x="458104" y="241729"/>
                  </a:cubicBezTo>
                  <a:lnTo>
                    <a:pt x="301950" y="241729"/>
                  </a:lnTo>
                  <a:lnTo>
                    <a:pt x="301950" y="228326"/>
                  </a:lnTo>
                  <a:cubicBezTo>
                    <a:pt x="301950" y="220126"/>
                    <a:pt x="295278" y="213453"/>
                    <a:pt x="287077" y="213453"/>
                  </a:cubicBezTo>
                  <a:lnTo>
                    <a:pt x="199030" y="213453"/>
                  </a:lnTo>
                  <a:cubicBezTo>
                    <a:pt x="190829" y="213453"/>
                    <a:pt x="184157" y="220125"/>
                    <a:pt x="184157" y="228326"/>
                  </a:cubicBezTo>
                  <a:lnTo>
                    <a:pt x="184157" y="241729"/>
                  </a:lnTo>
                  <a:lnTo>
                    <a:pt x="20822" y="241729"/>
                  </a:lnTo>
                  <a:cubicBezTo>
                    <a:pt x="19210" y="241729"/>
                    <a:pt x="17847" y="240367"/>
                    <a:pt x="17847" y="238755"/>
                  </a:cubicBezTo>
                  <a:lnTo>
                    <a:pt x="17847" y="141685"/>
                  </a:lnTo>
                  <a:cubicBezTo>
                    <a:pt x="17847" y="140073"/>
                    <a:pt x="19210" y="138710"/>
                    <a:pt x="20822" y="138710"/>
                  </a:cubicBezTo>
                  <a:lnTo>
                    <a:pt x="458104" y="138710"/>
                  </a:lnTo>
                  <a:cubicBezTo>
                    <a:pt x="459716" y="138710"/>
                    <a:pt x="461078" y="140073"/>
                    <a:pt x="461078" y="141685"/>
                  </a:cubicBezTo>
                  <a:lnTo>
                    <a:pt x="461078" y="238755"/>
                  </a:lnTo>
                  <a:close/>
                  <a:moveTo>
                    <a:pt x="202005" y="120864"/>
                  </a:moveTo>
                  <a:lnTo>
                    <a:pt x="202005" y="110435"/>
                  </a:lnTo>
                  <a:lnTo>
                    <a:pt x="284103" y="110435"/>
                  </a:lnTo>
                  <a:lnTo>
                    <a:pt x="284103" y="120864"/>
                  </a:lnTo>
                  <a:lnTo>
                    <a:pt x="202005" y="120864"/>
                  </a:lnTo>
                  <a:close/>
                  <a:moveTo>
                    <a:pt x="461078" y="117890"/>
                  </a:moveTo>
                  <a:cubicBezTo>
                    <a:pt x="461078" y="119502"/>
                    <a:pt x="459716" y="120864"/>
                    <a:pt x="458104" y="120864"/>
                  </a:cubicBezTo>
                  <a:lnTo>
                    <a:pt x="301950" y="120864"/>
                  </a:lnTo>
                  <a:lnTo>
                    <a:pt x="301950" y="107461"/>
                  </a:lnTo>
                  <a:cubicBezTo>
                    <a:pt x="301950" y="99259"/>
                    <a:pt x="295279" y="92588"/>
                    <a:pt x="287077" y="92588"/>
                  </a:cubicBezTo>
                  <a:lnTo>
                    <a:pt x="199030" y="92588"/>
                  </a:lnTo>
                  <a:cubicBezTo>
                    <a:pt x="190829" y="92588"/>
                    <a:pt x="184157" y="99259"/>
                    <a:pt x="184157" y="107461"/>
                  </a:cubicBezTo>
                  <a:lnTo>
                    <a:pt x="184157" y="120864"/>
                  </a:lnTo>
                  <a:lnTo>
                    <a:pt x="20822" y="120864"/>
                  </a:lnTo>
                  <a:cubicBezTo>
                    <a:pt x="19210" y="120864"/>
                    <a:pt x="17847" y="119502"/>
                    <a:pt x="17847" y="117890"/>
                  </a:cubicBezTo>
                  <a:lnTo>
                    <a:pt x="17847" y="20822"/>
                  </a:lnTo>
                  <a:cubicBezTo>
                    <a:pt x="17847" y="19210"/>
                    <a:pt x="19210" y="17847"/>
                    <a:pt x="20822" y="17847"/>
                  </a:cubicBezTo>
                  <a:lnTo>
                    <a:pt x="458104" y="17847"/>
                  </a:lnTo>
                  <a:cubicBezTo>
                    <a:pt x="459716" y="17847"/>
                    <a:pt x="461078" y="19210"/>
                    <a:pt x="461078" y="20822"/>
                  </a:cubicBezTo>
                  <a:lnTo>
                    <a:pt x="461078" y="11789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6" name="Google Shape;2026;p35"/>
            <p:cNvSpPr/>
            <p:nvPr/>
          </p:nvSpPr>
          <p:spPr>
            <a:xfrm>
              <a:off x="6672614" y="3429958"/>
              <a:ext cx="176429" cy="249822"/>
            </a:xfrm>
            <a:custGeom>
              <a:avLst/>
              <a:gdLst/>
              <a:ahLst/>
              <a:cxnLst/>
              <a:rect l="l" t="t" r="r" b="b"/>
              <a:pathLst>
                <a:path w="176429" h="249822" extrusionOk="0">
                  <a:moveTo>
                    <a:pt x="167505" y="0"/>
                  </a:moveTo>
                  <a:lnTo>
                    <a:pt x="8924" y="0"/>
                  </a:lnTo>
                  <a:cubicBezTo>
                    <a:pt x="3995" y="0"/>
                    <a:pt x="0" y="3995"/>
                    <a:pt x="0" y="8924"/>
                  </a:cubicBezTo>
                  <a:lnTo>
                    <a:pt x="0" y="165967"/>
                  </a:lnTo>
                  <a:cubicBezTo>
                    <a:pt x="0" y="168422"/>
                    <a:pt x="1011" y="170767"/>
                    <a:pt x="2795" y="172453"/>
                  </a:cubicBezTo>
                  <a:lnTo>
                    <a:pt x="82086" y="247385"/>
                  </a:lnTo>
                  <a:cubicBezTo>
                    <a:pt x="83806" y="249010"/>
                    <a:pt x="86012" y="249823"/>
                    <a:pt x="88215" y="249823"/>
                  </a:cubicBezTo>
                  <a:cubicBezTo>
                    <a:pt x="90419" y="249823"/>
                    <a:pt x="92625" y="249010"/>
                    <a:pt x="94344" y="247385"/>
                  </a:cubicBezTo>
                  <a:lnTo>
                    <a:pt x="173635" y="172453"/>
                  </a:lnTo>
                  <a:cubicBezTo>
                    <a:pt x="175418" y="170768"/>
                    <a:pt x="176429" y="168422"/>
                    <a:pt x="176429" y="165968"/>
                  </a:cubicBezTo>
                  <a:lnTo>
                    <a:pt x="176429" y="8924"/>
                  </a:lnTo>
                  <a:cubicBezTo>
                    <a:pt x="176429" y="3995"/>
                    <a:pt x="172435" y="0"/>
                    <a:pt x="167505" y="0"/>
                  </a:cubicBezTo>
                  <a:close/>
                  <a:moveTo>
                    <a:pt x="158582" y="162123"/>
                  </a:moveTo>
                  <a:lnTo>
                    <a:pt x="97138" y="220188"/>
                  </a:lnTo>
                  <a:lnTo>
                    <a:pt x="97138" y="115681"/>
                  </a:lnTo>
                  <a:cubicBezTo>
                    <a:pt x="97138" y="110753"/>
                    <a:pt x="93142" y="106758"/>
                    <a:pt x="88214" y="106758"/>
                  </a:cubicBezTo>
                  <a:cubicBezTo>
                    <a:pt x="83285" y="106758"/>
                    <a:pt x="79290" y="110753"/>
                    <a:pt x="79290" y="115681"/>
                  </a:cubicBezTo>
                  <a:lnTo>
                    <a:pt x="79290" y="220188"/>
                  </a:lnTo>
                  <a:lnTo>
                    <a:pt x="17846" y="162123"/>
                  </a:lnTo>
                  <a:lnTo>
                    <a:pt x="17846" y="17847"/>
                  </a:lnTo>
                  <a:lnTo>
                    <a:pt x="79290" y="17847"/>
                  </a:lnTo>
                  <a:lnTo>
                    <a:pt x="79290" y="56190"/>
                  </a:lnTo>
                  <a:cubicBezTo>
                    <a:pt x="79290" y="61118"/>
                    <a:pt x="83285" y="65113"/>
                    <a:pt x="88214" y="65113"/>
                  </a:cubicBezTo>
                  <a:cubicBezTo>
                    <a:pt x="93142" y="65113"/>
                    <a:pt x="97138" y="61118"/>
                    <a:pt x="97138" y="56190"/>
                  </a:cubicBezTo>
                  <a:lnTo>
                    <a:pt x="97138" y="17849"/>
                  </a:lnTo>
                  <a:lnTo>
                    <a:pt x="158582" y="17849"/>
                  </a:lnTo>
                  <a:lnTo>
                    <a:pt x="158582" y="16212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27" name="Google Shape;2027;p35"/>
          <p:cNvGrpSpPr/>
          <p:nvPr/>
        </p:nvGrpSpPr>
        <p:grpSpPr>
          <a:xfrm>
            <a:off x="5494834" y="2240675"/>
            <a:ext cx="491253" cy="446077"/>
            <a:chOff x="7234621" y="3135792"/>
            <a:chExt cx="609193" cy="553171"/>
          </a:xfrm>
        </p:grpSpPr>
        <p:sp>
          <p:nvSpPr>
            <p:cNvPr id="2028" name="Google Shape;2028;p35"/>
            <p:cNvSpPr/>
            <p:nvPr/>
          </p:nvSpPr>
          <p:spPr>
            <a:xfrm>
              <a:off x="7234621" y="3135792"/>
              <a:ext cx="609193" cy="553171"/>
            </a:xfrm>
            <a:custGeom>
              <a:avLst/>
              <a:gdLst/>
              <a:ahLst/>
              <a:cxnLst/>
              <a:rect l="l" t="t" r="r" b="b"/>
              <a:pathLst>
                <a:path w="609193" h="553171" extrusionOk="0">
                  <a:moveTo>
                    <a:pt x="588371" y="0"/>
                  </a:moveTo>
                  <a:lnTo>
                    <a:pt x="20822" y="0"/>
                  </a:lnTo>
                  <a:cubicBezTo>
                    <a:pt x="9341" y="0"/>
                    <a:pt x="0" y="9341"/>
                    <a:pt x="0" y="20822"/>
                  </a:cubicBezTo>
                  <a:lnTo>
                    <a:pt x="0" y="419403"/>
                  </a:lnTo>
                  <a:cubicBezTo>
                    <a:pt x="0" y="431381"/>
                    <a:pt x="9745" y="441126"/>
                    <a:pt x="21724" y="441126"/>
                  </a:cubicBezTo>
                  <a:lnTo>
                    <a:pt x="113034" y="441126"/>
                  </a:lnTo>
                  <a:cubicBezTo>
                    <a:pt x="117962" y="441126"/>
                    <a:pt x="121958" y="437130"/>
                    <a:pt x="121958" y="432202"/>
                  </a:cubicBezTo>
                  <a:cubicBezTo>
                    <a:pt x="121958" y="427274"/>
                    <a:pt x="117962" y="423278"/>
                    <a:pt x="113034" y="423278"/>
                  </a:cubicBezTo>
                  <a:lnTo>
                    <a:pt x="21724" y="423278"/>
                  </a:lnTo>
                  <a:cubicBezTo>
                    <a:pt x="19623" y="423278"/>
                    <a:pt x="17847" y="421504"/>
                    <a:pt x="17847" y="419403"/>
                  </a:cubicBezTo>
                  <a:lnTo>
                    <a:pt x="17847" y="360204"/>
                  </a:lnTo>
                  <a:lnTo>
                    <a:pt x="254558" y="360204"/>
                  </a:lnTo>
                  <a:lnTo>
                    <a:pt x="254558" y="374604"/>
                  </a:lnTo>
                  <a:cubicBezTo>
                    <a:pt x="254558" y="383054"/>
                    <a:pt x="261432" y="389928"/>
                    <a:pt x="269882" y="389928"/>
                  </a:cubicBezTo>
                  <a:lnTo>
                    <a:pt x="339311" y="389928"/>
                  </a:lnTo>
                  <a:cubicBezTo>
                    <a:pt x="347761" y="389928"/>
                    <a:pt x="354635" y="383054"/>
                    <a:pt x="354635" y="374604"/>
                  </a:cubicBezTo>
                  <a:lnTo>
                    <a:pt x="354635" y="360204"/>
                  </a:lnTo>
                  <a:lnTo>
                    <a:pt x="591346" y="360204"/>
                  </a:lnTo>
                  <a:lnTo>
                    <a:pt x="591346" y="419403"/>
                  </a:lnTo>
                  <a:cubicBezTo>
                    <a:pt x="591346" y="421504"/>
                    <a:pt x="589570" y="423278"/>
                    <a:pt x="587469" y="423278"/>
                  </a:cubicBezTo>
                  <a:lnTo>
                    <a:pt x="172525" y="423278"/>
                  </a:lnTo>
                  <a:cubicBezTo>
                    <a:pt x="167597" y="423278"/>
                    <a:pt x="163602" y="427274"/>
                    <a:pt x="163602" y="432202"/>
                  </a:cubicBezTo>
                  <a:cubicBezTo>
                    <a:pt x="163602" y="437130"/>
                    <a:pt x="167597" y="441126"/>
                    <a:pt x="172525" y="441126"/>
                  </a:cubicBezTo>
                  <a:lnTo>
                    <a:pt x="240479" y="441126"/>
                  </a:lnTo>
                  <a:lnTo>
                    <a:pt x="240479" y="491751"/>
                  </a:lnTo>
                  <a:lnTo>
                    <a:pt x="130158" y="491751"/>
                  </a:lnTo>
                  <a:cubicBezTo>
                    <a:pt x="118677" y="491751"/>
                    <a:pt x="109336" y="501092"/>
                    <a:pt x="109336" y="512573"/>
                  </a:cubicBezTo>
                  <a:lnTo>
                    <a:pt x="109336" y="532349"/>
                  </a:lnTo>
                  <a:cubicBezTo>
                    <a:pt x="109336" y="543830"/>
                    <a:pt x="118677" y="553171"/>
                    <a:pt x="130158" y="553171"/>
                  </a:cubicBezTo>
                  <a:lnTo>
                    <a:pt x="391454" y="553171"/>
                  </a:lnTo>
                  <a:cubicBezTo>
                    <a:pt x="396382" y="553171"/>
                    <a:pt x="400378" y="549176"/>
                    <a:pt x="400378" y="544247"/>
                  </a:cubicBezTo>
                  <a:cubicBezTo>
                    <a:pt x="400378" y="539319"/>
                    <a:pt x="396382" y="535324"/>
                    <a:pt x="391454" y="535324"/>
                  </a:cubicBezTo>
                  <a:lnTo>
                    <a:pt x="130158" y="535324"/>
                  </a:lnTo>
                  <a:cubicBezTo>
                    <a:pt x="128546" y="535324"/>
                    <a:pt x="127183" y="533961"/>
                    <a:pt x="127183" y="532349"/>
                  </a:cubicBezTo>
                  <a:lnTo>
                    <a:pt x="127183" y="512573"/>
                  </a:lnTo>
                  <a:cubicBezTo>
                    <a:pt x="127183" y="510961"/>
                    <a:pt x="128546" y="509598"/>
                    <a:pt x="130158" y="509598"/>
                  </a:cubicBezTo>
                  <a:lnTo>
                    <a:pt x="479035" y="509598"/>
                  </a:lnTo>
                  <a:cubicBezTo>
                    <a:pt x="480647" y="509598"/>
                    <a:pt x="482010" y="510961"/>
                    <a:pt x="482010" y="512573"/>
                  </a:cubicBezTo>
                  <a:lnTo>
                    <a:pt x="482010" y="532349"/>
                  </a:lnTo>
                  <a:cubicBezTo>
                    <a:pt x="482010" y="533961"/>
                    <a:pt x="480647" y="535324"/>
                    <a:pt x="479035" y="535324"/>
                  </a:cubicBezTo>
                  <a:lnTo>
                    <a:pt x="446186" y="535324"/>
                  </a:lnTo>
                  <a:cubicBezTo>
                    <a:pt x="441258" y="535324"/>
                    <a:pt x="437263" y="539319"/>
                    <a:pt x="437263" y="544247"/>
                  </a:cubicBezTo>
                  <a:cubicBezTo>
                    <a:pt x="437263" y="549176"/>
                    <a:pt x="441258" y="553171"/>
                    <a:pt x="446186" y="553171"/>
                  </a:cubicBezTo>
                  <a:lnTo>
                    <a:pt x="479035" y="553171"/>
                  </a:lnTo>
                  <a:cubicBezTo>
                    <a:pt x="490516" y="553171"/>
                    <a:pt x="499857" y="543830"/>
                    <a:pt x="499857" y="532349"/>
                  </a:cubicBezTo>
                  <a:lnTo>
                    <a:pt x="499857" y="512573"/>
                  </a:lnTo>
                  <a:cubicBezTo>
                    <a:pt x="499857" y="501092"/>
                    <a:pt x="490516" y="491751"/>
                    <a:pt x="479035" y="491751"/>
                  </a:cubicBezTo>
                  <a:lnTo>
                    <a:pt x="368714" y="491751"/>
                  </a:lnTo>
                  <a:lnTo>
                    <a:pt x="368714" y="441126"/>
                  </a:lnTo>
                  <a:lnTo>
                    <a:pt x="587469" y="441126"/>
                  </a:lnTo>
                  <a:cubicBezTo>
                    <a:pt x="599447" y="441126"/>
                    <a:pt x="609193" y="431381"/>
                    <a:pt x="609193" y="419403"/>
                  </a:cubicBezTo>
                  <a:lnTo>
                    <a:pt x="609193" y="20822"/>
                  </a:lnTo>
                  <a:cubicBezTo>
                    <a:pt x="609193" y="9341"/>
                    <a:pt x="599852" y="0"/>
                    <a:pt x="588371" y="0"/>
                  </a:cubicBezTo>
                  <a:close/>
                  <a:moveTo>
                    <a:pt x="350867" y="491751"/>
                  </a:moveTo>
                  <a:lnTo>
                    <a:pt x="258328" y="491751"/>
                  </a:lnTo>
                  <a:lnTo>
                    <a:pt x="258328" y="441126"/>
                  </a:lnTo>
                  <a:lnTo>
                    <a:pt x="350867" y="441126"/>
                  </a:lnTo>
                  <a:lnTo>
                    <a:pt x="350867" y="491751"/>
                  </a:lnTo>
                  <a:close/>
                  <a:moveTo>
                    <a:pt x="336787" y="372080"/>
                  </a:moveTo>
                  <a:lnTo>
                    <a:pt x="272407" y="372080"/>
                  </a:lnTo>
                  <a:lnTo>
                    <a:pt x="272407" y="360206"/>
                  </a:lnTo>
                  <a:lnTo>
                    <a:pt x="336787" y="360206"/>
                  </a:lnTo>
                  <a:lnTo>
                    <a:pt x="336787" y="372080"/>
                  </a:lnTo>
                  <a:close/>
                  <a:moveTo>
                    <a:pt x="591346" y="342357"/>
                  </a:moveTo>
                  <a:lnTo>
                    <a:pt x="583594" y="342357"/>
                  </a:lnTo>
                  <a:lnTo>
                    <a:pt x="583594" y="34523"/>
                  </a:lnTo>
                  <a:cubicBezTo>
                    <a:pt x="583594" y="29595"/>
                    <a:pt x="579598" y="25599"/>
                    <a:pt x="574670" y="25599"/>
                  </a:cubicBezTo>
                  <a:lnTo>
                    <a:pt x="506868" y="25599"/>
                  </a:lnTo>
                  <a:cubicBezTo>
                    <a:pt x="501939" y="25599"/>
                    <a:pt x="497944" y="29595"/>
                    <a:pt x="497944" y="34523"/>
                  </a:cubicBezTo>
                  <a:cubicBezTo>
                    <a:pt x="497944" y="39451"/>
                    <a:pt x="501939" y="43447"/>
                    <a:pt x="506868" y="43447"/>
                  </a:cubicBezTo>
                  <a:lnTo>
                    <a:pt x="565746" y="43447"/>
                  </a:lnTo>
                  <a:lnTo>
                    <a:pt x="565746" y="342358"/>
                  </a:lnTo>
                  <a:lnTo>
                    <a:pt x="43447" y="342358"/>
                  </a:lnTo>
                  <a:lnTo>
                    <a:pt x="43447" y="43447"/>
                  </a:lnTo>
                  <a:lnTo>
                    <a:pt x="453325" y="43447"/>
                  </a:lnTo>
                  <a:cubicBezTo>
                    <a:pt x="458254" y="43447"/>
                    <a:pt x="462249" y="39451"/>
                    <a:pt x="462249" y="34523"/>
                  </a:cubicBezTo>
                  <a:cubicBezTo>
                    <a:pt x="462249" y="29595"/>
                    <a:pt x="458254" y="25599"/>
                    <a:pt x="453325" y="25599"/>
                  </a:cubicBezTo>
                  <a:lnTo>
                    <a:pt x="34523" y="25599"/>
                  </a:lnTo>
                  <a:cubicBezTo>
                    <a:pt x="29595" y="25599"/>
                    <a:pt x="25599" y="29595"/>
                    <a:pt x="25599" y="34523"/>
                  </a:cubicBezTo>
                  <a:lnTo>
                    <a:pt x="25599" y="342358"/>
                  </a:lnTo>
                  <a:lnTo>
                    <a:pt x="17847" y="342358"/>
                  </a:lnTo>
                  <a:lnTo>
                    <a:pt x="17847" y="20822"/>
                  </a:lnTo>
                  <a:cubicBezTo>
                    <a:pt x="17847" y="19210"/>
                    <a:pt x="19210" y="17847"/>
                    <a:pt x="20822" y="17847"/>
                  </a:cubicBezTo>
                  <a:lnTo>
                    <a:pt x="588371" y="17847"/>
                  </a:lnTo>
                  <a:cubicBezTo>
                    <a:pt x="589983" y="17847"/>
                    <a:pt x="591346" y="19210"/>
                    <a:pt x="591346" y="20822"/>
                  </a:cubicBezTo>
                  <a:lnTo>
                    <a:pt x="591346" y="34235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35"/>
            <p:cNvSpPr/>
            <p:nvPr/>
          </p:nvSpPr>
          <p:spPr>
            <a:xfrm>
              <a:off x="7731041" y="3517059"/>
              <a:ext cx="17847" cy="17847"/>
            </a:xfrm>
            <a:custGeom>
              <a:avLst/>
              <a:gdLst/>
              <a:ahLst/>
              <a:cxnLst/>
              <a:rect l="l" t="t" r="r" b="b"/>
              <a:pathLst>
                <a:path w="17847" h="17847" extrusionOk="0">
                  <a:moveTo>
                    <a:pt x="15230" y="2606"/>
                  </a:moveTo>
                  <a:cubicBezTo>
                    <a:pt x="13576" y="952"/>
                    <a:pt x="11268" y="0"/>
                    <a:pt x="8924" y="0"/>
                  </a:cubicBezTo>
                  <a:cubicBezTo>
                    <a:pt x="6568" y="0"/>
                    <a:pt x="4271" y="952"/>
                    <a:pt x="2618" y="2606"/>
                  </a:cubicBezTo>
                  <a:cubicBezTo>
                    <a:pt x="952" y="4271"/>
                    <a:pt x="0" y="6568"/>
                    <a:pt x="0" y="8924"/>
                  </a:cubicBezTo>
                  <a:cubicBezTo>
                    <a:pt x="0" y="11268"/>
                    <a:pt x="952" y="13576"/>
                    <a:pt x="2618" y="15230"/>
                  </a:cubicBezTo>
                  <a:cubicBezTo>
                    <a:pt x="4271" y="16896"/>
                    <a:pt x="6580" y="17847"/>
                    <a:pt x="8924" y="17847"/>
                  </a:cubicBezTo>
                  <a:cubicBezTo>
                    <a:pt x="11268" y="17847"/>
                    <a:pt x="13576" y="16896"/>
                    <a:pt x="15230" y="15230"/>
                  </a:cubicBezTo>
                  <a:cubicBezTo>
                    <a:pt x="16896" y="13576"/>
                    <a:pt x="17847" y="11268"/>
                    <a:pt x="17847" y="8924"/>
                  </a:cubicBezTo>
                  <a:cubicBezTo>
                    <a:pt x="17847" y="6568"/>
                    <a:pt x="16896" y="4271"/>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35"/>
            <p:cNvSpPr/>
            <p:nvPr/>
          </p:nvSpPr>
          <p:spPr>
            <a:xfrm>
              <a:off x="7758991" y="3517059"/>
              <a:ext cx="17847" cy="17847"/>
            </a:xfrm>
            <a:custGeom>
              <a:avLst/>
              <a:gdLst/>
              <a:ahLst/>
              <a:cxnLst/>
              <a:rect l="l" t="t" r="r" b="b"/>
              <a:pathLst>
                <a:path w="17847" h="17847" extrusionOk="0">
                  <a:moveTo>
                    <a:pt x="15230" y="2606"/>
                  </a:moveTo>
                  <a:cubicBezTo>
                    <a:pt x="13564" y="952"/>
                    <a:pt x="11268" y="0"/>
                    <a:pt x="8924" y="0"/>
                  </a:cubicBezTo>
                  <a:cubicBezTo>
                    <a:pt x="6568" y="0"/>
                    <a:pt x="4271" y="952"/>
                    <a:pt x="2606" y="2606"/>
                  </a:cubicBezTo>
                  <a:cubicBezTo>
                    <a:pt x="952" y="4271"/>
                    <a:pt x="0" y="6568"/>
                    <a:pt x="0" y="8924"/>
                  </a:cubicBezTo>
                  <a:cubicBezTo>
                    <a:pt x="0" y="11268"/>
                    <a:pt x="952" y="13564"/>
                    <a:pt x="2606" y="15230"/>
                  </a:cubicBezTo>
                  <a:cubicBezTo>
                    <a:pt x="4271" y="16896"/>
                    <a:pt x="6568" y="17847"/>
                    <a:pt x="8924" y="17847"/>
                  </a:cubicBezTo>
                  <a:cubicBezTo>
                    <a:pt x="11268" y="17847"/>
                    <a:pt x="13564" y="16896"/>
                    <a:pt x="15230" y="15230"/>
                  </a:cubicBezTo>
                  <a:cubicBezTo>
                    <a:pt x="16896" y="13564"/>
                    <a:pt x="17847" y="11268"/>
                    <a:pt x="17847" y="8924"/>
                  </a:cubicBezTo>
                  <a:cubicBezTo>
                    <a:pt x="17847" y="6568"/>
                    <a:pt x="16896" y="4271"/>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35"/>
            <p:cNvSpPr/>
            <p:nvPr/>
          </p:nvSpPr>
          <p:spPr>
            <a:xfrm>
              <a:off x="7786940" y="3517059"/>
              <a:ext cx="17847" cy="17847"/>
            </a:xfrm>
            <a:custGeom>
              <a:avLst/>
              <a:gdLst/>
              <a:ahLst/>
              <a:cxnLst/>
              <a:rect l="l" t="t" r="r" b="b"/>
              <a:pathLst>
                <a:path w="17847" h="17847" extrusionOk="0">
                  <a:moveTo>
                    <a:pt x="15230" y="2606"/>
                  </a:moveTo>
                  <a:cubicBezTo>
                    <a:pt x="13564" y="952"/>
                    <a:pt x="11268" y="0"/>
                    <a:pt x="8924" y="0"/>
                  </a:cubicBezTo>
                  <a:cubicBezTo>
                    <a:pt x="6568" y="0"/>
                    <a:pt x="4271" y="952"/>
                    <a:pt x="2606" y="2606"/>
                  </a:cubicBezTo>
                  <a:cubicBezTo>
                    <a:pt x="952" y="4271"/>
                    <a:pt x="0" y="6568"/>
                    <a:pt x="0" y="8924"/>
                  </a:cubicBezTo>
                  <a:cubicBezTo>
                    <a:pt x="0" y="11268"/>
                    <a:pt x="952" y="13564"/>
                    <a:pt x="2606" y="15230"/>
                  </a:cubicBezTo>
                  <a:cubicBezTo>
                    <a:pt x="4271" y="16896"/>
                    <a:pt x="6568" y="17847"/>
                    <a:pt x="8924" y="17847"/>
                  </a:cubicBezTo>
                  <a:cubicBezTo>
                    <a:pt x="11268" y="17847"/>
                    <a:pt x="13564" y="16896"/>
                    <a:pt x="15230" y="15230"/>
                  </a:cubicBezTo>
                  <a:cubicBezTo>
                    <a:pt x="16896" y="13564"/>
                    <a:pt x="17847" y="11268"/>
                    <a:pt x="17847" y="8924"/>
                  </a:cubicBezTo>
                  <a:cubicBezTo>
                    <a:pt x="17847" y="6568"/>
                    <a:pt x="16896" y="4271"/>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2" name="Google Shape;2032;p35"/>
            <p:cNvSpPr/>
            <p:nvPr/>
          </p:nvSpPr>
          <p:spPr>
            <a:xfrm>
              <a:off x="7302012" y="3222460"/>
              <a:ext cx="50484" cy="60154"/>
            </a:xfrm>
            <a:custGeom>
              <a:avLst/>
              <a:gdLst/>
              <a:ahLst/>
              <a:cxnLst/>
              <a:rect l="l" t="t" r="r" b="b"/>
              <a:pathLst>
                <a:path w="50484" h="60154" extrusionOk="0">
                  <a:moveTo>
                    <a:pt x="25242" y="0"/>
                  </a:moveTo>
                  <a:cubicBezTo>
                    <a:pt x="11324" y="0"/>
                    <a:pt x="0" y="11324"/>
                    <a:pt x="0" y="25241"/>
                  </a:cubicBezTo>
                  <a:lnTo>
                    <a:pt x="0" y="34912"/>
                  </a:lnTo>
                  <a:cubicBezTo>
                    <a:pt x="0" y="48831"/>
                    <a:pt x="11324" y="60154"/>
                    <a:pt x="25242" y="60154"/>
                  </a:cubicBezTo>
                  <a:cubicBezTo>
                    <a:pt x="39161" y="60154"/>
                    <a:pt x="50484" y="48831"/>
                    <a:pt x="50484" y="34912"/>
                  </a:cubicBezTo>
                  <a:lnTo>
                    <a:pt x="50484" y="25241"/>
                  </a:lnTo>
                  <a:cubicBezTo>
                    <a:pt x="50484" y="11322"/>
                    <a:pt x="39161" y="0"/>
                    <a:pt x="25242" y="0"/>
                  </a:cubicBezTo>
                  <a:close/>
                  <a:moveTo>
                    <a:pt x="32637" y="34912"/>
                  </a:moveTo>
                  <a:cubicBezTo>
                    <a:pt x="32637" y="38990"/>
                    <a:pt x="29320" y="42307"/>
                    <a:pt x="25242" y="42307"/>
                  </a:cubicBezTo>
                  <a:cubicBezTo>
                    <a:pt x="21165" y="42307"/>
                    <a:pt x="17847" y="38990"/>
                    <a:pt x="17847" y="34912"/>
                  </a:cubicBezTo>
                  <a:lnTo>
                    <a:pt x="17847" y="25241"/>
                  </a:lnTo>
                  <a:cubicBezTo>
                    <a:pt x="17847" y="21165"/>
                    <a:pt x="21165" y="17847"/>
                    <a:pt x="25242" y="17847"/>
                  </a:cubicBezTo>
                  <a:cubicBezTo>
                    <a:pt x="29320" y="17847"/>
                    <a:pt x="32637" y="21165"/>
                    <a:pt x="32637" y="25241"/>
                  </a:cubicBezTo>
                  <a:lnTo>
                    <a:pt x="32637" y="349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3" name="Google Shape;2033;p35"/>
            <p:cNvSpPr/>
            <p:nvPr/>
          </p:nvSpPr>
          <p:spPr>
            <a:xfrm>
              <a:off x="7390292" y="3222460"/>
              <a:ext cx="50484" cy="60154"/>
            </a:xfrm>
            <a:custGeom>
              <a:avLst/>
              <a:gdLst/>
              <a:ahLst/>
              <a:cxnLst/>
              <a:rect l="l" t="t" r="r" b="b"/>
              <a:pathLst>
                <a:path w="50484" h="60154" extrusionOk="0">
                  <a:moveTo>
                    <a:pt x="25242" y="0"/>
                  </a:moveTo>
                  <a:cubicBezTo>
                    <a:pt x="11324" y="0"/>
                    <a:pt x="0" y="11324"/>
                    <a:pt x="0" y="25241"/>
                  </a:cubicBezTo>
                  <a:lnTo>
                    <a:pt x="0" y="34912"/>
                  </a:lnTo>
                  <a:cubicBezTo>
                    <a:pt x="0" y="48831"/>
                    <a:pt x="11324" y="60154"/>
                    <a:pt x="25242" y="60154"/>
                  </a:cubicBezTo>
                  <a:cubicBezTo>
                    <a:pt x="39161" y="60154"/>
                    <a:pt x="50484" y="48831"/>
                    <a:pt x="50484" y="34912"/>
                  </a:cubicBezTo>
                  <a:lnTo>
                    <a:pt x="50484" y="25241"/>
                  </a:lnTo>
                  <a:cubicBezTo>
                    <a:pt x="50484" y="11322"/>
                    <a:pt x="39161" y="0"/>
                    <a:pt x="25242" y="0"/>
                  </a:cubicBezTo>
                  <a:close/>
                  <a:moveTo>
                    <a:pt x="32637" y="34912"/>
                  </a:moveTo>
                  <a:cubicBezTo>
                    <a:pt x="32637" y="38990"/>
                    <a:pt x="29320" y="42307"/>
                    <a:pt x="25242" y="42307"/>
                  </a:cubicBezTo>
                  <a:cubicBezTo>
                    <a:pt x="21165" y="42307"/>
                    <a:pt x="17847" y="38990"/>
                    <a:pt x="17847" y="34912"/>
                  </a:cubicBezTo>
                  <a:lnTo>
                    <a:pt x="17847" y="25241"/>
                  </a:lnTo>
                  <a:cubicBezTo>
                    <a:pt x="17847" y="21165"/>
                    <a:pt x="21165" y="17847"/>
                    <a:pt x="25242" y="17847"/>
                  </a:cubicBezTo>
                  <a:cubicBezTo>
                    <a:pt x="29320" y="17847"/>
                    <a:pt x="32637" y="21165"/>
                    <a:pt x="32637" y="25241"/>
                  </a:cubicBezTo>
                  <a:lnTo>
                    <a:pt x="32637" y="349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4" name="Google Shape;2034;p35"/>
            <p:cNvSpPr/>
            <p:nvPr/>
          </p:nvSpPr>
          <p:spPr>
            <a:xfrm>
              <a:off x="7511170" y="3222460"/>
              <a:ext cx="50484" cy="60154"/>
            </a:xfrm>
            <a:custGeom>
              <a:avLst/>
              <a:gdLst/>
              <a:ahLst/>
              <a:cxnLst/>
              <a:rect l="l" t="t" r="r" b="b"/>
              <a:pathLst>
                <a:path w="50484" h="60154" extrusionOk="0">
                  <a:moveTo>
                    <a:pt x="25242" y="0"/>
                  </a:moveTo>
                  <a:cubicBezTo>
                    <a:pt x="11324" y="0"/>
                    <a:pt x="0" y="11324"/>
                    <a:pt x="0" y="25241"/>
                  </a:cubicBezTo>
                  <a:lnTo>
                    <a:pt x="0" y="34912"/>
                  </a:lnTo>
                  <a:cubicBezTo>
                    <a:pt x="0" y="48831"/>
                    <a:pt x="11324" y="60154"/>
                    <a:pt x="25242" y="60154"/>
                  </a:cubicBezTo>
                  <a:cubicBezTo>
                    <a:pt x="39161" y="60154"/>
                    <a:pt x="50485" y="48831"/>
                    <a:pt x="50485" y="34912"/>
                  </a:cubicBezTo>
                  <a:lnTo>
                    <a:pt x="50485" y="25241"/>
                  </a:lnTo>
                  <a:cubicBezTo>
                    <a:pt x="50485" y="11322"/>
                    <a:pt x="39161" y="0"/>
                    <a:pt x="25242" y="0"/>
                  </a:cubicBezTo>
                  <a:close/>
                  <a:moveTo>
                    <a:pt x="32637" y="34912"/>
                  </a:moveTo>
                  <a:cubicBezTo>
                    <a:pt x="32637" y="38990"/>
                    <a:pt x="29320" y="42307"/>
                    <a:pt x="25242" y="42307"/>
                  </a:cubicBezTo>
                  <a:cubicBezTo>
                    <a:pt x="21165" y="42307"/>
                    <a:pt x="17847" y="38990"/>
                    <a:pt x="17847" y="34912"/>
                  </a:cubicBezTo>
                  <a:lnTo>
                    <a:pt x="17847" y="25241"/>
                  </a:lnTo>
                  <a:cubicBezTo>
                    <a:pt x="17847" y="21165"/>
                    <a:pt x="21165" y="17847"/>
                    <a:pt x="25242" y="17847"/>
                  </a:cubicBezTo>
                  <a:cubicBezTo>
                    <a:pt x="29320" y="17847"/>
                    <a:pt x="32637" y="21165"/>
                    <a:pt x="32637" y="25241"/>
                  </a:cubicBezTo>
                  <a:lnTo>
                    <a:pt x="32637" y="349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5" name="Google Shape;2035;p35"/>
            <p:cNvSpPr/>
            <p:nvPr/>
          </p:nvSpPr>
          <p:spPr>
            <a:xfrm>
              <a:off x="7566775" y="3222460"/>
              <a:ext cx="50483" cy="60154"/>
            </a:xfrm>
            <a:custGeom>
              <a:avLst/>
              <a:gdLst/>
              <a:ahLst/>
              <a:cxnLst/>
              <a:rect l="l" t="t" r="r" b="b"/>
              <a:pathLst>
                <a:path w="50483" h="60154" extrusionOk="0">
                  <a:moveTo>
                    <a:pt x="25241" y="0"/>
                  </a:moveTo>
                  <a:cubicBezTo>
                    <a:pt x="11322" y="0"/>
                    <a:pt x="0" y="11324"/>
                    <a:pt x="0" y="25241"/>
                  </a:cubicBezTo>
                  <a:lnTo>
                    <a:pt x="0" y="34912"/>
                  </a:lnTo>
                  <a:cubicBezTo>
                    <a:pt x="0" y="48831"/>
                    <a:pt x="11324" y="60154"/>
                    <a:pt x="25241" y="60154"/>
                  </a:cubicBezTo>
                  <a:cubicBezTo>
                    <a:pt x="39160" y="60154"/>
                    <a:pt x="50483" y="48831"/>
                    <a:pt x="50483" y="34912"/>
                  </a:cubicBezTo>
                  <a:lnTo>
                    <a:pt x="50483" y="25241"/>
                  </a:lnTo>
                  <a:cubicBezTo>
                    <a:pt x="50484" y="11322"/>
                    <a:pt x="39161" y="0"/>
                    <a:pt x="25241" y="0"/>
                  </a:cubicBezTo>
                  <a:close/>
                  <a:moveTo>
                    <a:pt x="32637" y="34912"/>
                  </a:moveTo>
                  <a:cubicBezTo>
                    <a:pt x="32637" y="38990"/>
                    <a:pt x="29320" y="42307"/>
                    <a:pt x="25242" y="42307"/>
                  </a:cubicBezTo>
                  <a:cubicBezTo>
                    <a:pt x="21165" y="42307"/>
                    <a:pt x="17849" y="38990"/>
                    <a:pt x="17849" y="34912"/>
                  </a:cubicBezTo>
                  <a:lnTo>
                    <a:pt x="17849" y="25241"/>
                  </a:lnTo>
                  <a:cubicBezTo>
                    <a:pt x="17849" y="21165"/>
                    <a:pt x="21166" y="17847"/>
                    <a:pt x="25242" y="17847"/>
                  </a:cubicBezTo>
                  <a:cubicBezTo>
                    <a:pt x="29320" y="17847"/>
                    <a:pt x="32637" y="21165"/>
                    <a:pt x="32637" y="25241"/>
                  </a:cubicBezTo>
                  <a:lnTo>
                    <a:pt x="32637" y="349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6" name="Google Shape;2036;p35"/>
            <p:cNvSpPr/>
            <p:nvPr/>
          </p:nvSpPr>
          <p:spPr>
            <a:xfrm>
              <a:off x="7355999" y="3222460"/>
              <a:ext cx="26912" cy="60154"/>
            </a:xfrm>
            <a:custGeom>
              <a:avLst/>
              <a:gdLst/>
              <a:ahLst/>
              <a:cxnLst/>
              <a:rect l="l" t="t" r="r" b="b"/>
              <a:pathLst>
                <a:path w="26912" h="60154" extrusionOk="0">
                  <a:moveTo>
                    <a:pt x="17989" y="0"/>
                  </a:moveTo>
                  <a:lnTo>
                    <a:pt x="8924" y="0"/>
                  </a:lnTo>
                  <a:cubicBezTo>
                    <a:pt x="3995" y="0"/>
                    <a:pt x="0" y="3995"/>
                    <a:pt x="0" y="8924"/>
                  </a:cubicBezTo>
                  <a:cubicBezTo>
                    <a:pt x="0" y="13852"/>
                    <a:pt x="3995" y="17847"/>
                    <a:pt x="8924" y="17847"/>
                  </a:cubicBezTo>
                  <a:lnTo>
                    <a:pt x="9065" y="17847"/>
                  </a:lnTo>
                  <a:lnTo>
                    <a:pt x="9065" y="51231"/>
                  </a:lnTo>
                  <a:cubicBezTo>
                    <a:pt x="9065" y="56159"/>
                    <a:pt x="13061" y="60154"/>
                    <a:pt x="17989" y="60154"/>
                  </a:cubicBezTo>
                  <a:cubicBezTo>
                    <a:pt x="22917" y="60154"/>
                    <a:pt x="26913" y="56159"/>
                    <a:pt x="26913" y="51231"/>
                  </a:cubicBezTo>
                  <a:lnTo>
                    <a:pt x="26913" y="8924"/>
                  </a:lnTo>
                  <a:cubicBezTo>
                    <a:pt x="26913" y="3995"/>
                    <a:pt x="22917" y="0"/>
                    <a:pt x="1798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7" name="Google Shape;2037;p35"/>
            <p:cNvSpPr/>
            <p:nvPr/>
          </p:nvSpPr>
          <p:spPr>
            <a:xfrm>
              <a:off x="7443480" y="3222460"/>
              <a:ext cx="26912" cy="60154"/>
            </a:xfrm>
            <a:custGeom>
              <a:avLst/>
              <a:gdLst/>
              <a:ahLst/>
              <a:cxnLst/>
              <a:rect l="l" t="t" r="r" b="b"/>
              <a:pathLst>
                <a:path w="26912" h="60154" extrusionOk="0">
                  <a:moveTo>
                    <a:pt x="17989" y="0"/>
                  </a:moveTo>
                  <a:lnTo>
                    <a:pt x="8924" y="0"/>
                  </a:lnTo>
                  <a:cubicBezTo>
                    <a:pt x="3995" y="0"/>
                    <a:pt x="0" y="3995"/>
                    <a:pt x="0" y="8924"/>
                  </a:cubicBezTo>
                  <a:cubicBezTo>
                    <a:pt x="0" y="13852"/>
                    <a:pt x="3994" y="17847"/>
                    <a:pt x="8924" y="17847"/>
                  </a:cubicBezTo>
                  <a:lnTo>
                    <a:pt x="9065" y="17847"/>
                  </a:lnTo>
                  <a:lnTo>
                    <a:pt x="9065" y="51231"/>
                  </a:lnTo>
                  <a:cubicBezTo>
                    <a:pt x="9065" y="56159"/>
                    <a:pt x="13061" y="60154"/>
                    <a:pt x="17989" y="60154"/>
                  </a:cubicBezTo>
                  <a:cubicBezTo>
                    <a:pt x="22917" y="60154"/>
                    <a:pt x="26913" y="56159"/>
                    <a:pt x="26913" y="51231"/>
                  </a:cubicBezTo>
                  <a:lnTo>
                    <a:pt x="26913" y="8924"/>
                  </a:lnTo>
                  <a:cubicBezTo>
                    <a:pt x="26913" y="3995"/>
                    <a:pt x="22917" y="0"/>
                    <a:pt x="1798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8" name="Google Shape;2038;p35"/>
            <p:cNvSpPr/>
            <p:nvPr/>
          </p:nvSpPr>
          <p:spPr>
            <a:xfrm>
              <a:off x="7476721" y="3222460"/>
              <a:ext cx="26913" cy="60154"/>
            </a:xfrm>
            <a:custGeom>
              <a:avLst/>
              <a:gdLst/>
              <a:ahLst/>
              <a:cxnLst/>
              <a:rect l="l" t="t" r="r" b="b"/>
              <a:pathLst>
                <a:path w="26913" h="60154" extrusionOk="0">
                  <a:moveTo>
                    <a:pt x="17990" y="0"/>
                  </a:moveTo>
                  <a:lnTo>
                    <a:pt x="8924" y="0"/>
                  </a:lnTo>
                  <a:cubicBezTo>
                    <a:pt x="3995" y="0"/>
                    <a:pt x="0" y="3995"/>
                    <a:pt x="0" y="8924"/>
                  </a:cubicBezTo>
                  <a:cubicBezTo>
                    <a:pt x="0" y="13852"/>
                    <a:pt x="3994" y="17847"/>
                    <a:pt x="8924" y="17847"/>
                  </a:cubicBezTo>
                  <a:lnTo>
                    <a:pt x="9066" y="17847"/>
                  </a:lnTo>
                  <a:lnTo>
                    <a:pt x="9066" y="51231"/>
                  </a:lnTo>
                  <a:cubicBezTo>
                    <a:pt x="9066" y="56159"/>
                    <a:pt x="13062" y="60154"/>
                    <a:pt x="17990" y="60154"/>
                  </a:cubicBezTo>
                  <a:cubicBezTo>
                    <a:pt x="22919" y="60154"/>
                    <a:pt x="26914" y="56159"/>
                    <a:pt x="26914" y="51231"/>
                  </a:cubicBezTo>
                  <a:lnTo>
                    <a:pt x="26914" y="8924"/>
                  </a:lnTo>
                  <a:cubicBezTo>
                    <a:pt x="26914" y="3995"/>
                    <a:pt x="22919" y="0"/>
                    <a:pt x="1799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9" name="Google Shape;2039;p35"/>
            <p:cNvSpPr/>
            <p:nvPr/>
          </p:nvSpPr>
          <p:spPr>
            <a:xfrm>
              <a:off x="7566775" y="3298202"/>
              <a:ext cx="50483" cy="60155"/>
            </a:xfrm>
            <a:custGeom>
              <a:avLst/>
              <a:gdLst/>
              <a:ahLst/>
              <a:cxnLst/>
              <a:rect l="l" t="t" r="r" b="b"/>
              <a:pathLst>
                <a:path w="50483" h="60155" extrusionOk="0">
                  <a:moveTo>
                    <a:pt x="25241" y="0"/>
                  </a:moveTo>
                  <a:cubicBezTo>
                    <a:pt x="11322" y="0"/>
                    <a:pt x="0" y="11324"/>
                    <a:pt x="0" y="25242"/>
                  </a:cubicBezTo>
                  <a:lnTo>
                    <a:pt x="0" y="34914"/>
                  </a:lnTo>
                  <a:cubicBezTo>
                    <a:pt x="0" y="48832"/>
                    <a:pt x="11324" y="60155"/>
                    <a:pt x="25241" y="60155"/>
                  </a:cubicBezTo>
                  <a:cubicBezTo>
                    <a:pt x="39160" y="60155"/>
                    <a:pt x="50483" y="48832"/>
                    <a:pt x="50483" y="34914"/>
                  </a:cubicBezTo>
                  <a:lnTo>
                    <a:pt x="50483" y="25242"/>
                  </a:lnTo>
                  <a:cubicBezTo>
                    <a:pt x="50484" y="11324"/>
                    <a:pt x="39161" y="0"/>
                    <a:pt x="25241" y="0"/>
                  </a:cubicBezTo>
                  <a:close/>
                  <a:moveTo>
                    <a:pt x="32637" y="34914"/>
                  </a:moveTo>
                  <a:cubicBezTo>
                    <a:pt x="32637" y="38991"/>
                    <a:pt x="29320" y="42308"/>
                    <a:pt x="25242" y="42308"/>
                  </a:cubicBezTo>
                  <a:cubicBezTo>
                    <a:pt x="21165" y="42308"/>
                    <a:pt x="17849" y="38991"/>
                    <a:pt x="17849" y="34914"/>
                  </a:cubicBezTo>
                  <a:lnTo>
                    <a:pt x="17849" y="25242"/>
                  </a:lnTo>
                  <a:cubicBezTo>
                    <a:pt x="17849" y="21165"/>
                    <a:pt x="21166" y="17847"/>
                    <a:pt x="25242" y="17847"/>
                  </a:cubicBezTo>
                  <a:cubicBezTo>
                    <a:pt x="29320" y="17847"/>
                    <a:pt x="32637" y="21165"/>
                    <a:pt x="32637" y="25242"/>
                  </a:cubicBezTo>
                  <a:lnTo>
                    <a:pt x="32637" y="3491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5"/>
            <p:cNvSpPr/>
            <p:nvPr/>
          </p:nvSpPr>
          <p:spPr>
            <a:xfrm>
              <a:off x="7478495" y="3298202"/>
              <a:ext cx="50483" cy="60155"/>
            </a:xfrm>
            <a:custGeom>
              <a:avLst/>
              <a:gdLst/>
              <a:ahLst/>
              <a:cxnLst/>
              <a:rect l="l" t="t" r="r" b="b"/>
              <a:pathLst>
                <a:path w="50483" h="60155" extrusionOk="0">
                  <a:moveTo>
                    <a:pt x="25241" y="0"/>
                  </a:moveTo>
                  <a:cubicBezTo>
                    <a:pt x="11322" y="0"/>
                    <a:pt x="0" y="11324"/>
                    <a:pt x="0" y="25242"/>
                  </a:cubicBezTo>
                  <a:lnTo>
                    <a:pt x="0" y="34914"/>
                  </a:lnTo>
                  <a:cubicBezTo>
                    <a:pt x="0" y="48832"/>
                    <a:pt x="11324" y="60155"/>
                    <a:pt x="25241" y="60155"/>
                  </a:cubicBezTo>
                  <a:cubicBezTo>
                    <a:pt x="39160" y="60155"/>
                    <a:pt x="50483" y="48832"/>
                    <a:pt x="50483" y="34914"/>
                  </a:cubicBezTo>
                  <a:lnTo>
                    <a:pt x="50483" y="25242"/>
                  </a:lnTo>
                  <a:cubicBezTo>
                    <a:pt x="50483" y="11324"/>
                    <a:pt x="39160" y="0"/>
                    <a:pt x="25241" y="0"/>
                  </a:cubicBezTo>
                  <a:close/>
                  <a:moveTo>
                    <a:pt x="32636" y="34914"/>
                  </a:moveTo>
                  <a:cubicBezTo>
                    <a:pt x="32636" y="38991"/>
                    <a:pt x="29319" y="42308"/>
                    <a:pt x="25241" y="42308"/>
                  </a:cubicBezTo>
                  <a:cubicBezTo>
                    <a:pt x="21164" y="42308"/>
                    <a:pt x="17847" y="38991"/>
                    <a:pt x="17847" y="34914"/>
                  </a:cubicBezTo>
                  <a:lnTo>
                    <a:pt x="17847" y="25242"/>
                  </a:lnTo>
                  <a:cubicBezTo>
                    <a:pt x="17847" y="21165"/>
                    <a:pt x="21165" y="17847"/>
                    <a:pt x="25241" y="17847"/>
                  </a:cubicBezTo>
                  <a:cubicBezTo>
                    <a:pt x="29319" y="17847"/>
                    <a:pt x="32636" y="21165"/>
                    <a:pt x="32636" y="25242"/>
                  </a:cubicBezTo>
                  <a:lnTo>
                    <a:pt x="32636" y="3491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5"/>
            <p:cNvSpPr/>
            <p:nvPr/>
          </p:nvSpPr>
          <p:spPr>
            <a:xfrm>
              <a:off x="7357616" y="3298202"/>
              <a:ext cx="50485" cy="60155"/>
            </a:xfrm>
            <a:custGeom>
              <a:avLst/>
              <a:gdLst/>
              <a:ahLst/>
              <a:cxnLst/>
              <a:rect l="l" t="t" r="r" b="b"/>
              <a:pathLst>
                <a:path w="50485" h="60155" extrusionOk="0">
                  <a:moveTo>
                    <a:pt x="25243" y="0"/>
                  </a:moveTo>
                  <a:cubicBezTo>
                    <a:pt x="11325" y="0"/>
                    <a:pt x="0" y="11324"/>
                    <a:pt x="0" y="25242"/>
                  </a:cubicBezTo>
                  <a:lnTo>
                    <a:pt x="0" y="34914"/>
                  </a:lnTo>
                  <a:cubicBezTo>
                    <a:pt x="0" y="48832"/>
                    <a:pt x="11325" y="60155"/>
                    <a:pt x="25243" y="60155"/>
                  </a:cubicBezTo>
                  <a:cubicBezTo>
                    <a:pt x="39162" y="60155"/>
                    <a:pt x="50486" y="48832"/>
                    <a:pt x="50486" y="34914"/>
                  </a:cubicBezTo>
                  <a:lnTo>
                    <a:pt x="50486" y="25242"/>
                  </a:lnTo>
                  <a:cubicBezTo>
                    <a:pt x="50486" y="11324"/>
                    <a:pt x="39162" y="0"/>
                    <a:pt x="25243" y="0"/>
                  </a:cubicBezTo>
                  <a:close/>
                  <a:moveTo>
                    <a:pt x="32638" y="34914"/>
                  </a:moveTo>
                  <a:cubicBezTo>
                    <a:pt x="32638" y="38991"/>
                    <a:pt x="29321" y="42308"/>
                    <a:pt x="25243" y="42308"/>
                  </a:cubicBezTo>
                  <a:cubicBezTo>
                    <a:pt x="21166" y="42308"/>
                    <a:pt x="17847" y="38991"/>
                    <a:pt x="17847" y="34914"/>
                  </a:cubicBezTo>
                  <a:lnTo>
                    <a:pt x="17847" y="25242"/>
                  </a:lnTo>
                  <a:cubicBezTo>
                    <a:pt x="17847" y="21165"/>
                    <a:pt x="21165" y="17847"/>
                    <a:pt x="25243" y="17847"/>
                  </a:cubicBezTo>
                  <a:cubicBezTo>
                    <a:pt x="29321" y="17847"/>
                    <a:pt x="32638" y="21165"/>
                    <a:pt x="32638" y="25242"/>
                  </a:cubicBezTo>
                  <a:lnTo>
                    <a:pt x="32638" y="3491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5"/>
            <p:cNvSpPr/>
            <p:nvPr/>
          </p:nvSpPr>
          <p:spPr>
            <a:xfrm>
              <a:off x="7302012" y="3298202"/>
              <a:ext cx="50484" cy="60155"/>
            </a:xfrm>
            <a:custGeom>
              <a:avLst/>
              <a:gdLst/>
              <a:ahLst/>
              <a:cxnLst/>
              <a:rect l="l" t="t" r="r" b="b"/>
              <a:pathLst>
                <a:path w="50484" h="60155" extrusionOk="0">
                  <a:moveTo>
                    <a:pt x="25242" y="0"/>
                  </a:moveTo>
                  <a:cubicBezTo>
                    <a:pt x="11324" y="0"/>
                    <a:pt x="0" y="11324"/>
                    <a:pt x="0" y="25242"/>
                  </a:cubicBezTo>
                  <a:lnTo>
                    <a:pt x="0" y="34914"/>
                  </a:lnTo>
                  <a:cubicBezTo>
                    <a:pt x="0" y="48832"/>
                    <a:pt x="11324" y="60155"/>
                    <a:pt x="25242" y="60155"/>
                  </a:cubicBezTo>
                  <a:cubicBezTo>
                    <a:pt x="39161" y="60155"/>
                    <a:pt x="50484" y="48832"/>
                    <a:pt x="50484" y="34914"/>
                  </a:cubicBezTo>
                  <a:lnTo>
                    <a:pt x="50484" y="25242"/>
                  </a:lnTo>
                  <a:cubicBezTo>
                    <a:pt x="50484" y="11324"/>
                    <a:pt x="39161" y="0"/>
                    <a:pt x="25242" y="0"/>
                  </a:cubicBezTo>
                  <a:close/>
                  <a:moveTo>
                    <a:pt x="32637" y="34914"/>
                  </a:moveTo>
                  <a:cubicBezTo>
                    <a:pt x="32637" y="38991"/>
                    <a:pt x="29320" y="42308"/>
                    <a:pt x="25242" y="42308"/>
                  </a:cubicBezTo>
                  <a:cubicBezTo>
                    <a:pt x="21165" y="42308"/>
                    <a:pt x="17847" y="38991"/>
                    <a:pt x="17847" y="34914"/>
                  </a:cubicBezTo>
                  <a:lnTo>
                    <a:pt x="17847" y="25242"/>
                  </a:lnTo>
                  <a:cubicBezTo>
                    <a:pt x="17847" y="21165"/>
                    <a:pt x="21165" y="17847"/>
                    <a:pt x="25242" y="17847"/>
                  </a:cubicBezTo>
                  <a:cubicBezTo>
                    <a:pt x="29320" y="17847"/>
                    <a:pt x="32637" y="21165"/>
                    <a:pt x="32637" y="25242"/>
                  </a:cubicBezTo>
                  <a:lnTo>
                    <a:pt x="32637" y="3491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3" name="Google Shape;2043;p35"/>
            <p:cNvSpPr/>
            <p:nvPr/>
          </p:nvSpPr>
          <p:spPr>
            <a:xfrm>
              <a:off x="7532538" y="3298202"/>
              <a:ext cx="26912" cy="60155"/>
            </a:xfrm>
            <a:custGeom>
              <a:avLst/>
              <a:gdLst/>
              <a:ahLst/>
              <a:cxnLst/>
              <a:rect l="l" t="t" r="r" b="b"/>
              <a:pathLst>
                <a:path w="26912" h="60155" extrusionOk="0">
                  <a:moveTo>
                    <a:pt x="17989" y="0"/>
                  </a:moveTo>
                  <a:lnTo>
                    <a:pt x="8924" y="0"/>
                  </a:lnTo>
                  <a:cubicBezTo>
                    <a:pt x="3995" y="0"/>
                    <a:pt x="0" y="3995"/>
                    <a:pt x="0" y="8924"/>
                  </a:cubicBezTo>
                  <a:cubicBezTo>
                    <a:pt x="0" y="13852"/>
                    <a:pt x="3995" y="17847"/>
                    <a:pt x="8924" y="17847"/>
                  </a:cubicBezTo>
                  <a:lnTo>
                    <a:pt x="9065" y="17847"/>
                  </a:lnTo>
                  <a:lnTo>
                    <a:pt x="9065" y="51232"/>
                  </a:lnTo>
                  <a:cubicBezTo>
                    <a:pt x="9065" y="56160"/>
                    <a:pt x="13061" y="60155"/>
                    <a:pt x="17989" y="60155"/>
                  </a:cubicBezTo>
                  <a:cubicBezTo>
                    <a:pt x="22917" y="60155"/>
                    <a:pt x="26913" y="56160"/>
                    <a:pt x="26913" y="51232"/>
                  </a:cubicBezTo>
                  <a:lnTo>
                    <a:pt x="26913" y="8924"/>
                  </a:lnTo>
                  <a:cubicBezTo>
                    <a:pt x="26913" y="3995"/>
                    <a:pt x="22917" y="0"/>
                    <a:pt x="1798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4" name="Google Shape;2044;p35"/>
            <p:cNvSpPr/>
            <p:nvPr/>
          </p:nvSpPr>
          <p:spPr>
            <a:xfrm>
              <a:off x="7411075" y="3298202"/>
              <a:ext cx="26913" cy="60155"/>
            </a:xfrm>
            <a:custGeom>
              <a:avLst/>
              <a:gdLst/>
              <a:ahLst/>
              <a:cxnLst/>
              <a:rect l="l" t="t" r="r" b="b"/>
              <a:pathLst>
                <a:path w="26913" h="60155" extrusionOk="0">
                  <a:moveTo>
                    <a:pt x="17990" y="0"/>
                  </a:moveTo>
                  <a:lnTo>
                    <a:pt x="8924" y="0"/>
                  </a:lnTo>
                  <a:cubicBezTo>
                    <a:pt x="3995" y="0"/>
                    <a:pt x="0" y="3995"/>
                    <a:pt x="0" y="8924"/>
                  </a:cubicBezTo>
                  <a:cubicBezTo>
                    <a:pt x="0" y="13852"/>
                    <a:pt x="3995" y="17847"/>
                    <a:pt x="8924" y="17847"/>
                  </a:cubicBezTo>
                  <a:lnTo>
                    <a:pt x="9066" y="17847"/>
                  </a:lnTo>
                  <a:lnTo>
                    <a:pt x="9066" y="51232"/>
                  </a:lnTo>
                  <a:cubicBezTo>
                    <a:pt x="9066" y="56160"/>
                    <a:pt x="13062" y="60155"/>
                    <a:pt x="17990" y="60155"/>
                  </a:cubicBezTo>
                  <a:cubicBezTo>
                    <a:pt x="22919" y="60155"/>
                    <a:pt x="26914" y="56160"/>
                    <a:pt x="26914" y="51232"/>
                  </a:cubicBezTo>
                  <a:lnTo>
                    <a:pt x="26914" y="8924"/>
                  </a:lnTo>
                  <a:cubicBezTo>
                    <a:pt x="26914" y="3995"/>
                    <a:pt x="22919" y="0"/>
                    <a:pt x="1799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5" name="Google Shape;2045;p35"/>
            <p:cNvSpPr/>
            <p:nvPr/>
          </p:nvSpPr>
          <p:spPr>
            <a:xfrm>
              <a:off x="7444316" y="3298202"/>
              <a:ext cx="26913" cy="60155"/>
            </a:xfrm>
            <a:custGeom>
              <a:avLst/>
              <a:gdLst/>
              <a:ahLst/>
              <a:cxnLst/>
              <a:rect l="l" t="t" r="r" b="b"/>
              <a:pathLst>
                <a:path w="26913" h="60155" extrusionOk="0">
                  <a:moveTo>
                    <a:pt x="17990" y="0"/>
                  </a:moveTo>
                  <a:lnTo>
                    <a:pt x="8924" y="0"/>
                  </a:lnTo>
                  <a:cubicBezTo>
                    <a:pt x="3995" y="0"/>
                    <a:pt x="0" y="3995"/>
                    <a:pt x="0" y="8924"/>
                  </a:cubicBezTo>
                  <a:cubicBezTo>
                    <a:pt x="0" y="13852"/>
                    <a:pt x="3995" y="17847"/>
                    <a:pt x="8924" y="17847"/>
                  </a:cubicBezTo>
                  <a:lnTo>
                    <a:pt x="9066" y="17847"/>
                  </a:lnTo>
                  <a:lnTo>
                    <a:pt x="9066" y="51232"/>
                  </a:lnTo>
                  <a:cubicBezTo>
                    <a:pt x="9066" y="56160"/>
                    <a:pt x="13062" y="60155"/>
                    <a:pt x="17990" y="60155"/>
                  </a:cubicBezTo>
                  <a:cubicBezTo>
                    <a:pt x="22919" y="60155"/>
                    <a:pt x="26914" y="56160"/>
                    <a:pt x="26914" y="51232"/>
                  </a:cubicBezTo>
                  <a:lnTo>
                    <a:pt x="26914" y="8924"/>
                  </a:lnTo>
                  <a:cubicBezTo>
                    <a:pt x="26914" y="3995"/>
                    <a:pt x="22919" y="0"/>
                    <a:pt x="1799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5"/>
            <p:cNvSpPr/>
            <p:nvPr/>
          </p:nvSpPr>
          <p:spPr>
            <a:xfrm>
              <a:off x="7302012" y="3373945"/>
              <a:ext cx="50484" cy="60156"/>
            </a:xfrm>
            <a:custGeom>
              <a:avLst/>
              <a:gdLst/>
              <a:ahLst/>
              <a:cxnLst/>
              <a:rect l="l" t="t" r="r" b="b"/>
              <a:pathLst>
                <a:path w="50484" h="60156" extrusionOk="0">
                  <a:moveTo>
                    <a:pt x="25242" y="0"/>
                  </a:moveTo>
                  <a:cubicBezTo>
                    <a:pt x="11324" y="0"/>
                    <a:pt x="0" y="11324"/>
                    <a:pt x="0" y="25242"/>
                  </a:cubicBezTo>
                  <a:lnTo>
                    <a:pt x="0" y="34914"/>
                  </a:lnTo>
                  <a:cubicBezTo>
                    <a:pt x="0" y="48833"/>
                    <a:pt x="11324" y="60157"/>
                    <a:pt x="25242" y="60157"/>
                  </a:cubicBezTo>
                  <a:cubicBezTo>
                    <a:pt x="39161" y="60157"/>
                    <a:pt x="50484" y="48833"/>
                    <a:pt x="50484" y="34914"/>
                  </a:cubicBezTo>
                  <a:lnTo>
                    <a:pt x="50484" y="25242"/>
                  </a:lnTo>
                  <a:cubicBezTo>
                    <a:pt x="50484" y="11324"/>
                    <a:pt x="39161" y="0"/>
                    <a:pt x="25242" y="0"/>
                  </a:cubicBezTo>
                  <a:close/>
                  <a:moveTo>
                    <a:pt x="32637" y="34914"/>
                  </a:moveTo>
                  <a:cubicBezTo>
                    <a:pt x="32637" y="38992"/>
                    <a:pt x="29320" y="42309"/>
                    <a:pt x="25242" y="42309"/>
                  </a:cubicBezTo>
                  <a:cubicBezTo>
                    <a:pt x="21165" y="42309"/>
                    <a:pt x="17847" y="38992"/>
                    <a:pt x="17847" y="34914"/>
                  </a:cubicBezTo>
                  <a:lnTo>
                    <a:pt x="17847" y="25242"/>
                  </a:lnTo>
                  <a:cubicBezTo>
                    <a:pt x="17847" y="21165"/>
                    <a:pt x="21165" y="17847"/>
                    <a:pt x="25242" y="17847"/>
                  </a:cubicBezTo>
                  <a:cubicBezTo>
                    <a:pt x="29320" y="17847"/>
                    <a:pt x="32637" y="21165"/>
                    <a:pt x="32637" y="25242"/>
                  </a:cubicBezTo>
                  <a:lnTo>
                    <a:pt x="32637" y="3491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5"/>
            <p:cNvSpPr/>
            <p:nvPr/>
          </p:nvSpPr>
          <p:spPr>
            <a:xfrm>
              <a:off x="7390292" y="3373945"/>
              <a:ext cx="50484" cy="60156"/>
            </a:xfrm>
            <a:custGeom>
              <a:avLst/>
              <a:gdLst/>
              <a:ahLst/>
              <a:cxnLst/>
              <a:rect l="l" t="t" r="r" b="b"/>
              <a:pathLst>
                <a:path w="50484" h="60156" extrusionOk="0">
                  <a:moveTo>
                    <a:pt x="25242" y="0"/>
                  </a:moveTo>
                  <a:cubicBezTo>
                    <a:pt x="11324" y="0"/>
                    <a:pt x="0" y="11324"/>
                    <a:pt x="0" y="25242"/>
                  </a:cubicBezTo>
                  <a:lnTo>
                    <a:pt x="0" y="34914"/>
                  </a:lnTo>
                  <a:cubicBezTo>
                    <a:pt x="0" y="48833"/>
                    <a:pt x="11324" y="60157"/>
                    <a:pt x="25242" y="60157"/>
                  </a:cubicBezTo>
                  <a:cubicBezTo>
                    <a:pt x="39161" y="60157"/>
                    <a:pt x="50484" y="48833"/>
                    <a:pt x="50484" y="34914"/>
                  </a:cubicBezTo>
                  <a:lnTo>
                    <a:pt x="50484" y="25242"/>
                  </a:lnTo>
                  <a:cubicBezTo>
                    <a:pt x="50484" y="11324"/>
                    <a:pt x="39161" y="0"/>
                    <a:pt x="25242" y="0"/>
                  </a:cubicBezTo>
                  <a:close/>
                  <a:moveTo>
                    <a:pt x="32637" y="34914"/>
                  </a:moveTo>
                  <a:cubicBezTo>
                    <a:pt x="32637" y="38992"/>
                    <a:pt x="29320" y="42309"/>
                    <a:pt x="25242" y="42309"/>
                  </a:cubicBezTo>
                  <a:cubicBezTo>
                    <a:pt x="21165" y="42309"/>
                    <a:pt x="17847" y="38992"/>
                    <a:pt x="17847" y="34914"/>
                  </a:cubicBezTo>
                  <a:lnTo>
                    <a:pt x="17847" y="25242"/>
                  </a:lnTo>
                  <a:cubicBezTo>
                    <a:pt x="17847" y="21165"/>
                    <a:pt x="21165" y="17847"/>
                    <a:pt x="25242" y="17847"/>
                  </a:cubicBezTo>
                  <a:cubicBezTo>
                    <a:pt x="29320" y="17847"/>
                    <a:pt x="32637" y="21165"/>
                    <a:pt x="32637" y="25242"/>
                  </a:cubicBezTo>
                  <a:lnTo>
                    <a:pt x="32637" y="3491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5"/>
            <p:cNvSpPr/>
            <p:nvPr/>
          </p:nvSpPr>
          <p:spPr>
            <a:xfrm>
              <a:off x="7511170" y="3373945"/>
              <a:ext cx="50484" cy="60156"/>
            </a:xfrm>
            <a:custGeom>
              <a:avLst/>
              <a:gdLst/>
              <a:ahLst/>
              <a:cxnLst/>
              <a:rect l="l" t="t" r="r" b="b"/>
              <a:pathLst>
                <a:path w="50484" h="60156" extrusionOk="0">
                  <a:moveTo>
                    <a:pt x="25242" y="0"/>
                  </a:moveTo>
                  <a:cubicBezTo>
                    <a:pt x="11324" y="0"/>
                    <a:pt x="0" y="11324"/>
                    <a:pt x="0" y="25242"/>
                  </a:cubicBezTo>
                  <a:lnTo>
                    <a:pt x="0" y="34914"/>
                  </a:lnTo>
                  <a:cubicBezTo>
                    <a:pt x="0" y="48833"/>
                    <a:pt x="11324" y="60157"/>
                    <a:pt x="25242" y="60157"/>
                  </a:cubicBezTo>
                  <a:cubicBezTo>
                    <a:pt x="39161" y="60157"/>
                    <a:pt x="50485" y="48833"/>
                    <a:pt x="50485" y="34914"/>
                  </a:cubicBezTo>
                  <a:lnTo>
                    <a:pt x="50485" y="25242"/>
                  </a:lnTo>
                  <a:cubicBezTo>
                    <a:pt x="50485" y="11324"/>
                    <a:pt x="39161" y="0"/>
                    <a:pt x="25242" y="0"/>
                  </a:cubicBezTo>
                  <a:close/>
                  <a:moveTo>
                    <a:pt x="32637" y="34914"/>
                  </a:moveTo>
                  <a:cubicBezTo>
                    <a:pt x="32637" y="38992"/>
                    <a:pt x="29320" y="42309"/>
                    <a:pt x="25242" y="42309"/>
                  </a:cubicBezTo>
                  <a:cubicBezTo>
                    <a:pt x="21165" y="42309"/>
                    <a:pt x="17847" y="38992"/>
                    <a:pt x="17847" y="34914"/>
                  </a:cubicBezTo>
                  <a:lnTo>
                    <a:pt x="17847" y="25242"/>
                  </a:lnTo>
                  <a:cubicBezTo>
                    <a:pt x="17847" y="21165"/>
                    <a:pt x="21165" y="17847"/>
                    <a:pt x="25242" y="17847"/>
                  </a:cubicBezTo>
                  <a:cubicBezTo>
                    <a:pt x="29320" y="17847"/>
                    <a:pt x="32637" y="21165"/>
                    <a:pt x="32637" y="25242"/>
                  </a:cubicBezTo>
                  <a:lnTo>
                    <a:pt x="32637" y="3491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5"/>
            <p:cNvSpPr/>
            <p:nvPr/>
          </p:nvSpPr>
          <p:spPr>
            <a:xfrm>
              <a:off x="7566775" y="3373945"/>
              <a:ext cx="50483" cy="60156"/>
            </a:xfrm>
            <a:custGeom>
              <a:avLst/>
              <a:gdLst/>
              <a:ahLst/>
              <a:cxnLst/>
              <a:rect l="l" t="t" r="r" b="b"/>
              <a:pathLst>
                <a:path w="50483" h="60156" extrusionOk="0">
                  <a:moveTo>
                    <a:pt x="25241" y="0"/>
                  </a:moveTo>
                  <a:cubicBezTo>
                    <a:pt x="11322" y="0"/>
                    <a:pt x="0" y="11324"/>
                    <a:pt x="0" y="25242"/>
                  </a:cubicBezTo>
                  <a:lnTo>
                    <a:pt x="0" y="34914"/>
                  </a:lnTo>
                  <a:cubicBezTo>
                    <a:pt x="0" y="48833"/>
                    <a:pt x="11324" y="60157"/>
                    <a:pt x="25241" y="60157"/>
                  </a:cubicBezTo>
                  <a:cubicBezTo>
                    <a:pt x="39160" y="60157"/>
                    <a:pt x="50483" y="48833"/>
                    <a:pt x="50483" y="34914"/>
                  </a:cubicBezTo>
                  <a:lnTo>
                    <a:pt x="50483" y="25242"/>
                  </a:lnTo>
                  <a:cubicBezTo>
                    <a:pt x="50484" y="11324"/>
                    <a:pt x="39161" y="0"/>
                    <a:pt x="25241" y="0"/>
                  </a:cubicBezTo>
                  <a:close/>
                  <a:moveTo>
                    <a:pt x="32637" y="34914"/>
                  </a:moveTo>
                  <a:cubicBezTo>
                    <a:pt x="32637" y="38992"/>
                    <a:pt x="29320" y="42309"/>
                    <a:pt x="25242" y="42309"/>
                  </a:cubicBezTo>
                  <a:cubicBezTo>
                    <a:pt x="21165" y="42309"/>
                    <a:pt x="17849" y="38992"/>
                    <a:pt x="17849" y="34914"/>
                  </a:cubicBezTo>
                  <a:lnTo>
                    <a:pt x="17849" y="25242"/>
                  </a:lnTo>
                  <a:cubicBezTo>
                    <a:pt x="17849" y="21165"/>
                    <a:pt x="21166" y="17847"/>
                    <a:pt x="25242" y="17847"/>
                  </a:cubicBezTo>
                  <a:cubicBezTo>
                    <a:pt x="29320" y="17847"/>
                    <a:pt x="32637" y="21165"/>
                    <a:pt x="32637" y="25242"/>
                  </a:cubicBezTo>
                  <a:lnTo>
                    <a:pt x="32637" y="3491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5"/>
            <p:cNvSpPr/>
            <p:nvPr/>
          </p:nvSpPr>
          <p:spPr>
            <a:xfrm>
              <a:off x="7355999" y="3373945"/>
              <a:ext cx="26912" cy="60156"/>
            </a:xfrm>
            <a:custGeom>
              <a:avLst/>
              <a:gdLst/>
              <a:ahLst/>
              <a:cxnLst/>
              <a:rect l="l" t="t" r="r" b="b"/>
              <a:pathLst>
                <a:path w="26912" h="60156" extrusionOk="0">
                  <a:moveTo>
                    <a:pt x="17989" y="0"/>
                  </a:moveTo>
                  <a:lnTo>
                    <a:pt x="8924" y="0"/>
                  </a:lnTo>
                  <a:cubicBezTo>
                    <a:pt x="3995" y="0"/>
                    <a:pt x="0" y="3995"/>
                    <a:pt x="0" y="8924"/>
                  </a:cubicBezTo>
                  <a:cubicBezTo>
                    <a:pt x="0" y="13852"/>
                    <a:pt x="3995" y="17847"/>
                    <a:pt x="8924" y="17847"/>
                  </a:cubicBezTo>
                  <a:lnTo>
                    <a:pt x="9065" y="17847"/>
                  </a:lnTo>
                  <a:lnTo>
                    <a:pt x="9065" y="51233"/>
                  </a:lnTo>
                  <a:cubicBezTo>
                    <a:pt x="9065" y="56161"/>
                    <a:pt x="13061" y="60157"/>
                    <a:pt x="17989" y="60157"/>
                  </a:cubicBezTo>
                  <a:cubicBezTo>
                    <a:pt x="22917" y="60157"/>
                    <a:pt x="26913" y="56161"/>
                    <a:pt x="26913" y="51233"/>
                  </a:cubicBezTo>
                  <a:lnTo>
                    <a:pt x="26913" y="8924"/>
                  </a:lnTo>
                  <a:cubicBezTo>
                    <a:pt x="26913" y="3995"/>
                    <a:pt x="22917" y="0"/>
                    <a:pt x="1798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5"/>
            <p:cNvSpPr/>
            <p:nvPr/>
          </p:nvSpPr>
          <p:spPr>
            <a:xfrm>
              <a:off x="7443480" y="3373945"/>
              <a:ext cx="26912" cy="60156"/>
            </a:xfrm>
            <a:custGeom>
              <a:avLst/>
              <a:gdLst/>
              <a:ahLst/>
              <a:cxnLst/>
              <a:rect l="l" t="t" r="r" b="b"/>
              <a:pathLst>
                <a:path w="26912" h="60156" extrusionOk="0">
                  <a:moveTo>
                    <a:pt x="17989" y="0"/>
                  </a:moveTo>
                  <a:lnTo>
                    <a:pt x="8924" y="0"/>
                  </a:lnTo>
                  <a:cubicBezTo>
                    <a:pt x="3995" y="0"/>
                    <a:pt x="0" y="3995"/>
                    <a:pt x="0" y="8924"/>
                  </a:cubicBezTo>
                  <a:cubicBezTo>
                    <a:pt x="0" y="13852"/>
                    <a:pt x="3995" y="17847"/>
                    <a:pt x="8924" y="17847"/>
                  </a:cubicBezTo>
                  <a:lnTo>
                    <a:pt x="9065" y="17847"/>
                  </a:lnTo>
                  <a:lnTo>
                    <a:pt x="9065" y="51233"/>
                  </a:lnTo>
                  <a:cubicBezTo>
                    <a:pt x="9065" y="56161"/>
                    <a:pt x="13061" y="60157"/>
                    <a:pt x="17989" y="60157"/>
                  </a:cubicBezTo>
                  <a:cubicBezTo>
                    <a:pt x="22917" y="60157"/>
                    <a:pt x="26913" y="56161"/>
                    <a:pt x="26913" y="51233"/>
                  </a:cubicBezTo>
                  <a:lnTo>
                    <a:pt x="26913" y="8924"/>
                  </a:lnTo>
                  <a:cubicBezTo>
                    <a:pt x="26913" y="3995"/>
                    <a:pt x="22917" y="0"/>
                    <a:pt x="1798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5"/>
            <p:cNvSpPr/>
            <p:nvPr/>
          </p:nvSpPr>
          <p:spPr>
            <a:xfrm>
              <a:off x="7476720" y="3373945"/>
              <a:ext cx="26913" cy="60156"/>
            </a:xfrm>
            <a:custGeom>
              <a:avLst/>
              <a:gdLst/>
              <a:ahLst/>
              <a:cxnLst/>
              <a:rect l="l" t="t" r="r" b="b"/>
              <a:pathLst>
                <a:path w="26913" h="60156" extrusionOk="0">
                  <a:moveTo>
                    <a:pt x="17990" y="0"/>
                  </a:moveTo>
                  <a:lnTo>
                    <a:pt x="8924" y="0"/>
                  </a:lnTo>
                  <a:cubicBezTo>
                    <a:pt x="3995" y="0"/>
                    <a:pt x="0" y="3995"/>
                    <a:pt x="0" y="8924"/>
                  </a:cubicBezTo>
                  <a:cubicBezTo>
                    <a:pt x="0" y="13852"/>
                    <a:pt x="3995" y="17847"/>
                    <a:pt x="8924" y="17847"/>
                  </a:cubicBezTo>
                  <a:lnTo>
                    <a:pt x="9066" y="17847"/>
                  </a:lnTo>
                  <a:lnTo>
                    <a:pt x="9066" y="51233"/>
                  </a:lnTo>
                  <a:cubicBezTo>
                    <a:pt x="9066" y="56161"/>
                    <a:pt x="13062" y="60157"/>
                    <a:pt x="17990" y="60157"/>
                  </a:cubicBezTo>
                  <a:cubicBezTo>
                    <a:pt x="22919" y="60157"/>
                    <a:pt x="26914" y="56161"/>
                    <a:pt x="26914" y="51233"/>
                  </a:cubicBezTo>
                  <a:lnTo>
                    <a:pt x="26914" y="8924"/>
                  </a:lnTo>
                  <a:cubicBezTo>
                    <a:pt x="26914" y="3995"/>
                    <a:pt x="22919" y="0"/>
                    <a:pt x="1799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5"/>
            <p:cNvSpPr/>
            <p:nvPr/>
          </p:nvSpPr>
          <p:spPr>
            <a:xfrm>
              <a:off x="7633971" y="3200097"/>
              <a:ext cx="138163" cy="83125"/>
            </a:xfrm>
            <a:custGeom>
              <a:avLst/>
              <a:gdLst/>
              <a:ahLst/>
              <a:cxnLst/>
              <a:rect l="l" t="t" r="r" b="b"/>
              <a:pathLst>
                <a:path w="138163" h="83125" extrusionOk="0">
                  <a:moveTo>
                    <a:pt x="129239" y="65278"/>
                  </a:moveTo>
                  <a:lnTo>
                    <a:pt x="116439" y="65278"/>
                  </a:lnTo>
                  <a:lnTo>
                    <a:pt x="116439" y="8924"/>
                  </a:lnTo>
                  <a:cubicBezTo>
                    <a:pt x="116439" y="3995"/>
                    <a:pt x="112444" y="0"/>
                    <a:pt x="107515" y="0"/>
                  </a:cubicBezTo>
                  <a:cubicBezTo>
                    <a:pt x="102587" y="0"/>
                    <a:pt x="98592" y="3995"/>
                    <a:pt x="98592" y="8924"/>
                  </a:cubicBezTo>
                  <a:lnTo>
                    <a:pt x="98592" y="65278"/>
                  </a:lnTo>
                  <a:lnTo>
                    <a:pt x="90816" y="65278"/>
                  </a:lnTo>
                  <a:lnTo>
                    <a:pt x="90816" y="44763"/>
                  </a:lnTo>
                  <a:cubicBezTo>
                    <a:pt x="90816" y="39834"/>
                    <a:pt x="86821" y="35839"/>
                    <a:pt x="81892" y="35839"/>
                  </a:cubicBezTo>
                  <a:cubicBezTo>
                    <a:pt x="76964" y="35839"/>
                    <a:pt x="72969" y="39834"/>
                    <a:pt x="72969" y="44763"/>
                  </a:cubicBezTo>
                  <a:lnTo>
                    <a:pt x="72969" y="65278"/>
                  </a:lnTo>
                  <a:lnTo>
                    <a:pt x="65193" y="65278"/>
                  </a:lnTo>
                  <a:lnTo>
                    <a:pt x="65193" y="23003"/>
                  </a:lnTo>
                  <a:cubicBezTo>
                    <a:pt x="65193" y="18075"/>
                    <a:pt x="61198" y="14079"/>
                    <a:pt x="56269" y="14079"/>
                  </a:cubicBezTo>
                  <a:cubicBezTo>
                    <a:pt x="51341" y="14079"/>
                    <a:pt x="47346" y="18075"/>
                    <a:pt x="47346" y="23003"/>
                  </a:cubicBezTo>
                  <a:lnTo>
                    <a:pt x="47346" y="65278"/>
                  </a:lnTo>
                  <a:lnTo>
                    <a:pt x="39571" y="65278"/>
                  </a:lnTo>
                  <a:lnTo>
                    <a:pt x="39571" y="44763"/>
                  </a:lnTo>
                  <a:cubicBezTo>
                    <a:pt x="39571" y="39834"/>
                    <a:pt x="35576" y="35839"/>
                    <a:pt x="30648" y="35839"/>
                  </a:cubicBezTo>
                  <a:cubicBezTo>
                    <a:pt x="25719" y="35839"/>
                    <a:pt x="21724" y="39834"/>
                    <a:pt x="21724" y="44763"/>
                  </a:cubicBezTo>
                  <a:lnTo>
                    <a:pt x="21724" y="65278"/>
                  </a:lnTo>
                  <a:lnTo>
                    <a:pt x="8924" y="65278"/>
                  </a:lnTo>
                  <a:cubicBezTo>
                    <a:pt x="3995" y="65278"/>
                    <a:pt x="0" y="69273"/>
                    <a:pt x="0" y="74201"/>
                  </a:cubicBezTo>
                  <a:cubicBezTo>
                    <a:pt x="0" y="79130"/>
                    <a:pt x="3995" y="83125"/>
                    <a:pt x="8924" y="83125"/>
                  </a:cubicBezTo>
                  <a:lnTo>
                    <a:pt x="129239" y="83125"/>
                  </a:lnTo>
                  <a:cubicBezTo>
                    <a:pt x="134168" y="83125"/>
                    <a:pt x="138163" y="79130"/>
                    <a:pt x="138163" y="74201"/>
                  </a:cubicBezTo>
                  <a:cubicBezTo>
                    <a:pt x="138163" y="69273"/>
                    <a:pt x="134168" y="65278"/>
                    <a:pt x="129239" y="6527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5"/>
            <p:cNvSpPr/>
            <p:nvPr/>
          </p:nvSpPr>
          <p:spPr>
            <a:xfrm>
              <a:off x="7633973" y="3302495"/>
              <a:ext cx="64860" cy="17847"/>
            </a:xfrm>
            <a:custGeom>
              <a:avLst/>
              <a:gdLst/>
              <a:ahLst/>
              <a:cxnLst/>
              <a:rect l="l" t="t" r="r" b="b"/>
              <a:pathLst>
                <a:path w="64860" h="17847" extrusionOk="0">
                  <a:moveTo>
                    <a:pt x="55936" y="0"/>
                  </a:moveTo>
                  <a:lnTo>
                    <a:pt x="8924" y="0"/>
                  </a:lnTo>
                  <a:cubicBezTo>
                    <a:pt x="3995" y="0"/>
                    <a:pt x="0" y="3995"/>
                    <a:pt x="0" y="8924"/>
                  </a:cubicBezTo>
                  <a:cubicBezTo>
                    <a:pt x="0" y="13852"/>
                    <a:pt x="3995" y="17847"/>
                    <a:pt x="8924" y="17847"/>
                  </a:cubicBezTo>
                  <a:lnTo>
                    <a:pt x="55936" y="17847"/>
                  </a:lnTo>
                  <a:cubicBezTo>
                    <a:pt x="60865" y="17847"/>
                    <a:pt x="64860" y="13852"/>
                    <a:pt x="64860" y="8924"/>
                  </a:cubicBezTo>
                  <a:cubicBezTo>
                    <a:pt x="64860" y="3995"/>
                    <a:pt x="60865" y="0"/>
                    <a:pt x="5593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5"/>
            <p:cNvSpPr/>
            <p:nvPr/>
          </p:nvSpPr>
          <p:spPr>
            <a:xfrm>
              <a:off x="7633973" y="3329512"/>
              <a:ext cx="64860" cy="17847"/>
            </a:xfrm>
            <a:custGeom>
              <a:avLst/>
              <a:gdLst/>
              <a:ahLst/>
              <a:cxnLst/>
              <a:rect l="l" t="t" r="r" b="b"/>
              <a:pathLst>
                <a:path w="64860" h="17847" extrusionOk="0">
                  <a:moveTo>
                    <a:pt x="55936" y="0"/>
                  </a:moveTo>
                  <a:lnTo>
                    <a:pt x="8924" y="0"/>
                  </a:lnTo>
                  <a:cubicBezTo>
                    <a:pt x="3995" y="0"/>
                    <a:pt x="0" y="3995"/>
                    <a:pt x="0" y="8924"/>
                  </a:cubicBezTo>
                  <a:cubicBezTo>
                    <a:pt x="0" y="13852"/>
                    <a:pt x="3995" y="17847"/>
                    <a:pt x="8924" y="17847"/>
                  </a:cubicBezTo>
                  <a:lnTo>
                    <a:pt x="55936" y="17847"/>
                  </a:lnTo>
                  <a:cubicBezTo>
                    <a:pt x="60865" y="17847"/>
                    <a:pt x="64860" y="13852"/>
                    <a:pt x="64860" y="8924"/>
                  </a:cubicBezTo>
                  <a:cubicBezTo>
                    <a:pt x="64860" y="3995"/>
                    <a:pt x="60865" y="0"/>
                    <a:pt x="5593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5"/>
            <p:cNvSpPr/>
            <p:nvPr/>
          </p:nvSpPr>
          <p:spPr>
            <a:xfrm>
              <a:off x="7633973" y="3356529"/>
              <a:ext cx="64860" cy="17847"/>
            </a:xfrm>
            <a:custGeom>
              <a:avLst/>
              <a:gdLst/>
              <a:ahLst/>
              <a:cxnLst/>
              <a:rect l="l" t="t" r="r" b="b"/>
              <a:pathLst>
                <a:path w="64860" h="17847" extrusionOk="0">
                  <a:moveTo>
                    <a:pt x="55936" y="0"/>
                  </a:moveTo>
                  <a:lnTo>
                    <a:pt x="8924" y="0"/>
                  </a:lnTo>
                  <a:cubicBezTo>
                    <a:pt x="3995" y="0"/>
                    <a:pt x="0" y="3995"/>
                    <a:pt x="0" y="8924"/>
                  </a:cubicBezTo>
                  <a:cubicBezTo>
                    <a:pt x="0" y="13853"/>
                    <a:pt x="3995" y="17847"/>
                    <a:pt x="8924" y="17847"/>
                  </a:cubicBezTo>
                  <a:lnTo>
                    <a:pt x="55936" y="17847"/>
                  </a:lnTo>
                  <a:cubicBezTo>
                    <a:pt x="60865" y="17847"/>
                    <a:pt x="64860" y="13852"/>
                    <a:pt x="64860" y="8924"/>
                  </a:cubicBezTo>
                  <a:cubicBezTo>
                    <a:pt x="64860" y="3995"/>
                    <a:pt x="60865" y="0"/>
                    <a:pt x="5593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5"/>
            <p:cNvSpPr/>
            <p:nvPr/>
          </p:nvSpPr>
          <p:spPr>
            <a:xfrm>
              <a:off x="7707275" y="3302495"/>
              <a:ext cx="64861" cy="17847"/>
            </a:xfrm>
            <a:custGeom>
              <a:avLst/>
              <a:gdLst/>
              <a:ahLst/>
              <a:cxnLst/>
              <a:rect l="l" t="t" r="r" b="b"/>
              <a:pathLst>
                <a:path w="64861" h="17847" extrusionOk="0">
                  <a:moveTo>
                    <a:pt x="55937" y="0"/>
                  </a:moveTo>
                  <a:lnTo>
                    <a:pt x="8924" y="0"/>
                  </a:lnTo>
                  <a:cubicBezTo>
                    <a:pt x="3995" y="0"/>
                    <a:pt x="0" y="3995"/>
                    <a:pt x="0" y="8924"/>
                  </a:cubicBezTo>
                  <a:cubicBezTo>
                    <a:pt x="0" y="13852"/>
                    <a:pt x="3995" y="17847"/>
                    <a:pt x="8924" y="17847"/>
                  </a:cubicBezTo>
                  <a:lnTo>
                    <a:pt x="55937" y="17847"/>
                  </a:lnTo>
                  <a:cubicBezTo>
                    <a:pt x="60866" y="17847"/>
                    <a:pt x="64861" y="13852"/>
                    <a:pt x="64861" y="8924"/>
                  </a:cubicBezTo>
                  <a:cubicBezTo>
                    <a:pt x="64861" y="3995"/>
                    <a:pt x="60866" y="0"/>
                    <a:pt x="5593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5"/>
            <p:cNvSpPr/>
            <p:nvPr/>
          </p:nvSpPr>
          <p:spPr>
            <a:xfrm>
              <a:off x="7707275" y="3329512"/>
              <a:ext cx="64861" cy="17847"/>
            </a:xfrm>
            <a:custGeom>
              <a:avLst/>
              <a:gdLst/>
              <a:ahLst/>
              <a:cxnLst/>
              <a:rect l="l" t="t" r="r" b="b"/>
              <a:pathLst>
                <a:path w="64861" h="17847" extrusionOk="0">
                  <a:moveTo>
                    <a:pt x="55937" y="0"/>
                  </a:moveTo>
                  <a:lnTo>
                    <a:pt x="8924" y="0"/>
                  </a:lnTo>
                  <a:cubicBezTo>
                    <a:pt x="3995" y="0"/>
                    <a:pt x="0" y="3995"/>
                    <a:pt x="0" y="8924"/>
                  </a:cubicBezTo>
                  <a:cubicBezTo>
                    <a:pt x="0" y="13852"/>
                    <a:pt x="3995" y="17847"/>
                    <a:pt x="8924" y="17847"/>
                  </a:cubicBezTo>
                  <a:lnTo>
                    <a:pt x="55937" y="17847"/>
                  </a:lnTo>
                  <a:cubicBezTo>
                    <a:pt x="60866" y="17847"/>
                    <a:pt x="64861" y="13852"/>
                    <a:pt x="64861" y="8924"/>
                  </a:cubicBezTo>
                  <a:cubicBezTo>
                    <a:pt x="64861" y="3995"/>
                    <a:pt x="60866" y="0"/>
                    <a:pt x="5593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5"/>
            <p:cNvSpPr/>
            <p:nvPr/>
          </p:nvSpPr>
          <p:spPr>
            <a:xfrm>
              <a:off x="7707275" y="3356529"/>
              <a:ext cx="64861" cy="17847"/>
            </a:xfrm>
            <a:custGeom>
              <a:avLst/>
              <a:gdLst/>
              <a:ahLst/>
              <a:cxnLst/>
              <a:rect l="l" t="t" r="r" b="b"/>
              <a:pathLst>
                <a:path w="64861" h="17847" extrusionOk="0">
                  <a:moveTo>
                    <a:pt x="55937" y="0"/>
                  </a:moveTo>
                  <a:lnTo>
                    <a:pt x="8924" y="0"/>
                  </a:lnTo>
                  <a:cubicBezTo>
                    <a:pt x="3995" y="0"/>
                    <a:pt x="0" y="3995"/>
                    <a:pt x="0" y="8924"/>
                  </a:cubicBezTo>
                  <a:cubicBezTo>
                    <a:pt x="0" y="13853"/>
                    <a:pt x="3995" y="17847"/>
                    <a:pt x="8924" y="17847"/>
                  </a:cubicBezTo>
                  <a:lnTo>
                    <a:pt x="55937" y="17847"/>
                  </a:lnTo>
                  <a:cubicBezTo>
                    <a:pt x="60866" y="17847"/>
                    <a:pt x="64861" y="13852"/>
                    <a:pt x="64861" y="8924"/>
                  </a:cubicBezTo>
                  <a:cubicBezTo>
                    <a:pt x="64861" y="3995"/>
                    <a:pt x="60866" y="0"/>
                    <a:pt x="5593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35"/>
            <p:cNvSpPr/>
            <p:nvPr/>
          </p:nvSpPr>
          <p:spPr>
            <a:xfrm>
              <a:off x="7634609" y="3392895"/>
              <a:ext cx="17847" cy="38966"/>
            </a:xfrm>
            <a:custGeom>
              <a:avLst/>
              <a:gdLst/>
              <a:ahLst/>
              <a:cxnLst/>
              <a:rect l="l" t="t" r="r" b="b"/>
              <a:pathLst>
                <a:path w="17847" h="38966" extrusionOk="0">
                  <a:moveTo>
                    <a:pt x="8924" y="0"/>
                  </a:moveTo>
                  <a:cubicBezTo>
                    <a:pt x="3995" y="0"/>
                    <a:pt x="0" y="3995"/>
                    <a:pt x="0" y="8924"/>
                  </a:cubicBezTo>
                  <a:lnTo>
                    <a:pt x="0" y="30043"/>
                  </a:lnTo>
                  <a:cubicBezTo>
                    <a:pt x="0" y="34971"/>
                    <a:pt x="3995" y="38967"/>
                    <a:pt x="8924" y="38967"/>
                  </a:cubicBezTo>
                  <a:cubicBezTo>
                    <a:pt x="13852" y="38967"/>
                    <a:pt x="17847" y="34971"/>
                    <a:pt x="17847" y="30043"/>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35"/>
            <p:cNvSpPr/>
            <p:nvPr/>
          </p:nvSpPr>
          <p:spPr>
            <a:xfrm>
              <a:off x="7658672" y="3392895"/>
              <a:ext cx="17847" cy="38966"/>
            </a:xfrm>
            <a:custGeom>
              <a:avLst/>
              <a:gdLst/>
              <a:ahLst/>
              <a:cxnLst/>
              <a:rect l="l" t="t" r="r" b="b"/>
              <a:pathLst>
                <a:path w="17847" h="38966" extrusionOk="0">
                  <a:moveTo>
                    <a:pt x="8924" y="0"/>
                  </a:moveTo>
                  <a:cubicBezTo>
                    <a:pt x="3995" y="0"/>
                    <a:pt x="0" y="3995"/>
                    <a:pt x="0" y="8924"/>
                  </a:cubicBezTo>
                  <a:lnTo>
                    <a:pt x="0" y="30043"/>
                  </a:lnTo>
                  <a:cubicBezTo>
                    <a:pt x="0" y="34971"/>
                    <a:pt x="3995" y="38967"/>
                    <a:pt x="8924" y="38967"/>
                  </a:cubicBezTo>
                  <a:cubicBezTo>
                    <a:pt x="13852" y="38967"/>
                    <a:pt x="17847" y="34971"/>
                    <a:pt x="17847" y="30043"/>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5"/>
            <p:cNvSpPr/>
            <p:nvPr/>
          </p:nvSpPr>
          <p:spPr>
            <a:xfrm>
              <a:off x="7682735" y="3392895"/>
              <a:ext cx="17847" cy="38966"/>
            </a:xfrm>
            <a:custGeom>
              <a:avLst/>
              <a:gdLst/>
              <a:ahLst/>
              <a:cxnLst/>
              <a:rect l="l" t="t" r="r" b="b"/>
              <a:pathLst>
                <a:path w="17847" h="38966" extrusionOk="0">
                  <a:moveTo>
                    <a:pt x="8924" y="0"/>
                  </a:moveTo>
                  <a:cubicBezTo>
                    <a:pt x="3995" y="0"/>
                    <a:pt x="0" y="3995"/>
                    <a:pt x="0" y="8924"/>
                  </a:cubicBezTo>
                  <a:lnTo>
                    <a:pt x="0" y="30043"/>
                  </a:lnTo>
                  <a:cubicBezTo>
                    <a:pt x="0" y="34971"/>
                    <a:pt x="3995" y="38967"/>
                    <a:pt x="8924" y="38967"/>
                  </a:cubicBezTo>
                  <a:cubicBezTo>
                    <a:pt x="13852" y="38967"/>
                    <a:pt x="17847" y="34971"/>
                    <a:pt x="17847" y="30043"/>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5"/>
            <p:cNvSpPr/>
            <p:nvPr/>
          </p:nvSpPr>
          <p:spPr>
            <a:xfrm>
              <a:off x="7706799" y="3392895"/>
              <a:ext cx="17847" cy="38966"/>
            </a:xfrm>
            <a:custGeom>
              <a:avLst/>
              <a:gdLst/>
              <a:ahLst/>
              <a:cxnLst/>
              <a:rect l="l" t="t" r="r" b="b"/>
              <a:pathLst>
                <a:path w="17847" h="38966" extrusionOk="0">
                  <a:moveTo>
                    <a:pt x="8924" y="0"/>
                  </a:moveTo>
                  <a:cubicBezTo>
                    <a:pt x="3995" y="0"/>
                    <a:pt x="0" y="3995"/>
                    <a:pt x="0" y="8924"/>
                  </a:cubicBezTo>
                  <a:lnTo>
                    <a:pt x="0" y="30043"/>
                  </a:lnTo>
                  <a:cubicBezTo>
                    <a:pt x="0" y="34971"/>
                    <a:pt x="3995" y="38967"/>
                    <a:pt x="8924" y="38967"/>
                  </a:cubicBezTo>
                  <a:cubicBezTo>
                    <a:pt x="13852" y="38967"/>
                    <a:pt x="17847" y="34971"/>
                    <a:pt x="17847" y="30043"/>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5"/>
            <p:cNvSpPr/>
            <p:nvPr/>
          </p:nvSpPr>
          <p:spPr>
            <a:xfrm>
              <a:off x="7730862" y="3392895"/>
              <a:ext cx="17847" cy="38966"/>
            </a:xfrm>
            <a:custGeom>
              <a:avLst/>
              <a:gdLst/>
              <a:ahLst/>
              <a:cxnLst/>
              <a:rect l="l" t="t" r="r" b="b"/>
              <a:pathLst>
                <a:path w="17847" h="38966" extrusionOk="0">
                  <a:moveTo>
                    <a:pt x="8924" y="0"/>
                  </a:moveTo>
                  <a:cubicBezTo>
                    <a:pt x="3995" y="0"/>
                    <a:pt x="0" y="3995"/>
                    <a:pt x="0" y="8924"/>
                  </a:cubicBezTo>
                  <a:lnTo>
                    <a:pt x="0" y="30043"/>
                  </a:lnTo>
                  <a:cubicBezTo>
                    <a:pt x="0" y="34971"/>
                    <a:pt x="3995" y="38967"/>
                    <a:pt x="8924" y="38967"/>
                  </a:cubicBezTo>
                  <a:cubicBezTo>
                    <a:pt x="13852" y="38967"/>
                    <a:pt x="17847" y="34971"/>
                    <a:pt x="17847" y="30043"/>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5"/>
            <p:cNvSpPr/>
            <p:nvPr/>
          </p:nvSpPr>
          <p:spPr>
            <a:xfrm>
              <a:off x="7754925" y="3392895"/>
              <a:ext cx="17847" cy="38966"/>
            </a:xfrm>
            <a:custGeom>
              <a:avLst/>
              <a:gdLst/>
              <a:ahLst/>
              <a:cxnLst/>
              <a:rect l="l" t="t" r="r" b="b"/>
              <a:pathLst>
                <a:path w="17847" h="38966" extrusionOk="0">
                  <a:moveTo>
                    <a:pt x="8924" y="0"/>
                  </a:moveTo>
                  <a:cubicBezTo>
                    <a:pt x="3995" y="0"/>
                    <a:pt x="0" y="3995"/>
                    <a:pt x="0" y="8924"/>
                  </a:cubicBezTo>
                  <a:lnTo>
                    <a:pt x="0" y="30043"/>
                  </a:lnTo>
                  <a:cubicBezTo>
                    <a:pt x="0" y="34971"/>
                    <a:pt x="3995" y="38967"/>
                    <a:pt x="8924" y="38967"/>
                  </a:cubicBezTo>
                  <a:cubicBezTo>
                    <a:pt x="13852" y="38967"/>
                    <a:pt x="17847" y="34971"/>
                    <a:pt x="17847" y="30043"/>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66" name="Google Shape;2066;p35"/>
          <p:cNvGrpSpPr/>
          <p:nvPr/>
        </p:nvGrpSpPr>
        <p:grpSpPr>
          <a:xfrm>
            <a:off x="3948431" y="2218087"/>
            <a:ext cx="480560" cy="491253"/>
            <a:chOff x="5316959" y="3107782"/>
            <a:chExt cx="595933" cy="609193"/>
          </a:xfrm>
        </p:grpSpPr>
        <p:sp>
          <p:nvSpPr>
            <p:cNvPr id="2067" name="Google Shape;2067;p35"/>
            <p:cNvSpPr/>
            <p:nvPr/>
          </p:nvSpPr>
          <p:spPr>
            <a:xfrm>
              <a:off x="5563122" y="3462460"/>
              <a:ext cx="104434" cy="42927"/>
            </a:xfrm>
            <a:custGeom>
              <a:avLst/>
              <a:gdLst/>
              <a:ahLst/>
              <a:cxnLst/>
              <a:rect l="l" t="t" r="r" b="b"/>
              <a:pathLst>
                <a:path w="104434" h="42927" extrusionOk="0">
                  <a:moveTo>
                    <a:pt x="99893" y="1153"/>
                  </a:moveTo>
                  <a:cubicBezTo>
                    <a:pt x="95600" y="-1267"/>
                    <a:pt x="90158" y="249"/>
                    <a:pt x="87737" y="4542"/>
                  </a:cubicBezTo>
                  <a:cubicBezTo>
                    <a:pt x="80592" y="17211"/>
                    <a:pt x="67163" y="25081"/>
                    <a:pt x="52693" y="25081"/>
                  </a:cubicBezTo>
                  <a:lnTo>
                    <a:pt x="51743" y="25081"/>
                  </a:lnTo>
                  <a:cubicBezTo>
                    <a:pt x="37271" y="25081"/>
                    <a:pt x="23843" y="17211"/>
                    <a:pt x="16698" y="4542"/>
                  </a:cubicBezTo>
                  <a:cubicBezTo>
                    <a:pt x="14275" y="250"/>
                    <a:pt x="8835" y="-1269"/>
                    <a:pt x="4541" y="1153"/>
                  </a:cubicBezTo>
                  <a:cubicBezTo>
                    <a:pt x="248" y="3574"/>
                    <a:pt x="-1269" y="9017"/>
                    <a:pt x="1153" y="13310"/>
                  </a:cubicBezTo>
                  <a:cubicBezTo>
                    <a:pt x="11457" y="31579"/>
                    <a:pt x="30841" y="42928"/>
                    <a:pt x="51743" y="42928"/>
                  </a:cubicBezTo>
                  <a:lnTo>
                    <a:pt x="52693" y="42928"/>
                  </a:lnTo>
                  <a:cubicBezTo>
                    <a:pt x="73593" y="42928"/>
                    <a:pt x="92978" y="31578"/>
                    <a:pt x="103282" y="13310"/>
                  </a:cubicBezTo>
                  <a:cubicBezTo>
                    <a:pt x="105703" y="9017"/>
                    <a:pt x="104186" y="3573"/>
                    <a:pt x="99893" y="11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5"/>
            <p:cNvSpPr/>
            <p:nvPr/>
          </p:nvSpPr>
          <p:spPr>
            <a:xfrm>
              <a:off x="5412117" y="3107782"/>
              <a:ext cx="405613" cy="609193"/>
            </a:xfrm>
            <a:custGeom>
              <a:avLst/>
              <a:gdLst/>
              <a:ahLst/>
              <a:cxnLst/>
              <a:rect l="l" t="t" r="r" b="b"/>
              <a:pathLst>
                <a:path w="405613" h="609193" extrusionOk="0">
                  <a:moveTo>
                    <a:pt x="328150" y="375715"/>
                  </a:moveTo>
                  <a:cubicBezTo>
                    <a:pt x="332604" y="377834"/>
                    <a:pt x="337926" y="375943"/>
                    <a:pt x="340044" y="371495"/>
                  </a:cubicBezTo>
                  <a:cubicBezTo>
                    <a:pt x="346423" y="358095"/>
                    <a:pt x="350710" y="344049"/>
                    <a:pt x="352892" y="329535"/>
                  </a:cubicBezTo>
                  <a:lnTo>
                    <a:pt x="379480" y="329535"/>
                  </a:lnTo>
                  <a:cubicBezTo>
                    <a:pt x="393890" y="329535"/>
                    <a:pt x="405613" y="317813"/>
                    <a:pt x="405613" y="303404"/>
                  </a:cubicBezTo>
                  <a:lnTo>
                    <a:pt x="405613" y="191910"/>
                  </a:lnTo>
                  <a:cubicBezTo>
                    <a:pt x="405615" y="177500"/>
                    <a:pt x="393892" y="165777"/>
                    <a:pt x="379482" y="165777"/>
                  </a:cubicBezTo>
                  <a:lnTo>
                    <a:pt x="354598" y="165777"/>
                  </a:lnTo>
                  <a:lnTo>
                    <a:pt x="354598" y="123450"/>
                  </a:lnTo>
                  <a:cubicBezTo>
                    <a:pt x="354598" y="64015"/>
                    <a:pt x="306246" y="15662"/>
                    <a:pt x="246811" y="15662"/>
                  </a:cubicBezTo>
                  <a:cubicBezTo>
                    <a:pt x="237897" y="15662"/>
                    <a:pt x="229063" y="16774"/>
                    <a:pt x="220447" y="18950"/>
                  </a:cubicBezTo>
                  <a:cubicBezTo>
                    <a:pt x="203060" y="6997"/>
                    <a:pt x="182076" y="0"/>
                    <a:pt x="159634" y="0"/>
                  </a:cubicBezTo>
                  <a:lnTo>
                    <a:pt x="75687" y="0"/>
                  </a:lnTo>
                  <a:cubicBezTo>
                    <a:pt x="70087" y="0"/>
                    <a:pt x="64820" y="2983"/>
                    <a:pt x="61937" y="7785"/>
                  </a:cubicBezTo>
                  <a:cubicBezTo>
                    <a:pt x="59480" y="11882"/>
                    <a:pt x="59007" y="16887"/>
                    <a:pt x="60555" y="21335"/>
                  </a:cubicBezTo>
                  <a:lnTo>
                    <a:pt x="35326" y="21335"/>
                  </a:lnTo>
                  <a:cubicBezTo>
                    <a:pt x="29777" y="21335"/>
                    <a:pt x="24701" y="24140"/>
                    <a:pt x="21749" y="28839"/>
                  </a:cubicBezTo>
                  <a:cubicBezTo>
                    <a:pt x="18797" y="33538"/>
                    <a:pt x="18471" y="39327"/>
                    <a:pt x="20878" y="44327"/>
                  </a:cubicBezTo>
                  <a:lnTo>
                    <a:pt x="51872" y="108710"/>
                  </a:lnTo>
                  <a:cubicBezTo>
                    <a:pt x="51868" y="116333"/>
                    <a:pt x="51860" y="143414"/>
                    <a:pt x="51853" y="165778"/>
                  </a:cubicBezTo>
                  <a:lnTo>
                    <a:pt x="26133" y="165778"/>
                  </a:lnTo>
                  <a:cubicBezTo>
                    <a:pt x="11723" y="165778"/>
                    <a:pt x="0" y="177501"/>
                    <a:pt x="0" y="191910"/>
                  </a:cubicBezTo>
                  <a:lnTo>
                    <a:pt x="0" y="303404"/>
                  </a:lnTo>
                  <a:cubicBezTo>
                    <a:pt x="0" y="317813"/>
                    <a:pt x="11723" y="329535"/>
                    <a:pt x="26133" y="329535"/>
                  </a:cubicBezTo>
                  <a:lnTo>
                    <a:pt x="53580" y="329535"/>
                  </a:lnTo>
                  <a:cubicBezTo>
                    <a:pt x="60579" y="375606"/>
                    <a:pt x="88514" y="414882"/>
                    <a:pt x="127356" y="437321"/>
                  </a:cubicBezTo>
                  <a:cubicBezTo>
                    <a:pt x="123285" y="439978"/>
                    <a:pt x="120585" y="444565"/>
                    <a:pt x="120585" y="449777"/>
                  </a:cubicBezTo>
                  <a:lnTo>
                    <a:pt x="120585" y="482517"/>
                  </a:lnTo>
                  <a:lnTo>
                    <a:pt x="21307" y="482517"/>
                  </a:lnTo>
                  <a:cubicBezTo>
                    <a:pt x="9827" y="482517"/>
                    <a:pt x="485" y="491858"/>
                    <a:pt x="485" y="503339"/>
                  </a:cubicBezTo>
                  <a:lnTo>
                    <a:pt x="485" y="588371"/>
                  </a:lnTo>
                  <a:cubicBezTo>
                    <a:pt x="485" y="599852"/>
                    <a:pt x="9827" y="609193"/>
                    <a:pt x="21307" y="609193"/>
                  </a:cubicBezTo>
                  <a:lnTo>
                    <a:pt x="384304" y="609193"/>
                  </a:lnTo>
                  <a:cubicBezTo>
                    <a:pt x="395785" y="609193"/>
                    <a:pt x="405126" y="599852"/>
                    <a:pt x="405126" y="588371"/>
                  </a:cubicBezTo>
                  <a:lnTo>
                    <a:pt x="405126" y="503339"/>
                  </a:lnTo>
                  <a:cubicBezTo>
                    <a:pt x="405126" y="491858"/>
                    <a:pt x="395785" y="482517"/>
                    <a:pt x="384304" y="482517"/>
                  </a:cubicBezTo>
                  <a:lnTo>
                    <a:pt x="285027" y="482517"/>
                  </a:lnTo>
                  <a:lnTo>
                    <a:pt x="285027" y="449777"/>
                  </a:lnTo>
                  <a:cubicBezTo>
                    <a:pt x="285027" y="444753"/>
                    <a:pt x="282517" y="440311"/>
                    <a:pt x="278692" y="437617"/>
                  </a:cubicBezTo>
                  <a:cubicBezTo>
                    <a:pt x="289088" y="431667"/>
                    <a:pt x="298839" y="424454"/>
                    <a:pt x="307709" y="416026"/>
                  </a:cubicBezTo>
                  <a:cubicBezTo>
                    <a:pt x="311282" y="412632"/>
                    <a:pt x="311426" y="406983"/>
                    <a:pt x="308032" y="403410"/>
                  </a:cubicBezTo>
                  <a:cubicBezTo>
                    <a:pt x="304637" y="399836"/>
                    <a:pt x="298989" y="399693"/>
                    <a:pt x="295416" y="403087"/>
                  </a:cubicBezTo>
                  <a:cubicBezTo>
                    <a:pt x="279325" y="418375"/>
                    <a:pt x="259984" y="429196"/>
                    <a:pt x="239037" y="434904"/>
                  </a:cubicBezTo>
                  <a:lnTo>
                    <a:pt x="167490" y="434904"/>
                  </a:lnTo>
                  <a:cubicBezTo>
                    <a:pt x="118326" y="421471"/>
                    <a:pt x="80448" y="380422"/>
                    <a:pt x="71641" y="329534"/>
                  </a:cubicBezTo>
                  <a:lnTo>
                    <a:pt x="155984" y="329534"/>
                  </a:lnTo>
                  <a:cubicBezTo>
                    <a:pt x="163446" y="329534"/>
                    <a:pt x="170103" y="324797"/>
                    <a:pt x="172547" y="317748"/>
                  </a:cubicBezTo>
                  <a:lnTo>
                    <a:pt x="177193" y="304345"/>
                  </a:lnTo>
                  <a:lnTo>
                    <a:pt x="177193" y="323990"/>
                  </a:lnTo>
                  <a:cubicBezTo>
                    <a:pt x="177193" y="335470"/>
                    <a:pt x="186533" y="344812"/>
                    <a:pt x="198015" y="344812"/>
                  </a:cubicBezTo>
                  <a:lnTo>
                    <a:pt x="215438" y="344812"/>
                  </a:lnTo>
                  <a:cubicBezTo>
                    <a:pt x="220366" y="344812"/>
                    <a:pt x="224362" y="340816"/>
                    <a:pt x="224362" y="335888"/>
                  </a:cubicBezTo>
                  <a:cubicBezTo>
                    <a:pt x="224362" y="330960"/>
                    <a:pt x="220366" y="326964"/>
                    <a:pt x="215438" y="326964"/>
                  </a:cubicBezTo>
                  <a:lnTo>
                    <a:pt x="198015" y="326964"/>
                  </a:lnTo>
                  <a:cubicBezTo>
                    <a:pt x="196403" y="326964"/>
                    <a:pt x="195041" y="325602"/>
                    <a:pt x="195041" y="323990"/>
                  </a:cubicBezTo>
                  <a:lnTo>
                    <a:pt x="195041" y="295030"/>
                  </a:lnTo>
                  <a:lnTo>
                    <a:pt x="222936" y="295030"/>
                  </a:lnTo>
                  <a:cubicBezTo>
                    <a:pt x="223883" y="295030"/>
                    <a:pt x="225617" y="296264"/>
                    <a:pt x="225929" y="297160"/>
                  </a:cubicBezTo>
                  <a:lnTo>
                    <a:pt x="233067" y="317750"/>
                  </a:lnTo>
                  <a:cubicBezTo>
                    <a:pt x="235513" y="324799"/>
                    <a:pt x="242168" y="329535"/>
                    <a:pt x="249629" y="329535"/>
                  </a:cubicBezTo>
                  <a:lnTo>
                    <a:pt x="334793" y="329535"/>
                  </a:lnTo>
                  <a:cubicBezTo>
                    <a:pt x="332762" y="341373"/>
                    <a:pt x="329155" y="352849"/>
                    <a:pt x="323930" y="363821"/>
                  </a:cubicBezTo>
                  <a:cubicBezTo>
                    <a:pt x="321811" y="368271"/>
                    <a:pt x="323702" y="373596"/>
                    <a:pt x="328150" y="375715"/>
                  </a:cubicBezTo>
                  <a:close/>
                  <a:moveTo>
                    <a:pt x="371019" y="183624"/>
                  </a:moveTo>
                  <a:lnTo>
                    <a:pt x="379482" y="183624"/>
                  </a:lnTo>
                  <a:cubicBezTo>
                    <a:pt x="384051" y="183624"/>
                    <a:pt x="387768" y="187341"/>
                    <a:pt x="387768" y="191909"/>
                  </a:cubicBezTo>
                  <a:lnTo>
                    <a:pt x="387768" y="303403"/>
                  </a:lnTo>
                  <a:cubicBezTo>
                    <a:pt x="387768" y="307971"/>
                    <a:pt x="384051" y="311687"/>
                    <a:pt x="379482" y="311687"/>
                  </a:cubicBezTo>
                  <a:lnTo>
                    <a:pt x="371019" y="311687"/>
                  </a:lnTo>
                  <a:lnTo>
                    <a:pt x="371019" y="183624"/>
                  </a:lnTo>
                  <a:close/>
                  <a:moveTo>
                    <a:pt x="35092" y="311688"/>
                  </a:moveTo>
                  <a:lnTo>
                    <a:pt x="26136" y="311688"/>
                  </a:lnTo>
                  <a:cubicBezTo>
                    <a:pt x="21567" y="311688"/>
                    <a:pt x="17850" y="307971"/>
                    <a:pt x="17850" y="303404"/>
                  </a:cubicBezTo>
                  <a:lnTo>
                    <a:pt x="17850" y="191910"/>
                  </a:lnTo>
                  <a:cubicBezTo>
                    <a:pt x="17850" y="187342"/>
                    <a:pt x="21567" y="183625"/>
                    <a:pt x="26136" y="183625"/>
                  </a:cubicBezTo>
                  <a:lnTo>
                    <a:pt x="35092" y="183625"/>
                  </a:lnTo>
                  <a:lnTo>
                    <a:pt x="35092" y="311688"/>
                  </a:lnTo>
                  <a:close/>
                  <a:moveTo>
                    <a:pt x="138434" y="452752"/>
                  </a:moveTo>
                  <a:lnTo>
                    <a:pt x="267182" y="452752"/>
                  </a:lnTo>
                  <a:lnTo>
                    <a:pt x="267182" y="482517"/>
                  </a:lnTo>
                  <a:lnTo>
                    <a:pt x="255161" y="482517"/>
                  </a:lnTo>
                  <a:cubicBezTo>
                    <a:pt x="250233" y="482517"/>
                    <a:pt x="246238" y="486512"/>
                    <a:pt x="246238" y="491440"/>
                  </a:cubicBezTo>
                  <a:cubicBezTo>
                    <a:pt x="246238" y="496369"/>
                    <a:pt x="250233" y="500364"/>
                    <a:pt x="255161" y="500364"/>
                  </a:cubicBezTo>
                  <a:lnTo>
                    <a:pt x="384308" y="500364"/>
                  </a:lnTo>
                  <a:cubicBezTo>
                    <a:pt x="385920" y="500364"/>
                    <a:pt x="387283" y="501726"/>
                    <a:pt x="387283" y="503339"/>
                  </a:cubicBezTo>
                  <a:lnTo>
                    <a:pt x="387283" y="588371"/>
                  </a:lnTo>
                  <a:cubicBezTo>
                    <a:pt x="387283" y="589983"/>
                    <a:pt x="385920" y="591346"/>
                    <a:pt x="384308" y="591346"/>
                  </a:cubicBezTo>
                  <a:lnTo>
                    <a:pt x="21311" y="591346"/>
                  </a:lnTo>
                  <a:cubicBezTo>
                    <a:pt x="19699" y="591346"/>
                    <a:pt x="18336" y="589983"/>
                    <a:pt x="18336" y="588371"/>
                  </a:cubicBezTo>
                  <a:lnTo>
                    <a:pt x="18336" y="503339"/>
                  </a:lnTo>
                  <a:cubicBezTo>
                    <a:pt x="18336" y="501726"/>
                    <a:pt x="19699" y="500364"/>
                    <a:pt x="21311" y="500364"/>
                  </a:cubicBezTo>
                  <a:lnTo>
                    <a:pt x="198050" y="500364"/>
                  </a:lnTo>
                  <a:cubicBezTo>
                    <a:pt x="202978" y="500364"/>
                    <a:pt x="206973" y="496369"/>
                    <a:pt x="206973" y="491440"/>
                  </a:cubicBezTo>
                  <a:cubicBezTo>
                    <a:pt x="206973" y="486512"/>
                    <a:pt x="202978" y="482517"/>
                    <a:pt x="198050" y="482517"/>
                  </a:cubicBezTo>
                  <a:lnTo>
                    <a:pt x="138434" y="482517"/>
                  </a:lnTo>
                  <a:lnTo>
                    <a:pt x="138434" y="452752"/>
                  </a:lnTo>
                  <a:close/>
                  <a:moveTo>
                    <a:pt x="246811" y="33509"/>
                  </a:moveTo>
                  <a:cubicBezTo>
                    <a:pt x="296403" y="33509"/>
                    <a:pt x="336750" y="73856"/>
                    <a:pt x="336750" y="123450"/>
                  </a:cubicBezTo>
                  <a:lnTo>
                    <a:pt x="336750" y="124919"/>
                  </a:lnTo>
                  <a:cubicBezTo>
                    <a:pt x="329454" y="115454"/>
                    <a:pt x="319939" y="107722"/>
                    <a:pt x="308212" y="101780"/>
                  </a:cubicBezTo>
                  <a:cubicBezTo>
                    <a:pt x="295562" y="95371"/>
                    <a:pt x="280883" y="91322"/>
                    <a:pt x="265684" y="88774"/>
                  </a:cubicBezTo>
                  <a:cubicBezTo>
                    <a:pt x="261915" y="67729"/>
                    <a:pt x="252012" y="48845"/>
                    <a:pt x="237952" y="33954"/>
                  </a:cubicBezTo>
                  <a:cubicBezTo>
                    <a:pt x="240891" y="33663"/>
                    <a:pt x="243846" y="33509"/>
                    <a:pt x="246811" y="33509"/>
                  </a:cubicBezTo>
                  <a:close/>
                  <a:moveTo>
                    <a:pt x="38211" y="39182"/>
                  </a:moveTo>
                  <a:lnTo>
                    <a:pt x="75214" y="39182"/>
                  </a:lnTo>
                  <a:cubicBezTo>
                    <a:pt x="78348" y="39182"/>
                    <a:pt x="81254" y="37538"/>
                    <a:pt x="82866" y="34850"/>
                  </a:cubicBezTo>
                  <a:cubicBezTo>
                    <a:pt x="84478" y="32162"/>
                    <a:pt x="84562" y="28826"/>
                    <a:pt x="83087" y="26060"/>
                  </a:cubicBezTo>
                  <a:lnTo>
                    <a:pt x="78708" y="17847"/>
                  </a:lnTo>
                  <a:lnTo>
                    <a:pt x="159634" y="17847"/>
                  </a:lnTo>
                  <a:cubicBezTo>
                    <a:pt x="201461" y="17847"/>
                    <a:pt x="237252" y="46921"/>
                    <a:pt x="246950" y="86348"/>
                  </a:cubicBezTo>
                  <a:cubicBezTo>
                    <a:pt x="232099" y="84940"/>
                    <a:pt x="217330" y="84616"/>
                    <a:pt x="204002" y="84616"/>
                  </a:cubicBezTo>
                  <a:lnTo>
                    <a:pt x="202444" y="84616"/>
                  </a:lnTo>
                  <a:cubicBezTo>
                    <a:pt x="169696" y="84616"/>
                    <a:pt x="128257" y="86567"/>
                    <a:pt x="98232" y="101779"/>
                  </a:cubicBezTo>
                  <a:cubicBezTo>
                    <a:pt x="86516" y="107715"/>
                    <a:pt x="77009" y="115439"/>
                    <a:pt x="69715" y="124891"/>
                  </a:cubicBezTo>
                  <a:cubicBezTo>
                    <a:pt x="69718" y="114464"/>
                    <a:pt x="69720" y="107087"/>
                    <a:pt x="69723" y="106713"/>
                  </a:cubicBezTo>
                  <a:cubicBezTo>
                    <a:pt x="69729" y="105361"/>
                    <a:pt x="69427" y="104024"/>
                    <a:pt x="68840" y="102805"/>
                  </a:cubicBezTo>
                  <a:lnTo>
                    <a:pt x="38211" y="39182"/>
                  </a:lnTo>
                  <a:close/>
                  <a:moveTo>
                    <a:pt x="249857" y="311688"/>
                  </a:moveTo>
                  <a:lnTo>
                    <a:pt x="242792" y="291314"/>
                  </a:lnTo>
                  <a:cubicBezTo>
                    <a:pt x="239999" y="283258"/>
                    <a:pt x="231465" y="277183"/>
                    <a:pt x="222937" y="277183"/>
                  </a:cubicBezTo>
                  <a:lnTo>
                    <a:pt x="182679" y="277183"/>
                  </a:lnTo>
                  <a:cubicBezTo>
                    <a:pt x="174155" y="277183"/>
                    <a:pt x="165620" y="283256"/>
                    <a:pt x="162822" y="291313"/>
                  </a:cubicBezTo>
                  <a:lnTo>
                    <a:pt x="155759" y="311688"/>
                  </a:lnTo>
                  <a:lnTo>
                    <a:pt x="52938" y="311688"/>
                  </a:lnTo>
                  <a:lnTo>
                    <a:pt x="52938" y="183624"/>
                  </a:lnTo>
                  <a:lnTo>
                    <a:pt x="253972" y="183624"/>
                  </a:lnTo>
                  <a:cubicBezTo>
                    <a:pt x="258900" y="183624"/>
                    <a:pt x="262895" y="179629"/>
                    <a:pt x="262895" y="174700"/>
                  </a:cubicBezTo>
                  <a:cubicBezTo>
                    <a:pt x="262895" y="169772"/>
                    <a:pt x="258900" y="165777"/>
                    <a:pt x="253972" y="165777"/>
                  </a:cubicBezTo>
                  <a:lnTo>
                    <a:pt x="71204" y="165777"/>
                  </a:lnTo>
                  <a:cubicBezTo>
                    <a:pt x="75056" y="143273"/>
                    <a:pt x="86453" y="127756"/>
                    <a:pt x="106299" y="117700"/>
                  </a:cubicBezTo>
                  <a:cubicBezTo>
                    <a:pt x="127096" y="107163"/>
                    <a:pt x="156748" y="102463"/>
                    <a:pt x="202444" y="102463"/>
                  </a:cubicBezTo>
                  <a:lnTo>
                    <a:pt x="204002" y="102463"/>
                  </a:lnTo>
                  <a:cubicBezTo>
                    <a:pt x="249698" y="102463"/>
                    <a:pt x="279351" y="107162"/>
                    <a:pt x="300147" y="117700"/>
                  </a:cubicBezTo>
                  <a:cubicBezTo>
                    <a:pt x="319993" y="127757"/>
                    <a:pt x="331389" y="143273"/>
                    <a:pt x="335241" y="165777"/>
                  </a:cubicBezTo>
                  <a:lnTo>
                    <a:pt x="307514" y="165777"/>
                  </a:lnTo>
                  <a:cubicBezTo>
                    <a:pt x="302586" y="165777"/>
                    <a:pt x="298590" y="169772"/>
                    <a:pt x="298590" y="174700"/>
                  </a:cubicBezTo>
                  <a:cubicBezTo>
                    <a:pt x="298590" y="179629"/>
                    <a:pt x="302586" y="183624"/>
                    <a:pt x="307514" y="183624"/>
                  </a:cubicBezTo>
                  <a:lnTo>
                    <a:pt x="353171" y="183624"/>
                  </a:lnTo>
                  <a:lnTo>
                    <a:pt x="353171" y="311688"/>
                  </a:lnTo>
                  <a:lnTo>
                    <a:pt x="249857" y="3116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5"/>
            <p:cNvSpPr/>
            <p:nvPr/>
          </p:nvSpPr>
          <p:spPr>
            <a:xfrm>
              <a:off x="5475339" y="3310781"/>
              <a:ext cx="279173" cy="54355"/>
            </a:xfrm>
            <a:custGeom>
              <a:avLst/>
              <a:gdLst/>
              <a:ahLst/>
              <a:cxnLst/>
              <a:rect l="l" t="t" r="r" b="b"/>
              <a:pathLst>
                <a:path w="279173" h="54355" extrusionOk="0">
                  <a:moveTo>
                    <a:pt x="251994" y="0"/>
                  </a:moveTo>
                  <a:lnTo>
                    <a:pt x="27178" y="0"/>
                  </a:lnTo>
                  <a:cubicBezTo>
                    <a:pt x="12192" y="0"/>
                    <a:pt x="0" y="12192"/>
                    <a:pt x="0" y="27178"/>
                  </a:cubicBezTo>
                  <a:cubicBezTo>
                    <a:pt x="0" y="42163"/>
                    <a:pt x="12192" y="54355"/>
                    <a:pt x="27178" y="54355"/>
                  </a:cubicBezTo>
                  <a:lnTo>
                    <a:pt x="251994" y="54355"/>
                  </a:lnTo>
                  <a:cubicBezTo>
                    <a:pt x="266981" y="54355"/>
                    <a:pt x="279173" y="42163"/>
                    <a:pt x="279173" y="27178"/>
                  </a:cubicBezTo>
                  <a:cubicBezTo>
                    <a:pt x="279173" y="12192"/>
                    <a:pt x="266981" y="0"/>
                    <a:pt x="251994" y="0"/>
                  </a:cubicBezTo>
                  <a:close/>
                  <a:moveTo>
                    <a:pt x="251994" y="36508"/>
                  </a:moveTo>
                  <a:lnTo>
                    <a:pt x="27178" y="36508"/>
                  </a:lnTo>
                  <a:cubicBezTo>
                    <a:pt x="22033" y="36508"/>
                    <a:pt x="17847" y="32322"/>
                    <a:pt x="17847" y="27178"/>
                  </a:cubicBezTo>
                  <a:cubicBezTo>
                    <a:pt x="17847" y="22033"/>
                    <a:pt x="22033" y="17847"/>
                    <a:pt x="27178" y="17847"/>
                  </a:cubicBezTo>
                  <a:lnTo>
                    <a:pt x="251994" y="17847"/>
                  </a:lnTo>
                  <a:cubicBezTo>
                    <a:pt x="257140" y="17847"/>
                    <a:pt x="261326" y="22033"/>
                    <a:pt x="261326" y="27178"/>
                  </a:cubicBezTo>
                  <a:cubicBezTo>
                    <a:pt x="261326" y="32322"/>
                    <a:pt x="257140" y="36508"/>
                    <a:pt x="251994" y="365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5"/>
            <p:cNvSpPr/>
            <p:nvPr/>
          </p:nvSpPr>
          <p:spPr>
            <a:xfrm>
              <a:off x="5726223" y="3386321"/>
              <a:ext cx="17847" cy="17847"/>
            </a:xfrm>
            <a:custGeom>
              <a:avLst/>
              <a:gdLst/>
              <a:ahLst/>
              <a:cxnLst/>
              <a:rect l="l" t="t" r="r" b="b"/>
              <a:pathLst>
                <a:path w="17847" h="17847" extrusionOk="0">
                  <a:moveTo>
                    <a:pt x="15230" y="2618"/>
                  </a:moveTo>
                  <a:cubicBezTo>
                    <a:pt x="13576" y="952"/>
                    <a:pt x="11268" y="0"/>
                    <a:pt x="8924" y="0"/>
                  </a:cubicBezTo>
                  <a:cubicBezTo>
                    <a:pt x="6580" y="0"/>
                    <a:pt x="4271" y="952"/>
                    <a:pt x="2618" y="2618"/>
                  </a:cubicBezTo>
                  <a:cubicBezTo>
                    <a:pt x="952" y="4271"/>
                    <a:pt x="0" y="6580"/>
                    <a:pt x="0" y="8924"/>
                  </a:cubicBezTo>
                  <a:cubicBezTo>
                    <a:pt x="0" y="11268"/>
                    <a:pt x="952" y="13576"/>
                    <a:pt x="2618" y="15242"/>
                  </a:cubicBezTo>
                  <a:cubicBezTo>
                    <a:pt x="4271" y="16896"/>
                    <a:pt x="6580" y="17847"/>
                    <a:pt x="8924" y="17847"/>
                  </a:cubicBezTo>
                  <a:cubicBezTo>
                    <a:pt x="11268" y="17847"/>
                    <a:pt x="13576" y="16896"/>
                    <a:pt x="15230" y="15242"/>
                  </a:cubicBezTo>
                  <a:cubicBezTo>
                    <a:pt x="16896" y="13576"/>
                    <a:pt x="17847" y="11268"/>
                    <a:pt x="17847" y="8924"/>
                  </a:cubicBezTo>
                  <a:cubicBezTo>
                    <a:pt x="17847" y="6580"/>
                    <a:pt x="16896" y="4271"/>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5"/>
            <p:cNvSpPr/>
            <p:nvPr/>
          </p:nvSpPr>
          <p:spPr>
            <a:xfrm>
              <a:off x="5692003" y="3386321"/>
              <a:ext cx="17847" cy="17847"/>
            </a:xfrm>
            <a:custGeom>
              <a:avLst/>
              <a:gdLst/>
              <a:ahLst/>
              <a:cxnLst/>
              <a:rect l="l" t="t" r="r" b="b"/>
              <a:pathLst>
                <a:path w="17847" h="17847" extrusionOk="0">
                  <a:moveTo>
                    <a:pt x="15242" y="2618"/>
                  </a:moveTo>
                  <a:cubicBezTo>
                    <a:pt x="13576" y="952"/>
                    <a:pt x="11280" y="0"/>
                    <a:pt x="8924" y="0"/>
                  </a:cubicBezTo>
                  <a:cubicBezTo>
                    <a:pt x="6580" y="0"/>
                    <a:pt x="4283" y="952"/>
                    <a:pt x="2618" y="2618"/>
                  </a:cubicBezTo>
                  <a:cubicBezTo>
                    <a:pt x="952" y="4283"/>
                    <a:pt x="0" y="6580"/>
                    <a:pt x="0" y="8924"/>
                  </a:cubicBezTo>
                  <a:cubicBezTo>
                    <a:pt x="0" y="11280"/>
                    <a:pt x="952" y="13576"/>
                    <a:pt x="2618" y="15230"/>
                  </a:cubicBezTo>
                  <a:cubicBezTo>
                    <a:pt x="4283" y="16896"/>
                    <a:pt x="6580" y="17847"/>
                    <a:pt x="8924" y="17847"/>
                  </a:cubicBezTo>
                  <a:cubicBezTo>
                    <a:pt x="11280" y="17847"/>
                    <a:pt x="13576" y="16896"/>
                    <a:pt x="15242" y="15230"/>
                  </a:cubicBezTo>
                  <a:cubicBezTo>
                    <a:pt x="16896" y="13576"/>
                    <a:pt x="17847" y="11280"/>
                    <a:pt x="17847" y="8924"/>
                  </a:cubicBezTo>
                  <a:cubicBezTo>
                    <a:pt x="17847" y="6580"/>
                    <a:pt x="16896" y="4271"/>
                    <a:pt x="15242"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2" name="Google Shape;2072;p35"/>
            <p:cNvSpPr/>
            <p:nvPr/>
          </p:nvSpPr>
          <p:spPr>
            <a:xfrm>
              <a:off x="5833768" y="3296470"/>
              <a:ext cx="40847" cy="117933"/>
            </a:xfrm>
            <a:custGeom>
              <a:avLst/>
              <a:gdLst/>
              <a:ahLst/>
              <a:cxnLst/>
              <a:rect l="l" t="t" r="r" b="b"/>
              <a:pathLst>
                <a:path w="40847" h="117933" extrusionOk="0">
                  <a:moveTo>
                    <a:pt x="14743" y="2157"/>
                  </a:moveTo>
                  <a:cubicBezTo>
                    <a:pt x="11005" y="-1056"/>
                    <a:pt x="5372" y="-630"/>
                    <a:pt x="2158" y="3106"/>
                  </a:cubicBezTo>
                  <a:cubicBezTo>
                    <a:pt x="-1055" y="6843"/>
                    <a:pt x="-630" y="12477"/>
                    <a:pt x="3106" y="15691"/>
                  </a:cubicBezTo>
                  <a:cubicBezTo>
                    <a:pt x="15749" y="26562"/>
                    <a:pt x="23001" y="42334"/>
                    <a:pt x="23001" y="58967"/>
                  </a:cubicBezTo>
                  <a:cubicBezTo>
                    <a:pt x="23001" y="75600"/>
                    <a:pt x="15749" y="91373"/>
                    <a:pt x="3106" y="102244"/>
                  </a:cubicBezTo>
                  <a:cubicBezTo>
                    <a:pt x="-631" y="105457"/>
                    <a:pt x="-1056" y="111091"/>
                    <a:pt x="2158" y="114828"/>
                  </a:cubicBezTo>
                  <a:cubicBezTo>
                    <a:pt x="3922" y="116882"/>
                    <a:pt x="6419" y="117934"/>
                    <a:pt x="8928" y="117934"/>
                  </a:cubicBezTo>
                  <a:cubicBezTo>
                    <a:pt x="10988" y="117934"/>
                    <a:pt x="13058" y="117225"/>
                    <a:pt x="14741" y="115777"/>
                  </a:cubicBezTo>
                  <a:cubicBezTo>
                    <a:pt x="31332" y="101511"/>
                    <a:pt x="40848" y="80804"/>
                    <a:pt x="40848" y="58966"/>
                  </a:cubicBezTo>
                  <a:cubicBezTo>
                    <a:pt x="40848" y="37128"/>
                    <a:pt x="31334" y="16422"/>
                    <a:pt x="14743" y="21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3" name="Google Shape;2073;p35"/>
            <p:cNvSpPr/>
            <p:nvPr/>
          </p:nvSpPr>
          <p:spPr>
            <a:xfrm>
              <a:off x="5862447" y="3274302"/>
              <a:ext cx="50445" cy="162269"/>
            </a:xfrm>
            <a:custGeom>
              <a:avLst/>
              <a:gdLst/>
              <a:ahLst/>
              <a:cxnLst/>
              <a:rect l="l" t="t" r="r" b="b"/>
              <a:pathLst>
                <a:path w="50445" h="162269" extrusionOk="0">
                  <a:moveTo>
                    <a:pt x="14833" y="2236"/>
                  </a:moveTo>
                  <a:cubicBezTo>
                    <a:pt x="11138" y="-1027"/>
                    <a:pt x="5500" y="-678"/>
                    <a:pt x="2237" y="3016"/>
                  </a:cubicBezTo>
                  <a:cubicBezTo>
                    <a:pt x="-1027" y="6709"/>
                    <a:pt x="-677" y="12349"/>
                    <a:pt x="3016" y="15611"/>
                  </a:cubicBezTo>
                  <a:cubicBezTo>
                    <a:pt x="21816" y="32221"/>
                    <a:pt x="32598" y="56104"/>
                    <a:pt x="32598" y="81135"/>
                  </a:cubicBezTo>
                  <a:cubicBezTo>
                    <a:pt x="32598" y="106167"/>
                    <a:pt x="21816" y="130049"/>
                    <a:pt x="3015" y="146659"/>
                  </a:cubicBezTo>
                  <a:cubicBezTo>
                    <a:pt x="-678" y="149923"/>
                    <a:pt x="-1027" y="155561"/>
                    <a:pt x="2236" y="159255"/>
                  </a:cubicBezTo>
                  <a:cubicBezTo>
                    <a:pt x="3999" y="161251"/>
                    <a:pt x="6457" y="162270"/>
                    <a:pt x="8927" y="162270"/>
                  </a:cubicBezTo>
                  <a:cubicBezTo>
                    <a:pt x="11026" y="162270"/>
                    <a:pt x="13136" y="161533"/>
                    <a:pt x="14833" y="160034"/>
                  </a:cubicBezTo>
                  <a:cubicBezTo>
                    <a:pt x="37464" y="140038"/>
                    <a:pt x="50445" y="111281"/>
                    <a:pt x="50445" y="81134"/>
                  </a:cubicBezTo>
                  <a:cubicBezTo>
                    <a:pt x="50445" y="50988"/>
                    <a:pt x="37466" y="22231"/>
                    <a:pt x="14833" y="223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4" name="Google Shape;2074;p35"/>
            <p:cNvSpPr/>
            <p:nvPr/>
          </p:nvSpPr>
          <p:spPr>
            <a:xfrm>
              <a:off x="5355234" y="3296469"/>
              <a:ext cx="40848" cy="117934"/>
            </a:xfrm>
            <a:custGeom>
              <a:avLst/>
              <a:gdLst/>
              <a:ahLst/>
              <a:cxnLst/>
              <a:rect l="l" t="t" r="r" b="b"/>
              <a:pathLst>
                <a:path w="40848" h="117934" extrusionOk="0">
                  <a:moveTo>
                    <a:pt x="37741" y="102245"/>
                  </a:moveTo>
                  <a:cubicBezTo>
                    <a:pt x="25098" y="91373"/>
                    <a:pt x="17846" y="75600"/>
                    <a:pt x="17846" y="58968"/>
                  </a:cubicBezTo>
                  <a:cubicBezTo>
                    <a:pt x="17849" y="42336"/>
                    <a:pt x="25099" y="26562"/>
                    <a:pt x="37743" y="15690"/>
                  </a:cubicBezTo>
                  <a:cubicBezTo>
                    <a:pt x="41480" y="12477"/>
                    <a:pt x="41905" y="6843"/>
                    <a:pt x="38691" y="3106"/>
                  </a:cubicBezTo>
                  <a:cubicBezTo>
                    <a:pt x="35478" y="-632"/>
                    <a:pt x="29845" y="-1055"/>
                    <a:pt x="26106" y="2157"/>
                  </a:cubicBezTo>
                  <a:cubicBezTo>
                    <a:pt x="9515" y="16423"/>
                    <a:pt x="0" y="37129"/>
                    <a:pt x="0" y="58967"/>
                  </a:cubicBezTo>
                  <a:cubicBezTo>
                    <a:pt x="0" y="80805"/>
                    <a:pt x="9516" y="101512"/>
                    <a:pt x="26106" y="115778"/>
                  </a:cubicBezTo>
                  <a:cubicBezTo>
                    <a:pt x="27791" y="117226"/>
                    <a:pt x="29860" y="117935"/>
                    <a:pt x="31920" y="117935"/>
                  </a:cubicBezTo>
                  <a:cubicBezTo>
                    <a:pt x="34430" y="117935"/>
                    <a:pt x="36925" y="116882"/>
                    <a:pt x="38690" y="114830"/>
                  </a:cubicBezTo>
                  <a:cubicBezTo>
                    <a:pt x="41902" y="111092"/>
                    <a:pt x="41477" y="105458"/>
                    <a:pt x="37741" y="1022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5" name="Google Shape;2075;p35"/>
            <p:cNvSpPr/>
            <p:nvPr/>
          </p:nvSpPr>
          <p:spPr>
            <a:xfrm>
              <a:off x="5316959" y="3274302"/>
              <a:ext cx="50445" cy="162270"/>
            </a:xfrm>
            <a:custGeom>
              <a:avLst/>
              <a:gdLst/>
              <a:ahLst/>
              <a:cxnLst/>
              <a:rect l="l" t="t" r="r" b="b"/>
              <a:pathLst>
                <a:path w="50445" h="162270" extrusionOk="0">
                  <a:moveTo>
                    <a:pt x="47430" y="146659"/>
                  </a:moveTo>
                  <a:cubicBezTo>
                    <a:pt x="28630" y="130049"/>
                    <a:pt x="17847" y="106167"/>
                    <a:pt x="17847" y="81135"/>
                  </a:cubicBezTo>
                  <a:cubicBezTo>
                    <a:pt x="17847" y="56104"/>
                    <a:pt x="28630" y="32221"/>
                    <a:pt x="47429" y="15611"/>
                  </a:cubicBezTo>
                  <a:cubicBezTo>
                    <a:pt x="51122" y="12348"/>
                    <a:pt x="51471" y="6709"/>
                    <a:pt x="48208" y="3016"/>
                  </a:cubicBezTo>
                  <a:cubicBezTo>
                    <a:pt x="44945" y="-678"/>
                    <a:pt x="39306" y="-1027"/>
                    <a:pt x="35613" y="2236"/>
                  </a:cubicBezTo>
                  <a:cubicBezTo>
                    <a:pt x="12980" y="22231"/>
                    <a:pt x="0" y="50990"/>
                    <a:pt x="0" y="81135"/>
                  </a:cubicBezTo>
                  <a:cubicBezTo>
                    <a:pt x="0" y="111281"/>
                    <a:pt x="12981" y="140039"/>
                    <a:pt x="35613" y="160035"/>
                  </a:cubicBezTo>
                  <a:cubicBezTo>
                    <a:pt x="37311" y="161534"/>
                    <a:pt x="39418" y="162271"/>
                    <a:pt x="41518" y="162271"/>
                  </a:cubicBezTo>
                  <a:cubicBezTo>
                    <a:pt x="43988" y="162271"/>
                    <a:pt x="46445" y="161251"/>
                    <a:pt x="48210" y="159256"/>
                  </a:cubicBezTo>
                  <a:cubicBezTo>
                    <a:pt x="51473" y="155561"/>
                    <a:pt x="51123" y="149923"/>
                    <a:pt x="47430" y="1466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76" name="Google Shape;2076;p35"/>
          <p:cNvGrpSpPr/>
          <p:nvPr/>
        </p:nvGrpSpPr>
        <p:grpSpPr>
          <a:xfrm>
            <a:off x="7046583" y="2218822"/>
            <a:ext cx="491253" cy="489783"/>
            <a:chOff x="9158913" y="3108693"/>
            <a:chExt cx="609193" cy="607370"/>
          </a:xfrm>
        </p:grpSpPr>
        <p:sp>
          <p:nvSpPr>
            <p:cNvPr id="2077" name="Google Shape;2077;p35"/>
            <p:cNvSpPr/>
            <p:nvPr/>
          </p:nvSpPr>
          <p:spPr>
            <a:xfrm>
              <a:off x="9344067" y="3108693"/>
              <a:ext cx="385286" cy="273332"/>
            </a:xfrm>
            <a:custGeom>
              <a:avLst/>
              <a:gdLst/>
              <a:ahLst/>
              <a:cxnLst/>
              <a:rect l="l" t="t" r="r" b="b"/>
              <a:pathLst>
                <a:path w="385286" h="273332" extrusionOk="0">
                  <a:moveTo>
                    <a:pt x="376362" y="255485"/>
                  </a:moveTo>
                  <a:lnTo>
                    <a:pt x="318917" y="255485"/>
                  </a:lnTo>
                  <a:lnTo>
                    <a:pt x="318917" y="133795"/>
                  </a:lnTo>
                  <a:cubicBezTo>
                    <a:pt x="318917" y="124918"/>
                    <a:pt x="311695" y="117694"/>
                    <a:pt x="302818" y="117694"/>
                  </a:cubicBezTo>
                  <a:lnTo>
                    <a:pt x="241549" y="117694"/>
                  </a:lnTo>
                  <a:lnTo>
                    <a:pt x="241549" y="97844"/>
                  </a:lnTo>
                  <a:cubicBezTo>
                    <a:pt x="241549" y="92916"/>
                    <a:pt x="237554" y="88921"/>
                    <a:pt x="232625" y="88921"/>
                  </a:cubicBezTo>
                  <a:cubicBezTo>
                    <a:pt x="227695" y="88921"/>
                    <a:pt x="223701" y="92916"/>
                    <a:pt x="223701" y="97844"/>
                  </a:cubicBezTo>
                  <a:lnTo>
                    <a:pt x="223701" y="255485"/>
                  </a:lnTo>
                  <a:lnTo>
                    <a:pt x="164180" y="255485"/>
                  </a:lnTo>
                  <a:lnTo>
                    <a:pt x="164180" y="17847"/>
                  </a:lnTo>
                  <a:lnTo>
                    <a:pt x="223701" y="17847"/>
                  </a:lnTo>
                  <a:lnTo>
                    <a:pt x="223701" y="50251"/>
                  </a:lnTo>
                  <a:cubicBezTo>
                    <a:pt x="223701" y="55180"/>
                    <a:pt x="227695" y="59175"/>
                    <a:pt x="232625" y="59175"/>
                  </a:cubicBezTo>
                  <a:cubicBezTo>
                    <a:pt x="237554" y="59175"/>
                    <a:pt x="241549" y="55180"/>
                    <a:pt x="241549" y="50251"/>
                  </a:cubicBezTo>
                  <a:lnTo>
                    <a:pt x="241549" y="16101"/>
                  </a:lnTo>
                  <a:cubicBezTo>
                    <a:pt x="241549" y="7222"/>
                    <a:pt x="234326" y="0"/>
                    <a:pt x="225449" y="0"/>
                  </a:cubicBezTo>
                  <a:lnTo>
                    <a:pt x="162433" y="0"/>
                  </a:lnTo>
                  <a:cubicBezTo>
                    <a:pt x="153555" y="0"/>
                    <a:pt x="146332" y="7222"/>
                    <a:pt x="146332" y="16101"/>
                  </a:cubicBezTo>
                  <a:lnTo>
                    <a:pt x="146332" y="61718"/>
                  </a:lnTo>
                  <a:lnTo>
                    <a:pt x="73581" y="61718"/>
                  </a:lnTo>
                  <a:cubicBezTo>
                    <a:pt x="64704" y="61718"/>
                    <a:pt x="57481" y="68941"/>
                    <a:pt x="57481" y="77818"/>
                  </a:cubicBezTo>
                  <a:lnTo>
                    <a:pt x="57481" y="255484"/>
                  </a:lnTo>
                  <a:lnTo>
                    <a:pt x="8924" y="255484"/>
                  </a:lnTo>
                  <a:cubicBezTo>
                    <a:pt x="3995" y="255484"/>
                    <a:pt x="0" y="259479"/>
                    <a:pt x="0" y="264408"/>
                  </a:cubicBezTo>
                  <a:cubicBezTo>
                    <a:pt x="0" y="269337"/>
                    <a:pt x="3995" y="273333"/>
                    <a:pt x="8924" y="273333"/>
                  </a:cubicBezTo>
                  <a:lnTo>
                    <a:pt x="376362" y="273333"/>
                  </a:lnTo>
                  <a:cubicBezTo>
                    <a:pt x="381292" y="273333"/>
                    <a:pt x="385286" y="269337"/>
                    <a:pt x="385286" y="264409"/>
                  </a:cubicBezTo>
                  <a:cubicBezTo>
                    <a:pt x="385286" y="259481"/>
                    <a:pt x="381292" y="255485"/>
                    <a:pt x="376362" y="255485"/>
                  </a:cubicBezTo>
                  <a:close/>
                  <a:moveTo>
                    <a:pt x="146332" y="255485"/>
                  </a:moveTo>
                  <a:lnTo>
                    <a:pt x="75329" y="255485"/>
                  </a:lnTo>
                  <a:lnTo>
                    <a:pt x="75329" y="79565"/>
                  </a:lnTo>
                  <a:lnTo>
                    <a:pt x="146332" y="79565"/>
                  </a:lnTo>
                  <a:lnTo>
                    <a:pt x="146332" y="255485"/>
                  </a:lnTo>
                  <a:close/>
                  <a:moveTo>
                    <a:pt x="301070" y="255485"/>
                  </a:moveTo>
                  <a:lnTo>
                    <a:pt x="241549" y="255485"/>
                  </a:lnTo>
                  <a:lnTo>
                    <a:pt x="241549" y="135543"/>
                  </a:lnTo>
                  <a:lnTo>
                    <a:pt x="301070" y="135543"/>
                  </a:lnTo>
                  <a:lnTo>
                    <a:pt x="301070" y="2554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8" name="Google Shape;2078;p35"/>
            <p:cNvSpPr/>
            <p:nvPr/>
          </p:nvSpPr>
          <p:spPr>
            <a:xfrm>
              <a:off x="9651223" y="3108693"/>
              <a:ext cx="78130" cy="78130"/>
            </a:xfrm>
            <a:custGeom>
              <a:avLst/>
              <a:gdLst/>
              <a:ahLst/>
              <a:cxnLst/>
              <a:rect l="l" t="t" r="r" b="b"/>
              <a:pathLst>
                <a:path w="78130" h="78130" extrusionOk="0">
                  <a:moveTo>
                    <a:pt x="39064" y="0"/>
                  </a:moveTo>
                  <a:cubicBezTo>
                    <a:pt x="17524" y="0"/>
                    <a:pt x="0" y="17525"/>
                    <a:pt x="0" y="39065"/>
                  </a:cubicBezTo>
                  <a:cubicBezTo>
                    <a:pt x="0" y="60604"/>
                    <a:pt x="17524" y="78130"/>
                    <a:pt x="39064" y="78130"/>
                  </a:cubicBezTo>
                  <a:cubicBezTo>
                    <a:pt x="60605" y="78130"/>
                    <a:pt x="78130" y="60605"/>
                    <a:pt x="78130" y="39065"/>
                  </a:cubicBezTo>
                  <a:cubicBezTo>
                    <a:pt x="78130" y="17524"/>
                    <a:pt x="60605" y="0"/>
                    <a:pt x="39064" y="0"/>
                  </a:cubicBezTo>
                  <a:close/>
                  <a:moveTo>
                    <a:pt x="39064" y="60283"/>
                  </a:moveTo>
                  <a:cubicBezTo>
                    <a:pt x="27365" y="60283"/>
                    <a:pt x="17847" y="50764"/>
                    <a:pt x="17847" y="39065"/>
                  </a:cubicBezTo>
                  <a:cubicBezTo>
                    <a:pt x="17847" y="27365"/>
                    <a:pt x="27365" y="17847"/>
                    <a:pt x="39064" y="17847"/>
                  </a:cubicBezTo>
                  <a:cubicBezTo>
                    <a:pt x="50764" y="17847"/>
                    <a:pt x="60283" y="27366"/>
                    <a:pt x="60283" y="39065"/>
                  </a:cubicBezTo>
                  <a:cubicBezTo>
                    <a:pt x="60283" y="50763"/>
                    <a:pt x="50764" y="60283"/>
                    <a:pt x="39064" y="60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5"/>
            <p:cNvSpPr/>
            <p:nvPr/>
          </p:nvSpPr>
          <p:spPr>
            <a:xfrm>
              <a:off x="9518455" y="3138835"/>
              <a:ext cx="36507" cy="17847"/>
            </a:xfrm>
            <a:custGeom>
              <a:avLst/>
              <a:gdLst/>
              <a:ahLst/>
              <a:cxnLst/>
              <a:rect l="l" t="t" r="r" b="b"/>
              <a:pathLst>
                <a:path w="36507" h="17847" extrusionOk="0">
                  <a:moveTo>
                    <a:pt x="27584" y="0"/>
                  </a:moveTo>
                  <a:lnTo>
                    <a:pt x="8924" y="0"/>
                  </a:lnTo>
                  <a:cubicBezTo>
                    <a:pt x="3994" y="0"/>
                    <a:pt x="0" y="3995"/>
                    <a:pt x="0" y="8924"/>
                  </a:cubicBezTo>
                  <a:cubicBezTo>
                    <a:pt x="0" y="13853"/>
                    <a:pt x="3994" y="17847"/>
                    <a:pt x="8924" y="17847"/>
                  </a:cubicBezTo>
                  <a:lnTo>
                    <a:pt x="27584" y="17847"/>
                  </a:lnTo>
                  <a:cubicBezTo>
                    <a:pt x="32513" y="17847"/>
                    <a:pt x="36508" y="13853"/>
                    <a:pt x="36508" y="8924"/>
                  </a:cubicBezTo>
                  <a:cubicBezTo>
                    <a:pt x="36508" y="3994"/>
                    <a:pt x="32513" y="0"/>
                    <a:pt x="2758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5"/>
            <p:cNvSpPr/>
            <p:nvPr/>
          </p:nvSpPr>
          <p:spPr>
            <a:xfrm>
              <a:off x="9518455" y="3166106"/>
              <a:ext cx="36507" cy="17847"/>
            </a:xfrm>
            <a:custGeom>
              <a:avLst/>
              <a:gdLst/>
              <a:ahLst/>
              <a:cxnLst/>
              <a:rect l="l" t="t" r="r" b="b"/>
              <a:pathLst>
                <a:path w="36507" h="17847" extrusionOk="0">
                  <a:moveTo>
                    <a:pt x="27584" y="0"/>
                  </a:moveTo>
                  <a:lnTo>
                    <a:pt x="8924" y="0"/>
                  </a:lnTo>
                  <a:cubicBezTo>
                    <a:pt x="3994" y="0"/>
                    <a:pt x="0" y="3995"/>
                    <a:pt x="0" y="8924"/>
                  </a:cubicBezTo>
                  <a:cubicBezTo>
                    <a:pt x="0" y="13852"/>
                    <a:pt x="3994" y="17847"/>
                    <a:pt x="8924" y="17847"/>
                  </a:cubicBezTo>
                  <a:lnTo>
                    <a:pt x="27584" y="17847"/>
                  </a:lnTo>
                  <a:cubicBezTo>
                    <a:pt x="32513" y="17847"/>
                    <a:pt x="36508" y="13852"/>
                    <a:pt x="36508" y="8924"/>
                  </a:cubicBezTo>
                  <a:cubicBezTo>
                    <a:pt x="36508" y="3994"/>
                    <a:pt x="32513" y="0"/>
                    <a:pt x="2758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35"/>
            <p:cNvSpPr/>
            <p:nvPr/>
          </p:nvSpPr>
          <p:spPr>
            <a:xfrm>
              <a:off x="9518455" y="3193376"/>
              <a:ext cx="36507" cy="17847"/>
            </a:xfrm>
            <a:custGeom>
              <a:avLst/>
              <a:gdLst/>
              <a:ahLst/>
              <a:cxnLst/>
              <a:rect l="l" t="t" r="r" b="b"/>
              <a:pathLst>
                <a:path w="36507" h="17847" extrusionOk="0">
                  <a:moveTo>
                    <a:pt x="27584" y="0"/>
                  </a:moveTo>
                  <a:lnTo>
                    <a:pt x="8924" y="0"/>
                  </a:lnTo>
                  <a:cubicBezTo>
                    <a:pt x="3994" y="0"/>
                    <a:pt x="0" y="3995"/>
                    <a:pt x="0" y="8924"/>
                  </a:cubicBezTo>
                  <a:cubicBezTo>
                    <a:pt x="0" y="13852"/>
                    <a:pt x="3994" y="17847"/>
                    <a:pt x="8924" y="17847"/>
                  </a:cubicBezTo>
                  <a:lnTo>
                    <a:pt x="27584" y="17847"/>
                  </a:lnTo>
                  <a:cubicBezTo>
                    <a:pt x="32513" y="17847"/>
                    <a:pt x="36508" y="13852"/>
                    <a:pt x="36508" y="8924"/>
                  </a:cubicBezTo>
                  <a:cubicBezTo>
                    <a:pt x="36508" y="3995"/>
                    <a:pt x="32513" y="0"/>
                    <a:pt x="2758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35"/>
            <p:cNvSpPr/>
            <p:nvPr/>
          </p:nvSpPr>
          <p:spPr>
            <a:xfrm>
              <a:off x="9518455" y="3220646"/>
              <a:ext cx="36507" cy="17847"/>
            </a:xfrm>
            <a:custGeom>
              <a:avLst/>
              <a:gdLst/>
              <a:ahLst/>
              <a:cxnLst/>
              <a:rect l="l" t="t" r="r" b="b"/>
              <a:pathLst>
                <a:path w="36507" h="17847" extrusionOk="0">
                  <a:moveTo>
                    <a:pt x="27584" y="0"/>
                  </a:moveTo>
                  <a:lnTo>
                    <a:pt x="8924" y="0"/>
                  </a:lnTo>
                  <a:cubicBezTo>
                    <a:pt x="3994" y="0"/>
                    <a:pt x="0" y="3995"/>
                    <a:pt x="0" y="8924"/>
                  </a:cubicBezTo>
                  <a:cubicBezTo>
                    <a:pt x="0" y="13852"/>
                    <a:pt x="3994" y="17847"/>
                    <a:pt x="8924" y="17847"/>
                  </a:cubicBezTo>
                  <a:lnTo>
                    <a:pt x="27584" y="17847"/>
                  </a:lnTo>
                  <a:cubicBezTo>
                    <a:pt x="32513" y="17847"/>
                    <a:pt x="36508" y="13852"/>
                    <a:pt x="36508" y="8924"/>
                  </a:cubicBezTo>
                  <a:cubicBezTo>
                    <a:pt x="36508" y="3995"/>
                    <a:pt x="32513" y="0"/>
                    <a:pt x="2758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5"/>
            <p:cNvSpPr/>
            <p:nvPr/>
          </p:nvSpPr>
          <p:spPr>
            <a:xfrm>
              <a:off x="9518455" y="3247917"/>
              <a:ext cx="36507" cy="17847"/>
            </a:xfrm>
            <a:custGeom>
              <a:avLst/>
              <a:gdLst/>
              <a:ahLst/>
              <a:cxnLst/>
              <a:rect l="l" t="t" r="r" b="b"/>
              <a:pathLst>
                <a:path w="36507" h="17847" extrusionOk="0">
                  <a:moveTo>
                    <a:pt x="27584" y="0"/>
                  </a:moveTo>
                  <a:lnTo>
                    <a:pt x="8924" y="0"/>
                  </a:lnTo>
                  <a:cubicBezTo>
                    <a:pt x="3994" y="0"/>
                    <a:pt x="0" y="3995"/>
                    <a:pt x="0" y="8924"/>
                  </a:cubicBezTo>
                  <a:cubicBezTo>
                    <a:pt x="0" y="13852"/>
                    <a:pt x="3994" y="17847"/>
                    <a:pt x="8924" y="17847"/>
                  </a:cubicBezTo>
                  <a:lnTo>
                    <a:pt x="27584" y="17847"/>
                  </a:lnTo>
                  <a:cubicBezTo>
                    <a:pt x="32513" y="17847"/>
                    <a:pt x="36508" y="13852"/>
                    <a:pt x="36508" y="8924"/>
                  </a:cubicBezTo>
                  <a:cubicBezTo>
                    <a:pt x="36508" y="3995"/>
                    <a:pt x="32513" y="0"/>
                    <a:pt x="2758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5"/>
            <p:cNvSpPr/>
            <p:nvPr/>
          </p:nvSpPr>
          <p:spPr>
            <a:xfrm>
              <a:off x="9518455" y="3275188"/>
              <a:ext cx="36507" cy="17847"/>
            </a:xfrm>
            <a:custGeom>
              <a:avLst/>
              <a:gdLst/>
              <a:ahLst/>
              <a:cxnLst/>
              <a:rect l="l" t="t" r="r" b="b"/>
              <a:pathLst>
                <a:path w="36507" h="17847" extrusionOk="0">
                  <a:moveTo>
                    <a:pt x="27584" y="0"/>
                  </a:moveTo>
                  <a:lnTo>
                    <a:pt x="8924" y="0"/>
                  </a:lnTo>
                  <a:cubicBezTo>
                    <a:pt x="3994" y="0"/>
                    <a:pt x="0" y="3995"/>
                    <a:pt x="0" y="8924"/>
                  </a:cubicBezTo>
                  <a:cubicBezTo>
                    <a:pt x="0" y="13852"/>
                    <a:pt x="3994" y="17847"/>
                    <a:pt x="8924" y="17847"/>
                  </a:cubicBezTo>
                  <a:lnTo>
                    <a:pt x="27584" y="17847"/>
                  </a:lnTo>
                  <a:cubicBezTo>
                    <a:pt x="32513" y="17847"/>
                    <a:pt x="36508" y="13852"/>
                    <a:pt x="36508" y="8924"/>
                  </a:cubicBezTo>
                  <a:cubicBezTo>
                    <a:pt x="36508" y="3995"/>
                    <a:pt x="32513" y="0"/>
                    <a:pt x="2758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5"/>
            <p:cNvSpPr/>
            <p:nvPr/>
          </p:nvSpPr>
          <p:spPr>
            <a:xfrm>
              <a:off x="9518455" y="3302459"/>
              <a:ext cx="36507" cy="17847"/>
            </a:xfrm>
            <a:custGeom>
              <a:avLst/>
              <a:gdLst/>
              <a:ahLst/>
              <a:cxnLst/>
              <a:rect l="l" t="t" r="r" b="b"/>
              <a:pathLst>
                <a:path w="36507" h="17847" extrusionOk="0">
                  <a:moveTo>
                    <a:pt x="27584" y="0"/>
                  </a:moveTo>
                  <a:lnTo>
                    <a:pt x="8924" y="0"/>
                  </a:lnTo>
                  <a:cubicBezTo>
                    <a:pt x="3994" y="0"/>
                    <a:pt x="0" y="3995"/>
                    <a:pt x="0" y="8924"/>
                  </a:cubicBezTo>
                  <a:cubicBezTo>
                    <a:pt x="0" y="13853"/>
                    <a:pt x="3994" y="17847"/>
                    <a:pt x="8924" y="17847"/>
                  </a:cubicBezTo>
                  <a:lnTo>
                    <a:pt x="27584" y="17847"/>
                  </a:lnTo>
                  <a:cubicBezTo>
                    <a:pt x="32513" y="17847"/>
                    <a:pt x="36508" y="13853"/>
                    <a:pt x="36508" y="8924"/>
                  </a:cubicBezTo>
                  <a:cubicBezTo>
                    <a:pt x="36508" y="3995"/>
                    <a:pt x="32513" y="0"/>
                    <a:pt x="2758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35"/>
            <p:cNvSpPr/>
            <p:nvPr/>
          </p:nvSpPr>
          <p:spPr>
            <a:xfrm>
              <a:off x="9518455" y="3329730"/>
              <a:ext cx="36507" cy="17847"/>
            </a:xfrm>
            <a:custGeom>
              <a:avLst/>
              <a:gdLst/>
              <a:ahLst/>
              <a:cxnLst/>
              <a:rect l="l" t="t" r="r" b="b"/>
              <a:pathLst>
                <a:path w="36507" h="17847" extrusionOk="0">
                  <a:moveTo>
                    <a:pt x="27584" y="0"/>
                  </a:moveTo>
                  <a:lnTo>
                    <a:pt x="8924" y="0"/>
                  </a:lnTo>
                  <a:cubicBezTo>
                    <a:pt x="3994" y="0"/>
                    <a:pt x="0" y="3995"/>
                    <a:pt x="0" y="8924"/>
                  </a:cubicBezTo>
                  <a:cubicBezTo>
                    <a:pt x="0" y="13852"/>
                    <a:pt x="3994" y="17847"/>
                    <a:pt x="8924" y="17847"/>
                  </a:cubicBezTo>
                  <a:lnTo>
                    <a:pt x="27584" y="17847"/>
                  </a:lnTo>
                  <a:cubicBezTo>
                    <a:pt x="32513" y="17847"/>
                    <a:pt x="36508" y="13852"/>
                    <a:pt x="36508" y="8924"/>
                  </a:cubicBezTo>
                  <a:cubicBezTo>
                    <a:pt x="36508" y="3995"/>
                    <a:pt x="32513" y="0"/>
                    <a:pt x="2758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35"/>
            <p:cNvSpPr/>
            <p:nvPr/>
          </p:nvSpPr>
          <p:spPr>
            <a:xfrm>
              <a:off x="9462771" y="3314086"/>
              <a:ext cx="17847" cy="17847"/>
            </a:xfrm>
            <a:custGeom>
              <a:avLst/>
              <a:gdLst/>
              <a:ahLst/>
              <a:cxnLst/>
              <a:rect l="l" t="t" r="r" b="b"/>
              <a:pathLst>
                <a:path w="17847" h="17847" extrusionOk="0">
                  <a:moveTo>
                    <a:pt x="15230" y="2606"/>
                  </a:moveTo>
                  <a:cubicBezTo>
                    <a:pt x="13576" y="952"/>
                    <a:pt x="11268" y="0"/>
                    <a:pt x="8924" y="0"/>
                  </a:cubicBezTo>
                  <a:cubicBezTo>
                    <a:pt x="6580" y="0"/>
                    <a:pt x="4271" y="952"/>
                    <a:pt x="2618" y="2606"/>
                  </a:cubicBezTo>
                  <a:cubicBezTo>
                    <a:pt x="952" y="4271"/>
                    <a:pt x="0" y="6568"/>
                    <a:pt x="0" y="8924"/>
                  </a:cubicBezTo>
                  <a:cubicBezTo>
                    <a:pt x="0" y="11269"/>
                    <a:pt x="952" y="13564"/>
                    <a:pt x="2618" y="15230"/>
                  </a:cubicBezTo>
                  <a:cubicBezTo>
                    <a:pt x="4271" y="16896"/>
                    <a:pt x="6580" y="17847"/>
                    <a:pt x="8924" y="17847"/>
                  </a:cubicBezTo>
                  <a:cubicBezTo>
                    <a:pt x="11268" y="17847"/>
                    <a:pt x="13576" y="16896"/>
                    <a:pt x="15230" y="15230"/>
                  </a:cubicBezTo>
                  <a:cubicBezTo>
                    <a:pt x="16896" y="13564"/>
                    <a:pt x="17847" y="11269"/>
                    <a:pt x="17847" y="8924"/>
                  </a:cubicBezTo>
                  <a:cubicBezTo>
                    <a:pt x="17847" y="6568"/>
                    <a:pt x="16896" y="4271"/>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35"/>
            <p:cNvSpPr/>
            <p:nvPr/>
          </p:nvSpPr>
          <p:spPr>
            <a:xfrm>
              <a:off x="9462771" y="3277201"/>
              <a:ext cx="17847" cy="17847"/>
            </a:xfrm>
            <a:custGeom>
              <a:avLst/>
              <a:gdLst/>
              <a:ahLst/>
              <a:cxnLst/>
              <a:rect l="l" t="t" r="r" b="b"/>
              <a:pathLst>
                <a:path w="17847" h="17847" extrusionOk="0">
                  <a:moveTo>
                    <a:pt x="15230" y="2606"/>
                  </a:moveTo>
                  <a:cubicBezTo>
                    <a:pt x="13576" y="952"/>
                    <a:pt x="11278" y="0"/>
                    <a:pt x="8924" y="0"/>
                  </a:cubicBezTo>
                  <a:cubicBezTo>
                    <a:pt x="6568" y="0"/>
                    <a:pt x="4271" y="952"/>
                    <a:pt x="2618" y="2606"/>
                  </a:cubicBezTo>
                  <a:cubicBezTo>
                    <a:pt x="952" y="4271"/>
                    <a:pt x="0" y="6568"/>
                    <a:pt x="0" y="8912"/>
                  </a:cubicBezTo>
                  <a:cubicBezTo>
                    <a:pt x="0" y="11268"/>
                    <a:pt x="952" y="13564"/>
                    <a:pt x="2618" y="15230"/>
                  </a:cubicBezTo>
                  <a:cubicBezTo>
                    <a:pt x="4271" y="16884"/>
                    <a:pt x="6580" y="17847"/>
                    <a:pt x="8924" y="17847"/>
                  </a:cubicBezTo>
                  <a:cubicBezTo>
                    <a:pt x="11268" y="17847"/>
                    <a:pt x="13576" y="16884"/>
                    <a:pt x="15230" y="15230"/>
                  </a:cubicBezTo>
                  <a:cubicBezTo>
                    <a:pt x="16896" y="13564"/>
                    <a:pt x="17847" y="11269"/>
                    <a:pt x="17847" y="8912"/>
                  </a:cubicBezTo>
                  <a:cubicBezTo>
                    <a:pt x="17847" y="6568"/>
                    <a:pt x="16896" y="4271"/>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35"/>
            <p:cNvSpPr/>
            <p:nvPr/>
          </p:nvSpPr>
          <p:spPr>
            <a:xfrm>
              <a:off x="9462771" y="3240305"/>
              <a:ext cx="17847" cy="17847"/>
            </a:xfrm>
            <a:custGeom>
              <a:avLst/>
              <a:gdLst/>
              <a:ahLst/>
              <a:cxnLst/>
              <a:rect l="l" t="t" r="r" b="b"/>
              <a:pathLst>
                <a:path w="17847" h="17847" extrusionOk="0">
                  <a:moveTo>
                    <a:pt x="15230" y="2618"/>
                  </a:moveTo>
                  <a:cubicBezTo>
                    <a:pt x="13576" y="964"/>
                    <a:pt x="11278" y="0"/>
                    <a:pt x="8924" y="0"/>
                  </a:cubicBezTo>
                  <a:cubicBezTo>
                    <a:pt x="6568" y="0"/>
                    <a:pt x="4271" y="964"/>
                    <a:pt x="2618" y="2618"/>
                  </a:cubicBezTo>
                  <a:cubicBezTo>
                    <a:pt x="952" y="4283"/>
                    <a:pt x="0" y="6580"/>
                    <a:pt x="0" y="8936"/>
                  </a:cubicBezTo>
                  <a:cubicBezTo>
                    <a:pt x="0" y="11281"/>
                    <a:pt x="952" y="13576"/>
                    <a:pt x="2618" y="15242"/>
                  </a:cubicBezTo>
                  <a:cubicBezTo>
                    <a:pt x="4271" y="16896"/>
                    <a:pt x="6567" y="17847"/>
                    <a:pt x="8924" y="17847"/>
                  </a:cubicBezTo>
                  <a:cubicBezTo>
                    <a:pt x="11278" y="17847"/>
                    <a:pt x="13576" y="16896"/>
                    <a:pt x="15230" y="15242"/>
                  </a:cubicBezTo>
                  <a:cubicBezTo>
                    <a:pt x="16896" y="13576"/>
                    <a:pt x="17847" y="11280"/>
                    <a:pt x="17847" y="8936"/>
                  </a:cubicBezTo>
                  <a:cubicBezTo>
                    <a:pt x="17847" y="6580"/>
                    <a:pt x="16896" y="4283"/>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35"/>
            <p:cNvSpPr/>
            <p:nvPr/>
          </p:nvSpPr>
          <p:spPr>
            <a:xfrm>
              <a:off x="9462771" y="3203420"/>
              <a:ext cx="17847" cy="17847"/>
            </a:xfrm>
            <a:custGeom>
              <a:avLst/>
              <a:gdLst/>
              <a:ahLst/>
              <a:cxnLst/>
              <a:rect l="l" t="t" r="r" b="b"/>
              <a:pathLst>
                <a:path w="17847" h="17847" extrusionOk="0">
                  <a:moveTo>
                    <a:pt x="15230" y="2618"/>
                  </a:moveTo>
                  <a:cubicBezTo>
                    <a:pt x="13576" y="952"/>
                    <a:pt x="11278" y="0"/>
                    <a:pt x="8924" y="0"/>
                  </a:cubicBezTo>
                  <a:cubicBezTo>
                    <a:pt x="6568" y="0"/>
                    <a:pt x="4271" y="952"/>
                    <a:pt x="2618" y="2618"/>
                  </a:cubicBezTo>
                  <a:cubicBezTo>
                    <a:pt x="952" y="4283"/>
                    <a:pt x="0" y="6580"/>
                    <a:pt x="0" y="8924"/>
                  </a:cubicBezTo>
                  <a:cubicBezTo>
                    <a:pt x="0" y="11280"/>
                    <a:pt x="952" y="13576"/>
                    <a:pt x="2618" y="15242"/>
                  </a:cubicBezTo>
                  <a:cubicBezTo>
                    <a:pt x="4271" y="16896"/>
                    <a:pt x="6567" y="17847"/>
                    <a:pt x="8924" y="17847"/>
                  </a:cubicBezTo>
                  <a:cubicBezTo>
                    <a:pt x="11278" y="17847"/>
                    <a:pt x="13576" y="16896"/>
                    <a:pt x="15230" y="15242"/>
                  </a:cubicBezTo>
                  <a:cubicBezTo>
                    <a:pt x="16896" y="13576"/>
                    <a:pt x="17847" y="11280"/>
                    <a:pt x="17847" y="8924"/>
                  </a:cubicBezTo>
                  <a:cubicBezTo>
                    <a:pt x="17847" y="6580"/>
                    <a:pt x="16896" y="4283"/>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35"/>
            <p:cNvSpPr/>
            <p:nvPr/>
          </p:nvSpPr>
          <p:spPr>
            <a:xfrm>
              <a:off x="9429182" y="3314086"/>
              <a:ext cx="17835" cy="17847"/>
            </a:xfrm>
            <a:custGeom>
              <a:avLst/>
              <a:gdLst/>
              <a:ahLst/>
              <a:cxnLst/>
              <a:rect l="l" t="t" r="r" b="b"/>
              <a:pathLst>
                <a:path w="17835" h="17847" extrusionOk="0">
                  <a:moveTo>
                    <a:pt x="15230" y="2606"/>
                  </a:moveTo>
                  <a:cubicBezTo>
                    <a:pt x="13564" y="952"/>
                    <a:pt x="11268" y="0"/>
                    <a:pt x="8912" y="0"/>
                  </a:cubicBezTo>
                  <a:cubicBezTo>
                    <a:pt x="6568" y="0"/>
                    <a:pt x="4272" y="952"/>
                    <a:pt x="2606" y="2606"/>
                  </a:cubicBezTo>
                  <a:cubicBezTo>
                    <a:pt x="952" y="4271"/>
                    <a:pt x="0" y="6568"/>
                    <a:pt x="0" y="8924"/>
                  </a:cubicBezTo>
                  <a:cubicBezTo>
                    <a:pt x="0" y="11269"/>
                    <a:pt x="952" y="13564"/>
                    <a:pt x="2606" y="15230"/>
                  </a:cubicBezTo>
                  <a:cubicBezTo>
                    <a:pt x="4272" y="16896"/>
                    <a:pt x="6568" y="17847"/>
                    <a:pt x="8912" y="17847"/>
                  </a:cubicBezTo>
                  <a:cubicBezTo>
                    <a:pt x="11268" y="17847"/>
                    <a:pt x="13564" y="16896"/>
                    <a:pt x="15230" y="15230"/>
                  </a:cubicBezTo>
                  <a:cubicBezTo>
                    <a:pt x="16884" y="13564"/>
                    <a:pt x="17836" y="11269"/>
                    <a:pt x="17836" y="8924"/>
                  </a:cubicBezTo>
                  <a:cubicBezTo>
                    <a:pt x="17836" y="6568"/>
                    <a:pt x="16884" y="4271"/>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35"/>
            <p:cNvSpPr/>
            <p:nvPr/>
          </p:nvSpPr>
          <p:spPr>
            <a:xfrm>
              <a:off x="9429182" y="3277201"/>
              <a:ext cx="17835" cy="17847"/>
            </a:xfrm>
            <a:custGeom>
              <a:avLst/>
              <a:gdLst/>
              <a:ahLst/>
              <a:cxnLst/>
              <a:rect l="l" t="t" r="r" b="b"/>
              <a:pathLst>
                <a:path w="17835" h="17847" extrusionOk="0">
                  <a:moveTo>
                    <a:pt x="15230" y="2606"/>
                  </a:moveTo>
                  <a:cubicBezTo>
                    <a:pt x="13564" y="952"/>
                    <a:pt x="11268" y="0"/>
                    <a:pt x="8912" y="0"/>
                  </a:cubicBezTo>
                  <a:cubicBezTo>
                    <a:pt x="6568" y="0"/>
                    <a:pt x="4272" y="952"/>
                    <a:pt x="2606" y="2606"/>
                  </a:cubicBezTo>
                  <a:cubicBezTo>
                    <a:pt x="952" y="4271"/>
                    <a:pt x="0" y="6568"/>
                    <a:pt x="0" y="8924"/>
                  </a:cubicBezTo>
                  <a:cubicBezTo>
                    <a:pt x="0" y="11269"/>
                    <a:pt x="952" y="13564"/>
                    <a:pt x="2606" y="15230"/>
                  </a:cubicBezTo>
                  <a:cubicBezTo>
                    <a:pt x="4272" y="16884"/>
                    <a:pt x="6568" y="17847"/>
                    <a:pt x="8912" y="17847"/>
                  </a:cubicBezTo>
                  <a:cubicBezTo>
                    <a:pt x="11268" y="17847"/>
                    <a:pt x="13564" y="16884"/>
                    <a:pt x="15230" y="15230"/>
                  </a:cubicBezTo>
                  <a:cubicBezTo>
                    <a:pt x="16884" y="13564"/>
                    <a:pt x="17836" y="11269"/>
                    <a:pt x="17836" y="8924"/>
                  </a:cubicBezTo>
                  <a:cubicBezTo>
                    <a:pt x="17836" y="6568"/>
                    <a:pt x="16884" y="4271"/>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35"/>
            <p:cNvSpPr/>
            <p:nvPr/>
          </p:nvSpPr>
          <p:spPr>
            <a:xfrm>
              <a:off x="9429182" y="3240305"/>
              <a:ext cx="17835" cy="17847"/>
            </a:xfrm>
            <a:custGeom>
              <a:avLst/>
              <a:gdLst/>
              <a:ahLst/>
              <a:cxnLst/>
              <a:rect l="l" t="t" r="r" b="b"/>
              <a:pathLst>
                <a:path w="17835" h="17847" extrusionOk="0">
                  <a:moveTo>
                    <a:pt x="15230" y="2618"/>
                  </a:moveTo>
                  <a:cubicBezTo>
                    <a:pt x="13564" y="952"/>
                    <a:pt x="11268" y="0"/>
                    <a:pt x="8912" y="0"/>
                  </a:cubicBezTo>
                  <a:cubicBezTo>
                    <a:pt x="6568" y="0"/>
                    <a:pt x="4272" y="952"/>
                    <a:pt x="2606" y="2618"/>
                  </a:cubicBezTo>
                  <a:cubicBezTo>
                    <a:pt x="952" y="4283"/>
                    <a:pt x="0" y="6580"/>
                    <a:pt x="0" y="8924"/>
                  </a:cubicBezTo>
                  <a:cubicBezTo>
                    <a:pt x="0" y="11280"/>
                    <a:pt x="952" y="13576"/>
                    <a:pt x="2606" y="15242"/>
                  </a:cubicBezTo>
                  <a:cubicBezTo>
                    <a:pt x="4272" y="16896"/>
                    <a:pt x="6568" y="17847"/>
                    <a:pt x="8912" y="17847"/>
                  </a:cubicBezTo>
                  <a:cubicBezTo>
                    <a:pt x="11268" y="17847"/>
                    <a:pt x="13564" y="16896"/>
                    <a:pt x="15230" y="15242"/>
                  </a:cubicBezTo>
                  <a:cubicBezTo>
                    <a:pt x="16884" y="13576"/>
                    <a:pt x="17836" y="11280"/>
                    <a:pt x="17836" y="8924"/>
                  </a:cubicBezTo>
                  <a:cubicBezTo>
                    <a:pt x="17836" y="6580"/>
                    <a:pt x="16884" y="4283"/>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35"/>
            <p:cNvSpPr/>
            <p:nvPr/>
          </p:nvSpPr>
          <p:spPr>
            <a:xfrm>
              <a:off x="9429182" y="3203420"/>
              <a:ext cx="17835" cy="17847"/>
            </a:xfrm>
            <a:custGeom>
              <a:avLst/>
              <a:gdLst/>
              <a:ahLst/>
              <a:cxnLst/>
              <a:rect l="l" t="t" r="r" b="b"/>
              <a:pathLst>
                <a:path w="17835" h="17847" extrusionOk="0">
                  <a:moveTo>
                    <a:pt x="15230" y="2618"/>
                  </a:moveTo>
                  <a:cubicBezTo>
                    <a:pt x="13564" y="952"/>
                    <a:pt x="11268" y="0"/>
                    <a:pt x="8912" y="0"/>
                  </a:cubicBezTo>
                  <a:cubicBezTo>
                    <a:pt x="6568" y="0"/>
                    <a:pt x="4272" y="952"/>
                    <a:pt x="2606" y="2618"/>
                  </a:cubicBezTo>
                  <a:cubicBezTo>
                    <a:pt x="952" y="4271"/>
                    <a:pt x="0" y="6580"/>
                    <a:pt x="0" y="8924"/>
                  </a:cubicBezTo>
                  <a:cubicBezTo>
                    <a:pt x="0" y="11280"/>
                    <a:pt x="952" y="13576"/>
                    <a:pt x="2606" y="15242"/>
                  </a:cubicBezTo>
                  <a:cubicBezTo>
                    <a:pt x="4272" y="16896"/>
                    <a:pt x="6568" y="17847"/>
                    <a:pt x="8912" y="17847"/>
                  </a:cubicBezTo>
                  <a:cubicBezTo>
                    <a:pt x="11268" y="17847"/>
                    <a:pt x="13564" y="16896"/>
                    <a:pt x="15230" y="15242"/>
                  </a:cubicBezTo>
                  <a:cubicBezTo>
                    <a:pt x="16884" y="13576"/>
                    <a:pt x="17836" y="11280"/>
                    <a:pt x="17836" y="8924"/>
                  </a:cubicBezTo>
                  <a:cubicBezTo>
                    <a:pt x="17836" y="6580"/>
                    <a:pt x="16884" y="4283"/>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35"/>
            <p:cNvSpPr/>
            <p:nvPr/>
          </p:nvSpPr>
          <p:spPr>
            <a:xfrm>
              <a:off x="9594970" y="3253118"/>
              <a:ext cx="17847" cy="28435"/>
            </a:xfrm>
            <a:custGeom>
              <a:avLst/>
              <a:gdLst/>
              <a:ahLst/>
              <a:cxnLst/>
              <a:rect l="l" t="t" r="r" b="b"/>
              <a:pathLst>
                <a:path w="17847" h="28435" extrusionOk="0">
                  <a:moveTo>
                    <a:pt x="8924" y="0"/>
                  </a:moveTo>
                  <a:cubicBezTo>
                    <a:pt x="3994" y="0"/>
                    <a:pt x="0" y="3995"/>
                    <a:pt x="0" y="8924"/>
                  </a:cubicBezTo>
                  <a:lnTo>
                    <a:pt x="0" y="19512"/>
                  </a:lnTo>
                  <a:cubicBezTo>
                    <a:pt x="0" y="24440"/>
                    <a:pt x="3995" y="28436"/>
                    <a:pt x="8924" y="28436"/>
                  </a:cubicBezTo>
                  <a:cubicBezTo>
                    <a:pt x="13853" y="28436"/>
                    <a:pt x="17847" y="24440"/>
                    <a:pt x="17847" y="19512"/>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35"/>
            <p:cNvSpPr/>
            <p:nvPr/>
          </p:nvSpPr>
          <p:spPr>
            <a:xfrm>
              <a:off x="9619371" y="3253118"/>
              <a:ext cx="17847" cy="28435"/>
            </a:xfrm>
            <a:custGeom>
              <a:avLst/>
              <a:gdLst/>
              <a:ahLst/>
              <a:cxnLst/>
              <a:rect l="l" t="t" r="r" b="b"/>
              <a:pathLst>
                <a:path w="17847" h="28435" extrusionOk="0">
                  <a:moveTo>
                    <a:pt x="8924" y="0"/>
                  </a:moveTo>
                  <a:cubicBezTo>
                    <a:pt x="3994" y="0"/>
                    <a:pt x="0" y="3995"/>
                    <a:pt x="0" y="8924"/>
                  </a:cubicBezTo>
                  <a:lnTo>
                    <a:pt x="0" y="19512"/>
                  </a:lnTo>
                  <a:cubicBezTo>
                    <a:pt x="0" y="24440"/>
                    <a:pt x="3995" y="28436"/>
                    <a:pt x="8924" y="28436"/>
                  </a:cubicBezTo>
                  <a:cubicBezTo>
                    <a:pt x="13853" y="28436"/>
                    <a:pt x="17847" y="24440"/>
                    <a:pt x="17847" y="19512"/>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35"/>
            <p:cNvSpPr/>
            <p:nvPr/>
          </p:nvSpPr>
          <p:spPr>
            <a:xfrm>
              <a:off x="9594970" y="3287565"/>
              <a:ext cx="17847" cy="28435"/>
            </a:xfrm>
            <a:custGeom>
              <a:avLst/>
              <a:gdLst/>
              <a:ahLst/>
              <a:cxnLst/>
              <a:rect l="l" t="t" r="r" b="b"/>
              <a:pathLst>
                <a:path w="17847" h="28435" extrusionOk="0">
                  <a:moveTo>
                    <a:pt x="8924" y="0"/>
                  </a:moveTo>
                  <a:cubicBezTo>
                    <a:pt x="3994" y="0"/>
                    <a:pt x="0" y="3995"/>
                    <a:pt x="0" y="8924"/>
                  </a:cubicBezTo>
                  <a:lnTo>
                    <a:pt x="0" y="19512"/>
                  </a:lnTo>
                  <a:cubicBezTo>
                    <a:pt x="0" y="24441"/>
                    <a:pt x="3995" y="28436"/>
                    <a:pt x="8924" y="28436"/>
                  </a:cubicBezTo>
                  <a:cubicBezTo>
                    <a:pt x="13853" y="28436"/>
                    <a:pt x="17847" y="24440"/>
                    <a:pt x="17847" y="19512"/>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35"/>
            <p:cNvSpPr/>
            <p:nvPr/>
          </p:nvSpPr>
          <p:spPr>
            <a:xfrm>
              <a:off x="9619371" y="3287565"/>
              <a:ext cx="17847" cy="28435"/>
            </a:xfrm>
            <a:custGeom>
              <a:avLst/>
              <a:gdLst/>
              <a:ahLst/>
              <a:cxnLst/>
              <a:rect l="l" t="t" r="r" b="b"/>
              <a:pathLst>
                <a:path w="17847" h="28435" extrusionOk="0">
                  <a:moveTo>
                    <a:pt x="8924" y="0"/>
                  </a:moveTo>
                  <a:cubicBezTo>
                    <a:pt x="3994" y="0"/>
                    <a:pt x="0" y="3995"/>
                    <a:pt x="0" y="8924"/>
                  </a:cubicBezTo>
                  <a:lnTo>
                    <a:pt x="0" y="19512"/>
                  </a:lnTo>
                  <a:cubicBezTo>
                    <a:pt x="0" y="24441"/>
                    <a:pt x="3995" y="28436"/>
                    <a:pt x="8924" y="28436"/>
                  </a:cubicBezTo>
                  <a:cubicBezTo>
                    <a:pt x="13853" y="28436"/>
                    <a:pt x="17847" y="24440"/>
                    <a:pt x="17847" y="19512"/>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35"/>
            <p:cNvSpPr/>
            <p:nvPr/>
          </p:nvSpPr>
          <p:spPr>
            <a:xfrm>
              <a:off x="9594970" y="3322013"/>
              <a:ext cx="17847" cy="28435"/>
            </a:xfrm>
            <a:custGeom>
              <a:avLst/>
              <a:gdLst/>
              <a:ahLst/>
              <a:cxnLst/>
              <a:rect l="l" t="t" r="r" b="b"/>
              <a:pathLst>
                <a:path w="17847" h="28435" extrusionOk="0">
                  <a:moveTo>
                    <a:pt x="8924" y="0"/>
                  </a:moveTo>
                  <a:cubicBezTo>
                    <a:pt x="3994" y="0"/>
                    <a:pt x="0" y="3995"/>
                    <a:pt x="0" y="8924"/>
                  </a:cubicBezTo>
                  <a:lnTo>
                    <a:pt x="0" y="19512"/>
                  </a:lnTo>
                  <a:cubicBezTo>
                    <a:pt x="0" y="24440"/>
                    <a:pt x="3995" y="28436"/>
                    <a:pt x="8924" y="28436"/>
                  </a:cubicBezTo>
                  <a:cubicBezTo>
                    <a:pt x="13853" y="28436"/>
                    <a:pt x="17847" y="24440"/>
                    <a:pt x="17847" y="19512"/>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35"/>
            <p:cNvSpPr/>
            <p:nvPr/>
          </p:nvSpPr>
          <p:spPr>
            <a:xfrm>
              <a:off x="9619371" y="3322013"/>
              <a:ext cx="17847" cy="28435"/>
            </a:xfrm>
            <a:custGeom>
              <a:avLst/>
              <a:gdLst/>
              <a:ahLst/>
              <a:cxnLst/>
              <a:rect l="l" t="t" r="r" b="b"/>
              <a:pathLst>
                <a:path w="17847" h="28435" extrusionOk="0">
                  <a:moveTo>
                    <a:pt x="8924" y="0"/>
                  </a:moveTo>
                  <a:cubicBezTo>
                    <a:pt x="3994" y="0"/>
                    <a:pt x="0" y="3995"/>
                    <a:pt x="0" y="8924"/>
                  </a:cubicBezTo>
                  <a:lnTo>
                    <a:pt x="0" y="19512"/>
                  </a:lnTo>
                  <a:cubicBezTo>
                    <a:pt x="0" y="24440"/>
                    <a:pt x="3995" y="28436"/>
                    <a:pt x="8924" y="28436"/>
                  </a:cubicBezTo>
                  <a:cubicBezTo>
                    <a:pt x="13853" y="28436"/>
                    <a:pt x="17847" y="24440"/>
                    <a:pt x="17847" y="19512"/>
                  </a:cubicBezTo>
                  <a:lnTo>
                    <a:pt x="17847" y="8924"/>
                  </a:lnTo>
                  <a:cubicBezTo>
                    <a:pt x="17847" y="3995"/>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35"/>
            <p:cNvSpPr/>
            <p:nvPr/>
          </p:nvSpPr>
          <p:spPr>
            <a:xfrm>
              <a:off x="9158913" y="3367049"/>
              <a:ext cx="609193" cy="349014"/>
            </a:xfrm>
            <a:custGeom>
              <a:avLst/>
              <a:gdLst/>
              <a:ahLst/>
              <a:cxnLst/>
              <a:rect l="l" t="t" r="r" b="b"/>
              <a:pathLst>
                <a:path w="609193" h="349014" extrusionOk="0">
                  <a:moveTo>
                    <a:pt x="588371" y="46284"/>
                  </a:moveTo>
                  <a:lnTo>
                    <a:pt x="170335" y="46284"/>
                  </a:lnTo>
                  <a:lnTo>
                    <a:pt x="156015" y="11073"/>
                  </a:lnTo>
                  <a:cubicBezTo>
                    <a:pt x="153406" y="4656"/>
                    <a:pt x="146485" y="0"/>
                    <a:pt x="139559" y="0"/>
                  </a:cubicBezTo>
                  <a:lnTo>
                    <a:pt x="8924" y="0"/>
                  </a:lnTo>
                  <a:cubicBezTo>
                    <a:pt x="3995" y="0"/>
                    <a:pt x="0" y="3995"/>
                    <a:pt x="0" y="8924"/>
                  </a:cubicBezTo>
                  <a:cubicBezTo>
                    <a:pt x="0" y="13852"/>
                    <a:pt x="3995" y="17847"/>
                    <a:pt x="8924" y="17847"/>
                  </a:cubicBezTo>
                  <a:lnTo>
                    <a:pt x="139270" y="17847"/>
                  </a:lnTo>
                  <a:cubicBezTo>
                    <a:pt x="139376" y="17900"/>
                    <a:pt x="139504" y="17987"/>
                    <a:pt x="139592" y="18064"/>
                  </a:cubicBezTo>
                  <a:lnTo>
                    <a:pt x="151069" y="46284"/>
                  </a:lnTo>
                  <a:lnTo>
                    <a:pt x="20822" y="46284"/>
                  </a:lnTo>
                  <a:cubicBezTo>
                    <a:pt x="9341" y="46284"/>
                    <a:pt x="0" y="55626"/>
                    <a:pt x="0" y="67106"/>
                  </a:cubicBezTo>
                  <a:lnTo>
                    <a:pt x="0" y="328192"/>
                  </a:lnTo>
                  <a:cubicBezTo>
                    <a:pt x="0" y="339673"/>
                    <a:pt x="9341" y="349014"/>
                    <a:pt x="20822" y="349014"/>
                  </a:cubicBezTo>
                  <a:lnTo>
                    <a:pt x="588371" y="349014"/>
                  </a:lnTo>
                  <a:cubicBezTo>
                    <a:pt x="599852" y="349014"/>
                    <a:pt x="609193" y="339673"/>
                    <a:pt x="609193" y="328192"/>
                  </a:cubicBezTo>
                  <a:lnTo>
                    <a:pt x="609193" y="67106"/>
                  </a:lnTo>
                  <a:cubicBezTo>
                    <a:pt x="609193" y="55625"/>
                    <a:pt x="599852" y="46284"/>
                    <a:pt x="588371" y="46284"/>
                  </a:cubicBezTo>
                  <a:close/>
                  <a:moveTo>
                    <a:pt x="527182" y="164488"/>
                  </a:moveTo>
                  <a:lnTo>
                    <a:pt x="550340" y="164488"/>
                  </a:lnTo>
                  <a:lnTo>
                    <a:pt x="550340" y="230810"/>
                  </a:lnTo>
                  <a:lnTo>
                    <a:pt x="527182" y="230810"/>
                  </a:lnTo>
                  <a:lnTo>
                    <a:pt x="527182" y="164488"/>
                  </a:lnTo>
                  <a:close/>
                  <a:moveTo>
                    <a:pt x="591346" y="328192"/>
                  </a:moveTo>
                  <a:cubicBezTo>
                    <a:pt x="591346" y="329804"/>
                    <a:pt x="589983" y="331167"/>
                    <a:pt x="588371" y="331167"/>
                  </a:cubicBezTo>
                  <a:lnTo>
                    <a:pt x="527182" y="331167"/>
                  </a:lnTo>
                  <a:lnTo>
                    <a:pt x="527182" y="315420"/>
                  </a:lnTo>
                  <a:cubicBezTo>
                    <a:pt x="527182" y="310492"/>
                    <a:pt x="523187" y="306497"/>
                    <a:pt x="518258" y="306497"/>
                  </a:cubicBezTo>
                  <a:cubicBezTo>
                    <a:pt x="513328" y="306497"/>
                    <a:pt x="509334" y="310492"/>
                    <a:pt x="509334" y="315420"/>
                  </a:cubicBezTo>
                  <a:lnTo>
                    <a:pt x="509334" y="331167"/>
                  </a:lnTo>
                  <a:lnTo>
                    <a:pt x="95542" y="331167"/>
                  </a:lnTo>
                  <a:lnTo>
                    <a:pt x="95542" y="148844"/>
                  </a:lnTo>
                  <a:cubicBezTo>
                    <a:pt x="95542" y="143916"/>
                    <a:pt x="91547" y="139920"/>
                    <a:pt x="86618" y="139920"/>
                  </a:cubicBezTo>
                  <a:cubicBezTo>
                    <a:pt x="81690" y="139920"/>
                    <a:pt x="77695" y="143916"/>
                    <a:pt x="77695" y="148844"/>
                  </a:cubicBezTo>
                  <a:lnTo>
                    <a:pt x="77695" y="331167"/>
                  </a:lnTo>
                  <a:lnTo>
                    <a:pt x="20822" y="331167"/>
                  </a:lnTo>
                  <a:cubicBezTo>
                    <a:pt x="19210" y="331167"/>
                    <a:pt x="17847" y="329804"/>
                    <a:pt x="17847" y="328192"/>
                  </a:cubicBezTo>
                  <a:lnTo>
                    <a:pt x="17847" y="67106"/>
                  </a:lnTo>
                  <a:cubicBezTo>
                    <a:pt x="17847" y="65494"/>
                    <a:pt x="19210" y="64132"/>
                    <a:pt x="20822" y="64132"/>
                  </a:cubicBezTo>
                  <a:lnTo>
                    <a:pt x="77695" y="64132"/>
                  </a:lnTo>
                  <a:lnTo>
                    <a:pt x="77695" y="94112"/>
                  </a:lnTo>
                  <a:cubicBezTo>
                    <a:pt x="77695" y="99040"/>
                    <a:pt x="81690" y="103036"/>
                    <a:pt x="86618" y="103036"/>
                  </a:cubicBezTo>
                  <a:cubicBezTo>
                    <a:pt x="91547" y="103036"/>
                    <a:pt x="95542" y="99040"/>
                    <a:pt x="95542" y="94112"/>
                  </a:cubicBezTo>
                  <a:lnTo>
                    <a:pt x="95542" y="64132"/>
                  </a:lnTo>
                  <a:lnTo>
                    <a:pt x="158326" y="64132"/>
                  </a:lnTo>
                  <a:lnTo>
                    <a:pt x="175765" y="107015"/>
                  </a:lnTo>
                  <a:cubicBezTo>
                    <a:pt x="177174" y="110479"/>
                    <a:pt x="180512" y="112579"/>
                    <a:pt x="184035" y="112579"/>
                  </a:cubicBezTo>
                  <a:cubicBezTo>
                    <a:pt x="185154" y="112579"/>
                    <a:pt x="186293" y="112368"/>
                    <a:pt x="187393" y="111920"/>
                  </a:cubicBezTo>
                  <a:cubicBezTo>
                    <a:pt x="191959" y="110063"/>
                    <a:pt x="194155" y="104857"/>
                    <a:pt x="192298" y="100292"/>
                  </a:cubicBezTo>
                  <a:lnTo>
                    <a:pt x="177594" y="64132"/>
                  </a:lnTo>
                  <a:lnTo>
                    <a:pt x="509335" y="64132"/>
                  </a:lnTo>
                  <a:lnTo>
                    <a:pt x="509335" y="260688"/>
                  </a:lnTo>
                  <a:cubicBezTo>
                    <a:pt x="509335" y="265616"/>
                    <a:pt x="513330" y="269612"/>
                    <a:pt x="518259" y="269612"/>
                  </a:cubicBezTo>
                  <a:cubicBezTo>
                    <a:pt x="523189" y="269612"/>
                    <a:pt x="527183" y="265616"/>
                    <a:pt x="527183" y="260688"/>
                  </a:cubicBezTo>
                  <a:lnTo>
                    <a:pt x="527183" y="248659"/>
                  </a:lnTo>
                  <a:lnTo>
                    <a:pt x="553316" y="248659"/>
                  </a:lnTo>
                  <a:cubicBezTo>
                    <a:pt x="561518" y="248659"/>
                    <a:pt x="568189" y="241988"/>
                    <a:pt x="568189" y="233786"/>
                  </a:cubicBezTo>
                  <a:lnTo>
                    <a:pt x="568189" y="161515"/>
                  </a:lnTo>
                  <a:cubicBezTo>
                    <a:pt x="568189" y="153313"/>
                    <a:pt x="561518" y="146642"/>
                    <a:pt x="553316" y="146642"/>
                  </a:cubicBezTo>
                  <a:lnTo>
                    <a:pt x="527183" y="146642"/>
                  </a:lnTo>
                  <a:lnTo>
                    <a:pt x="527183" y="64132"/>
                  </a:lnTo>
                  <a:lnTo>
                    <a:pt x="588371" y="64132"/>
                  </a:lnTo>
                  <a:cubicBezTo>
                    <a:pt x="589983" y="64132"/>
                    <a:pt x="591346" y="65494"/>
                    <a:pt x="591346" y="67106"/>
                  </a:cubicBezTo>
                  <a:lnTo>
                    <a:pt x="591346" y="3281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35"/>
            <p:cNvSpPr/>
            <p:nvPr/>
          </p:nvSpPr>
          <p:spPr>
            <a:xfrm>
              <a:off x="9197759" y="3526640"/>
              <a:ext cx="17847" cy="76118"/>
            </a:xfrm>
            <a:custGeom>
              <a:avLst/>
              <a:gdLst/>
              <a:ahLst/>
              <a:cxnLst/>
              <a:rect l="l" t="t" r="r" b="b"/>
              <a:pathLst>
                <a:path w="17847" h="76118" extrusionOk="0">
                  <a:moveTo>
                    <a:pt x="8924" y="0"/>
                  </a:moveTo>
                  <a:cubicBezTo>
                    <a:pt x="3995" y="0"/>
                    <a:pt x="0" y="3995"/>
                    <a:pt x="0" y="8924"/>
                  </a:cubicBezTo>
                  <a:lnTo>
                    <a:pt x="0" y="67194"/>
                  </a:lnTo>
                  <a:cubicBezTo>
                    <a:pt x="0" y="72123"/>
                    <a:pt x="3995" y="76118"/>
                    <a:pt x="8924" y="76118"/>
                  </a:cubicBezTo>
                  <a:cubicBezTo>
                    <a:pt x="13852" y="76118"/>
                    <a:pt x="17847" y="72123"/>
                    <a:pt x="17847" y="67194"/>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35"/>
            <p:cNvSpPr/>
            <p:nvPr/>
          </p:nvSpPr>
          <p:spPr>
            <a:xfrm>
              <a:off x="9327998" y="3499535"/>
              <a:ext cx="256668" cy="183903"/>
            </a:xfrm>
            <a:custGeom>
              <a:avLst/>
              <a:gdLst/>
              <a:ahLst/>
              <a:cxnLst/>
              <a:rect l="l" t="t" r="r" b="b"/>
              <a:pathLst>
                <a:path w="256668" h="183903" extrusionOk="0">
                  <a:moveTo>
                    <a:pt x="247745" y="166056"/>
                  </a:moveTo>
                  <a:lnTo>
                    <a:pt x="213530" y="166056"/>
                  </a:lnTo>
                  <a:lnTo>
                    <a:pt x="213530" y="90084"/>
                  </a:lnTo>
                  <a:cubicBezTo>
                    <a:pt x="213530" y="82592"/>
                    <a:pt x="207435" y="76497"/>
                    <a:pt x="199943" y="76497"/>
                  </a:cubicBezTo>
                  <a:lnTo>
                    <a:pt x="163246" y="76497"/>
                  </a:lnTo>
                  <a:lnTo>
                    <a:pt x="163246" y="13588"/>
                  </a:lnTo>
                  <a:cubicBezTo>
                    <a:pt x="163246" y="6095"/>
                    <a:pt x="157150" y="0"/>
                    <a:pt x="149657" y="0"/>
                  </a:cubicBezTo>
                  <a:lnTo>
                    <a:pt x="108698" y="0"/>
                  </a:lnTo>
                  <a:cubicBezTo>
                    <a:pt x="101206" y="0"/>
                    <a:pt x="95110" y="6095"/>
                    <a:pt x="95110" y="13588"/>
                  </a:cubicBezTo>
                  <a:lnTo>
                    <a:pt x="95110" y="40113"/>
                  </a:lnTo>
                  <a:lnTo>
                    <a:pt x="50947" y="40113"/>
                  </a:lnTo>
                  <a:cubicBezTo>
                    <a:pt x="43455" y="40113"/>
                    <a:pt x="37359" y="46209"/>
                    <a:pt x="37359" y="53702"/>
                  </a:cubicBezTo>
                  <a:lnTo>
                    <a:pt x="37359" y="166056"/>
                  </a:lnTo>
                  <a:lnTo>
                    <a:pt x="8924" y="166056"/>
                  </a:lnTo>
                  <a:cubicBezTo>
                    <a:pt x="3995" y="166056"/>
                    <a:pt x="0" y="170052"/>
                    <a:pt x="0" y="174980"/>
                  </a:cubicBezTo>
                  <a:cubicBezTo>
                    <a:pt x="0" y="179908"/>
                    <a:pt x="3995" y="183904"/>
                    <a:pt x="8924" y="183904"/>
                  </a:cubicBezTo>
                  <a:lnTo>
                    <a:pt x="46283" y="183904"/>
                  </a:lnTo>
                  <a:lnTo>
                    <a:pt x="104034" y="183904"/>
                  </a:lnTo>
                  <a:lnTo>
                    <a:pt x="154322" y="183904"/>
                  </a:lnTo>
                  <a:lnTo>
                    <a:pt x="204607" y="183904"/>
                  </a:lnTo>
                  <a:lnTo>
                    <a:pt x="247745" y="183904"/>
                  </a:lnTo>
                  <a:cubicBezTo>
                    <a:pt x="252675" y="183904"/>
                    <a:pt x="256669" y="179908"/>
                    <a:pt x="256669" y="174980"/>
                  </a:cubicBezTo>
                  <a:cubicBezTo>
                    <a:pt x="256669" y="170052"/>
                    <a:pt x="252675" y="166056"/>
                    <a:pt x="247745" y="166056"/>
                  </a:cubicBezTo>
                  <a:close/>
                  <a:moveTo>
                    <a:pt x="95110" y="166056"/>
                  </a:moveTo>
                  <a:lnTo>
                    <a:pt x="55207" y="166056"/>
                  </a:lnTo>
                  <a:lnTo>
                    <a:pt x="55207" y="57960"/>
                  </a:lnTo>
                  <a:lnTo>
                    <a:pt x="95110" y="57960"/>
                  </a:lnTo>
                  <a:lnTo>
                    <a:pt x="95110" y="166056"/>
                  </a:lnTo>
                  <a:close/>
                  <a:moveTo>
                    <a:pt x="145398" y="166055"/>
                  </a:moveTo>
                  <a:lnTo>
                    <a:pt x="112958" y="166055"/>
                  </a:lnTo>
                  <a:lnTo>
                    <a:pt x="112958" y="17846"/>
                  </a:lnTo>
                  <a:lnTo>
                    <a:pt x="145398" y="17846"/>
                  </a:lnTo>
                  <a:lnTo>
                    <a:pt x="145398" y="166055"/>
                  </a:lnTo>
                  <a:close/>
                  <a:moveTo>
                    <a:pt x="195683" y="166056"/>
                  </a:moveTo>
                  <a:lnTo>
                    <a:pt x="163246" y="166056"/>
                  </a:lnTo>
                  <a:lnTo>
                    <a:pt x="163246" y="94344"/>
                  </a:lnTo>
                  <a:lnTo>
                    <a:pt x="195683" y="94344"/>
                  </a:lnTo>
                  <a:lnTo>
                    <a:pt x="195683" y="16605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35"/>
            <p:cNvSpPr/>
            <p:nvPr/>
          </p:nvSpPr>
          <p:spPr>
            <a:xfrm>
              <a:off x="9608079" y="3482112"/>
              <a:ext cx="36990" cy="61075"/>
            </a:xfrm>
            <a:custGeom>
              <a:avLst/>
              <a:gdLst/>
              <a:ahLst/>
              <a:cxnLst/>
              <a:rect l="l" t="t" r="r" b="b"/>
              <a:pathLst>
                <a:path w="36990" h="61075" extrusionOk="0">
                  <a:moveTo>
                    <a:pt x="32643" y="20021"/>
                  </a:moveTo>
                  <a:lnTo>
                    <a:pt x="15235" y="2613"/>
                  </a:lnTo>
                  <a:cubicBezTo>
                    <a:pt x="11750" y="-870"/>
                    <a:pt x="6100" y="-872"/>
                    <a:pt x="2615" y="2612"/>
                  </a:cubicBezTo>
                  <a:cubicBezTo>
                    <a:pt x="-871" y="6097"/>
                    <a:pt x="-871" y="11748"/>
                    <a:pt x="2614" y="15233"/>
                  </a:cubicBezTo>
                  <a:lnTo>
                    <a:pt x="17917" y="30538"/>
                  </a:lnTo>
                  <a:lnTo>
                    <a:pt x="2614" y="45842"/>
                  </a:lnTo>
                  <a:cubicBezTo>
                    <a:pt x="-871" y="49327"/>
                    <a:pt x="-871" y="54978"/>
                    <a:pt x="2615" y="58462"/>
                  </a:cubicBezTo>
                  <a:cubicBezTo>
                    <a:pt x="4357" y="60205"/>
                    <a:pt x="6641" y="61076"/>
                    <a:pt x="8924" y="61076"/>
                  </a:cubicBezTo>
                  <a:cubicBezTo>
                    <a:pt x="11208" y="61076"/>
                    <a:pt x="13492" y="60205"/>
                    <a:pt x="15235" y="58462"/>
                  </a:cubicBezTo>
                  <a:lnTo>
                    <a:pt x="32643" y="41054"/>
                  </a:lnTo>
                  <a:cubicBezTo>
                    <a:pt x="35446" y="38250"/>
                    <a:pt x="36990" y="34515"/>
                    <a:pt x="36990" y="30538"/>
                  </a:cubicBezTo>
                  <a:cubicBezTo>
                    <a:pt x="36990" y="26560"/>
                    <a:pt x="35446" y="22825"/>
                    <a:pt x="32643" y="200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35"/>
            <p:cNvSpPr/>
            <p:nvPr/>
          </p:nvSpPr>
          <p:spPr>
            <a:xfrm>
              <a:off x="9542869" y="3440989"/>
              <a:ext cx="61075" cy="36991"/>
            </a:xfrm>
            <a:custGeom>
              <a:avLst/>
              <a:gdLst/>
              <a:ahLst/>
              <a:cxnLst/>
              <a:rect l="l" t="t" r="r" b="b"/>
              <a:pathLst>
                <a:path w="61075" h="36991" extrusionOk="0">
                  <a:moveTo>
                    <a:pt x="58462" y="21757"/>
                  </a:moveTo>
                  <a:lnTo>
                    <a:pt x="41056" y="4350"/>
                  </a:lnTo>
                  <a:cubicBezTo>
                    <a:pt x="38253" y="1546"/>
                    <a:pt x="34517" y="0"/>
                    <a:pt x="30539" y="0"/>
                  </a:cubicBezTo>
                  <a:cubicBezTo>
                    <a:pt x="26561" y="0"/>
                    <a:pt x="22827" y="1544"/>
                    <a:pt x="20022" y="4349"/>
                  </a:cubicBezTo>
                  <a:lnTo>
                    <a:pt x="2614" y="21757"/>
                  </a:lnTo>
                  <a:cubicBezTo>
                    <a:pt x="-871" y="25242"/>
                    <a:pt x="-871" y="30893"/>
                    <a:pt x="2614" y="34378"/>
                  </a:cubicBezTo>
                  <a:cubicBezTo>
                    <a:pt x="4357" y="36120"/>
                    <a:pt x="6641" y="36992"/>
                    <a:pt x="8925" y="36992"/>
                  </a:cubicBezTo>
                  <a:cubicBezTo>
                    <a:pt x="11208" y="36992"/>
                    <a:pt x="13492" y="36120"/>
                    <a:pt x="15235" y="34378"/>
                  </a:cubicBezTo>
                  <a:lnTo>
                    <a:pt x="30539" y="19073"/>
                  </a:lnTo>
                  <a:lnTo>
                    <a:pt x="45841" y="34378"/>
                  </a:lnTo>
                  <a:cubicBezTo>
                    <a:pt x="49326" y="37862"/>
                    <a:pt x="54977" y="37863"/>
                    <a:pt x="58461" y="34378"/>
                  </a:cubicBezTo>
                  <a:cubicBezTo>
                    <a:pt x="61947" y="30893"/>
                    <a:pt x="61947" y="25242"/>
                    <a:pt x="58462" y="217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35"/>
            <p:cNvSpPr/>
            <p:nvPr/>
          </p:nvSpPr>
          <p:spPr>
            <a:xfrm>
              <a:off x="9542870" y="3547321"/>
              <a:ext cx="61076" cy="36991"/>
            </a:xfrm>
            <a:custGeom>
              <a:avLst/>
              <a:gdLst/>
              <a:ahLst/>
              <a:cxnLst/>
              <a:rect l="l" t="t" r="r" b="b"/>
              <a:pathLst>
                <a:path w="61076" h="36991" extrusionOk="0">
                  <a:moveTo>
                    <a:pt x="58462" y="2615"/>
                  </a:moveTo>
                  <a:cubicBezTo>
                    <a:pt x="54977" y="-871"/>
                    <a:pt x="49326" y="-870"/>
                    <a:pt x="45841" y="2614"/>
                  </a:cubicBezTo>
                  <a:lnTo>
                    <a:pt x="30539" y="17918"/>
                  </a:lnTo>
                  <a:lnTo>
                    <a:pt x="15234" y="2614"/>
                  </a:lnTo>
                  <a:cubicBezTo>
                    <a:pt x="11749" y="-873"/>
                    <a:pt x="6099" y="-870"/>
                    <a:pt x="2614" y="2614"/>
                  </a:cubicBezTo>
                  <a:cubicBezTo>
                    <a:pt x="-871" y="6099"/>
                    <a:pt x="-871" y="11750"/>
                    <a:pt x="2615" y="15235"/>
                  </a:cubicBezTo>
                  <a:lnTo>
                    <a:pt x="20022" y="32642"/>
                  </a:lnTo>
                  <a:cubicBezTo>
                    <a:pt x="22825" y="35446"/>
                    <a:pt x="26561" y="36992"/>
                    <a:pt x="30539" y="36992"/>
                  </a:cubicBezTo>
                  <a:cubicBezTo>
                    <a:pt x="34517" y="36992"/>
                    <a:pt x="38251" y="35448"/>
                    <a:pt x="41056" y="32643"/>
                  </a:cubicBezTo>
                  <a:lnTo>
                    <a:pt x="58463" y="15236"/>
                  </a:lnTo>
                  <a:cubicBezTo>
                    <a:pt x="61948" y="11751"/>
                    <a:pt x="61948" y="6100"/>
                    <a:pt x="58462" y="26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35"/>
            <p:cNvSpPr/>
            <p:nvPr/>
          </p:nvSpPr>
          <p:spPr>
            <a:xfrm>
              <a:off x="9501746" y="3482113"/>
              <a:ext cx="36991" cy="61076"/>
            </a:xfrm>
            <a:custGeom>
              <a:avLst/>
              <a:gdLst/>
              <a:ahLst/>
              <a:cxnLst/>
              <a:rect l="l" t="t" r="r" b="b"/>
              <a:pathLst>
                <a:path w="36991" h="61076" extrusionOk="0">
                  <a:moveTo>
                    <a:pt x="19073" y="30538"/>
                  </a:moveTo>
                  <a:lnTo>
                    <a:pt x="34376" y="15234"/>
                  </a:lnTo>
                  <a:cubicBezTo>
                    <a:pt x="37862" y="11749"/>
                    <a:pt x="37862" y="6099"/>
                    <a:pt x="34377" y="2614"/>
                  </a:cubicBezTo>
                  <a:cubicBezTo>
                    <a:pt x="30892" y="-871"/>
                    <a:pt x="25243" y="-872"/>
                    <a:pt x="21757" y="2614"/>
                  </a:cubicBezTo>
                  <a:lnTo>
                    <a:pt x="4349" y="20023"/>
                  </a:lnTo>
                  <a:cubicBezTo>
                    <a:pt x="-1450" y="25822"/>
                    <a:pt x="-1450" y="35257"/>
                    <a:pt x="4349" y="41055"/>
                  </a:cubicBezTo>
                  <a:lnTo>
                    <a:pt x="21755" y="58462"/>
                  </a:lnTo>
                  <a:cubicBezTo>
                    <a:pt x="23498" y="60206"/>
                    <a:pt x="25781" y="61077"/>
                    <a:pt x="28065" y="61077"/>
                  </a:cubicBezTo>
                  <a:cubicBezTo>
                    <a:pt x="30349" y="61077"/>
                    <a:pt x="32633" y="60206"/>
                    <a:pt x="34375" y="58462"/>
                  </a:cubicBezTo>
                  <a:cubicBezTo>
                    <a:pt x="37861" y="54977"/>
                    <a:pt x="37861" y="49328"/>
                    <a:pt x="34376" y="45843"/>
                  </a:cubicBezTo>
                  <a:lnTo>
                    <a:pt x="19073" y="3053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35"/>
            <p:cNvSpPr/>
            <p:nvPr/>
          </p:nvSpPr>
          <p:spPr>
            <a:xfrm>
              <a:off x="9158913" y="3268012"/>
              <a:ext cx="115448" cy="17847"/>
            </a:xfrm>
            <a:custGeom>
              <a:avLst/>
              <a:gdLst/>
              <a:ahLst/>
              <a:cxnLst/>
              <a:rect l="l" t="t" r="r" b="b"/>
              <a:pathLst>
                <a:path w="115448" h="17847" extrusionOk="0">
                  <a:moveTo>
                    <a:pt x="106524" y="0"/>
                  </a:moveTo>
                  <a:lnTo>
                    <a:pt x="8924" y="0"/>
                  </a:lnTo>
                  <a:cubicBezTo>
                    <a:pt x="3995" y="0"/>
                    <a:pt x="0" y="3995"/>
                    <a:pt x="0" y="8924"/>
                  </a:cubicBezTo>
                  <a:cubicBezTo>
                    <a:pt x="0" y="13852"/>
                    <a:pt x="3995" y="17847"/>
                    <a:pt x="8924" y="17847"/>
                  </a:cubicBezTo>
                  <a:lnTo>
                    <a:pt x="106524" y="17847"/>
                  </a:lnTo>
                  <a:cubicBezTo>
                    <a:pt x="111453" y="17847"/>
                    <a:pt x="115448" y="13852"/>
                    <a:pt x="115448" y="8924"/>
                  </a:cubicBezTo>
                  <a:cubicBezTo>
                    <a:pt x="115448" y="3995"/>
                    <a:pt x="111453" y="0"/>
                    <a:pt x="1065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35"/>
            <p:cNvSpPr/>
            <p:nvPr/>
          </p:nvSpPr>
          <p:spPr>
            <a:xfrm>
              <a:off x="9158913" y="3301024"/>
              <a:ext cx="115448" cy="17847"/>
            </a:xfrm>
            <a:custGeom>
              <a:avLst/>
              <a:gdLst/>
              <a:ahLst/>
              <a:cxnLst/>
              <a:rect l="l" t="t" r="r" b="b"/>
              <a:pathLst>
                <a:path w="115448" h="17847" extrusionOk="0">
                  <a:moveTo>
                    <a:pt x="106524" y="0"/>
                  </a:moveTo>
                  <a:lnTo>
                    <a:pt x="8924" y="0"/>
                  </a:lnTo>
                  <a:cubicBezTo>
                    <a:pt x="3995" y="0"/>
                    <a:pt x="0" y="3995"/>
                    <a:pt x="0" y="8924"/>
                  </a:cubicBezTo>
                  <a:cubicBezTo>
                    <a:pt x="0" y="13852"/>
                    <a:pt x="3995" y="17847"/>
                    <a:pt x="8924" y="17847"/>
                  </a:cubicBezTo>
                  <a:lnTo>
                    <a:pt x="106524" y="17847"/>
                  </a:lnTo>
                  <a:cubicBezTo>
                    <a:pt x="111453" y="17847"/>
                    <a:pt x="115448" y="13852"/>
                    <a:pt x="115448" y="8924"/>
                  </a:cubicBezTo>
                  <a:cubicBezTo>
                    <a:pt x="115448" y="3995"/>
                    <a:pt x="111453" y="0"/>
                    <a:pt x="1065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35"/>
            <p:cNvSpPr/>
            <p:nvPr/>
          </p:nvSpPr>
          <p:spPr>
            <a:xfrm>
              <a:off x="9158913" y="3334036"/>
              <a:ext cx="115448" cy="17847"/>
            </a:xfrm>
            <a:custGeom>
              <a:avLst/>
              <a:gdLst/>
              <a:ahLst/>
              <a:cxnLst/>
              <a:rect l="l" t="t" r="r" b="b"/>
              <a:pathLst>
                <a:path w="115448" h="17847" extrusionOk="0">
                  <a:moveTo>
                    <a:pt x="106524" y="0"/>
                  </a:moveTo>
                  <a:lnTo>
                    <a:pt x="8924" y="0"/>
                  </a:lnTo>
                  <a:cubicBezTo>
                    <a:pt x="3995" y="0"/>
                    <a:pt x="0" y="3995"/>
                    <a:pt x="0" y="8924"/>
                  </a:cubicBezTo>
                  <a:cubicBezTo>
                    <a:pt x="0" y="13852"/>
                    <a:pt x="3995" y="17847"/>
                    <a:pt x="8924" y="17847"/>
                  </a:cubicBezTo>
                  <a:lnTo>
                    <a:pt x="106524" y="17847"/>
                  </a:lnTo>
                  <a:cubicBezTo>
                    <a:pt x="111453" y="17847"/>
                    <a:pt x="115448" y="13852"/>
                    <a:pt x="115448" y="8924"/>
                  </a:cubicBezTo>
                  <a:cubicBezTo>
                    <a:pt x="115448" y="3995"/>
                    <a:pt x="111453" y="0"/>
                    <a:pt x="1065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35"/>
            <p:cNvSpPr/>
            <p:nvPr/>
          </p:nvSpPr>
          <p:spPr>
            <a:xfrm>
              <a:off x="9279478" y="3545691"/>
              <a:ext cx="68059" cy="17847"/>
            </a:xfrm>
            <a:custGeom>
              <a:avLst/>
              <a:gdLst/>
              <a:ahLst/>
              <a:cxnLst/>
              <a:rect l="l" t="t" r="r" b="b"/>
              <a:pathLst>
                <a:path w="68059" h="17847" extrusionOk="0">
                  <a:moveTo>
                    <a:pt x="59136" y="0"/>
                  </a:moveTo>
                  <a:lnTo>
                    <a:pt x="8924" y="0"/>
                  </a:lnTo>
                  <a:cubicBezTo>
                    <a:pt x="3995" y="0"/>
                    <a:pt x="0" y="3995"/>
                    <a:pt x="0" y="8924"/>
                  </a:cubicBezTo>
                  <a:cubicBezTo>
                    <a:pt x="0" y="13852"/>
                    <a:pt x="3995" y="17847"/>
                    <a:pt x="8924" y="17847"/>
                  </a:cubicBezTo>
                  <a:lnTo>
                    <a:pt x="59136" y="17847"/>
                  </a:lnTo>
                  <a:cubicBezTo>
                    <a:pt x="64064" y="17847"/>
                    <a:pt x="68059" y="13852"/>
                    <a:pt x="68059" y="8924"/>
                  </a:cubicBezTo>
                  <a:cubicBezTo>
                    <a:pt x="68059" y="3995"/>
                    <a:pt x="64064" y="0"/>
                    <a:pt x="5913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35"/>
            <p:cNvSpPr/>
            <p:nvPr/>
          </p:nvSpPr>
          <p:spPr>
            <a:xfrm>
              <a:off x="9279478" y="3570806"/>
              <a:ext cx="68059" cy="17847"/>
            </a:xfrm>
            <a:custGeom>
              <a:avLst/>
              <a:gdLst/>
              <a:ahLst/>
              <a:cxnLst/>
              <a:rect l="l" t="t" r="r" b="b"/>
              <a:pathLst>
                <a:path w="68059" h="17847" extrusionOk="0">
                  <a:moveTo>
                    <a:pt x="59136" y="0"/>
                  </a:moveTo>
                  <a:lnTo>
                    <a:pt x="8924" y="0"/>
                  </a:lnTo>
                  <a:cubicBezTo>
                    <a:pt x="3995" y="0"/>
                    <a:pt x="0" y="3995"/>
                    <a:pt x="0" y="8924"/>
                  </a:cubicBezTo>
                  <a:cubicBezTo>
                    <a:pt x="0" y="13852"/>
                    <a:pt x="3995" y="17847"/>
                    <a:pt x="8924" y="17847"/>
                  </a:cubicBezTo>
                  <a:lnTo>
                    <a:pt x="59136" y="17847"/>
                  </a:lnTo>
                  <a:cubicBezTo>
                    <a:pt x="64064" y="17847"/>
                    <a:pt x="68059" y="13852"/>
                    <a:pt x="68059" y="8924"/>
                  </a:cubicBezTo>
                  <a:cubicBezTo>
                    <a:pt x="68059" y="3995"/>
                    <a:pt x="64064" y="0"/>
                    <a:pt x="5913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35"/>
            <p:cNvSpPr/>
            <p:nvPr/>
          </p:nvSpPr>
          <p:spPr>
            <a:xfrm>
              <a:off x="9279478" y="3595922"/>
              <a:ext cx="68059" cy="17847"/>
            </a:xfrm>
            <a:custGeom>
              <a:avLst/>
              <a:gdLst/>
              <a:ahLst/>
              <a:cxnLst/>
              <a:rect l="l" t="t" r="r" b="b"/>
              <a:pathLst>
                <a:path w="68059" h="17847" extrusionOk="0">
                  <a:moveTo>
                    <a:pt x="59136" y="0"/>
                  </a:moveTo>
                  <a:lnTo>
                    <a:pt x="8924" y="0"/>
                  </a:lnTo>
                  <a:cubicBezTo>
                    <a:pt x="3995" y="0"/>
                    <a:pt x="0" y="3995"/>
                    <a:pt x="0" y="8924"/>
                  </a:cubicBezTo>
                  <a:cubicBezTo>
                    <a:pt x="0" y="13852"/>
                    <a:pt x="3995" y="17847"/>
                    <a:pt x="8924" y="17847"/>
                  </a:cubicBezTo>
                  <a:lnTo>
                    <a:pt x="59136" y="17847"/>
                  </a:lnTo>
                  <a:cubicBezTo>
                    <a:pt x="64064" y="17847"/>
                    <a:pt x="68059" y="13852"/>
                    <a:pt x="68059" y="8924"/>
                  </a:cubicBezTo>
                  <a:cubicBezTo>
                    <a:pt x="68059" y="3995"/>
                    <a:pt x="64064" y="0"/>
                    <a:pt x="5913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35"/>
            <p:cNvSpPr/>
            <p:nvPr/>
          </p:nvSpPr>
          <p:spPr>
            <a:xfrm>
              <a:off x="9544891" y="3484137"/>
              <a:ext cx="57029" cy="57028"/>
            </a:xfrm>
            <a:custGeom>
              <a:avLst/>
              <a:gdLst/>
              <a:ahLst/>
              <a:cxnLst/>
              <a:rect l="l" t="t" r="r" b="b"/>
              <a:pathLst>
                <a:path w="57029" h="57028" extrusionOk="0">
                  <a:moveTo>
                    <a:pt x="28517" y="0"/>
                  </a:moveTo>
                  <a:cubicBezTo>
                    <a:pt x="12792" y="0"/>
                    <a:pt x="0" y="12792"/>
                    <a:pt x="0" y="28514"/>
                  </a:cubicBezTo>
                  <a:cubicBezTo>
                    <a:pt x="0" y="44237"/>
                    <a:pt x="12792" y="57029"/>
                    <a:pt x="28517" y="57029"/>
                  </a:cubicBezTo>
                  <a:cubicBezTo>
                    <a:pt x="44239" y="57029"/>
                    <a:pt x="57030" y="44237"/>
                    <a:pt x="57030" y="28514"/>
                  </a:cubicBezTo>
                  <a:cubicBezTo>
                    <a:pt x="57030" y="12792"/>
                    <a:pt x="44239" y="0"/>
                    <a:pt x="28517" y="0"/>
                  </a:cubicBezTo>
                  <a:close/>
                  <a:moveTo>
                    <a:pt x="28517" y="39180"/>
                  </a:moveTo>
                  <a:cubicBezTo>
                    <a:pt x="22634" y="39180"/>
                    <a:pt x="17847" y="34394"/>
                    <a:pt x="17847" y="28513"/>
                  </a:cubicBezTo>
                  <a:cubicBezTo>
                    <a:pt x="17847" y="22632"/>
                    <a:pt x="22634" y="17846"/>
                    <a:pt x="28517" y="17846"/>
                  </a:cubicBezTo>
                  <a:cubicBezTo>
                    <a:pt x="34397" y="17846"/>
                    <a:pt x="39182" y="22632"/>
                    <a:pt x="39182" y="28513"/>
                  </a:cubicBezTo>
                  <a:cubicBezTo>
                    <a:pt x="39182" y="34394"/>
                    <a:pt x="34397" y="39180"/>
                    <a:pt x="28517" y="391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15" name="Google Shape;2115;p35"/>
          <p:cNvGrpSpPr/>
          <p:nvPr/>
        </p:nvGrpSpPr>
        <p:grpSpPr>
          <a:xfrm>
            <a:off x="2391336" y="2264588"/>
            <a:ext cx="491253" cy="398250"/>
            <a:chOff x="3386038" y="3165447"/>
            <a:chExt cx="609193" cy="493862"/>
          </a:xfrm>
        </p:grpSpPr>
        <p:sp>
          <p:nvSpPr>
            <p:cNvPr id="2116" name="Google Shape;2116;p35"/>
            <p:cNvSpPr/>
            <p:nvPr/>
          </p:nvSpPr>
          <p:spPr>
            <a:xfrm>
              <a:off x="3386038" y="3165447"/>
              <a:ext cx="609193" cy="493862"/>
            </a:xfrm>
            <a:custGeom>
              <a:avLst/>
              <a:gdLst/>
              <a:ahLst/>
              <a:cxnLst/>
              <a:rect l="l" t="t" r="r" b="b"/>
              <a:pathLst>
                <a:path w="609193" h="493862" extrusionOk="0">
                  <a:moveTo>
                    <a:pt x="594320" y="0"/>
                  </a:moveTo>
                  <a:lnTo>
                    <a:pt x="14873" y="0"/>
                  </a:lnTo>
                  <a:cubicBezTo>
                    <a:pt x="6671" y="0"/>
                    <a:pt x="0" y="6671"/>
                    <a:pt x="0" y="14873"/>
                  </a:cubicBezTo>
                  <a:lnTo>
                    <a:pt x="0" y="253941"/>
                  </a:lnTo>
                  <a:cubicBezTo>
                    <a:pt x="0" y="262142"/>
                    <a:pt x="6671" y="268814"/>
                    <a:pt x="14873" y="268814"/>
                  </a:cubicBezTo>
                  <a:lnTo>
                    <a:pt x="23567" y="268814"/>
                  </a:lnTo>
                  <a:cubicBezTo>
                    <a:pt x="23528" y="270150"/>
                    <a:pt x="23503" y="271488"/>
                    <a:pt x="23503" y="272833"/>
                  </a:cubicBezTo>
                  <a:cubicBezTo>
                    <a:pt x="23503" y="321201"/>
                    <a:pt x="49130" y="365458"/>
                    <a:pt x="90744" y="389611"/>
                  </a:cubicBezTo>
                  <a:lnTo>
                    <a:pt x="90744" y="478823"/>
                  </a:lnTo>
                  <a:cubicBezTo>
                    <a:pt x="90744" y="487116"/>
                    <a:pt x="97490" y="493863"/>
                    <a:pt x="105783" y="493863"/>
                  </a:cubicBezTo>
                  <a:lnTo>
                    <a:pt x="203312" y="493863"/>
                  </a:lnTo>
                  <a:cubicBezTo>
                    <a:pt x="211605" y="493863"/>
                    <a:pt x="218352" y="487115"/>
                    <a:pt x="218352" y="478823"/>
                  </a:cubicBezTo>
                  <a:lnTo>
                    <a:pt x="218352" y="449366"/>
                  </a:lnTo>
                  <a:lnTo>
                    <a:pt x="260848" y="449366"/>
                  </a:lnTo>
                  <a:cubicBezTo>
                    <a:pt x="278855" y="449366"/>
                    <a:pt x="293504" y="434715"/>
                    <a:pt x="293504" y="416709"/>
                  </a:cubicBezTo>
                  <a:lnTo>
                    <a:pt x="293504" y="413925"/>
                  </a:lnTo>
                  <a:cubicBezTo>
                    <a:pt x="293504" y="405632"/>
                    <a:pt x="286756" y="398886"/>
                    <a:pt x="278464" y="398886"/>
                  </a:cubicBezTo>
                  <a:lnTo>
                    <a:pt x="256822" y="398886"/>
                  </a:lnTo>
                  <a:cubicBezTo>
                    <a:pt x="250264" y="398886"/>
                    <a:pt x="244929" y="393549"/>
                    <a:pt x="244929" y="386991"/>
                  </a:cubicBezTo>
                  <a:lnTo>
                    <a:pt x="244929" y="379185"/>
                  </a:lnTo>
                  <a:cubicBezTo>
                    <a:pt x="244929" y="372626"/>
                    <a:pt x="250264" y="367291"/>
                    <a:pt x="256822" y="367291"/>
                  </a:cubicBezTo>
                  <a:lnTo>
                    <a:pt x="278464" y="367291"/>
                  </a:lnTo>
                  <a:cubicBezTo>
                    <a:pt x="286757" y="367291"/>
                    <a:pt x="293504" y="360545"/>
                    <a:pt x="293504" y="352252"/>
                  </a:cubicBezTo>
                  <a:lnTo>
                    <a:pt x="293504" y="349149"/>
                  </a:lnTo>
                  <a:lnTo>
                    <a:pt x="314295" y="349149"/>
                  </a:lnTo>
                  <a:cubicBezTo>
                    <a:pt x="319046" y="349149"/>
                    <a:pt x="323207" y="347847"/>
                    <a:pt x="326329" y="345383"/>
                  </a:cubicBezTo>
                  <a:cubicBezTo>
                    <a:pt x="328719" y="343497"/>
                    <a:pt x="330462" y="340964"/>
                    <a:pt x="331368" y="338063"/>
                  </a:cubicBezTo>
                  <a:cubicBezTo>
                    <a:pt x="332810" y="333448"/>
                    <a:pt x="331992" y="328183"/>
                    <a:pt x="329065" y="323239"/>
                  </a:cubicBezTo>
                  <a:lnTo>
                    <a:pt x="296840" y="268814"/>
                  </a:lnTo>
                  <a:lnTo>
                    <a:pt x="459274" y="268814"/>
                  </a:lnTo>
                  <a:cubicBezTo>
                    <a:pt x="464203" y="268814"/>
                    <a:pt x="468198" y="264818"/>
                    <a:pt x="468198" y="259890"/>
                  </a:cubicBezTo>
                  <a:cubicBezTo>
                    <a:pt x="468198" y="254962"/>
                    <a:pt x="464203" y="250966"/>
                    <a:pt x="459274" y="250966"/>
                  </a:cubicBezTo>
                  <a:lnTo>
                    <a:pt x="291706" y="250966"/>
                  </a:lnTo>
                  <a:cubicBezTo>
                    <a:pt x="284642" y="207826"/>
                    <a:pt x="256875" y="170336"/>
                    <a:pt x="216847" y="151098"/>
                  </a:cubicBezTo>
                  <a:cubicBezTo>
                    <a:pt x="212404" y="148963"/>
                    <a:pt x="207072" y="150834"/>
                    <a:pt x="204938" y="155275"/>
                  </a:cubicBezTo>
                  <a:cubicBezTo>
                    <a:pt x="202803" y="159717"/>
                    <a:pt x="204672" y="165048"/>
                    <a:pt x="209115" y="167184"/>
                  </a:cubicBezTo>
                  <a:cubicBezTo>
                    <a:pt x="247503" y="185634"/>
                    <a:pt x="272915" y="223405"/>
                    <a:pt x="275437" y="265758"/>
                  </a:cubicBezTo>
                  <a:cubicBezTo>
                    <a:pt x="275522" y="267175"/>
                    <a:pt x="275943" y="268553"/>
                    <a:pt x="276666" y="269774"/>
                  </a:cubicBezTo>
                  <a:lnTo>
                    <a:pt x="313098" y="331302"/>
                  </a:lnTo>
                  <a:lnTo>
                    <a:pt x="284580" y="331302"/>
                  </a:lnTo>
                  <a:cubicBezTo>
                    <a:pt x="279652" y="331302"/>
                    <a:pt x="275656" y="335298"/>
                    <a:pt x="275656" y="340226"/>
                  </a:cubicBezTo>
                  <a:lnTo>
                    <a:pt x="275656" y="349445"/>
                  </a:lnTo>
                  <a:lnTo>
                    <a:pt x="256822" y="349445"/>
                  </a:lnTo>
                  <a:cubicBezTo>
                    <a:pt x="240423" y="349445"/>
                    <a:pt x="227081" y="362786"/>
                    <a:pt x="227081" y="379186"/>
                  </a:cubicBezTo>
                  <a:lnTo>
                    <a:pt x="227081" y="386992"/>
                  </a:lnTo>
                  <a:cubicBezTo>
                    <a:pt x="227081" y="403393"/>
                    <a:pt x="240423" y="416734"/>
                    <a:pt x="256822" y="416734"/>
                  </a:cubicBezTo>
                  <a:lnTo>
                    <a:pt x="275656" y="416734"/>
                  </a:lnTo>
                  <a:cubicBezTo>
                    <a:pt x="275643" y="424890"/>
                    <a:pt x="269005" y="431519"/>
                    <a:pt x="260848" y="431519"/>
                  </a:cubicBezTo>
                  <a:lnTo>
                    <a:pt x="209428" y="431519"/>
                  </a:lnTo>
                  <a:cubicBezTo>
                    <a:pt x="204500" y="431519"/>
                    <a:pt x="200504" y="435515"/>
                    <a:pt x="200504" y="440443"/>
                  </a:cubicBezTo>
                  <a:lnTo>
                    <a:pt x="200504" y="476017"/>
                  </a:lnTo>
                  <a:lnTo>
                    <a:pt x="108590" y="476017"/>
                  </a:lnTo>
                  <a:lnTo>
                    <a:pt x="108590" y="384357"/>
                  </a:lnTo>
                  <a:cubicBezTo>
                    <a:pt x="108590" y="381049"/>
                    <a:pt x="106760" y="378013"/>
                    <a:pt x="103836" y="376468"/>
                  </a:cubicBezTo>
                  <a:cubicBezTo>
                    <a:pt x="65293" y="356096"/>
                    <a:pt x="41349" y="316385"/>
                    <a:pt x="41349" y="272833"/>
                  </a:cubicBezTo>
                  <a:cubicBezTo>
                    <a:pt x="41349" y="208235"/>
                    <a:pt x="93904" y="155680"/>
                    <a:pt x="158502" y="155680"/>
                  </a:cubicBezTo>
                  <a:cubicBezTo>
                    <a:pt x="163430" y="155680"/>
                    <a:pt x="167426" y="151684"/>
                    <a:pt x="167426" y="146756"/>
                  </a:cubicBezTo>
                  <a:cubicBezTo>
                    <a:pt x="167426" y="141828"/>
                    <a:pt x="163430" y="137832"/>
                    <a:pt x="158502" y="137832"/>
                  </a:cubicBezTo>
                  <a:cubicBezTo>
                    <a:pt x="91507" y="137832"/>
                    <a:pt x="35763" y="186889"/>
                    <a:pt x="25282" y="250966"/>
                  </a:cubicBezTo>
                  <a:lnTo>
                    <a:pt x="17847" y="250966"/>
                  </a:lnTo>
                  <a:lnTo>
                    <a:pt x="17847" y="17847"/>
                  </a:lnTo>
                  <a:lnTo>
                    <a:pt x="591346" y="17847"/>
                  </a:lnTo>
                  <a:lnTo>
                    <a:pt x="591346" y="250966"/>
                  </a:lnTo>
                  <a:lnTo>
                    <a:pt x="517576" y="250966"/>
                  </a:lnTo>
                  <a:cubicBezTo>
                    <a:pt x="512648" y="250966"/>
                    <a:pt x="508652" y="254962"/>
                    <a:pt x="508652" y="259890"/>
                  </a:cubicBezTo>
                  <a:cubicBezTo>
                    <a:pt x="508652" y="264818"/>
                    <a:pt x="512648" y="268814"/>
                    <a:pt x="517576" y="268814"/>
                  </a:cubicBezTo>
                  <a:lnTo>
                    <a:pt x="594320" y="268814"/>
                  </a:lnTo>
                  <a:cubicBezTo>
                    <a:pt x="602522" y="268814"/>
                    <a:pt x="609193" y="262142"/>
                    <a:pt x="609193" y="253941"/>
                  </a:cubicBezTo>
                  <a:lnTo>
                    <a:pt x="609193" y="14873"/>
                  </a:lnTo>
                  <a:cubicBezTo>
                    <a:pt x="609193" y="6671"/>
                    <a:pt x="602522" y="0"/>
                    <a:pt x="59432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35"/>
            <p:cNvSpPr/>
            <p:nvPr/>
          </p:nvSpPr>
          <p:spPr>
            <a:xfrm>
              <a:off x="3761945" y="3259152"/>
              <a:ext cx="17847" cy="81320"/>
            </a:xfrm>
            <a:custGeom>
              <a:avLst/>
              <a:gdLst/>
              <a:ahLst/>
              <a:cxnLst/>
              <a:rect l="l" t="t" r="r" b="b"/>
              <a:pathLst>
                <a:path w="17847" h="81320" extrusionOk="0">
                  <a:moveTo>
                    <a:pt x="8924" y="0"/>
                  </a:moveTo>
                  <a:cubicBezTo>
                    <a:pt x="3994" y="0"/>
                    <a:pt x="0" y="3995"/>
                    <a:pt x="0" y="8924"/>
                  </a:cubicBezTo>
                  <a:lnTo>
                    <a:pt x="0" y="72396"/>
                  </a:lnTo>
                  <a:cubicBezTo>
                    <a:pt x="0" y="77325"/>
                    <a:pt x="3995" y="81320"/>
                    <a:pt x="8924" y="81320"/>
                  </a:cubicBezTo>
                  <a:cubicBezTo>
                    <a:pt x="13852" y="81320"/>
                    <a:pt x="17847" y="77325"/>
                    <a:pt x="17847" y="72396"/>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8" name="Google Shape;2118;p35"/>
            <p:cNvSpPr/>
            <p:nvPr/>
          </p:nvSpPr>
          <p:spPr>
            <a:xfrm>
              <a:off x="3730259" y="3275970"/>
              <a:ext cx="17847" cy="47682"/>
            </a:xfrm>
            <a:custGeom>
              <a:avLst/>
              <a:gdLst/>
              <a:ahLst/>
              <a:cxnLst/>
              <a:rect l="l" t="t" r="r" b="b"/>
              <a:pathLst>
                <a:path w="17847" h="47682" extrusionOk="0">
                  <a:moveTo>
                    <a:pt x="8924" y="0"/>
                  </a:moveTo>
                  <a:cubicBezTo>
                    <a:pt x="3995" y="0"/>
                    <a:pt x="0" y="3995"/>
                    <a:pt x="0" y="8924"/>
                  </a:cubicBezTo>
                  <a:lnTo>
                    <a:pt x="0" y="38759"/>
                  </a:lnTo>
                  <a:cubicBezTo>
                    <a:pt x="0" y="43687"/>
                    <a:pt x="3995" y="47682"/>
                    <a:pt x="8924" y="47682"/>
                  </a:cubicBezTo>
                  <a:cubicBezTo>
                    <a:pt x="13852" y="47682"/>
                    <a:pt x="17847" y="43687"/>
                    <a:pt x="17847" y="38759"/>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9" name="Google Shape;2119;p35"/>
            <p:cNvSpPr/>
            <p:nvPr/>
          </p:nvSpPr>
          <p:spPr>
            <a:xfrm>
              <a:off x="3698574" y="3285580"/>
              <a:ext cx="17847" cy="28461"/>
            </a:xfrm>
            <a:custGeom>
              <a:avLst/>
              <a:gdLst/>
              <a:ahLst/>
              <a:cxnLst/>
              <a:rect l="l" t="t" r="r" b="b"/>
              <a:pathLst>
                <a:path w="17847" h="28461" extrusionOk="0">
                  <a:moveTo>
                    <a:pt x="8924" y="0"/>
                  </a:moveTo>
                  <a:cubicBezTo>
                    <a:pt x="3995" y="0"/>
                    <a:pt x="0" y="3995"/>
                    <a:pt x="0" y="8924"/>
                  </a:cubicBezTo>
                  <a:lnTo>
                    <a:pt x="0" y="19538"/>
                  </a:lnTo>
                  <a:cubicBezTo>
                    <a:pt x="0" y="24466"/>
                    <a:pt x="3995" y="28462"/>
                    <a:pt x="8924" y="28462"/>
                  </a:cubicBezTo>
                  <a:cubicBezTo>
                    <a:pt x="13852" y="28462"/>
                    <a:pt x="17847" y="24466"/>
                    <a:pt x="17847" y="19538"/>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0" name="Google Shape;2120;p35"/>
            <p:cNvSpPr/>
            <p:nvPr/>
          </p:nvSpPr>
          <p:spPr>
            <a:xfrm>
              <a:off x="3792870" y="3248252"/>
              <a:ext cx="17847" cy="103119"/>
            </a:xfrm>
            <a:custGeom>
              <a:avLst/>
              <a:gdLst/>
              <a:ahLst/>
              <a:cxnLst/>
              <a:rect l="l" t="t" r="r" b="b"/>
              <a:pathLst>
                <a:path w="17847" h="103119" extrusionOk="0">
                  <a:moveTo>
                    <a:pt x="8924" y="0"/>
                  </a:moveTo>
                  <a:cubicBezTo>
                    <a:pt x="3995" y="0"/>
                    <a:pt x="0" y="3994"/>
                    <a:pt x="0" y="8924"/>
                  </a:cubicBezTo>
                  <a:lnTo>
                    <a:pt x="0" y="94195"/>
                  </a:lnTo>
                  <a:cubicBezTo>
                    <a:pt x="0" y="99124"/>
                    <a:pt x="3995" y="103119"/>
                    <a:pt x="8924" y="103119"/>
                  </a:cubicBezTo>
                  <a:cubicBezTo>
                    <a:pt x="13852" y="103119"/>
                    <a:pt x="17847" y="99124"/>
                    <a:pt x="17847" y="94195"/>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35"/>
            <p:cNvSpPr/>
            <p:nvPr/>
          </p:nvSpPr>
          <p:spPr>
            <a:xfrm>
              <a:off x="3823794" y="3234928"/>
              <a:ext cx="17847" cy="129766"/>
            </a:xfrm>
            <a:custGeom>
              <a:avLst/>
              <a:gdLst/>
              <a:ahLst/>
              <a:cxnLst/>
              <a:rect l="l" t="t" r="r" b="b"/>
              <a:pathLst>
                <a:path w="17847" h="129766" extrusionOk="0">
                  <a:moveTo>
                    <a:pt x="8924" y="0"/>
                  </a:moveTo>
                  <a:cubicBezTo>
                    <a:pt x="3995" y="0"/>
                    <a:pt x="0" y="3995"/>
                    <a:pt x="0" y="8924"/>
                  </a:cubicBezTo>
                  <a:lnTo>
                    <a:pt x="0" y="120843"/>
                  </a:lnTo>
                  <a:cubicBezTo>
                    <a:pt x="0" y="125771"/>
                    <a:pt x="3995" y="129766"/>
                    <a:pt x="8924" y="129766"/>
                  </a:cubicBezTo>
                  <a:cubicBezTo>
                    <a:pt x="13852" y="129766"/>
                    <a:pt x="17847" y="125771"/>
                    <a:pt x="17847" y="120843"/>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2" name="Google Shape;2122;p35"/>
            <p:cNvSpPr/>
            <p:nvPr/>
          </p:nvSpPr>
          <p:spPr>
            <a:xfrm>
              <a:off x="3854719" y="3276231"/>
              <a:ext cx="17847" cy="47160"/>
            </a:xfrm>
            <a:custGeom>
              <a:avLst/>
              <a:gdLst/>
              <a:ahLst/>
              <a:cxnLst/>
              <a:rect l="l" t="t" r="r" b="b"/>
              <a:pathLst>
                <a:path w="17847" h="47160" extrusionOk="0">
                  <a:moveTo>
                    <a:pt x="8924" y="0"/>
                  </a:moveTo>
                  <a:cubicBezTo>
                    <a:pt x="3995" y="0"/>
                    <a:pt x="0" y="3995"/>
                    <a:pt x="0" y="8924"/>
                  </a:cubicBezTo>
                  <a:lnTo>
                    <a:pt x="0" y="38236"/>
                  </a:lnTo>
                  <a:cubicBezTo>
                    <a:pt x="0" y="43165"/>
                    <a:pt x="3995" y="47160"/>
                    <a:pt x="8924" y="47160"/>
                  </a:cubicBezTo>
                  <a:cubicBezTo>
                    <a:pt x="13852" y="47160"/>
                    <a:pt x="17847" y="43165"/>
                    <a:pt x="17847" y="38236"/>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3" name="Google Shape;2123;p35"/>
            <p:cNvSpPr/>
            <p:nvPr/>
          </p:nvSpPr>
          <p:spPr>
            <a:xfrm>
              <a:off x="3885645" y="3250916"/>
              <a:ext cx="17847" cy="97789"/>
            </a:xfrm>
            <a:custGeom>
              <a:avLst/>
              <a:gdLst/>
              <a:ahLst/>
              <a:cxnLst/>
              <a:rect l="l" t="t" r="r" b="b"/>
              <a:pathLst>
                <a:path w="17847" h="97789" extrusionOk="0">
                  <a:moveTo>
                    <a:pt x="8924" y="0"/>
                  </a:moveTo>
                  <a:cubicBezTo>
                    <a:pt x="3995" y="0"/>
                    <a:pt x="0" y="3995"/>
                    <a:pt x="0" y="8924"/>
                  </a:cubicBezTo>
                  <a:lnTo>
                    <a:pt x="0" y="88866"/>
                  </a:lnTo>
                  <a:cubicBezTo>
                    <a:pt x="0" y="93794"/>
                    <a:pt x="3995" y="97790"/>
                    <a:pt x="8924" y="97790"/>
                  </a:cubicBezTo>
                  <a:cubicBezTo>
                    <a:pt x="13852" y="97790"/>
                    <a:pt x="17847" y="93794"/>
                    <a:pt x="17847" y="88866"/>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4" name="Google Shape;2124;p35"/>
            <p:cNvSpPr/>
            <p:nvPr/>
          </p:nvSpPr>
          <p:spPr>
            <a:xfrm>
              <a:off x="3916568" y="3272234"/>
              <a:ext cx="17847" cy="55154"/>
            </a:xfrm>
            <a:custGeom>
              <a:avLst/>
              <a:gdLst/>
              <a:ahLst/>
              <a:cxnLst/>
              <a:rect l="l" t="t" r="r" b="b"/>
              <a:pathLst>
                <a:path w="17847" h="55154" extrusionOk="0">
                  <a:moveTo>
                    <a:pt x="8924" y="0"/>
                  </a:moveTo>
                  <a:cubicBezTo>
                    <a:pt x="3995" y="0"/>
                    <a:pt x="0" y="3995"/>
                    <a:pt x="0" y="8924"/>
                  </a:cubicBezTo>
                  <a:lnTo>
                    <a:pt x="0" y="46231"/>
                  </a:lnTo>
                  <a:cubicBezTo>
                    <a:pt x="0" y="51159"/>
                    <a:pt x="3995" y="55155"/>
                    <a:pt x="8924" y="55155"/>
                  </a:cubicBezTo>
                  <a:cubicBezTo>
                    <a:pt x="13852" y="55155"/>
                    <a:pt x="17847" y="51159"/>
                    <a:pt x="17847" y="46231"/>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35"/>
            <p:cNvSpPr/>
            <p:nvPr/>
          </p:nvSpPr>
          <p:spPr>
            <a:xfrm>
              <a:off x="3903894" y="3203890"/>
              <a:ext cx="53335" cy="51483"/>
            </a:xfrm>
            <a:custGeom>
              <a:avLst/>
              <a:gdLst/>
              <a:ahLst/>
              <a:cxnLst/>
              <a:rect l="l" t="t" r="r" b="b"/>
              <a:pathLst>
                <a:path w="53335" h="51483" extrusionOk="0">
                  <a:moveTo>
                    <a:pt x="44412" y="0"/>
                  </a:moveTo>
                  <a:lnTo>
                    <a:pt x="8924" y="0"/>
                  </a:lnTo>
                  <a:cubicBezTo>
                    <a:pt x="3995" y="0"/>
                    <a:pt x="0" y="3995"/>
                    <a:pt x="0" y="8924"/>
                  </a:cubicBezTo>
                  <a:cubicBezTo>
                    <a:pt x="0" y="13852"/>
                    <a:pt x="3995" y="17847"/>
                    <a:pt x="8924" y="17847"/>
                  </a:cubicBezTo>
                  <a:lnTo>
                    <a:pt x="35488" y="17847"/>
                  </a:lnTo>
                  <a:lnTo>
                    <a:pt x="35488" y="42561"/>
                  </a:lnTo>
                  <a:cubicBezTo>
                    <a:pt x="35488" y="47490"/>
                    <a:pt x="39483" y="51484"/>
                    <a:pt x="44412" y="51484"/>
                  </a:cubicBezTo>
                  <a:cubicBezTo>
                    <a:pt x="49340" y="51484"/>
                    <a:pt x="53335" y="47488"/>
                    <a:pt x="53335" y="42560"/>
                  </a:cubicBezTo>
                  <a:lnTo>
                    <a:pt x="53335" y="8924"/>
                  </a:lnTo>
                  <a:cubicBezTo>
                    <a:pt x="53335" y="3995"/>
                    <a:pt x="49340" y="0"/>
                    <a:pt x="4441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6" name="Google Shape;2126;p35"/>
            <p:cNvSpPr/>
            <p:nvPr/>
          </p:nvSpPr>
          <p:spPr>
            <a:xfrm>
              <a:off x="3903894" y="3343243"/>
              <a:ext cx="53335" cy="51483"/>
            </a:xfrm>
            <a:custGeom>
              <a:avLst/>
              <a:gdLst/>
              <a:ahLst/>
              <a:cxnLst/>
              <a:rect l="l" t="t" r="r" b="b"/>
              <a:pathLst>
                <a:path w="53335" h="51483" extrusionOk="0">
                  <a:moveTo>
                    <a:pt x="44412" y="0"/>
                  </a:moveTo>
                  <a:cubicBezTo>
                    <a:pt x="39483" y="0"/>
                    <a:pt x="35488" y="3995"/>
                    <a:pt x="35488" y="8924"/>
                  </a:cubicBezTo>
                  <a:lnTo>
                    <a:pt x="35488" y="33636"/>
                  </a:lnTo>
                  <a:lnTo>
                    <a:pt x="8924" y="33636"/>
                  </a:lnTo>
                  <a:cubicBezTo>
                    <a:pt x="3995" y="33636"/>
                    <a:pt x="0" y="37632"/>
                    <a:pt x="0" y="42560"/>
                  </a:cubicBezTo>
                  <a:cubicBezTo>
                    <a:pt x="0" y="47489"/>
                    <a:pt x="3995" y="51484"/>
                    <a:pt x="8924" y="51484"/>
                  </a:cubicBezTo>
                  <a:lnTo>
                    <a:pt x="44412" y="51484"/>
                  </a:lnTo>
                  <a:cubicBezTo>
                    <a:pt x="49340" y="51484"/>
                    <a:pt x="53335" y="47489"/>
                    <a:pt x="53335" y="42560"/>
                  </a:cubicBezTo>
                  <a:lnTo>
                    <a:pt x="53335" y="8924"/>
                  </a:lnTo>
                  <a:cubicBezTo>
                    <a:pt x="53335" y="3995"/>
                    <a:pt x="49340" y="0"/>
                    <a:pt x="4441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7" name="Google Shape;2127;p35"/>
            <p:cNvSpPr/>
            <p:nvPr/>
          </p:nvSpPr>
          <p:spPr>
            <a:xfrm>
              <a:off x="3685878" y="3343243"/>
              <a:ext cx="53335" cy="51483"/>
            </a:xfrm>
            <a:custGeom>
              <a:avLst/>
              <a:gdLst/>
              <a:ahLst/>
              <a:cxnLst/>
              <a:rect l="l" t="t" r="r" b="b"/>
              <a:pathLst>
                <a:path w="53335" h="51483" extrusionOk="0">
                  <a:moveTo>
                    <a:pt x="44412" y="33636"/>
                  </a:moveTo>
                  <a:lnTo>
                    <a:pt x="17847" y="33636"/>
                  </a:lnTo>
                  <a:lnTo>
                    <a:pt x="17847" y="8924"/>
                  </a:lnTo>
                  <a:cubicBezTo>
                    <a:pt x="17847" y="3995"/>
                    <a:pt x="13852" y="0"/>
                    <a:pt x="8924" y="0"/>
                  </a:cubicBezTo>
                  <a:cubicBezTo>
                    <a:pt x="3995" y="0"/>
                    <a:pt x="0" y="3995"/>
                    <a:pt x="0" y="8924"/>
                  </a:cubicBezTo>
                  <a:lnTo>
                    <a:pt x="0" y="42560"/>
                  </a:lnTo>
                  <a:cubicBezTo>
                    <a:pt x="0" y="47489"/>
                    <a:pt x="3995" y="51484"/>
                    <a:pt x="8924" y="51484"/>
                  </a:cubicBezTo>
                  <a:lnTo>
                    <a:pt x="44412" y="51484"/>
                  </a:lnTo>
                  <a:cubicBezTo>
                    <a:pt x="49340" y="51484"/>
                    <a:pt x="53335" y="47489"/>
                    <a:pt x="53335" y="42560"/>
                  </a:cubicBezTo>
                  <a:cubicBezTo>
                    <a:pt x="53335" y="37632"/>
                    <a:pt x="49340" y="33636"/>
                    <a:pt x="44412" y="3363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8" name="Google Shape;2128;p35"/>
            <p:cNvSpPr/>
            <p:nvPr/>
          </p:nvSpPr>
          <p:spPr>
            <a:xfrm>
              <a:off x="3685879" y="3203890"/>
              <a:ext cx="53335" cy="51485"/>
            </a:xfrm>
            <a:custGeom>
              <a:avLst/>
              <a:gdLst/>
              <a:ahLst/>
              <a:cxnLst/>
              <a:rect l="l" t="t" r="r" b="b"/>
              <a:pathLst>
                <a:path w="53335" h="51485" extrusionOk="0">
                  <a:moveTo>
                    <a:pt x="44412" y="0"/>
                  </a:moveTo>
                  <a:lnTo>
                    <a:pt x="8924" y="0"/>
                  </a:lnTo>
                  <a:cubicBezTo>
                    <a:pt x="3995" y="0"/>
                    <a:pt x="0" y="3995"/>
                    <a:pt x="0" y="8924"/>
                  </a:cubicBezTo>
                  <a:lnTo>
                    <a:pt x="0" y="42561"/>
                  </a:lnTo>
                  <a:cubicBezTo>
                    <a:pt x="0" y="47490"/>
                    <a:pt x="3995" y="51485"/>
                    <a:pt x="8924" y="51485"/>
                  </a:cubicBezTo>
                  <a:cubicBezTo>
                    <a:pt x="13852" y="51485"/>
                    <a:pt x="17847" y="47490"/>
                    <a:pt x="17847" y="42561"/>
                  </a:cubicBezTo>
                  <a:lnTo>
                    <a:pt x="17847" y="17847"/>
                  </a:lnTo>
                  <a:lnTo>
                    <a:pt x="44412" y="17847"/>
                  </a:lnTo>
                  <a:cubicBezTo>
                    <a:pt x="49340" y="17847"/>
                    <a:pt x="53335" y="13852"/>
                    <a:pt x="53335" y="8924"/>
                  </a:cubicBezTo>
                  <a:cubicBezTo>
                    <a:pt x="53335" y="3995"/>
                    <a:pt x="49340" y="0"/>
                    <a:pt x="4441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35"/>
            <p:cNvSpPr/>
            <p:nvPr/>
          </p:nvSpPr>
          <p:spPr>
            <a:xfrm>
              <a:off x="3559606" y="3203890"/>
              <a:ext cx="67400" cy="17847"/>
            </a:xfrm>
            <a:custGeom>
              <a:avLst/>
              <a:gdLst/>
              <a:ahLst/>
              <a:cxnLst/>
              <a:rect l="l" t="t" r="r" b="b"/>
              <a:pathLst>
                <a:path w="67400" h="17847" extrusionOk="0">
                  <a:moveTo>
                    <a:pt x="58477" y="0"/>
                  </a:moveTo>
                  <a:lnTo>
                    <a:pt x="8924" y="0"/>
                  </a:lnTo>
                  <a:cubicBezTo>
                    <a:pt x="3995" y="0"/>
                    <a:pt x="0" y="3995"/>
                    <a:pt x="0" y="8924"/>
                  </a:cubicBezTo>
                  <a:cubicBezTo>
                    <a:pt x="0" y="13852"/>
                    <a:pt x="3995" y="17847"/>
                    <a:pt x="8924" y="17847"/>
                  </a:cubicBezTo>
                  <a:lnTo>
                    <a:pt x="58477" y="17847"/>
                  </a:lnTo>
                  <a:cubicBezTo>
                    <a:pt x="63405" y="17847"/>
                    <a:pt x="67400" y="13852"/>
                    <a:pt x="67400" y="8924"/>
                  </a:cubicBezTo>
                  <a:cubicBezTo>
                    <a:pt x="67400" y="3995"/>
                    <a:pt x="63405" y="0"/>
                    <a:pt x="5847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35"/>
            <p:cNvSpPr/>
            <p:nvPr/>
          </p:nvSpPr>
          <p:spPr>
            <a:xfrm>
              <a:off x="3559608" y="3231739"/>
              <a:ext cx="99187" cy="17847"/>
            </a:xfrm>
            <a:custGeom>
              <a:avLst/>
              <a:gdLst/>
              <a:ahLst/>
              <a:cxnLst/>
              <a:rect l="l" t="t" r="r" b="b"/>
              <a:pathLst>
                <a:path w="99187" h="17847" extrusionOk="0">
                  <a:moveTo>
                    <a:pt x="90264" y="0"/>
                  </a:moveTo>
                  <a:lnTo>
                    <a:pt x="8924" y="0"/>
                  </a:lnTo>
                  <a:cubicBezTo>
                    <a:pt x="3995" y="0"/>
                    <a:pt x="0" y="3995"/>
                    <a:pt x="0" y="8924"/>
                  </a:cubicBezTo>
                  <a:cubicBezTo>
                    <a:pt x="0" y="13852"/>
                    <a:pt x="3995" y="17847"/>
                    <a:pt x="8924" y="17847"/>
                  </a:cubicBezTo>
                  <a:lnTo>
                    <a:pt x="90264" y="17847"/>
                  </a:lnTo>
                  <a:cubicBezTo>
                    <a:pt x="95192" y="17847"/>
                    <a:pt x="99188" y="13852"/>
                    <a:pt x="99188" y="8924"/>
                  </a:cubicBezTo>
                  <a:cubicBezTo>
                    <a:pt x="99188" y="3995"/>
                    <a:pt x="95192" y="0"/>
                    <a:pt x="9026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35"/>
            <p:cNvSpPr/>
            <p:nvPr/>
          </p:nvSpPr>
          <p:spPr>
            <a:xfrm>
              <a:off x="3559608" y="3259588"/>
              <a:ext cx="99187" cy="17847"/>
            </a:xfrm>
            <a:custGeom>
              <a:avLst/>
              <a:gdLst/>
              <a:ahLst/>
              <a:cxnLst/>
              <a:rect l="l" t="t" r="r" b="b"/>
              <a:pathLst>
                <a:path w="99187" h="17847" extrusionOk="0">
                  <a:moveTo>
                    <a:pt x="90264" y="0"/>
                  </a:moveTo>
                  <a:lnTo>
                    <a:pt x="8924" y="0"/>
                  </a:lnTo>
                  <a:cubicBezTo>
                    <a:pt x="3995" y="0"/>
                    <a:pt x="0" y="3995"/>
                    <a:pt x="0" y="8924"/>
                  </a:cubicBezTo>
                  <a:cubicBezTo>
                    <a:pt x="0" y="13852"/>
                    <a:pt x="3995" y="17847"/>
                    <a:pt x="8924" y="17847"/>
                  </a:cubicBezTo>
                  <a:lnTo>
                    <a:pt x="90264" y="17847"/>
                  </a:lnTo>
                  <a:cubicBezTo>
                    <a:pt x="95192" y="17847"/>
                    <a:pt x="99188" y="13852"/>
                    <a:pt x="99188" y="8924"/>
                  </a:cubicBezTo>
                  <a:cubicBezTo>
                    <a:pt x="99188" y="3995"/>
                    <a:pt x="95192" y="0"/>
                    <a:pt x="9026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2" name="Google Shape;2132;p35"/>
            <p:cNvSpPr/>
            <p:nvPr/>
          </p:nvSpPr>
          <p:spPr>
            <a:xfrm>
              <a:off x="3514967" y="3203884"/>
              <a:ext cx="17847" cy="17847"/>
            </a:xfrm>
            <a:custGeom>
              <a:avLst/>
              <a:gdLst/>
              <a:ahLst/>
              <a:cxnLst/>
              <a:rect l="l" t="t" r="r" b="b"/>
              <a:pathLst>
                <a:path w="17847" h="17847" extrusionOk="0">
                  <a:moveTo>
                    <a:pt x="15230" y="2618"/>
                  </a:moveTo>
                  <a:cubicBezTo>
                    <a:pt x="13576" y="952"/>
                    <a:pt x="11268" y="0"/>
                    <a:pt x="8924" y="0"/>
                  </a:cubicBezTo>
                  <a:cubicBezTo>
                    <a:pt x="6580" y="0"/>
                    <a:pt x="4271" y="952"/>
                    <a:pt x="2618" y="2618"/>
                  </a:cubicBezTo>
                  <a:cubicBezTo>
                    <a:pt x="952" y="4283"/>
                    <a:pt x="0" y="6580"/>
                    <a:pt x="0" y="8936"/>
                  </a:cubicBezTo>
                  <a:cubicBezTo>
                    <a:pt x="0" y="11280"/>
                    <a:pt x="952" y="13576"/>
                    <a:pt x="2618" y="15242"/>
                  </a:cubicBezTo>
                  <a:cubicBezTo>
                    <a:pt x="4271" y="16896"/>
                    <a:pt x="6580" y="17847"/>
                    <a:pt x="8924" y="17847"/>
                  </a:cubicBezTo>
                  <a:cubicBezTo>
                    <a:pt x="11268" y="17847"/>
                    <a:pt x="13576" y="16896"/>
                    <a:pt x="15230" y="15242"/>
                  </a:cubicBezTo>
                  <a:cubicBezTo>
                    <a:pt x="16896" y="13576"/>
                    <a:pt x="17847" y="11280"/>
                    <a:pt x="17847" y="8936"/>
                  </a:cubicBezTo>
                  <a:cubicBezTo>
                    <a:pt x="17847" y="6580"/>
                    <a:pt x="16896" y="4283"/>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35"/>
            <p:cNvSpPr/>
            <p:nvPr/>
          </p:nvSpPr>
          <p:spPr>
            <a:xfrm>
              <a:off x="3484389" y="3203896"/>
              <a:ext cx="17847" cy="17835"/>
            </a:xfrm>
            <a:custGeom>
              <a:avLst/>
              <a:gdLst/>
              <a:ahLst/>
              <a:cxnLst/>
              <a:rect l="l" t="t" r="r" b="b"/>
              <a:pathLst>
                <a:path w="17847" h="17835" extrusionOk="0">
                  <a:moveTo>
                    <a:pt x="15230" y="2606"/>
                  </a:moveTo>
                  <a:cubicBezTo>
                    <a:pt x="13576" y="952"/>
                    <a:pt x="11280" y="0"/>
                    <a:pt x="8924" y="0"/>
                  </a:cubicBezTo>
                  <a:cubicBezTo>
                    <a:pt x="6580" y="0"/>
                    <a:pt x="4283" y="952"/>
                    <a:pt x="2618" y="2606"/>
                  </a:cubicBezTo>
                  <a:cubicBezTo>
                    <a:pt x="952" y="4271"/>
                    <a:pt x="0" y="6568"/>
                    <a:pt x="0" y="8912"/>
                  </a:cubicBezTo>
                  <a:cubicBezTo>
                    <a:pt x="0" y="11268"/>
                    <a:pt x="952" y="13564"/>
                    <a:pt x="2618" y="15230"/>
                  </a:cubicBezTo>
                  <a:cubicBezTo>
                    <a:pt x="4283" y="16884"/>
                    <a:pt x="6580" y="17836"/>
                    <a:pt x="8924" y="17836"/>
                  </a:cubicBezTo>
                  <a:cubicBezTo>
                    <a:pt x="11280" y="17836"/>
                    <a:pt x="13576" y="16884"/>
                    <a:pt x="15230" y="15230"/>
                  </a:cubicBezTo>
                  <a:cubicBezTo>
                    <a:pt x="16896" y="13564"/>
                    <a:pt x="17847" y="11268"/>
                    <a:pt x="17847" y="8912"/>
                  </a:cubicBezTo>
                  <a:cubicBezTo>
                    <a:pt x="17847" y="6568"/>
                    <a:pt x="16896" y="4271"/>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35"/>
            <p:cNvSpPr/>
            <p:nvPr/>
          </p:nvSpPr>
          <p:spPr>
            <a:xfrm>
              <a:off x="3453810" y="3203884"/>
              <a:ext cx="17847" cy="17847"/>
            </a:xfrm>
            <a:custGeom>
              <a:avLst/>
              <a:gdLst/>
              <a:ahLst/>
              <a:cxnLst/>
              <a:rect l="l" t="t" r="r" b="b"/>
              <a:pathLst>
                <a:path w="17847" h="17847" extrusionOk="0">
                  <a:moveTo>
                    <a:pt x="15242" y="2618"/>
                  </a:moveTo>
                  <a:cubicBezTo>
                    <a:pt x="13576" y="964"/>
                    <a:pt x="11280" y="0"/>
                    <a:pt x="8924" y="0"/>
                  </a:cubicBezTo>
                  <a:cubicBezTo>
                    <a:pt x="6580" y="0"/>
                    <a:pt x="4283" y="964"/>
                    <a:pt x="2618" y="2618"/>
                  </a:cubicBezTo>
                  <a:cubicBezTo>
                    <a:pt x="952" y="4283"/>
                    <a:pt x="0" y="6580"/>
                    <a:pt x="0" y="8924"/>
                  </a:cubicBezTo>
                  <a:cubicBezTo>
                    <a:pt x="0" y="11280"/>
                    <a:pt x="952" y="13576"/>
                    <a:pt x="2618" y="15242"/>
                  </a:cubicBezTo>
                  <a:cubicBezTo>
                    <a:pt x="4283" y="16896"/>
                    <a:pt x="6580" y="17847"/>
                    <a:pt x="8924" y="17847"/>
                  </a:cubicBezTo>
                  <a:cubicBezTo>
                    <a:pt x="11280" y="17847"/>
                    <a:pt x="13576" y="16896"/>
                    <a:pt x="15242" y="15242"/>
                  </a:cubicBezTo>
                  <a:cubicBezTo>
                    <a:pt x="16896" y="13576"/>
                    <a:pt x="17847" y="11280"/>
                    <a:pt x="17847" y="8924"/>
                  </a:cubicBezTo>
                  <a:cubicBezTo>
                    <a:pt x="17847" y="6580"/>
                    <a:pt x="16896" y="4283"/>
                    <a:pt x="15242"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5" name="Google Shape;2135;p35"/>
            <p:cNvSpPr/>
            <p:nvPr/>
          </p:nvSpPr>
          <p:spPr>
            <a:xfrm>
              <a:off x="3423232" y="3203896"/>
              <a:ext cx="17847" cy="17835"/>
            </a:xfrm>
            <a:custGeom>
              <a:avLst/>
              <a:gdLst/>
              <a:ahLst/>
              <a:cxnLst/>
              <a:rect l="l" t="t" r="r" b="b"/>
              <a:pathLst>
                <a:path w="17847" h="17835" extrusionOk="0">
                  <a:moveTo>
                    <a:pt x="15242" y="2606"/>
                  </a:moveTo>
                  <a:cubicBezTo>
                    <a:pt x="13576" y="952"/>
                    <a:pt x="11280" y="0"/>
                    <a:pt x="8924" y="0"/>
                  </a:cubicBezTo>
                  <a:cubicBezTo>
                    <a:pt x="6580" y="0"/>
                    <a:pt x="4283" y="952"/>
                    <a:pt x="2618" y="2606"/>
                  </a:cubicBezTo>
                  <a:cubicBezTo>
                    <a:pt x="952" y="4271"/>
                    <a:pt x="0" y="6568"/>
                    <a:pt x="0" y="8912"/>
                  </a:cubicBezTo>
                  <a:cubicBezTo>
                    <a:pt x="0" y="11268"/>
                    <a:pt x="952" y="13564"/>
                    <a:pt x="2618" y="15230"/>
                  </a:cubicBezTo>
                  <a:cubicBezTo>
                    <a:pt x="4283" y="16884"/>
                    <a:pt x="6580" y="17836"/>
                    <a:pt x="8924" y="17836"/>
                  </a:cubicBezTo>
                  <a:cubicBezTo>
                    <a:pt x="11280" y="17836"/>
                    <a:pt x="13576" y="16884"/>
                    <a:pt x="15242" y="15230"/>
                  </a:cubicBezTo>
                  <a:cubicBezTo>
                    <a:pt x="16896" y="13564"/>
                    <a:pt x="17847" y="11268"/>
                    <a:pt x="17847" y="8912"/>
                  </a:cubicBezTo>
                  <a:cubicBezTo>
                    <a:pt x="17847" y="6568"/>
                    <a:pt x="16896" y="4271"/>
                    <a:pt x="15242"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6" name="Google Shape;2136;p35"/>
            <p:cNvSpPr/>
            <p:nvPr/>
          </p:nvSpPr>
          <p:spPr>
            <a:xfrm>
              <a:off x="3514967" y="3231738"/>
              <a:ext cx="17847" cy="17847"/>
            </a:xfrm>
            <a:custGeom>
              <a:avLst/>
              <a:gdLst/>
              <a:ahLst/>
              <a:cxnLst/>
              <a:rect l="l" t="t" r="r" b="b"/>
              <a:pathLst>
                <a:path w="17847" h="17847" extrusionOk="0">
                  <a:moveTo>
                    <a:pt x="15230" y="2618"/>
                  </a:moveTo>
                  <a:cubicBezTo>
                    <a:pt x="13576" y="952"/>
                    <a:pt x="11280" y="0"/>
                    <a:pt x="8924" y="0"/>
                  </a:cubicBezTo>
                  <a:cubicBezTo>
                    <a:pt x="6568" y="0"/>
                    <a:pt x="4271" y="952"/>
                    <a:pt x="2618" y="2618"/>
                  </a:cubicBezTo>
                  <a:cubicBezTo>
                    <a:pt x="952" y="4271"/>
                    <a:pt x="0" y="6580"/>
                    <a:pt x="0" y="8924"/>
                  </a:cubicBezTo>
                  <a:cubicBezTo>
                    <a:pt x="0" y="11280"/>
                    <a:pt x="952" y="13576"/>
                    <a:pt x="2618" y="15230"/>
                  </a:cubicBezTo>
                  <a:cubicBezTo>
                    <a:pt x="4271" y="16896"/>
                    <a:pt x="6568" y="17847"/>
                    <a:pt x="8924" y="17847"/>
                  </a:cubicBezTo>
                  <a:cubicBezTo>
                    <a:pt x="11280" y="17847"/>
                    <a:pt x="13576" y="16896"/>
                    <a:pt x="15230" y="15230"/>
                  </a:cubicBezTo>
                  <a:cubicBezTo>
                    <a:pt x="16896" y="13576"/>
                    <a:pt x="17847" y="11280"/>
                    <a:pt x="17847" y="8924"/>
                  </a:cubicBezTo>
                  <a:cubicBezTo>
                    <a:pt x="17847" y="6580"/>
                    <a:pt x="16896" y="4271"/>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7" name="Google Shape;2137;p35"/>
            <p:cNvSpPr/>
            <p:nvPr/>
          </p:nvSpPr>
          <p:spPr>
            <a:xfrm>
              <a:off x="3484389" y="3231738"/>
              <a:ext cx="17847" cy="17847"/>
            </a:xfrm>
            <a:custGeom>
              <a:avLst/>
              <a:gdLst/>
              <a:ahLst/>
              <a:cxnLst/>
              <a:rect l="l" t="t" r="r" b="b"/>
              <a:pathLst>
                <a:path w="17847" h="17847" extrusionOk="0">
                  <a:moveTo>
                    <a:pt x="15230" y="2618"/>
                  </a:moveTo>
                  <a:cubicBezTo>
                    <a:pt x="13576" y="952"/>
                    <a:pt x="11280" y="0"/>
                    <a:pt x="8924" y="0"/>
                  </a:cubicBezTo>
                  <a:cubicBezTo>
                    <a:pt x="6580" y="0"/>
                    <a:pt x="4283" y="952"/>
                    <a:pt x="2618" y="2618"/>
                  </a:cubicBezTo>
                  <a:cubicBezTo>
                    <a:pt x="952" y="4271"/>
                    <a:pt x="0" y="6580"/>
                    <a:pt x="0" y="8924"/>
                  </a:cubicBezTo>
                  <a:cubicBezTo>
                    <a:pt x="0" y="11280"/>
                    <a:pt x="952" y="13576"/>
                    <a:pt x="2618" y="15230"/>
                  </a:cubicBezTo>
                  <a:cubicBezTo>
                    <a:pt x="4283" y="16896"/>
                    <a:pt x="6580" y="17847"/>
                    <a:pt x="8924" y="17847"/>
                  </a:cubicBezTo>
                  <a:cubicBezTo>
                    <a:pt x="11280" y="17847"/>
                    <a:pt x="13576" y="16896"/>
                    <a:pt x="15230" y="15230"/>
                  </a:cubicBezTo>
                  <a:cubicBezTo>
                    <a:pt x="16896" y="13576"/>
                    <a:pt x="17847" y="11268"/>
                    <a:pt x="17847" y="8924"/>
                  </a:cubicBezTo>
                  <a:cubicBezTo>
                    <a:pt x="17847" y="6580"/>
                    <a:pt x="16896" y="4283"/>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35"/>
            <p:cNvSpPr/>
            <p:nvPr/>
          </p:nvSpPr>
          <p:spPr>
            <a:xfrm>
              <a:off x="3453810" y="3231738"/>
              <a:ext cx="17847" cy="17847"/>
            </a:xfrm>
            <a:custGeom>
              <a:avLst/>
              <a:gdLst/>
              <a:ahLst/>
              <a:cxnLst/>
              <a:rect l="l" t="t" r="r" b="b"/>
              <a:pathLst>
                <a:path w="17847" h="17847" extrusionOk="0">
                  <a:moveTo>
                    <a:pt x="15242" y="2618"/>
                  </a:moveTo>
                  <a:cubicBezTo>
                    <a:pt x="13576" y="952"/>
                    <a:pt x="11280" y="0"/>
                    <a:pt x="8924" y="0"/>
                  </a:cubicBezTo>
                  <a:cubicBezTo>
                    <a:pt x="6580" y="0"/>
                    <a:pt x="4283" y="952"/>
                    <a:pt x="2618" y="2618"/>
                  </a:cubicBezTo>
                  <a:cubicBezTo>
                    <a:pt x="952" y="4271"/>
                    <a:pt x="0" y="6580"/>
                    <a:pt x="0" y="8924"/>
                  </a:cubicBezTo>
                  <a:cubicBezTo>
                    <a:pt x="0" y="11280"/>
                    <a:pt x="952" y="13576"/>
                    <a:pt x="2618" y="15230"/>
                  </a:cubicBezTo>
                  <a:cubicBezTo>
                    <a:pt x="4271" y="16896"/>
                    <a:pt x="6580" y="17847"/>
                    <a:pt x="8924" y="17847"/>
                  </a:cubicBezTo>
                  <a:cubicBezTo>
                    <a:pt x="11280" y="17847"/>
                    <a:pt x="13576" y="16896"/>
                    <a:pt x="15242" y="15230"/>
                  </a:cubicBezTo>
                  <a:cubicBezTo>
                    <a:pt x="16896" y="13576"/>
                    <a:pt x="17847" y="11280"/>
                    <a:pt x="17847" y="8924"/>
                  </a:cubicBezTo>
                  <a:cubicBezTo>
                    <a:pt x="17847" y="6580"/>
                    <a:pt x="16896" y="4271"/>
                    <a:pt x="15242"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35"/>
            <p:cNvSpPr/>
            <p:nvPr/>
          </p:nvSpPr>
          <p:spPr>
            <a:xfrm>
              <a:off x="3423232" y="3231738"/>
              <a:ext cx="17847" cy="17847"/>
            </a:xfrm>
            <a:custGeom>
              <a:avLst/>
              <a:gdLst/>
              <a:ahLst/>
              <a:cxnLst/>
              <a:rect l="l" t="t" r="r" b="b"/>
              <a:pathLst>
                <a:path w="17847" h="17847" extrusionOk="0">
                  <a:moveTo>
                    <a:pt x="15242" y="2618"/>
                  </a:moveTo>
                  <a:cubicBezTo>
                    <a:pt x="13576" y="952"/>
                    <a:pt x="11280" y="0"/>
                    <a:pt x="8924" y="0"/>
                  </a:cubicBezTo>
                  <a:cubicBezTo>
                    <a:pt x="6580" y="0"/>
                    <a:pt x="4283" y="952"/>
                    <a:pt x="2618" y="2618"/>
                  </a:cubicBezTo>
                  <a:cubicBezTo>
                    <a:pt x="952" y="4271"/>
                    <a:pt x="0" y="6580"/>
                    <a:pt x="0" y="8924"/>
                  </a:cubicBezTo>
                  <a:cubicBezTo>
                    <a:pt x="0" y="11268"/>
                    <a:pt x="952" y="13576"/>
                    <a:pt x="2618" y="15242"/>
                  </a:cubicBezTo>
                  <a:cubicBezTo>
                    <a:pt x="4283" y="16896"/>
                    <a:pt x="6580" y="17847"/>
                    <a:pt x="8924" y="17847"/>
                  </a:cubicBezTo>
                  <a:cubicBezTo>
                    <a:pt x="11280" y="17847"/>
                    <a:pt x="13576" y="16896"/>
                    <a:pt x="15242" y="15242"/>
                  </a:cubicBezTo>
                  <a:cubicBezTo>
                    <a:pt x="16896" y="13576"/>
                    <a:pt x="17847" y="11268"/>
                    <a:pt x="17847" y="8924"/>
                  </a:cubicBezTo>
                  <a:cubicBezTo>
                    <a:pt x="17847" y="6580"/>
                    <a:pt x="16896" y="4271"/>
                    <a:pt x="15242"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0" name="Google Shape;2140;p35"/>
            <p:cNvSpPr/>
            <p:nvPr/>
          </p:nvSpPr>
          <p:spPr>
            <a:xfrm>
              <a:off x="3514967" y="3259592"/>
              <a:ext cx="17847" cy="17847"/>
            </a:xfrm>
            <a:custGeom>
              <a:avLst/>
              <a:gdLst/>
              <a:ahLst/>
              <a:cxnLst/>
              <a:rect l="l" t="t" r="r" b="b"/>
              <a:pathLst>
                <a:path w="17847" h="17847" extrusionOk="0">
                  <a:moveTo>
                    <a:pt x="15230" y="2606"/>
                  </a:moveTo>
                  <a:cubicBezTo>
                    <a:pt x="13576" y="952"/>
                    <a:pt x="11268" y="0"/>
                    <a:pt x="8924" y="0"/>
                  </a:cubicBezTo>
                  <a:cubicBezTo>
                    <a:pt x="6580" y="0"/>
                    <a:pt x="4271" y="952"/>
                    <a:pt x="2618" y="2606"/>
                  </a:cubicBezTo>
                  <a:cubicBezTo>
                    <a:pt x="952" y="4271"/>
                    <a:pt x="0" y="6569"/>
                    <a:pt x="0" y="8924"/>
                  </a:cubicBezTo>
                  <a:cubicBezTo>
                    <a:pt x="0" y="11268"/>
                    <a:pt x="952" y="13576"/>
                    <a:pt x="2618" y="15230"/>
                  </a:cubicBezTo>
                  <a:cubicBezTo>
                    <a:pt x="4271" y="16896"/>
                    <a:pt x="6580" y="17847"/>
                    <a:pt x="8924" y="17847"/>
                  </a:cubicBezTo>
                  <a:cubicBezTo>
                    <a:pt x="11268" y="17847"/>
                    <a:pt x="13576" y="16896"/>
                    <a:pt x="15230" y="15230"/>
                  </a:cubicBezTo>
                  <a:cubicBezTo>
                    <a:pt x="16896" y="13576"/>
                    <a:pt x="17847" y="11269"/>
                    <a:pt x="17847" y="8924"/>
                  </a:cubicBezTo>
                  <a:cubicBezTo>
                    <a:pt x="17847" y="6569"/>
                    <a:pt x="16896" y="4271"/>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1" name="Google Shape;2141;p35"/>
            <p:cNvSpPr/>
            <p:nvPr/>
          </p:nvSpPr>
          <p:spPr>
            <a:xfrm>
              <a:off x="3484389" y="3259592"/>
              <a:ext cx="17847" cy="17847"/>
            </a:xfrm>
            <a:custGeom>
              <a:avLst/>
              <a:gdLst/>
              <a:ahLst/>
              <a:cxnLst/>
              <a:rect l="l" t="t" r="r" b="b"/>
              <a:pathLst>
                <a:path w="17847" h="17847" extrusionOk="0">
                  <a:moveTo>
                    <a:pt x="15230" y="2606"/>
                  </a:moveTo>
                  <a:cubicBezTo>
                    <a:pt x="13576" y="952"/>
                    <a:pt x="11280" y="0"/>
                    <a:pt x="8924" y="0"/>
                  </a:cubicBezTo>
                  <a:cubicBezTo>
                    <a:pt x="6580" y="0"/>
                    <a:pt x="4283" y="952"/>
                    <a:pt x="2618" y="2606"/>
                  </a:cubicBezTo>
                  <a:cubicBezTo>
                    <a:pt x="952" y="4271"/>
                    <a:pt x="0" y="6569"/>
                    <a:pt x="0" y="8924"/>
                  </a:cubicBezTo>
                  <a:cubicBezTo>
                    <a:pt x="0" y="11268"/>
                    <a:pt x="952" y="13576"/>
                    <a:pt x="2618" y="15230"/>
                  </a:cubicBezTo>
                  <a:cubicBezTo>
                    <a:pt x="4283" y="16896"/>
                    <a:pt x="6580" y="17847"/>
                    <a:pt x="8924" y="17847"/>
                  </a:cubicBezTo>
                  <a:cubicBezTo>
                    <a:pt x="11280" y="17847"/>
                    <a:pt x="13576" y="16896"/>
                    <a:pt x="15230" y="15230"/>
                  </a:cubicBezTo>
                  <a:cubicBezTo>
                    <a:pt x="16896" y="13564"/>
                    <a:pt x="17847" y="11269"/>
                    <a:pt x="17847" y="8924"/>
                  </a:cubicBezTo>
                  <a:cubicBezTo>
                    <a:pt x="17847" y="6569"/>
                    <a:pt x="16896" y="4271"/>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5"/>
            <p:cNvSpPr/>
            <p:nvPr/>
          </p:nvSpPr>
          <p:spPr>
            <a:xfrm>
              <a:off x="3453810" y="3259592"/>
              <a:ext cx="17847" cy="17847"/>
            </a:xfrm>
            <a:custGeom>
              <a:avLst/>
              <a:gdLst/>
              <a:ahLst/>
              <a:cxnLst/>
              <a:rect l="l" t="t" r="r" b="b"/>
              <a:pathLst>
                <a:path w="17847" h="17847" extrusionOk="0">
                  <a:moveTo>
                    <a:pt x="15242" y="2606"/>
                  </a:moveTo>
                  <a:cubicBezTo>
                    <a:pt x="13576" y="952"/>
                    <a:pt x="11280" y="0"/>
                    <a:pt x="8924" y="0"/>
                  </a:cubicBezTo>
                  <a:cubicBezTo>
                    <a:pt x="6580" y="0"/>
                    <a:pt x="4271" y="952"/>
                    <a:pt x="2618" y="2606"/>
                  </a:cubicBezTo>
                  <a:cubicBezTo>
                    <a:pt x="952" y="4271"/>
                    <a:pt x="0" y="6569"/>
                    <a:pt x="0" y="8924"/>
                  </a:cubicBezTo>
                  <a:cubicBezTo>
                    <a:pt x="0" y="11268"/>
                    <a:pt x="952" y="13576"/>
                    <a:pt x="2618" y="15230"/>
                  </a:cubicBezTo>
                  <a:cubicBezTo>
                    <a:pt x="4271" y="16896"/>
                    <a:pt x="6580" y="17847"/>
                    <a:pt x="8924" y="17847"/>
                  </a:cubicBezTo>
                  <a:cubicBezTo>
                    <a:pt x="11280" y="17847"/>
                    <a:pt x="13576" y="16896"/>
                    <a:pt x="15242" y="15230"/>
                  </a:cubicBezTo>
                  <a:cubicBezTo>
                    <a:pt x="16896" y="13576"/>
                    <a:pt x="17847" y="11269"/>
                    <a:pt x="17847" y="8924"/>
                  </a:cubicBezTo>
                  <a:cubicBezTo>
                    <a:pt x="17847" y="6569"/>
                    <a:pt x="16896" y="4271"/>
                    <a:pt x="15242"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3" name="Google Shape;2143;p35"/>
            <p:cNvSpPr/>
            <p:nvPr/>
          </p:nvSpPr>
          <p:spPr>
            <a:xfrm>
              <a:off x="3423232" y="3259592"/>
              <a:ext cx="17847" cy="17847"/>
            </a:xfrm>
            <a:custGeom>
              <a:avLst/>
              <a:gdLst/>
              <a:ahLst/>
              <a:cxnLst/>
              <a:rect l="l" t="t" r="r" b="b"/>
              <a:pathLst>
                <a:path w="17847" h="17847" extrusionOk="0">
                  <a:moveTo>
                    <a:pt x="15242" y="2606"/>
                  </a:moveTo>
                  <a:cubicBezTo>
                    <a:pt x="13576" y="952"/>
                    <a:pt x="11280" y="0"/>
                    <a:pt x="8924" y="0"/>
                  </a:cubicBezTo>
                  <a:cubicBezTo>
                    <a:pt x="6580" y="0"/>
                    <a:pt x="4283" y="952"/>
                    <a:pt x="2618" y="2606"/>
                  </a:cubicBezTo>
                  <a:cubicBezTo>
                    <a:pt x="952" y="4271"/>
                    <a:pt x="0" y="6569"/>
                    <a:pt x="0" y="8924"/>
                  </a:cubicBezTo>
                  <a:cubicBezTo>
                    <a:pt x="0" y="11268"/>
                    <a:pt x="952" y="13564"/>
                    <a:pt x="2618" y="15230"/>
                  </a:cubicBezTo>
                  <a:cubicBezTo>
                    <a:pt x="4283" y="16896"/>
                    <a:pt x="6580" y="17847"/>
                    <a:pt x="8924" y="17847"/>
                  </a:cubicBezTo>
                  <a:cubicBezTo>
                    <a:pt x="11280" y="17847"/>
                    <a:pt x="13576" y="16896"/>
                    <a:pt x="15242" y="15230"/>
                  </a:cubicBezTo>
                  <a:cubicBezTo>
                    <a:pt x="16896" y="13564"/>
                    <a:pt x="17847" y="11269"/>
                    <a:pt x="17847" y="8924"/>
                  </a:cubicBezTo>
                  <a:cubicBezTo>
                    <a:pt x="17847" y="6569"/>
                    <a:pt x="16896" y="4271"/>
                    <a:pt x="15242"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35"/>
            <p:cNvSpPr/>
            <p:nvPr/>
          </p:nvSpPr>
          <p:spPr>
            <a:xfrm>
              <a:off x="3771517" y="3502617"/>
              <a:ext cx="17847" cy="99749"/>
            </a:xfrm>
            <a:custGeom>
              <a:avLst/>
              <a:gdLst/>
              <a:ahLst/>
              <a:cxnLst/>
              <a:rect l="l" t="t" r="r" b="b"/>
              <a:pathLst>
                <a:path w="17847" h="99749" extrusionOk="0">
                  <a:moveTo>
                    <a:pt x="8924" y="0"/>
                  </a:moveTo>
                  <a:cubicBezTo>
                    <a:pt x="3995" y="0"/>
                    <a:pt x="0" y="3995"/>
                    <a:pt x="0" y="8924"/>
                  </a:cubicBezTo>
                  <a:lnTo>
                    <a:pt x="0" y="90826"/>
                  </a:lnTo>
                  <a:cubicBezTo>
                    <a:pt x="0" y="95754"/>
                    <a:pt x="3995" y="99749"/>
                    <a:pt x="8924" y="99749"/>
                  </a:cubicBezTo>
                  <a:cubicBezTo>
                    <a:pt x="13852" y="99749"/>
                    <a:pt x="17847" y="95754"/>
                    <a:pt x="17847" y="90826"/>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35"/>
            <p:cNvSpPr/>
            <p:nvPr/>
          </p:nvSpPr>
          <p:spPr>
            <a:xfrm>
              <a:off x="3734147" y="3524320"/>
              <a:ext cx="17847" cy="56345"/>
            </a:xfrm>
            <a:custGeom>
              <a:avLst/>
              <a:gdLst/>
              <a:ahLst/>
              <a:cxnLst/>
              <a:rect l="l" t="t" r="r" b="b"/>
              <a:pathLst>
                <a:path w="17847" h="56345" extrusionOk="0">
                  <a:moveTo>
                    <a:pt x="8924" y="0"/>
                  </a:moveTo>
                  <a:cubicBezTo>
                    <a:pt x="3995" y="0"/>
                    <a:pt x="0" y="3995"/>
                    <a:pt x="0" y="8924"/>
                  </a:cubicBezTo>
                  <a:lnTo>
                    <a:pt x="0" y="47422"/>
                  </a:lnTo>
                  <a:cubicBezTo>
                    <a:pt x="0" y="52350"/>
                    <a:pt x="3995" y="56346"/>
                    <a:pt x="8924" y="56346"/>
                  </a:cubicBezTo>
                  <a:cubicBezTo>
                    <a:pt x="13852" y="56346"/>
                    <a:pt x="17847" y="52350"/>
                    <a:pt x="17847" y="47422"/>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35"/>
            <p:cNvSpPr/>
            <p:nvPr/>
          </p:nvSpPr>
          <p:spPr>
            <a:xfrm>
              <a:off x="3696778" y="3536720"/>
              <a:ext cx="17847" cy="31544"/>
            </a:xfrm>
            <a:custGeom>
              <a:avLst/>
              <a:gdLst/>
              <a:ahLst/>
              <a:cxnLst/>
              <a:rect l="l" t="t" r="r" b="b"/>
              <a:pathLst>
                <a:path w="17847" h="31544" extrusionOk="0">
                  <a:moveTo>
                    <a:pt x="8924" y="0"/>
                  </a:moveTo>
                  <a:cubicBezTo>
                    <a:pt x="3995" y="0"/>
                    <a:pt x="0" y="3995"/>
                    <a:pt x="0" y="8924"/>
                  </a:cubicBezTo>
                  <a:lnTo>
                    <a:pt x="0" y="22621"/>
                  </a:lnTo>
                  <a:cubicBezTo>
                    <a:pt x="0" y="27549"/>
                    <a:pt x="3995" y="31545"/>
                    <a:pt x="8924" y="31545"/>
                  </a:cubicBezTo>
                  <a:cubicBezTo>
                    <a:pt x="13852" y="31545"/>
                    <a:pt x="17847" y="27549"/>
                    <a:pt x="17847" y="22621"/>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35"/>
            <p:cNvSpPr/>
            <p:nvPr/>
          </p:nvSpPr>
          <p:spPr>
            <a:xfrm>
              <a:off x="3807991" y="3488553"/>
              <a:ext cx="17847" cy="127878"/>
            </a:xfrm>
            <a:custGeom>
              <a:avLst/>
              <a:gdLst/>
              <a:ahLst/>
              <a:cxnLst/>
              <a:rect l="l" t="t" r="r" b="b"/>
              <a:pathLst>
                <a:path w="17847" h="127878" extrusionOk="0">
                  <a:moveTo>
                    <a:pt x="8924" y="0"/>
                  </a:moveTo>
                  <a:cubicBezTo>
                    <a:pt x="3995" y="0"/>
                    <a:pt x="0" y="3995"/>
                    <a:pt x="0" y="8924"/>
                  </a:cubicBezTo>
                  <a:lnTo>
                    <a:pt x="0" y="118954"/>
                  </a:lnTo>
                  <a:cubicBezTo>
                    <a:pt x="0" y="123883"/>
                    <a:pt x="3995" y="127878"/>
                    <a:pt x="8924" y="127878"/>
                  </a:cubicBezTo>
                  <a:cubicBezTo>
                    <a:pt x="13852" y="127878"/>
                    <a:pt x="17847" y="123883"/>
                    <a:pt x="17847" y="118954"/>
                  </a:cubicBezTo>
                  <a:lnTo>
                    <a:pt x="17847" y="8924"/>
                  </a:lnTo>
                  <a:cubicBezTo>
                    <a:pt x="17847" y="3994"/>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35"/>
            <p:cNvSpPr/>
            <p:nvPr/>
          </p:nvSpPr>
          <p:spPr>
            <a:xfrm>
              <a:off x="3844462" y="3471361"/>
              <a:ext cx="17847" cy="162263"/>
            </a:xfrm>
            <a:custGeom>
              <a:avLst/>
              <a:gdLst/>
              <a:ahLst/>
              <a:cxnLst/>
              <a:rect l="l" t="t" r="r" b="b"/>
              <a:pathLst>
                <a:path w="17847" h="162263" extrusionOk="0">
                  <a:moveTo>
                    <a:pt x="8924" y="0"/>
                  </a:moveTo>
                  <a:cubicBezTo>
                    <a:pt x="3995" y="0"/>
                    <a:pt x="0" y="3995"/>
                    <a:pt x="0" y="8924"/>
                  </a:cubicBezTo>
                  <a:lnTo>
                    <a:pt x="0" y="153339"/>
                  </a:lnTo>
                  <a:cubicBezTo>
                    <a:pt x="0" y="158268"/>
                    <a:pt x="3995" y="162263"/>
                    <a:pt x="8924" y="162263"/>
                  </a:cubicBezTo>
                  <a:cubicBezTo>
                    <a:pt x="13852" y="162263"/>
                    <a:pt x="17847" y="158268"/>
                    <a:pt x="17847" y="153339"/>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35"/>
            <p:cNvSpPr/>
            <p:nvPr/>
          </p:nvSpPr>
          <p:spPr>
            <a:xfrm>
              <a:off x="3880937" y="3524656"/>
              <a:ext cx="17847" cy="55670"/>
            </a:xfrm>
            <a:custGeom>
              <a:avLst/>
              <a:gdLst/>
              <a:ahLst/>
              <a:cxnLst/>
              <a:rect l="l" t="t" r="r" b="b"/>
              <a:pathLst>
                <a:path w="17847" h="55670" extrusionOk="0">
                  <a:moveTo>
                    <a:pt x="8924" y="0"/>
                  </a:moveTo>
                  <a:cubicBezTo>
                    <a:pt x="3995" y="0"/>
                    <a:pt x="0" y="3995"/>
                    <a:pt x="0" y="8924"/>
                  </a:cubicBezTo>
                  <a:lnTo>
                    <a:pt x="0" y="46747"/>
                  </a:lnTo>
                  <a:cubicBezTo>
                    <a:pt x="0" y="51676"/>
                    <a:pt x="3995" y="55671"/>
                    <a:pt x="8924" y="55671"/>
                  </a:cubicBezTo>
                  <a:cubicBezTo>
                    <a:pt x="13852" y="55671"/>
                    <a:pt x="17847" y="51676"/>
                    <a:pt x="17847" y="46747"/>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35"/>
            <p:cNvSpPr/>
            <p:nvPr/>
          </p:nvSpPr>
          <p:spPr>
            <a:xfrm>
              <a:off x="3917410" y="3491992"/>
              <a:ext cx="17847" cy="121000"/>
            </a:xfrm>
            <a:custGeom>
              <a:avLst/>
              <a:gdLst/>
              <a:ahLst/>
              <a:cxnLst/>
              <a:rect l="l" t="t" r="r" b="b"/>
              <a:pathLst>
                <a:path w="17847" h="121000" extrusionOk="0">
                  <a:moveTo>
                    <a:pt x="8924" y="0"/>
                  </a:moveTo>
                  <a:cubicBezTo>
                    <a:pt x="3995" y="0"/>
                    <a:pt x="0" y="3995"/>
                    <a:pt x="0" y="8924"/>
                  </a:cubicBezTo>
                  <a:lnTo>
                    <a:pt x="0" y="112077"/>
                  </a:lnTo>
                  <a:cubicBezTo>
                    <a:pt x="0" y="117006"/>
                    <a:pt x="3995" y="121001"/>
                    <a:pt x="8924" y="121001"/>
                  </a:cubicBezTo>
                  <a:cubicBezTo>
                    <a:pt x="13852" y="121001"/>
                    <a:pt x="17847" y="117006"/>
                    <a:pt x="17847" y="112077"/>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35"/>
            <p:cNvSpPr/>
            <p:nvPr/>
          </p:nvSpPr>
          <p:spPr>
            <a:xfrm>
              <a:off x="3953882" y="3519498"/>
              <a:ext cx="17847" cy="65985"/>
            </a:xfrm>
            <a:custGeom>
              <a:avLst/>
              <a:gdLst/>
              <a:ahLst/>
              <a:cxnLst/>
              <a:rect l="l" t="t" r="r" b="b"/>
              <a:pathLst>
                <a:path w="17847" h="65985" extrusionOk="0">
                  <a:moveTo>
                    <a:pt x="8924" y="0"/>
                  </a:moveTo>
                  <a:cubicBezTo>
                    <a:pt x="3995" y="0"/>
                    <a:pt x="0" y="3995"/>
                    <a:pt x="0" y="8924"/>
                  </a:cubicBezTo>
                  <a:lnTo>
                    <a:pt x="0" y="57062"/>
                  </a:lnTo>
                  <a:cubicBezTo>
                    <a:pt x="0" y="61990"/>
                    <a:pt x="3995" y="65986"/>
                    <a:pt x="8924" y="65986"/>
                  </a:cubicBezTo>
                  <a:cubicBezTo>
                    <a:pt x="13852" y="65986"/>
                    <a:pt x="17847" y="61990"/>
                    <a:pt x="17847" y="57062"/>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35"/>
            <p:cNvSpPr/>
            <p:nvPr/>
          </p:nvSpPr>
          <p:spPr>
            <a:xfrm>
              <a:off x="3614229" y="3410073"/>
              <a:ext cx="17847" cy="41579"/>
            </a:xfrm>
            <a:custGeom>
              <a:avLst/>
              <a:gdLst/>
              <a:ahLst/>
              <a:cxnLst/>
              <a:rect l="l" t="t" r="r" b="b"/>
              <a:pathLst>
                <a:path w="17847" h="41579" extrusionOk="0">
                  <a:moveTo>
                    <a:pt x="8924" y="0"/>
                  </a:moveTo>
                  <a:cubicBezTo>
                    <a:pt x="3995" y="0"/>
                    <a:pt x="0" y="3995"/>
                    <a:pt x="0" y="8924"/>
                  </a:cubicBezTo>
                  <a:lnTo>
                    <a:pt x="0" y="32656"/>
                  </a:lnTo>
                  <a:cubicBezTo>
                    <a:pt x="0" y="37584"/>
                    <a:pt x="3995" y="41580"/>
                    <a:pt x="8924" y="41580"/>
                  </a:cubicBezTo>
                  <a:cubicBezTo>
                    <a:pt x="13852" y="41580"/>
                    <a:pt x="17847" y="37584"/>
                    <a:pt x="17847" y="32656"/>
                  </a:cubicBezTo>
                  <a:lnTo>
                    <a:pt x="17847" y="8924"/>
                  </a:lnTo>
                  <a:cubicBezTo>
                    <a:pt x="17847" y="3995"/>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35"/>
            <p:cNvSpPr/>
            <p:nvPr/>
          </p:nvSpPr>
          <p:spPr>
            <a:xfrm>
              <a:off x="3470188" y="3432891"/>
              <a:ext cx="67430" cy="92491"/>
            </a:xfrm>
            <a:custGeom>
              <a:avLst/>
              <a:gdLst/>
              <a:ahLst/>
              <a:cxnLst/>
              <a:rect l="l" t="t" r="r" b="b"/>
              <a:pathLst>
                <a:path w="67430" h="92491" extrusionOk="0">
                  <a:moveTo>
                    <a:pt x="33805" y="17846"/>
                  </a:moveTo>
                  <a:lnTo>
                    <a:pt x="35879" y="17846"/>
                  </a:lnTo>
                  <a:cubicBezTo>
                    <a:pt x="42101" y="17846"/>
                    <a:pt x="47798" y="21501"/>
                    <a:pt x="50394" y="27158"/>
                  </a:cubicBezTo>
                  <a:cubicBezTo>
                    <a:pt x="52451" y="31636"/>
                    <a:pt x="57745" y="33601"/>
                    <a:pt x="62227" y="31546"/>
                  </a:cubicBezTo>
                  <a:cubicBezTo>
                    <a:pt x="66705" y="29490"/>
                    <a:pt x="68671" y="24192"/>
                    <a:pt x="66615" y="19713"/>
                  </a:cubicBezTo>
                  <a:cubicBezTo>
                    <a:pt x="61118" y="7737"/>
                    <a:pt x="49053" y="0"/>
                    <a:pt x="35879" y="0"/>
                  </a:cubicBezTo>
                  <a:lnTo>
                    <a:pt x="33805" y="0"/>
                  </a:lnTo>
                  <a:cubicBezTo>
                    <a:pt x="15166" y="0"/>
                    <a:pt x="0" y="15166"/>
                    <a:pt x="0" y="33805"/>
                  </a:cubicBezTo>
                  <a:lnTo>
                    <a:pt x="0" y="58687"/>
                  </a:lnTo>
                  <a:cubicBezTo>
                    <a:pt x="0" y="77327"/>
                    <a:pt x="15166" y="92491"/>
                    <a:pt x="33805" y="92491"/>
                  </a:cubicBezTo>
                  <a:lnTo>
                    <a:pt x="35879" y="92491"/>
                  </a:lnTo>
                  <a:cubicBezTo>
                    <a:pt x="45484" y="92491"/>
                    <a:pt x="54667" y="88385"/>
                    <a:pt x="61074" y="81226"/>
                  </a:cubicBezTo>
                  <a:cubicBezTo>
                    <a:pt x="64361" y="77554"/>
                    <a:pt x="64049" y="71912"/>
                    <a:pt x="60377" y="68626"/>
                  </a:cubicBezTo>
                  <a:cubicBezTo>
                    <a:pt x="56703" y="65338"/>
                    <a:pt x="51062" y="65652"/>
                    <a:pt x="47776" y="69323"/>
                  </a:cubicBezTo>
                  <a:cubicBezTo>
                    <a:pt x="44750" y="72705"/>
                    <a:pt x="40414" y="74644"/>
                    <a:pt x="35879" y="74644"/>
                  </a:cubicBezTo>
                  <a:lnTo>
                    <a:pt x="33805" y="74644"/>
                  </a:lnTo>
                  <a:cubicBezTo>
                    <a:pt x="25005" y="74644"/>
                    <a:pt x="17847" y="67486"/>
                    <a:pt x="17847" y="58687"/>
                  </a:cubicBezTo>
                  <a:lnTo>
                    <a:pt x="17847" y="33805"/>
                  </a:lnTo>
                  <a:cubicBezTo>
                    <a:pt x="17847" y="25005"/>
                    <a:pt x="25007" y="17846"/>
                    <a:pt x="33805" y="178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54" name="Google Shape;2154;p35"/>
          <p:cNvGrpSpPr/>
          <p:nvPr/>
        </p:nvGrpSpPr>
        <p:grpSpPr>
          <a:xfrm>
            <a:off x="1615463" y="2230131"/>
            <a:ext cx="491253" cy="467166"/>
            <a:chOff x="2423893" y="3122717"/>
            <a:chExt cx="609193" cy="579323"/>
          </a:xfrm>
        </p:grpSpPr>
        <p:sp>
          <p:nvSpPr>
            <p:cNvPr id="2155" name="Google Shape;2155;p35"/>
            <p:cNvSpPr/>
            <p:nvPr/>
          </p:nvSpPr>
          <p:spPr>
            <a:xfrm>
              <a:off x="2423893" y="3148637"/>
              <a:ext cx="609193" cy="553403"/>
            </a:xfrm>
            <a:custGeom>
              <a:avLst/>
              <a:gdLst/>
              <a:ahLst/>
              <a:cxnLst/>
              <a:rect l="l" t="t" r="r" b="b"/>
              <a:pathLst>
                <a:path w="609193" h="553403" extrusionOk="0">
                  <a:moveTo>
                    <a:pt x="528663" y="431739"/>
                  </a:moveTo>
                  <a:cubicBezTo>
                    <a:pt x="543425" y="431739"/>
                    <a:pt x="555434" y="419730"/>
                    <a:pt x="555434" y="404968"/>
                  </a:cubicBezTo>
                  <a:lnTo>
                    <a:pt x="555434" y="355345"/>
                  </a:lnTo>
                  <a:lnTo>
                    <a:pt x="588371" y="355345"/>
                  </a:lnTo>
                  <a:cubicBezTo>
                    <a:pt x="599852" y="355345"/>
                    <a:pt x="609193" y="346004"/>
                    <a:pt x="609193" y="334523"/>
                  </a:cubicBezTo>
                  <a:lnTo>
                    <a:pt x="609193" y="209777"/>
                  </a:lnTo>
                  <a:cubicBezTo>
                    <a:pt x="609193" y="198296"/>
                    <a:pt x="599852" y="188955"/>
                    <a:pt x="588371" y="188955"/>
                  </a:cubicBezTo>
                  <a:lnTo>
                    <a:pt x="555434" y="188955"/>
                  </a:lnTo>
                  <a:lnTo>
                    <a:pt x="555434" y="139331"/>
                  </a:lnTo>
                  <a:cubicBezTo>
                    <a:pt x="555434" y="124569"/>
                    <a:pt x="543425" y="112560"/>
                    <a:pt x="528663" y="112560"/>
                  </a:cubicBezTo>
                  <a:lnTo>
                    <a:pt x="494422" y="112560"/>
                  </a:lnTo>
                  <a:lnTo>
                    <a:pt x="494422" y="72279"/>
                  </a:lnTo>
                  <a:cubicBezTo>
                    <a:pt x="510354" y="68282"/>
                    <a:pt x="522189" y="53845"/>
                    <a:pt x="522189" y="36691"/>
                  </a:cubicBezTo>
                  <a:cubicBezTo>
                    <a:pt x="522189" y="16459"/>
                    <a:pt x="505730" y="0"/>
                    <a:pt x="485498" y="0"/>
                  </a:cubicBezTo>
                  <a:cubicBezTo>
                    <a:pt x="465268" y="0"/>
                    <a:pt x="448809" y="16459"/>
                    <a:pt x="448809" y="36691"/>
                  </a:cubicBezTo>
                  <a:cubicBezTo>
                    <a:pt x="448809" y="53845"/>
                    <a:pt x="460643" y="68282"/>
                    <a:pt x="476575" y="72279"/>
                  </a:cubicBezTo>
                  <a:lnTo>
                    <a:pt x="476575" y="112560"/>
                  </a:lnTo>
                  <a:lnTo>
                    <a:pt x="433098" y="112560"/>
                  </a:lnTo>
                  <a:cubicBezTo>
                    <a:pt x="428170" y="112560"/>
                    <a:pt x="424174" y="116556"/>
                    <a:pt x="424174" y="121484"/>
                  </a:cubicBezTo>
                  <a:cubicBezTo>
                    <a:pt x="424174" y="126412"/>
                    <a:pt x="428170" y="130408"/>
                    <a:pt x="433098" y="130408"/>
                  </a:cubicBezTo>
                  <a:lnTo>
                    <a:pt x="528663" y="130408"/>
                  </a:lnTo>
                  <a:cubicBezTo>
                    <a:pt x="533584" y="130408"/>
                    <a:pt x="537587" y="134410"/>
                    <a:pt x="537587" y="139331"/>
                  </a:cubicBezTo>
                  <a:lnTo>
                    <a:pt x="537587" y="239640"/>
                  </a:lnTo>
                  <a:cubicBezTo>
                    <a:pt x="537587" y="244568"/>
                    <a:pt x="541582" y="248564"/>
                    <a:pt x="546510" y="248564"/>
                  </a:cubicBezTo>
                  <a:cubicBezTo>
                    <a:pt x="551439" y="248564"/>
                    <a:pt x="555434" y="244568"/>
                    <a:pt x="555434" y="239640"/>
                  </a:cubicBezTo>
                  <a:lnTo>
                    <a:pt x="555434" y="206802"/>
                  </a:lnTo>
                  <a:lnTo>
                    <a:pt x="588371" y="206802"/>
                  </a:lnTo>
                  <a:cubicBezTo>
                    <a:pt x="589983" y="206802"/>
                    <a:pt x="591346" y="208164"/>
                    <a:pt x="591346" y="209777"/>
                  </a:cubicBezTo>
                  <a:lnTo>
                    <a:pt x="591346" y="334523"/>
                  </a:lnTo>
                  <a:cubicBezTo>
                    <a:pt x="591346" y="336135"/>
                    <a:pt x="589983" y="337498"/>
                    <a:pt x="588371" y="337498"/>
                  </a:cubicBezTo>
                  <a:lnTo>
                    <a:pt x="555434" y="337498"/>
                  </a:lnTo>
                  <a:lnTo>
                    <a:pt x="555434" y="291991"/>
                  </a:lnTo>
                  <a:cubicBezTo>
                    <a:pt x="555434" y="287063"/>
                    <a:pt x="551439" y="283068"/>
                    <a:pt x="546510" y="283068"/>
                  </a:cubicBezTo>
                  <a:cubicBezTo>
                    <a:pt x="541582" y="283068"/>
                    <a:pt x="537587" y="287063"/>
                    <a:pt x="537587" y="291991"/>
                  </a:cubicBezTo>
                  <a:lnTo>
                    <a:pt x="537587" y="404967"/>
                  </a:lnTo>
                  <a:cubicBezTo>
                    <a:pt x="537587" y="409888"/>
                    <a:pt x="533583" y="413891"/>
                    <a:pt x="528663" y="413891"/>
                  </a:cubicBezTo>
                  <a:lnTo>
                    <a:pt x="80530" y="413891"/>
                  </a:lnTo>
                  <a:cubicBezTo>
                    <a:pt x="75610" y="413891"/>
                    <a:pt x="71606" y="409888"/>
                    <a:pt x="71606" y="404967"/>
                  </a:cubicBezTo>
                  <a:lnTo>
                    <a:pt x="71606" y="139331"/>
                  </a:lnTo>
                  <a:cubicBezTo>
                    <a:pt x="71606" y="134410"/>
                    <a:pt x="75610" y="130408"/>
                    <a:pt x="80530" y="130408"/>
                  </a:cubicBezTo>
                  <a:lnTo>
                    <a:pt x="374796" y="130408"/>
                  </a:lnTo>
                  <a:cubicBezTo>
                    <a:pt x="379725" y="130408"/>
                    <a:pt x="383720" y="126412"/>
                    <a:pt x="383720" y="121484"/>
                  </a:cubicBezTo>
                  <a:cubicBezTo>
                    <a:pt x="383720" y="116556"/>
                    <a:pt x="379725" y="112560"/>
                    <a:pt x="374796" y="112560"/>
                  </a:cubicBezTo>
                  <a:lnTo>
                    <a:pt x="132618" y="112560"/>
                  </a:lnTo>
                  <a:lnTo>
                    <a:pt x="132618" y="72279"/>
                  </a:lnTo>
                  <a:cubicBezTo>
                    <a:pt x="148550" y="68282"/>
                    <a:pt x="160384" y="53845"/>
                    <a:pt x="160384" y="36691"/>
                  </a:cubicBezTo>
                  <a:cubicBezTo>
                    <a:pt x="160384" y="16459"/>
                    <a:pt x="143925" y="0"/>
                    <a:pt x="123695" y="0"/>
                  </a:cubicBezTo>
                  <a:cubicBezTo>
                    <a:pt x="103464" y="0"/>
                    <a:pt x="87004" y="16460"/>
                    <a:pt x="87004" y="36691"/>
                  </a:cubicBezTo>
                  <a:cubicBezTo>
                    <a:pt x="87004" y="53845"/>
                    <a:pt x="98838" y="68282"/>
                    <a:pt x="114771" y="72279"/>
                  </a:cubicBezTo>
                  <a:lnTo>
                    <a:pt x="114771" y="112560"/>
                  </a:lnTo>
                  <a:lnTo>
                    <a:pt x="80530" y="112560"/>
                  </a:lnTo>
                  <a:cubicBezTo>
                    <a:pt x="65768" y="112560"/>
                    <a:pt x="53759" y="124569"/>
                    <a:pt x="53759" y="139331"/>
                  </a:cubicBezTo>
                  <a:lnTo>
                    <a:pt x="53759" y="188955"/>
                  </a:lnTo>
                  <a:lnTo>
                    <a:pt x="20822" y="188955"/>
                  </a:lnTo>
                  <a:cubicBezTo>
                    <a:pt x="9341" y="188955"/>
                    <a:pt x="0" y="198296"/>
                    <a:pt x="0" y="209777"/>
                  </a:cubicBezTo>
                  <a:lnTo>
                    <a:pt x="0" y="334523"/>
                  </a:lnTo>
                  <a:cubicBezTo>
                    <a:pt x="0" y="346004"/>
                    <a:pt x="9341" y="355345"/>
                    <a:pt x="20822" y="355345"/>
                  </a:cubicBezTo>
                  <a:lnTo>
                    <a:pt x="53759" y="355345"/>
                  </a:lnTo>
                  <a:lnTo>
                    <a:pt x="53759" y="404968"/>
                  </a:lnTo>
                  <a:cubicBezTo>
                    <a:pt x="53759" y="419730"/>
                    <a:pt x="65768" y="431739"/>
                    <a:pt x="80530" y="431739"/>
                  </a:cubicBezTo>
                  <a:lnTo>
                    <a:pt x="207962" y="431739"/>
                  </a:lnTo>
                  <a:lnTo>
                    <a:pt x="207962" y="457747"/>
                  </a:lnTo>
                  <a:lnTo>
                    <a:pt x="78535" y="457747"/>
                  </a:lnTo>
                  <a:cubicBezTo>
                    <a:pt x="70333" y="457747"/>
                    <a:pt x="63662" y="464418"/>
                    <a:pt x="63662" y="472620"/>
                  </a:cubicBezTo>
                  <a:lnTo>
                    <a:pt x="63662" y="489861"/>
                  </a:lnTo>
                  <a:lnTo>
                    <a:pt x="14873" y="489861"/>
                  </a:lnTo>
                  <a:cubicBezTo>
                    <a:pt x="6671" y="489861"/>
                    <a:pt x="0" y="496533"/>
                    <a:pt x="0" y="504734"/>
                  </a:cubicBezTo>
                  <a:lnTo>
                    <a:pt x="0" y="544479"/>
                  </a:lnTo>
                  <a:cubicBezTo>
                    <a:pt x="0" y="549408"/>
                    <a:pt x="3995" y="553403"/>
                    <a:pt x="8924" y="553403"/>
                  </a:cubicBezTo>
                  <a:lnTo>
                    <a:pt x="600269" y="553403"/>
                  </a:lnTo>
                  <a:cubicBezTo>
                    <a:pt x="605198" y="553403"/>
                    <a:pt x="609193" y="549408"/>
                    <a:pt x="609193" y="544479"/>
                  </a:cubicBezTo>
                  <a:lnTo>
                    <a:pt x="609193" y="504734"/>
                  </a:lnTo>
                  <a:cubicBezTo>
                    <a:pt x="609193" y="496533"/>
                    <a:pt x="602522" y="489861"/>
                    <a:pt x="594320" y="489861"/>
                  </a:cubicBezTo>
                  <a:lnTo>
                    <a:pt x="545531" y="489861"/>
                  </a:lnTo>
                  <a:lnTo>
                    <a:pt x="545531" y="472620"/>
                  </a:lnTo>
                  <a:cubicBezTo>
                    <a:pt x="545531" y="464418"/>
                    <a:pt x="538860" y="457747"/>
                    <a:pt x="530658" y="457747"/>
                  </a:cubicBezTo>
                  <a:lnTo>
                    <a:pt x="401232" y="457747"/>
                  </a:lnTo>
                  <a:lnTo>
                    <a:pt x="401232" y="431739"/>
                  </a:lnTo>
                  <a:lnTo>
                    <a:pt x="528663" y="431739"/>
                  </a:lnTo>
                  <a:close/>
                  <a:moveTo>
                    <a:pt x="466656" y="36691"/>
                  </a:moveTo>
                  <a:cubicBezTo>
                    <a:pt x="466656" y="26300"/>
                    <a:pt x="475109" y="17847"/>
                    <a:pt x="485498" y="17847"/>
                  </a:cubicBezTo>
                  <a:cubicBezTo>
                    <a:pt x="495888" y="17847"/>
                    <a:pt x="504342" y="26300"/>
                    <a:pt x="504342" y="36691"/>
                  </a:cubicBezTo>
                  <a:cubicBezTo>
                    <a:pt x="504342" y="47080"/>
                    <a:pt x="495889" y="55533"/>
                    <a:pt x="485498" y="55533"/>
                  </a:cubicBezTo>
                  <a:cubicBezTo>
                    <a:pt x="475108" y="55533"/>
                    <a:pt x="466656" y="47080"/>
                    <a:pt x="466656" y="36691"/>
                  </a:cubicBezTo>
                  <a:close/>
                  <a:moveTo>
                    <a:pt x="104851" y="36691"/>
                  </a:moveTo>
                  <a:cubicBezTo>
                    <a:pt x="104851" y="26300"/>
                    <a:pt x="113304" y="17847"/>
                    <a:pt x="123695" y="17847"/>
                  </a:cubicBezTo>
                  <a:cubicBezTo>
                    <a:pt x="134086" y="17847"/>
                    <a:pt x="142537" y="26300"/>
                    <a:pt x="142537" y="36691"/>
                  </a:cubicBezTo>
                  <a:cubicBezTo>
                    <a:pt x="142537" y="47080"/>
                    <a:pt x="134084" y="55533"/>
                    <a:pt x="123695" y="55533"/>
                  </a:cubicBezTo>
                  <a:cubicBezTo>
                    <a:pt x="113305" y="55533"/>
                    <a:pt x="104851" y="47080"/>
                    <a:pt x="104851" y="36691"/>
                  </a:cubicBezTo>
                  <a:close/>
                  <a:moveTo>
                    <a:pt x="53759" y="337498"/>
                  </a:moveTo>
                  <a:lnTo>
                    <a:pt x="20822" y="337498"/>
                  </a:lnTo>
                  <a:cubicBezTo>
                    <a:pt x="19210" y="337498"/>
                    <a:pt x="17847" y="336135"/>
                    <a:pt x="17847" y="334523"/>
                  </a:cubicBezTo>
                  <a:lnTo>
                    <a:pt x="17847" y="209777"/>
                  </a:lnTo>
                  <a:cubicBezTo>
                    <a:pt x="17847" y="208164"/>
                    <a:pt x="19210" y="206802"/>
                    <a:pt x="20822" y="206802"/>
                  </a:cubicBezTo>
                  <a:lnTo>
                    <a:pt x="53759" y="206802"/>
                  </a:lnTo>
                  <a:lnTo>
                    <a:pt x="53759" y="337498"/>
                  </a:lnTo>
                  <a:close/>
                  <a:moveTo>
                    <a:pt x="63662" y="535556"/>
                  </a:moveTo>
                  <a:lnTo>
                    <a:pt x="17847" y="535556"/>
                  </a:lnTo>
                  <a:lnTo>
                    <a:pt x="17847" y="507709"/>
                  </a:lnTo>
                  <a:lnTo>
                    <a:pt x="63662" y="507709"/>
                  </a:lnTo>
                  <a:lnTo>
                    <a:pt x="63662" y="535556"/>
                  </a:lnTo>
                  <a:close/>
                  <a:moveTo>
                    <a:pt x="545531" y="507709"/>
                  </a:moveTo>
                  <a:lnTo>
                    <a:pt x="591346" y="507709"/>
                  </a:lnTo>
                  <a:lnTo>
                    <a:pt x="591346" y="535556"/>
                  </a:lnTo>
                  <a:lnTo>
                    <a:pt x="545531" y="535556"/>
                  </a:lnTo>
                  <a:lnTo>
                    <a:pt x="545531" y="507709"/>
                  </a:lnTo>
                  <a:close/>
                  <a:moveTo>
                    <a:pt x="527684" y="475594"/>
                  </a:moveTo>
                  <a:lnTo>
                    <a:pt x="527684" y="535556"/>
                  </a:lnTo>
                  <a:lnTo>
                    <a:pt x="81509" y="535556"/>
                  </a:lnTo>
                  <a:lnTo>
                    <a:pt x="81509" y="475594"/>
                  </a:lnTo>
                  <a:lnTo>
                    <a:pt x="249864" y="475594"/>
                  </a:lnTo>
                  <a:cubicBezTo>
                    <a:pt x="254793" y="475594"/>
                    <a:pt x="258788" y="471599"/>
                    <a:pt x="258788" y="466670"/>
                  </a:cubicBezTo>
                  <a:cubicBezTo>
                    <a:pt x="258788" y="461742"/>
                    <a:pt x="254793" y="457747"/>
                    <a:pt x="249864" y="457747"/>
                  </a:cubicBezTo>
                  <a:lnTo>
                    <a:pt x="225808" y="457747"/>
                  </a:lnTo>
                  <a:lnTo>
                    <a:pt x="225808" y="431739"/>
                  </a:lnTo>
                  <a:lnTo>
                    <a:pt x="383385" y="431739"/>
                  </a:lnTo>
                  <a:lnTo>
                    <a:pt x="383385" y="457747"/>
                  </a:lnTo>
                  <a:lnTo>
                    <a:pt x="309356" y="457747"/>
                  </a:lnTo>
                  <a:cubicBezTo>
                    <a:pt x="304428" y="457747"/>
                    <a:pt x="300432" y="461742"/>
                    <a:pt x="300432" y="466670"/>
                  </a:cubicBezTo>
                  <a:cubicBezTo>
                    <a:pt x="300432" y="471599"/>
                    <a:pt x="304428" y="475594"/>
                    <a:pt x="309356" y="475594"/>
                  </a:cubicBezTo>
                  <a:lnTo>
                    <a:pt x="527684" y="4755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35"/>
            <p:cNvSpPr/>
            <p:nvPr/>
          </p:nvSpPr>
          <p:spPr>
            <a:xfrm>
              <a:off x="2520093" y="3303638"/>
              <a:ext cx="416793" cy="234296"/>
            </a:xfrm>
            <a:custGeom>
              <a:avLst/>
              <a:gdLst/>
              <a:ahLst/>
              <a:cxnLst/>
              <a:rect l="l" t="t" r="r" b="b"/>
              <a:pathLst>
                <a:path w="416793" h="234296" extrusionOk="0">
                  <a:moveTo>
                    <a:pt x="401921" y="0"/>
                  </a:moveTo>
                  <a:lnTo>
                    <a:pt x="14873" y="0"/>
                  </a:lnTo>
                  <a:cubicBezTo>
                    <a:pt x="6671" y="0"/>
                    <a:pt x="0" y="6671"/>
                    <a:pt x="0" y="14873"/>
                  </a:cubicBezTo>
                  <a:lnTo>
                    <a:pt x="0" y="219424"/>
                  </a:lnTo>
                  <a:cubicBezTo>
                    <a:pt x="0" y="227625"/>
                    <a:pt x="6671" y="234297"/>
                    <a:pt x="14873" y="234297"/>
                  </a:cubicBezTo>
                  <a:lnTo>
                    <a:pt x="401921" y="234297"/>
                  </a:lnTo>
                  <a:cubicBezTo>
                    <a:pt x="410123" y="234297"/>
                    <a:pt x="416794" y="227625"/>
                    <a:pt x="416794" y="219424"/>
                  </a:cubicBezTo>
                  <a:lnTo>
                    <a:pt x="416794" y="14873"/>
                  </a:lnTo>
                  <a:cubicBezTo>
                    <a:pt x="416794" y="6671"/>
                    <a:pt x="410123" y="0"/>
                    <a:pt x="401921" y="0"/>
                  </a:cubicBezTo>
                  <a:close/>
                  <a:moveTo>
                    <a:pt x="258422" y="17847"/>
                  </a:moveTo>
                  <a:lnTo>
                    <a:pt x="252555" y="29519"/>
                  </a:lnTo>
                  <a:lnTo>
                    <a:pt x="164238" y="29519"/>
                  </a:lnTo>
                  <a:lnTo>
                    <a:pt x="158371" y="17847"/>
                  </a:lnTo>
                  <a:lnTo>
                    <a:pt x="258422" y="17847"/>
                  </a:lnTo>
                  <a:close/>
                  <a:moveTo>
                    <a:pt x="398946" y="216449"/>
                  </a:moveTo>
                  <a:lnTo>
                    <a:pt x="17847" y="216449"/>
                  </a:lnTo>
                  <a:lnTo>
                    <a:pt x="17847" y="17847"/>
                  </a:lnTo>
                  <a:lnTo>
                    <a:pt x="138395" y="17847"/>
                  </a:lnTo>
                  <a:lnTo>
                    <a:pt x="149162" y="39262"/>
                  </a:lnTo>
                  <a:cubicBezTo>
                    <a:pt x="151562" y="44033"/>
                    <a:pt x="156967" y="47366"/>
                    <a:pt x="162307" y="47366"/>
                  </a:cubicBezTo>
                  <a:lnTo>
                    <a:pt x="254487" y="47366"/>
                  </a:lnTo>
                  <a:cubicBezTo>
                    <a:pt x="259828" y="47366"/>
                    <a:pt x="265233" y="44033"/>
                    <a:pt x="267632" y="39262"/>
                  </a:cubicBezTo>
                  <a:lnTo>
                    <a:pt x="278399" y="17847"/>
                  </a:lnTo>
                  <a:lnTo>
                    <a:pt x="398946" y="17847"/>
                  </a:lnTo>
                  <a:lnTo>
                    <a:pt x="398946" y="21644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35"/>
            <p:cNvSpPr/>
            <p:nvPr/>
          </p:nvSpPr>
          <p:spPr>
            <a:xfrm>
              <a:off x="2583753" y="3358811"/>
              <a:ext cx="54629" cy="80094"/>
            </a:xfrm>
            <a:custGeom>
              <a:avLst/>
              <a:gdLst/>
              <a:ahLst/>
              <a:cxnLst/>
              <a:rect l="l" t="t" r="r" b="b"/>
              <a:pathLst>
                <a:path w="54629" h="80094" extrusionOk="0">
                  <a:moveTo>
                    <a:pt x="42137" y="0"/>
                  </a:moveTo>
                  <a:lnTo>
                    <a:pt x="12493" y="0"/>
                  </a:lnTo>
                  <a:cubicBezTo>
                    <a:pt x="5604" y="0"/>
                    <a:pt x="0" y="5604"/>
                    <a:pt x="0" y="12493"/>
                  </a:cubicBezTo>
                  <a:lnTo>
                    <a:pt x="0" y="67601"/>
                  </a:lnTo>
                  <a:cubicBezTo>
                    <a:pt x="0" y="74490"/>
                    <a:pt x="5604" y="80095"/>
                    <a:pt x="12493" y="80095"/>
                  </a:cubicBezTo>
                  <a:lnTo>
                    <a:pt x="42137" y="80095"/>
                  </a:lnTo>
                  <a:cubicBezTo>
                    <a:pt x="49026" y="80095"/>
                    <a:pt x="54630" y="74490"/>
                    <a:pt x="54630" y="67601"/>
                  </a:cubicBezTo>
                  <a:lnTo>
                    <a:pt x="54630" y="12493"/>
                  </a:lnTo>
                  <a:cubicBezTo>
                    <a:pt x="54630" y="5604"/>
                    <a:pt x="49026" y="0"/>
                    <a:pt x="42137" y="0"/>
                  </a:cubicBezTo>
                  <a:close/>
                  <a:moveTo>
                    <a:pt x="36782" y="62247"/>
                  </a:moveTo>
                  <a:lnTo>
                    <a:pt x="17847" y="62247"/>
                  </a:lnTo>
                  <a:lnTo>
                    <a:pt x="17847" y="17847"/>
                  </a:lnTo>
                  <a:lnTo>
                    <a:pt x="36782" y="17847"/>
                  </a:lnTo>
                  <a:lnTo>
                    <a:pt x="36782" y="6224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35"/>
            <p:cNvSpPr/>
            <p:nvPr/>
          </p:nvSpPr>
          <p:spPr>
            <a:xfrm>
              <a:off x="2818595" y="3358811"/>
              <a:ext cx="54629" cy="80094"/>
            </a:xfrm>
            <a:custGeom>
              <a:avLst/>
              <a:gdLst/>
              <a:ahLst/>
              <a:cxnLst/>
              <a:rect l="l" t="t" r="r" b="b"/>
              <a:pathLst>
                <a:path w="54629" h="80094" extrusionOk="0">
                  <a:moveTo>
                    <a:pt x="42137" y="0"/>
                  </a:moveTo>
                  <a:lnTo>
                    <a:pt x="12493" y="0"/>
                  </a:lnTo>
                  <a:cubicBezTo>
                    <a:pt x="5604" y="0"/>
                    <a:pt x="0" y="5604"/>
                    <a:pt x="0" y="12493"/>
                  </a:cubicBezTo>
                  <a:lnTo>
                    <a:pt x="0" y="67601"/>
                  </a:lnTo>
                  <a:cubicBezTo>
                    <a:pt x="0" y="74490"/>
                    <a:pt x="5604" y="80095"/>
                    <a:pt x="12493" y="80095"/>
                  </a:cubicBezTo>
                  <a:lnTo>
                    <a:pt x="42137" y="80095"/>
                  </a:lnTo>
                  <a:cubicBezTo>
                    <a:pt x="49026" y="80095"/>
                    <a:pt x="54630" y="74490"/>
                    <a:pt x="54630" y="67601"/>
                  </a:cubicBezTo>
                  <a:lnTo>
                    <a:pt x="54630" y="12493"/>
                  </a:lnTo>
                  <a:cubicBezTo>
                    <a:pt x="54630" y="5604"/>
                    <a:pt x="49025" y="0"/>
                    <a:pt x="42137" y="0"/>
                  </a:cubicBezTo>
                  <a:close/>
                  <a:moveTo>
                    <a:pt x="36782" y="62247"/>
                  </a:moveTo>
                  <a:lnTo>
                    <a:pt x="17847" y="62247"/>
                  </a:lnTo>
                  <a:lnTo>
                    <a:pt x="17847" y="17847"/>
                  </a:lnTo>
                  <a:lnTo>
                    <a:pt x="36782" y="17847"/>
                  </a:lnTo>
                  <a:lnTo>
                    <a:pt x="36782" y="6224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35"/>
            <p:cNvSpPr/>
            <p:nvPr/>
          </p:nvSpPr>
          <p:spPr>
            <a:xfrm>
              <a:off x="2655903" y="3437502"/>
              <a:ext cx="145171" cy="50032"/>
            </a:xfrm>
            <a:custGeom>
              <a:avLst/>
              <a:gdLst/>
              <a:ahLst/>
              <a:cxnLst/>
              <a:rect l="l" t="t" r="r" b="b"/>
              <a:pathLst>
                <a:path w="145171" h="50032" extrusionOk="0">
                  <a:moveTo>
                    <a:pt x="132678" y="0"/>
                  </a:moveTo>
                  <a:lnTo>
                    <a:pt x="12493" y="0"/>
                  </a:lnTo>
                  <a:cubicBezTo>
                    <a:pt x="5604" y="0"/>
                    <a:pt x="0" y="5604"/>
                    <a:pt x="0" y="12493"/>
                  </a:cubicBezTo>
                  <a:lnTo>
                    <a:pt x="0" y="37539"/>
                  </a:lnTo>
                  <a:cubicBezTo>
                    <a:pt x="0" y="44427"/>
                    <a:pt x="5604" y="50032"/>
                    <a:pt x="12493" y="50032"/>
                  </a:cubicBezTo>
                  <a:lnTo>
                    <a:pt x="132678" y="50032"/>
                  </a:lnTo>
                  <a:cubicBezTo>
                    <a:pt x="139566" y="50032"/>
                    <a:pt x="145171" y="44427"/>
                    <a:pt x="145171" y="37539"/>
                  </a:cubicBezTo>
                  <a:lnTo>
                    <a:pt x="145171" y="12493"/>
                  </a:lnTo>
                  <a:cubicBezTo>
                    <a:pt x="145171" y="5605"/>
                    <a:pt x="139566" y="0"/>
                    <a:pt x="132678" y="0"/>
                  </a:cubicBezTo>
                  <a:close/>
                  <a:moveTo>
                    <a:pt x="127324" y="32185"/>
                  </a:moveTo>
                  <a:lnTo>
                    <a:pt x="17847" y="32185"/>
                  </a:lnTo>
                  <a:lnTo>
                    <a:pt x="17847" y="17847"/>
                  </a:lnTo>
                  <a:lnTo>
                    <a:pt x="127324" y="17847"/>
                  </a:lnTo>
                  <a:lnTo>
                    <a:pt x="127324" y="321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35"/>
            <p:cNvSpPr/>
            <p:nvPr/>
          </p:nvSpPr>
          <p:spPr>
            <a:xfrm>
              <a:off x="2609407" y="3122717"/>
              <a:ext cx="238165" cy="98184"/>
            </a:xfrm>
            <a:custGeom>
              <a:avLst/>
              <a:gdLst/>
              <a:ahLst/>
              <a:cxnLst/>
              <a:rect l="l" t="t" r="r" b="b"/>
              <a:pathLst>
                <a:path w="238165" h="98184" extrusionOk="0">
                  <a:moveTo>
                    <a:pt x="229242" y="46537"/>
                  </a:moveTo>
                  <a:lnTo>
                    <a:pt x="184436" y="46537"/>
                  </a:lnTo>
                  <a:cubicBezTo>
                    <a:pt x="183612" y="46500"/>
                    <a:pt x="181758" y="45667"/>
                    <a:pt x="181199" y="45089"/>
                  </a:cubicBezTo>
                  <a:lnTo>
                    <a:pt x="145197" y="4463"/>
                  </a:lnTo>
                  <a:cubicBezTo>
                    <a:pt x="139897" y="-1516"/>
                    <a:pt x="134189" y="27"/>
                    <a:pt x="132567" y="644"/>
                  </a:cubicBezTo>
                  <a:cubicBezTo>
                    <a:pt x="130944" y="1259"/>
                    <a:pt x="125650" y="3888"/>
                    <a:pt x="125650" y="11881"/>
                  </a:cubicBezTo>
                  <a:lnTo>
                    <a:pt x="125650" y="69210"/>
                  </a:lnTo>
                  <a:lnTo>
                    <a:pt x="88375" y="28362"/>
                  </a:lnTo>
                  <a:cubicBezTo>
                    <a:pt x="83018" y="22490"/>
                    <a:pt x="77338" y="24075"/>
                    <a:pt x="75726" y="24701"/>
                  </a:cubicBezTo>
                  <a:cubicBezTo>
                    <a:pt x="74113" y="25326"/>
                    <a:pt x="68850" y="27984"/>
                    <a:pt x="68850" y="35932"/>
                  </a:cubicBezTo>
                  <a:lnTo>
                    <a:pt x="68850" y="59161"/>
                  </a:lnTo>
                  <a:lnTo>
                    <a:pt x="8924" y="59161"/>
                  </a:lnTo>
                  <a:cubicBezTo>
                    <a:pt x="3995" y="59161"/>
                    <a:pt x="0" y="63156"/>
                    <a:pt x="0" y="68085"/>
                  </a:cubicBezTo>
                  <a:cubicBezTo>
                    <a:pt x="0" y="73014"/>
                    <a:pt x="3994" y="77009"/>
                    <a:pt x="8924" y="77009"/>
                  </a:cubicBezTo>
                  <a:lnTo>
                    <a:pt x="71824" y="77009"/>
                  </a:lnTo>
                  <a:cubicBezTo>
                    <a:pt x="80026" y="77009"/>
                    <a:pt x="86697" y="70338"/>
                    <a:pt x="86697" y="62137"/>
                  </a:cubicBezTo>
                  <a:lnTo>
                    <a:pt x="86697" y="53001"/>
                  </a:lnTo>
                  <a:lnTo>
                    <a:pt x="123972" y="93850"/>
                  </a:lnTo>
                  <a:cubicBezTo>
                    <a:pt x="127136" y="97317"/>
                    <a:pt x="130411" y="98185"/>
                    <a:pt x="132896" y="98185"/>
                  </a:cubicBezTo>
                  <a:cubicBezTo>
                    <a:pt x="134619" y="98185"/>
                    <a:pt x="135961" y="97768"/>
                    <a:pt x="136621" y="97513"/>
                  </a:cubicBezTo>
                  <a:cubicBezTo>
                    <a:pt x="138233" y="96888"/>
                    <a:pt x="143497" y="94230"/>
                    <a:pt x="143497" y="86282"/>
                  </a:cubicBezTo>
                  <a:lnTo>
                    <a:pt x="143497" y="29457"/>
                  </a:lnTo>
                  <a:lnTo>
                    <a:pt x="167841" y="56926"/>
                  </a:lnTo>
                  <a:cubicBezTo>
                    <a:pt x="171733" y="61317"/>
                    <a:pt x="178548" y="64384"/>
                    <a:pt x="184415" y="64384"/>
                  </a:cubicBezTo>
                  <a:lnTo>
                    <a:pt x="229242" y="64384"/>
                  </a:lnTo>
                  <a:cubicBezTo>
                    <a:pt x="234170" y="64384"/>
                    <a:pt x="238166" y="60389"/>
                    <a:pt x="238166" y="55460"/>
                  </a:cubicBezTo>
                  <a:cubicBezTo>
                    <a:pt x="238166" y="50532"/>
                    <a:pt x="234170" y="46537"/>
                    <a:pt x="229242" y="465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35"/>
            <p:cNvSpPr/>
            <p:nvPr/>
          </p:nvSpPr>
          <p:spPr>
            <a:xfrm>
              <a:off x="2813264" y="3645993"/>
              <a:ext cx="17847" cy="17847"/>
            </a:xfrm>
            <a:custGeom>
              <a:avLst/>
              <a:gdLst/>
              <a:ahLst/>
              <a:cxnLst/>
              <a:rect l="l" t="t" r="r" b="b"/>
              <a:pathLst>
                <a:path w="17847" h="17847" extrusionOk="0">
                  <a:moveTo>
                    <a:pt x="15242" y="2618"/>
                  </a:moveTo>
                  <a:cubicBezTo>
                    <a:pt x="13576" y="952"/>
                    <a:pt x="11280" y="0"/>
                    <a:pt x="8924" y="0"/>
                  </a:cubicBezTo>
                  <a:cubicBezTo>
                    <a:pt x="6580" y="0"/>
                    <a:pt x="4283" y="952"/>
                    <a:pt x="2618" y="2618"/>
                  </a:cubicBezTo>
                  <a:cubicBezTo>
                    <a:pt x="964" y="4283"/>
                    <a:pt x="0" y="6580"/>
                    <a:pt x="0" y="8924"/>
                  </a:cubicBezTo>
                  <a:cubicBezTo>
                    <a:pt x="0" y="11268"/>
                    <a:pt x="964" y="13576"/>
                    <a:pt x="2618" y="15242"/>
                  </a:cubicBezTo>
                  <a:cubicBezTo>
                    <a:pt x="4283" y="16896"/>
                    <a:pt x="6580" y="17847"/>
                    <a:pt x="8924" y="17847"/>
                  </a:cubicBezTo>
                  <a:cubicBezTo>
                    <a:pt x="11280" y="17847"/>
                    <a:pt x="13576" y="16896"/>
                    <a:pt x="15242" y="15242"/>
                  </a:cubicBezTo>
                  <a:cubicBezTo>
                    <a:pt x="16896" y="13576"/>
                    <a:pt x="17847" y="11280"/>
                    <a:pt x="17847" y="8924"/>
                  </a:cubicBezTo>
                  <a:cubicBezTo>
                    <a:pt x="17847" y="6580"/>
                    <a:pt x="16896" y="4272"/>
                    <a:pt x="15242"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35"/>
            <p:cNvSpPr/>
            <p:nvPr/>
          </p:nvSpPr>
          <p:spPr>
            <a:xfrm>
              <a:off x="2858918" y="3645993"/>
              <a:ext cx="17847" cy="17847"/>
            </a:xfrm>
            <a:custGeom>
              <a:avLst/>
              <a:gdLst/>
              <a:ahLst/>
              <a:cxnLst/>
              <a:rect l="l" t="t" r="r" b="b"/>
              <a:pathLst>
                <a:path w="17847" h="17847" extrusionOk="0">
                  <a:moveTo>
                    <a:pt x="15230" y="2618"/>
                  </a:moveTo>
                  <a:cubicBezTo>
                    <a:pt x="13564" y="952"/>
                    <a:pt x="11268" y="0"/>
                    <a:pt x="8924" y="0"/>
                  </a:cubicBezTo>
                  <a:cubicBezTo>
                    <a:pt x="6568" y="0"/>
                    <a:pt x="4271" y="952"/>
                    <a:pt x="2606" y="2618"/>
                  </a:cubicBezTo>
                  <a:cubicBezTo>
                    <a:pt x="952" y="4283"/>
                    <a:pt x="0" y="6580"/>
                    <a:pt x="0" y="8924"/>
                  </a:cubicBezTo>
                  <a:cubicBezTo>
                    <a:pt x="0" y="11280"/>
                    <a:pt x="952" y="13576"/>
                    <a:pt x="2606" y="15242"/>
                  </a:cubicBezTo>
                  <a:cubicBezTo>
                    <a:pt x="4271" y="16896"/>
                    <a:pt x="6568" y="17847"/>
                    <a:pt x="8924" y="17847"/>
                  </a:cubicBezTo>
                  <a:cubicBezTo>
                    <a:pt x="11268" y="17847"/>
                    <a:pt x="13564" y="16896"/>
                    <a:pt x="15230" y="15242"/>
                  </a:cubicBezTo>
                  <a:cubicBezTo>
                    <a:pt x="16896" y="13576"/>
                    <a:pt x="17847" y="11280"/>
                    <a:pt x="17847" y="8924"/>
                  </a:cubicBezTo>
                  <a:cubicBezTo>
                    <a:pt x="17847" y="6580"/>
                    <a:pt x="16896" y="4272"/>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5"/>
            <p:cNvSpPr/>
            <p:nvPr/>
          </p:nvSpPr>
          <p:spPr>
            <a:xfrm>
              <a:off x="2904560" y="3645993"/>
              <a:ext cx="17847" cy="17847"/>
            </a:xfrm>
            <a:custGeom>
              <a:avLst/>
              <a:gdLst/>
              <a:ahLst/>
              <a:cxnLst/>
              <a:rect l="l" t="t" r="r" b="b"/>
              <a:pathLst>
                <a:path w="17847" h="17847" extrusionOk="0">
                  <a:moveTo>
                    <a:pt x="15230" y="2618"/>
                  </a:moveTo>
                  <a:cubicBezTo>
                    <a:pt x="13564" y="952"/>
                    <a:pt x="11268" y="0"/>
                    <a:pt x="8924" y="0"/>
                  </a:cubicBezTo>
                  <a:cubicBezTo>
                    <a:pt x="6568" y="0"/>
                    <a:pt x="4271" y="952"/>
                    <a:pt x="2606" y="2618"/>
                  </a:cubicBezTo>
                  <a:cubicBezTo>
                    <a:pt x="952" y="4283"/>
                    <a:pt x="0" y="6580"/>
                    <a:pt x="0" y="8924"/>
                  </a:cubicBezTo>
                  <a:cubicBezTo>
                    <a:pt x="0" y="11268"/>
                    <a:pt x="952" y="13576"/>
                    <a:pt x="2606" y="15230"/>
                  </a:cubicBezTo>
                  <a:cubicBezTo>
                    <a:pt x="4271" y="16896"/>
                    <a:pt x="6568" y="17847"/>
                    <a:pt x="8924" y="17847"/>
                  </a:cubicBezTo>
                  <a:cubicBezTo>
                    <a:pt x="11268" y="17847"/>
                    <a:pt x="13564" y="16896"/>
                    <a:pt x="15230" y="15230"/>
                  </a:cubicBezTo>
                  <a:cubicBezTo>
                    <a:pt x="16896" y="13576"/>
                    <a:pt x="17847" y="11280"/>
                    <a:pt x="17847" y="8924"/>
                  </a:cubicBezTo>
                  <a:cubicBezTo>
                    <a:pt x="17847" y="6580"/>
                    <a:pt x="16896" y="4272"/>
                    <a:pt x="15230"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5"/>
            <p:cNvSpPr/>
            <p:nvPr/>
          </p:nvSpPr>
          <p:spPr>
            <a:xfrm>
              <a:off x="2534574" y="3645995"/>
              <a:ext cx="91412" cy="17847"/>
            </a:xfrm>
            <a:custGeom>
              <a:avLst/>
              <a:gdLst/>
              <a:ahLst/>
              <a:cxnLst/>
              <a:rect l="l" t="t" r="r" b="b"/>
              <a:pathLst>
                <a:path w="91412" h="17847" extrusionOk="0">
                  <a:moveTo>
                    <a:pt x="82489" y="0"/>
                  </a:moveTo>
                  <a:lnTo>
                    <a:pt x="8924" y="0"/>
                  </a:lnTo>
                  <a:cubicBezTo>
                    <a:pt x="3995" y="0"/>
                    <a:pt x="0" y="3995"/>
                    <a:pt x="0" y="8924"/>
                  </a:cubicBezTo>
                  <a:cubicBezTo>
                    <a:pt x="0" y="13852"/>
                    <a:pt x="3995" y="17847"/>
                    <a:pt x="8924" y="17847"/>
                  </a:cubicBezTo>
                  <a:lnTo>
                    <a:pt x="82489" y="17847"/>
                  </a:lnTo>
                  <a:cubicBezTo>
                    <a:pt x="87417" y="17847"/>
                    <a:pt x="91412" y="13852"/>
                    <a:pt x="91412" y="8924"/>
                  </a:cubicBezTo>
                  <a:cubicBezTo>
                    <a:pt x="91412" y="3995"/>
                    <a:pt x="87417" y="0"/>
                    <a:pt x="8248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65" name="Google Shape;2165;p35"/>
          <p:cNvGrpSpPr/>
          <p:nvPr/>
        </p:nvGrpSpPr>
        <p:grpSpPr>
          <a:xfrm>
            <a:off x="839588" y="2237787"/>
            <a:ext cx="491252" cy="451853"/>
            <a:chOff x="1461747" y="3132211"/>
            <a:chExt cx="609192" cy="560333"/>
          </a:xfrm>
        </p:grpSpPr>
        <p:sp>
          <p:nvSpPr>
            <p:cNvPr id="2166" name="Google Shape;2166;p35"/>
            <p:cNvSpPr/>
            <p:nvPr/>
          </p:nvSpPr>
          <p:spPr>
            <a:xfrm>
              <a:off x="1831817" y="3173087"/>
              <a:ext cx="52383" cy="62698"/>
            </a:xfrm>
            <a:custGeom>
              <a:avLst/>
              <a:gdLst/>
              <a:ahLst/>
              <a:cxnLst/>
              <a:rect l="l" t="t" r="r" b="b"/>
              <a:pathLst>
                <a:path w="52383" h="62698" extrusionOk="0">
                  <a:moveTo>
                    <a:pt x="26192" y="0"/>
                  </a:moveTo>
                  <a:cubicBezTo>
                    <a:pt x="11750" y="0"/>
                    <a:pt x="0" y="11764"/>
                    <a:pt x="0" y="26223"/>
                  </a:cubicBezTo>
                  <a:lnTo>
                    <a:pt x="0" y="36475"/>
                  </a:lnTo>
                  <a:cubicBezTo>
                    <a:pt x="0" y="50934"/>
                    <a:pt x="11750" y="62698"/>
                    <a:pt x="26192" y="62698"/>
                  </a:cubicBezTo>
                  <a:cubicBezTo>
                    <a:pt x="40634" y="62698"/>
                    <a:pt x="52383" y="50934"/>
                    <a:pt x="52383" y="36475"/>
                  </a:cubicBezTo>
                  <a:lnTo>
                    <a:pt x="52383" y="26223"/>
                  </a:lnTo>
                  <a:cubicBezTo>
                    <a:pt x="52383" y="11764"/>
                    <a:pt x="40634" y="0"/>
                    <a:pt x="26192" y="0"/>
                  </a:cubicBezTo>
                  <a:close/>
                  <a:moveTo>
                    <a:pt x="34536" y="36475"/>
                  </a:moveTo>
                  <a:cubicBezTo>
                    <a:pt x="34536" y="41094"/>
                    <a:pt x="30793" y="44851"/>
                    <a:pt x="26192" y="44851"/>
                  </a:cubicBezTo>
                  <a:cubicBezTo>
                    <a:pt x="21591" y="44851"/>
                    <a:pt x="17847" y="41094"/>
                    <a:pt x="17847" y="36475"/>
                  </a:cubicBezTo>
                  <a:lnTo>
                    <a:pt x="17847" y="26223"/>
                  </a:lnTo>
                  <a:cubicBezTo>
                    <a:pt x="17847" y="21604"/>
                    <a:pt x="21591" y="17847"/>
                    <a:pt x="26192" y="17847"/>
                  </a:cubicBezTo>
                  <a:cubicBezTo>
                    <a:pt x="30793" y="17847"/>
                    <a:pt x="34536" y="21604"/>
                    <a:pt x="34536" y="26223"/>
                  </a:cubicBezTo>
                  <a:lnTo>
                    <a:pt x="34536" y="3647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35"/>
            <p:cNvSpPr/>
            <p:nvPr/>
          </p:nvSpPr>
          <p:spPr>
            <a:xfrm>
              <a:off x="1959721" y="3173087"/>
              <a:ext cx="52382" cy="62698"/>
            </a:xfrm>
            <a:custGeom>
              <a:avLst/>
              <a:gdLst/>
              <a:ahLst/>
              <a:cxnLst/>
              <a:rect l="l" t="t" r="r" b="b"/>
              <a:pathLst>
                <a:path w="52382" h="62698" extrusionOk="0">
                  <a:moveTo>
                    <a:pt x="26191" y="0"/>
                  </a:moveTo>
                  <a:cubicBezTo>
                    <a:pt x="11748" y="0"/>
                    <a:pt x="0" y="11764"/>
                    <a:pt x="0" y="26223"/>
                  </a:cubicBezTo>
                  <a:lnTo>
                    <a:pt x="0" y="36475"/>
                  </a:lnTo>
                  <a:cubicBezTo>
                    <a:pt x="0" y="50934"/>
                    <a:pt x="11748" y="62698"/>
                    <a:pt x="26191" y="62698"/>
                  </a:cubicBezTo>
                  <a:cubicBezTo>
                    <a:pt x="40633" y="62698"/>
                    <a:pt x="52382" y="50934"/>
                    <a:pt x="52382" y="36475"/>
                  </a:cubicBezTo>
                  <a:lnTo>
                    <a:pt x="52382" y="26223"/>
                  </a:lnTo>
                  <a:cubicBezTo>
                    <a:pt x="52382" y="11763"/>
                    <a:pt x="40633" y="0"/>
                    <a:pt x="26191" y="0"/>
                  </a:cubicBezTo>
                  <a:close/>
                  <a:moveTo>
                    <a:pt x="34535" y="36475"/>
                  </a:moveTo>
                  <a:cubicBezTo>
                    <a:pt x="34535" y="41094"/>
                    <a:pt x="30792" y="44851"/>
                    <a:pt x="26191" y="44851"/>
                  </a:cubicBezTo>
                  <a:cubicBezTo>
                    <a:pt x="21591" y="44851"/>
                    <a:pt x="17847" y="41094"/>
                    <a:pt x="17847" y="36475"/>
                  </a:cubicBezTo>
                  <a:lnTo>
                    <a:pt x="17847" y="26223"/>
                  </a:lnTo>
                  <a:cubicBezTo>
                    <a:pt x="17847" y="21604"/>
                    <a:pt x="21591" y="17847"/>
                    <a:pt x="26191" y="17847"/>
                  </a:cubicBezTo>
                  <a:cubicBezTo>
                    <a:pt x="30792" y="17847"/>
                    <a:pt x="34535" y="21604"/>
                    <a:pt x="34535" y="26223"/>
                  </a:cubicBezTo>
                  <a:lnTo>
                    <a:pt x="34535" y="3647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35"/>
            <p:cNvSpPr/>
            <p:nvPr/>
          </p:nvSpPr>
          <p:spPr>
            <a:xfrm>
              <a:off x="2018557" y="3173087"/>
              <a:ext cx="52382" cy="62698"/>
            </a:xfrm>
            <a:custGeom>
              <a:avLst/>
              <a:gdLst/>
              <a:ahLst/>
              <a:cxnLst/>
              <a:rect l="l" t="t" r="r" b="b"/>
              <a:pathLst>
                <a:path w="52382" h="62698" extrusionOk="0">
                  <a:moveTo>
                    <a:pt x="26189" y="0"/>
                  </a:moveTo>
                  <a:cubicBezTo>
                    <a:pt x="11748" y="0"/>
                    <a:pt x="0" y="11764"/>
                    <a:pt x="0" y="26223"/>
                  </a:cubicBezTo>
                  <a:lnTo>
                    <a:pt x="0" y="36475"/>
                  </a:lnTo>
                  <a:cubicBezTo>
                    <a:pt x="0" y="50934"/>
                    <a:pt x="11748" y="62698"/>
                    <a:pt x="26189" y="62698"/>
                  </a:cubicBezTo>
                  <a:cubicBezTo>
                    <a:pt x="40633" y="62698"/>
                    <a:pt x="52382" y="50934"/>
                    <a:pt x="52382" y="36475"/>
                  </a:cubicBezTo>
                  <a:lnTo>
                    <a:pt x="52382" y="26223"/>
                  </a:lnTo>
                  <a:cubicBezTo>
                    <a:pt x="52382" y="11763"/>
                    <a:pt x="40633" y="0"/>
                    <a:pt x="26189" y="0"/>
                  </a:cubicBezTo>
                  <a:close/>
                  <a:moveTo>
                    <a:pt x="34535" y="36475"/>
                  </a:moveTo>
                  <a:cubicBezTo>
                    <a:pt x="34535" y="41094"/>
                    <a:pt x="30790" y="44851"/>
                    <a:pt x="26189" y="44851"/>
                  </a:cubicBezTo>
                  <a:cubicBezTo>
                    <a:pt x="21589" y="44851"/>
                    <a:pt x="17847" y="41094"/>
                    <a:pt x="17847" y="36475"/>
                  </a:cubicBezTo>
                  <a:lnTo>
                    <a:pt x="17847" y="26223"/>
                  </a:lnTo>
                  <a:cubicBezTo>
                    <a:pt x="17847" y="21604"/>
                    <a:pt x="21589" y="17847"/>
                    <a:pt x="26189" y="17847"/>
                  </a:cubicBezTo>
                  <a:cubicBezTo>
                    <a:pt x="30790" y="17847"/>
                    <a:pt x="34535" y="21604"/>
                    <a:pt x="34535" y="26223"/>
                  </a:cubicBezTo>
                  <a:lnTo>
                    <a:pt x="34535" y="3647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5"/>
            <p:cNvSpPr/>
            <p:nvPr/>
          </p:nvSpPr>
          <p:spPr>
            <a:xfrm>
              <a:off x="1888097" y="3173087"/>
              <a:ext cx="27438" cy="62698"/>
            </a:xfrm>
            <a:custGeom>
              <a:avLst/>
              <a:gdLst/>
              <a:ahLst/>
              <a:cxnLst/>
              <a:rect l="l" t="t" r="r" b="b"/>
              <a:pathLst>
                <a:path w="27438" h="62698" extrusionOk="0">
                  <a:moveTo>
                    <a:pt x="18515" y="0"/>
                  </a:moveTo>
                  <a:lnTo>
                    <a:pt x="8924" y="0"/>
                  </a:lnTo>
                  <a:cubicBezTo>
                    <a:pt x="3994" y="0"/>
                    <a:pt x="0" y="3994"/>
                    <a:pt x="0" y="8924"/>
                  </a:cubicBezTo>
                  <a:cubicBezTo>
                    <a:pt x="0" y="13853"/>
                    <a:pt x="3994" y="17847"/>
                    <a:pt x="8924" y="17847"/>
                  </a:cubicBezTo>
                  <a:lnTo>
                    <a:pt x="9591" y="17847"/>
                  </a:lnTo>
                  <a:lnTo>
                    <a:pt x="9591" y="53774"/>
                  </a:lnTo>
                  <a:cubicBezTo>
                    <a:pt x="9591" y="58704"/>
                    <a:pt x="13585" y="62698"/>
                    <a:pt x="18515" y="62698"/>
                  </a:cubicBezTo>
                  <a:cubicBezTo>
                    <a:pt x="23444" y="62698"/>
                    <a:pt x="27439" y="58704"/>
                    <a:pt x="27439" y="53774"/>
                  </a:cubicBezTo>
                  <a:lnTo>
                    <a:pt x="27439" y="8924"/>
                  </a:lnTo>
                  <a:cubicBezTo>
                    <a:pt x="27439" y="3994"/>
                    <a:pt x="23444" y="0"/>
                    <a:pt x="185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5"/>
            <p:cNvSpPr/>
            <p:nvPr/>
          </p:nvSpPr>
          <p:spPr>
            <a:xfrm>
              <a:off x="1923270" y="3173087"/>
              <a:ext cx="27441" cy="62698"/>
            </a:xfrm>
            <a:custGeom>
              <a:avLst/>
              <a:gdLst/>
              <a:ahLst/>
              <a:cxnLst/>
              <a:rect l="l" t="t" r="r" b="b"/>
              <a:pathLst>
                <a:path w="27441" h="62698" extrusionOk="0">
                  <a:moveTo>
                    <a:pt x="18517" y="0"/>
                  </a:moveTo>
                  <a:lnTo>
                    <a:pt x="8924" y="0"/>
                  </a:lnTo>
                  <a:cubicBezTo>
                    <a:pt x="3995" y="0"/>
                    <a:pt x="0" y="3994"/>
                    <a:pt x="0" y="8924"/>
                  </a:cubicBezTo>
                  <a:cubicBezTo>
                    <a:pt x="0" y="13853"/>
                    <a:pt x="3994" y="17847"/>
                    <a:pt x="8924" y="17847"/>
                  </a:cubicBezTo>
                  <a:lnTo>
                    <a:pt x="9594" y="17847"/>
                  </a:lnTo>
                  <a:lnTo>
                    <a:pt x="9594" y="53774"/>
                  </a:lnTo>
                  <a:cubicBezTo>
                    <a:pt x="9594" y="58704"/>
                    <a:pt x="13589" y="62698"/>
                    <a:pt x="18517" y="62698"/>
                  </a:cubicBezTo>
                  <a:cubicBezTo>
                    <a:pt x="23447" y="62698"/>
                    <a:pt x="27441" y="58704"/>
                    <a:pt x="27441" y="53774"/>
                  </a:cubicBezTo>
                  <a:lnTo>
                    <a:pt x="27441" y="8924"/>
                  </a:lnTo>
                  <a:cubicBezTo>
                    <a:pt x="27441" y="3994"/>
                    <a:pt x="23447" y="0"/>
                    <a:pt x="185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5"/>
            <p:cNvSpPr/>
            <p:nvPr/>
          </p:nvSpPr>
          <p:spPr>
            <a:xfrm>
              <a:off x="2018557" y="3253383"/>
              <a:ext cx="52382" cy="62700"/>
            </a:xfrm>
            <a:custGeom>
              <a:avLst/>
              <a:gdLst/>
              <a:ahLst/>
              <a:cxnLst/>
              <a:rect l="l" t="t" r="r" b="b"/>
              <a:pathLst>
                <a:path w="52382" h="62700" extrusionOk="0">
                  <a:moveTo>
                    <a:pt x="26189" y="0"/>
                  </a:moveTo>
                  <a:cubicBezTo>
                    <a:pt x="11748" y="0"/>
                    <a:pt x="0" y="11765"/>
                    <a:pt x="0" y="26225"/>
                  </a:cubicBezTo>
                  <a:lnTo>
                    <a:pt x="0" y="36478"/>
                  </a:lnTo>
                  <a:cubicBezTo>
                    <a:pt x="0" y="50937"/>
                    <a:pt x="11748" y="62700"/>
                    <a:pt x="26189" y="62700"/>
                  </a:cubicBezTo>
                  <a:cubicBezTo>
                    <a:pt x="40633" y="62700"/>
                    <a:pt x="52382" y="50937"/>
                    <a:pt x="52382" y="36478"/>
                  </a:cubicBezTo>
                  <a:lnTo>
                    <a:pt x="52382" y="26225"/>
                  </a:lnTo>
                  <a:cubicBezTo>
                    <a:pt x="52382" y="11765"/>
                    <a:pt x="40633" y="0"/>
                    <a:pt x="26189" y="0"/>
                  </a:cubicBezTo>
                  <a:close/>
                  <a:moveTo>
                    <a:pt x="34535" y="36478"/>
                  </a:moveTo>
                  <a:cubicBezTo>
                    <a:pt x="34535" y="41097"/>
                    <a:pt x="30790" y="44853"/>
                    <a:pt x="26189" y="44853"/>
                  </a:cubicBezTo>
                  <a:cubicBezTo>
                    <a:pt x="21589" y="44853"/>
                    <a:pt x="17847" y="41097"/>
                    <a:pt x="17847" y="36478"/>
                  </a:cubicBezTo>
                  <a:lnTo>
                    <a:pt x="17847" y="26225"/>
                  </a:lnTo>
                  <a:cubicBezTo>
                    <a:pt x="17847" y="21605"/>
                    <a:pt x="21589" y="17847"/>
                    <a:pt x="26189" y="17847"/>
                  </a:cubicBezTo>
                  <a:cubicBezTo>
                    <a:pt x="30790" y="17847"/>
                    <a:pt x="34535" y="21605"/>
                    <a:pt x="34535" y="26225"/>
                  </a:cubicBezTo>
                  <a:lnTo>
                    <a:pt x="34535" y="364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5"/>
            <p:cNvSpPr/>
            <p:nvPr/>
          </p:nvSpPr>
          <p:spPr>
            <a:xfrm>
              <a:off x="1925146" y="3253383"/>
              <a:ext cx="52382" cy="62700"/>
            </a:xfrm>
            <a:custGeom>
              <a:avLst/>
              <a:gdLst/>
              <a:ahLst/>
              <a:cxnLst/>
              <a:rect l="l" t="t" r="r" b="b"/>
              <a:pathLst>
                <a:path w="52382" h="62700" extrusionOk="0">
                  <a:moveTo>
                    <a:pt x="26189" y="0"/>
                  </a:moveTo>
                  <a:cubicBezTo>
                    <a:pt x="11748" y="0"/>
                    <a:pt x="0" y="11765"/>
                    <a:pt x="0" y="26225"/>
                  </a:cubicBezTo>
                  <a:lnTo>
                    <a:pt x="0" y="36478"/>
                  </a:lnTo>
                  <a:cubicBezTo>
                    <a:pt x="0" y="50937"/>
                    <a:pt x="11748" y="62700"/>
                    <a:pt x="26189" y="62700"/>
                  </a:cubicBezTo>
                  <a:cubicBezTo>
                    <a:pt x="40633" y="62700"/>
                    <a:pt x="52382" y="50937"/>
                    <a:pt x="52382" y="36478"/>
                  </a:cubicBezTo>
                  <a:lnTo>
                    <a:pt x="52382" y="26225"/>
                  </a:lnTo>
                  <a:cubicBezTo>
                    <a:pt x="52382" y="11765"/>
                    <a:pt x="40633" y="0"/>
                    <a:pt x="26189" y="0"/>
                  </a:cubicBezTo>
                  <a:close/>
                  <a:moveTo>
                    <a:pt x="34535" y="36478"/>
                  </a:moveTo>
                  <a:cubicBezTo>
                    <a:pt x="34535" y="41097"/>
                    <a:pt x="30792" y="44853"/>
                    <a:pt x="26189" y="44853"/>
                  </a:cubicBezTo>
                  <a:cubicBezTo>
                    <a:pt x="21589" y="44853"/>
                    <a:pt x="17847" y="41097"/>
                    <a:pt x="17847" y="36478"/>
                  </a:cubicBezTo>
                  <a:lnTo>
                    <a:pt x="17847" y="26225"/>
                  </a:lnTo>
                  <a:cubicBezTo>
                    <a:pt x="17847" y="21605"/>
                    <a:pt x="21589" y="17847"/>
                    <a:pt x="26189" y="17847"/>
                  </a:cubicBezTo>
                  <a:cubicBezTo>
                    <a:pt x="30790" y="17847"/>
                    <a:pt x="34535" y="21605"/>
                    <a:pt x="34535" y="26225"/>
                  </a:cubicBezTo>
                  <a:lnTo>
                    <a:pt x="34535" y="364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5"/>
            <p:cNvSpPr/>
            <p:nvPr/>
          </p:nvSpPr>
          <p:spPr>
            <a:xfrm>
              <a:off x="1982333" y="3253383"/>
              <a:ext cx="27438" cy="62700"/>
            </a:xfrm>
            <a:custGeom>
              <a:avLst/>
              <a:gdLst/>
              <a:ahLst/>
              <a:cxnLst/>
              <a:rect l="l" t="t" r="r" b="b"/>
              <a:pathLst>
                <a:path w="27438" h="62700" extrusionOk="0">
                  <a:moveTo>
                    <a:pt x="18515" y="0"/>
                  </a:moveTo>
                  <a:lnTo>
                    <a:pt x="8924" y="0"/>
                  </a:lnTo>
                  <a:cubicBezTo>
                    <a:pt x="3994" y="0"/>
                    <a:pt x="0" y="3994"/>
                    <a:pt x="0" y="8924"/>
                  </a:cubicBezTo>
                  <a:cubicBezTo>
                    <a:pt x="0" y="13853"/>
                    <a:pt x="3994" y="17847"/>
                    <a:pt x="8924" y="17847"/>
                  </a:cubicBezTo>
                  <a:lnTo>
                    <a:pt x="9591" y="17847"/>
                  </a:lnTo>
                  <a:lnTo>
                    <a:pt x="9591" y="53777"/>
                  </a:lnTo>
                  <a:cubicBezTo>
                    <a:pt x="9591" y="58706"/>
                    <a:pt x="13585" y="62700"/>
                    <a:pt x="18515" y="62700"/>
                  </a:cubicBezTo>
                  <a:cubicBezTo>
                    <a:pt x="23444" y="62700"/>
                    <a:pt x="27439" y="58706"/>
                    <a:pt x="27439" y="53777"/>
                  </a:cubicBezTo>
                  <a:lnTo>
                    <a:pt x="27439" y="8924"/>
                  </a:lnTo>
                  <a:cubicBezTo>
                    <a:pt x="27439" y="3994"/>
                    <a:pt x="23443" y="0"/>
                    <a:pt x="185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5"/>
            <p:cNvSpPr/>
            <p:nvPr/>
          </p:nvSpPr>
          <p:spPr>
            <a:xfrm>
              <a:off x="1853809" y="3253383"/>
              <a:ext cx="27439" cy="62700"/>
            </a:xfrm>
            <a:custGeom>
              <a:avLst/>
              <a:gdLst/>
              <a:ahLst/>
              <a:cxnLst/>
              <a:rect l="l" t="t" r="r" b="b"/>
              <a:pathLst>
                <a:path w="27439" h="62700" extrusionOk="0">
                  <a:moveTo>
                    <a:pt x="18516" y="0"/>
                  </a:moveTo>
                  <a:lnTo>
                    <a:pt x="8924" y="0"/>
                  </a:lnTo>
                  <a:cubicBezTo>
                    <a:pt x="3994" y="0"/>
                    <a:pt x="0" y="3994"/>
                    <a:pt x="0" y="8924"/>
                  </a:cubicBezTo>
                  <a:cubicBezTo>
                    <a:pt x="0" y="13853"/>
                    <a:pt x="3994" y="17847"/>
                    <a:pt x="8924" y="17847"/>
                  </a:cubicBezTo>
                  <a:lnTo>
                    <a:pt x="9592" y="17847"/>
                  </a:lnTo>
                  <a:lnTo>
                    <a:pt x="9592" y="53777"/>
                  </a:lnTo>
                  <a:cubicBezTo>
                    <a:pt x="9592" y="58706"/>
                    <a:pt x="13588" y="62700"/>
                    <a:pt x="18516" y="62700"/>
                  </a:cubicBezTo>
                  <a:cubicBezTo>
                    <a:pt x="23446" y="62700"/>
                    <a:pt x="27440" y="58706"/>
                    <a:pt x="27440" y="53777"/>
                  </a:cubicBezTo>
                  <a:lnTo>
                    <a:pt x="27440" y="8924"/>
                  </a:lnTo>
                  <a:cubicBezTo>
                    <a:pt x="27440" y="3994"/>
                    <a:pt x="23446" y="0"/>
                    <a:pt x="1851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5"/>
            <p:cNvSpPr/>
            <p:nvPr/>
          </p:nvSpPr>
          <p:spPr>
            <a:xfrm>
              <a:off x="1888982" y="3253383"/>
              <a:ext cx="27441" cy="62700"/>
            </a:xfrm>
            <a:custGeom>
              <a:avLst/>
              <a:gdLst/>
              <a:ahLst/>
              <a:cxnLst/>
              <a:rect l="l" t="t" r="r" b="b"/>
              <a:pathLst>
                <a:path w="27441" h="62700" extrusionOk="0">
                  <a:moveTo>
                    <a:pt x="18517" y="0"/>
                  </a:moveTo>
                  <a:lnTo>
                    <a:pt x="8924" y="0"/>
                  </a:lnTo>
                  <a:cubicBezTo>
                    <a:pt x="3994" y="0"/>
                    <a:pt x="0" y="3994"/>
                    <a:pt x="0" y="8924"/>
                  </a:cubicBezTo>
                  <a:cubicBezTo>
                    <a:pt x="0" y="13853"/>
                    <a:pt x="3994" y="17847"/>
                    <a:pt x="8924" y="17847"/>
                  </a:cubicBezTo>
                  <a:lnTo>
                    <a:pt x="9594" y="17847"/>
                  </a:lnTo>
                  <a:lnTo>
                    <a:pt x="9594" y="53777"/>
                  </a:lnTo>
                  <a:cubicBezTo>
                    <a:pt x="9594" y="58706"/>
                    <a:pt x="13588" y="62700"/>
                    <a:pt x="18517" y="62700"/>
                  </a:cubicBezTo>
                  <a:cubicBezTo>
                    <a:pt x="23447" y="62700"/>
                    <a:pt x="27441" y="58706"/>
                    <a:pt x="27441" y="53777"/>
                  </a:cubicBezTo>
                  <a:lnTo>
                    <a:pt x="27441" y="8924"/>
                  </a:lnTo>
                  <a:cubicBezTo>
                    <a:pt x="27441" y="3994"/>
                    <a:pt x="23446" y="0"/>
                    <a:pt x="185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35"/>
            <p:cNvSpPr/>
            <p:nvPr/>
          </p:nvSpPr>
          <p:spPr>
            <a:xfrm>
              <a:off x="1461747" y="3132211"/>
              <a:ext cx="445357" cy="560333"/>
            </a:xfrm>
            <a:custGeom>
              <a:avLst/>
              <a:gdLst/>
              <a:ahLst/>
              <a:cxnLst/>
              <a:rect l="l" t="t" r="r" b="b"/>
              <a:pathLst>
                <a:path w="445357" h="560333" extrusionOk="0">
                  <a:moveTo>
                    <a:pt x="441560" y="268948"/>
                  </a:moveTo>
                  <a:lnTo>
                    <a:pt x="388612" y="179355"/>
                  </a:lnTo>
                  <a:cubicBezTo>
                    <a:pt x="385238" y="131614"/>
                    <a:pt x="364414" y="87111"/>
                    <a:pt x="329823" y="53829"/>
                  </a:cubicBezTo>
                  <a:cubicBezTo>
                    <a:pt x="326272" y="50411"/>
                    <a:pt x="320622" y="50520"/>
                    <a:pt x="317206" y="54072"/>
                  </a:cubicBezTo>
                  <a:cubicBezTo>
                    <a:pt x="313789" y="57623"/>
                    <a:pt x="313899" y="63272"/>
                    <a:pt x="317449" y="66689"/>
                  </a:cubicBezTo>
                  <a:cubicBezTo>
                    <a:pt x="349323" y="97357"/>
                    <a:pt x="368319" y="138518"/>
                    <a:pt x="370938" y="182589"/>
                  </a:cubicBezTo>
                  <a:cubicBezTo>
                    <a:pt x="371021" y="184005"/>
                    <a:pt x="371441" y="185380"/>
                    <a:pt x="372162" y="186600"/>
                  </a:cubicBezTo>
                  <a:lnTo>
                    <a:pt x="426194" y="278025"/>
                  </a:lnTo>
                  <a:cubicBezTo>
                    <a:pt x="427569" y="280356"/>
                    <a:pt x="427567" y="281721"/>
                    <a:pt x="427543" y="281868"/>
                  </a:cubicBezTo>
                  <a:cubicBezTo>
                    <a:pt x="427377" y="282053"/>
                    <a:pt x="426213" y="282742"/>
                    <a:pt x="423531" y="282742"/>
                  </a:cubicBezTo>
                  <a:lnTo>
                    <a:pt x="380188" y="282742"/>
                  </a:lnTo>
                  <a:cubicBezTo>
                    <a:pt x="375258" y="282742"/>
                    <a:pt x="371264" y="286736"/>
                    <a:pt x="371264" y="291665"/>
                  </a:cubicBezTo>
                  <a:lnTo>
                    <a:pt x="371264" y="346830"/>
                  </a:lnTo>
                  <a:lnTo>
                    <a:pt x="309512" y="346830"/>
                  </a:lnTo>
                  <a:cubicBezTo>
                    <a:pt x="304582" y="346830"/>
                    <a:pt x="300588" y="350824"/>
                    <a:pt x="300588" y="355753"/>
                  </a:cubicBezTo>
                  <a:cubicBezTo>
                    <a:pt x="300588" y="360683"/>
                    <a:pt x="304582" y="364677"/>
                    <a:pt x="309512" y="364677"/>
                  </a:cubicBezTo>
                  <a:lnTo>
                    <a:pt x="371264" y="364677"/>
                  </a:lnTo>
                  <a:lnTo>
                    <a:pt x="371264" y="403442"/>
                  </a:lnTo>
                  <a:cubicBezTo>
                    <a:pt x="371264" y="417647"/>
                    <a:pt x="359738" y="429201"/>
                    <a:pt x="345571" y="429201"/>
                  </a:cubicBezTo>
                  <a:lnTo>
                    <a:pt x="220085" y="429201"/>
                  </a:lnTo>
                  <a:cubicBezTo>
                    <a:pt x="205918" y="429201"/>
                    <a:pt x="194391" y="417646"/>
                    <a:pt x="194391" y="403442"/>
                  </a:cubicBezTo>
                  <a:lnTo>
                    <a:pt x="194391" y="377102"/>
                  </a:lnTo>
                  <a:cubicBezTo>
                    <a:pt x="194391" y="372375"/>
                    <a:pt x="190704" y="368468"/>
                    <a:pt x="185986" y="368194"/>
                  </a:cubicBezTo>
                  <a:cubicBezTo>
                    <a:pt x="181888" y="367956"/>
                    <a:pt x="177831" y="367569"/>
                    <a:pt x="173818" y="367054"/>
                  </a:cubicBezTo>
                  <a:lnTo>
                    <a:pt x="173818" y="278703"/>
                  </a:lnTo>
                  <a:cubicBezTo>
                    <a:pt x="173835" y="277738"/>
                    <a:pt x="174746" y="275536"/>
                    <a:pt x="175413" y="274845"/>
                  </a:cubicBezTo>
                  <a:lnTo>
                    <a:pt x="185434" y="264805"/>
                  </a:lnTo>
                  <a:cubicBezTo>
                    <a:pt x="189444" y="260787"/>
                    <a:pt x="192244" y="254018"/>
                    <a:pt x="192244" y="248341"/>
                  </a:cubicBezTo>
                  <a:lnTo>
                    <a:pt x="192244" y="229003"/>
                  </a:lnTo>
                  <a:cubicBezTo>
                    <a:pt x="192244" y="224074"/>
                    <a:pt x="188250" y="220079"/>
                    <a:pt x="183321" y="220079"/>
                  </a:cubicBezTo>
                  <a:cubicBezTo>
                    <a:pt x="178391" y="220079"/>
                    <a:pt x="174397" y="224074"/>
                    <a:pt x="174397" y="229003"/>
                  </a:cubicBezTo>
                  <a:lnTo>
                    <a:pt x="174397" y="248339"/>
                  </a:lnTo>
                  <a:cubicBezTo>
                    <a:pt x="174379" y="249303"/>
                    <a:pt x="173469" y="251506"/>
                    <a:pt x="172801" y="252198"/>
                  </a:cubicBezTo>
                  <a:lnTo>
                    <a:pt x="162781" y="262239"/>
                  </a:lnTo>
                  <a:cubicBezTo>
                    <a:pt x="158771" y="266257"/>
                    <a:pt x="155970" y="273026"/>
                    <a:pt x="155970" y="278702"/>
                  </a:cubicBezTo>
                  <a:lnTo>
                    <a:pt x="155970" y="363817"/>
                  </a:lnTo>
                  <a:cubicBezTo>
                    <a:pt x="152078" y="362899"/>
                    <a:pt x="148236" y="361854"/>
                    <a:pt x="144451" y="360679"/>
                  </a:cubicBezTo>
                  <a:lnTo>
                    <a:pt x="144451" y="225808"/>
                  </a:lnTo>
                  <a:cubicBezTo>
                    <a:pt x="154187" y="222169"/>
                    <a:pt x="161149" y="212793"/>
                    <a:pt x="161149" y="201793"/>
                  </a:cubicBezTo>
                  <a:cubicBezTo>
                    <a:pt x="161149" y="187647"/>
                    <a:pt x="149656" y="176139"/>
                    <a:pt x="135528" y="176139"/>
                  </a:cubicBezTo>
                  <a:cubicBezTo>
                    <a:pt x="121398" y="176139"/>
                    <a:pt x="109905" y="187647"/>
                    <a:pt x="109905" y="201793"/>
                  </a:cubicBezTo>
                  <a:cubicBezTo>
                    <a:pt x="109905" y="212793"/>
                    <a:pt x="116869" y="222171"/>
                    <a:pt x="126604" y="225808"/>
                  </a:cubicBezTo>
                  <a:lnTo>
                    <a:pt x="126604" y="354035"/>
                  </a:lnTo>
                  <a:cubicBezTo>
                    <a:pt x="122186" y="352111"/>
                    <a:pt x="117861" y="350016"/>
                    <a:pt x="113644" y="347747"/>
                  </a:cubicBezTo>
                  <a:lnTo>
                    <a:pt x="113644" y="258222"/>
                  </a:lnTo>
                  <a:cubicBezTo>
                    <a:pt x="113644" y="252546"/>
                    <a:pt x="110843" y="245776"/>
                    <a:pt x="106834" y="241758"/>
                  </a:cubicBezTo>
                  <a:lnTo>
                    <a:pt x="88466" y="223355"/>
                  </a:lnTo>
                  <a:cubicBezTo>
                    <a:pt x="87796" y="222660"/>
                    <a:pt x="86886" y="220456"/>
                    <a:pt x="86868" y="219496"/>
                  </a:cubicBezTo>
                  <a:lnTo>
                    <a:pt x="86868" y="162351"/>
                  </a:lnTo>
                  <a:cubicBezTo>
                    <a:pt x="96604" y="158711"/>
                    <a:pt x="103566" y="149334"/>
                    <a:pt x="103566" y="138333"/>
                  </a:cubicBezTo>
                  <a:cubicBezTo>
                    <a:pt x="103566" y="124187"/>
                    <a:pt x="92073" y="112679"/>
                    <a:pt x="77945" y="112679"/>
                  </a:cubicBezTo>
                  <a:cubicBezTo>
                    <a:pt x="63817" y="112679"/>
                    <a:pt x="52323" y="124187"/>
                    <a:pt x="52323" y="138333"/>
                  </a:cubicBezTo>
                  <a:cubicBezTo>
                    <a:pt x="52323" y="149334"/>
                    <a:pt x="59286" y="158713"/>
                    <a:pt x="69021" y="162351"/>
                  </a:cubicBezTo>
                  <a:lnTo>
                    <a:pt x="69021" y="219496"/>
                  </a:lnTo>
                  <a:cubicBezTo>
                    <a:pt x="69021" y="225173"/>
                    <a:pt x="71822" y="231942"/>
                    <a:pt x="75831" y="235960"/>
                  </a:cubicBezTo>
                  <a:lnTo>
                    <a:pt x="94199" y="254363"/>
                  </a:lnTo>
                  <a:cubicBezTo>
                    <a:pt x="94869" y="255058"/>
                    <a:pt x="95779" y="257260"/>
                    <a:pt x="95797" y="258222"/>
                  </a:cubicBezTo>
                  <a:lnTo>
                    <a:pt x="95797" y="336703"/>
                  </a:lnTo>
                  <a:cubicBezTo>
                    <a:pt x="50645" y="304877"/>
                    <a:pt x="21307" y="252252"/>
                    <a:pt x="21307" y="193176"/>
                  </a:cubicBezTo>
                  <a:cubicBezTo>
                    <a:pt x="21307" y="123069"/>
                    <a:pt x="62592" y="62452"/>
                    <a:pt x="122075" y="34422"/>
                  </a:cubicBezTo>
                  <a:lnTo>
                    <a:pt x="122075" y="74894"/>
                  </a:lnTo>
                  <a:cubicBezTo>
                    <a:pt x="112339" y="78532"/>
                    <a:pt x="105376" y="87909"/>
                    <a:pt x="105376" y="98911"/>
                  </a:cubicBezTo>
                  <a:cubicBezTo>
                    <a:pt x="105376" y="113056"/>
                    <a:pt x="116870" y="124565"/>
                    <a:pt x="130999" y="124565"/>
                  </a:cubicBezTo>
                  <a:cubicBezTo>
                    <a:pt x="145127" y="124565"/>
                    <a:pt x="156621" y="113056"/>
                    <a:pt x="156621" y="98911"/>
                  </a:cubicBezTo>
                  <a:cubicBezTo>
                    <a:pt x="156621" y="87911"/>
                    <a:pt x="149657" y="78534"/>
                    <a:pt x="139923" y="74894"/>
                  </a:cubicBezTo>
                  <a:lnTo>
                    <a:pt x="139923" y="27182"/>
                  </a:lnTo>
                  <a:cubicBezTo>
                    <a:pt x="157616" y="21134"/>
                    <a:pt x="176576" y="17847"/>
                    <a:pt x="196285" y="17847"/>
                  </a:cubicBezTo>
                  <a:cubicBezTo>
                    <a:pt x="223756" y="17847"/>
                    <a:pt x="250045" y="24041"/>
                    <a:pt x="274425" y="36257"/>
                  </a:cubicBezTo>
                  <a:cubicBezTo>
                    <a:pt x="278832" y="38467"/>
                    <a:pt x="284194" y="36681"/>
                    <a:pt x="286399" y="32275"/>
                  </a:cubicBezTo>
                  <a:cubicBezTo>
                    <a:pt x="288606" y="27869"/>
                    <a:pt x="286825" y="22508"/>
                    <a:pt x="282418" y="20301"/>
                  </a:cubicBezTo>
                  <a:cubicBezTo>
                    <a:pt x="255535" y="6831"/>
                    <a:pt x="226556" y="0"/>
                    <a:pt x="196284" y="0"/>
                  </a:cubicBezTo>
                  <a:cubicBezTo>
                    <a:pt x="89959" y="0"/>
                    <a:pt x="3459" y="86658"/>
                    <a:pt x="3459" y="193175"/>
                  </a:cubicBezTo>
                  <a:cubicBezTo>
                    <a:pt x="3459" y="259315"/>
                    <a:pt x="36844" y="318113"/>
                    <a:pt x="87976" y="352988"/>
                  </a:cubicBezTo>
                  <a:lnTo>
                    <a:pt x="87976" y="383092"/>
                  </a:lnTo>
                  <a:lnTo>
                    <a:pt x="77877" y="383092"/>
                  </a:lnTo>
                  <a:cubicBezTo>
                    <a:pt x="69675" y="383092"/>
                    <a:pt x="63004" y="389763"/>
                    <a:pt x="63004" y="397965"/>
                  </a:cubicBezTo>
                  <a:lnTo>
                    <a:pt x="63004" y="406958"/>
                  </a:lnTo>
                  <a:cubicBezTo>
                    <a:pt x="62002" y="407141"/>
                    <a:pt x="60629" y="407323"/>
                    <a:pt x="59355" y="407323"/>
                  </a:cubicBezTo>
                  <a:cubicBezTo>
                    <a:pt x="59290" y="407323"/>
                    <a:pt x="59231" y="407323"/>
                    <a:pt x="59173" y="407322"/>
                  </a:cubicBezTo>
                  <a:lnTo>
                    <a:pt x="53835" y="401934"/>
                  </a:lnTo>
                  <a:cubicBezTo>
                    <a:pt x="51032" y="399105"/>
                    <a:pt x="47295" y="397546"/>
                    <a:pt x="43309" y="397546"/>
                  </a:cubicBezTo>
                  <a:cubicBezTo>
                    <a:pt x="39323" y="397546"/>
                    <a:pt x="35584" y="399105"/>
                    <a:pt x="32782" y="401934"/>
                  </a:cubicBezTo>
                  <a:lnTo>
                    <a:pt x="18626" y="416226"/>
                  </a:lnTo>
                  <a:cubicBezTo>
                    <a:pt x="12887" y="422020"/>
                    <a:pt x="12887" y="431448"/>
                    <a:pt x="18626" y="437241"/>
                  </a:cubicBezTo>
                  <a:lnTo>
                    <a:pt x="24909" y="443583"/>
                  </a:lnTo>
                  <a:cubicBezTo>
                    <a:pt x="24183" y="444641"/>
                    <a:pt x="23151" y="445919"/>
                    <a:pt x="22352" y="446705"/>
                  </a:cubicBezTo>
                  <a:lnTo>
                    <a:pt x="14873" y="446705"/>
                  </a:lnTo>
                  <a:cubicBezTo>
                    <a:pt x="6671" y="446705"/>
                    <a:pt x="0" y="453376"/>
                    <a:pt x="0" y="461578"/>
                  </a:cubicBezTo>
                  <a:lnTo>
                    <a:pt x="0" y="481849"/>
                  </a:lnTo>
                  <a:cubicBezTo>
                    <a:pt x="0" y="490051"/>
                    <a:pt x="6671" y="496722"/>
                    <a:pt x="14873" y="496722"/>
                  </a:cubicBezTo>
                  <a:lnTo>
                    <a:pt x="23635" y="496722"/>
                  </a:lnTo>
                  <a:cubicBezTo>
                    <a:pt x="23861" y="497990"/>
                    <a:pt x="24025" y="499636"/>
                    <a:pt x="24006" y="500754"/>
                  </a:cubicBezTo>
                  <a:lnTo>
                    <a:pt x="18626" y="506185"/>
                  </a:lnTo>
                  <a:cubicBezTo>
                    <a:pt x="12887" y="511978"/>
                    <a:pt x="12887" y="521406"/>
                    <a:pt x="18624" y="527198"/>
                  </a:cubicBezTo>
                  <a:lnTo>
                    <a:pt x="32782" y="541496"/>
                  </a:lnTo>
                  <a:cubicBezTo>
                    <a:pt x="35584" y="544326"/>
                    <a:pt x="39323" y="545885"/>
                    <a:pt x="43309" y="545885"/>
                  </a:cubicBezTo>
                  <a:cubicBezTo>
                    <a:pt x="47295" y="545885"/>
                    <a:pt x="51032" y="544326"/>
                    <a:pt x="53836" y="541496"/>
                  </a:cubicBezTo>
                  <a:lnTo>
                    <a:pt x="60023" y="535247"/>
                  </a:lnTo>
                  <a:cubicBezTo>
                    <a:pt x="61051" y="535976"/>
                    <a:pt x="62258" y="536972"/>
                    <a:pt x="63005" y="537745"/>
                  </a:cubicBezTo>
                  <a:lnTo>
                    <a:pt x="63005" y="545461"/>
                  </a:lnTo>
                  <a:cubicBezTo>
                    <a:pt x="63005" y="553662"/>
                    <a:pt x="69676" y="560334"/>
                    <a:pt x="77878" y="560334"/>
                  </a:cubicBezTo>
                  <a:lnTo>
                    <a:pt x="97842" y="560334"/>
                  </a:lnTo>
                  <a:cubicBezTo>
                    <a:pt x="106044" y="560334"/>
                    <a:pt x="112715" y="553662"/>
                    <a:pt x="112715" y="545461"/>
                  </a:cubicBezTo>
                  <a:lnTo>
                    <a:pt x="112715" y="536469"/>
                  </a:lnTo>
                  <a:cubicBezTo>
                    <a:pt x="113717" y="536286"/>
                    <a:pt x="115091" y="536103"/>
                    <a:pt x="116367" y="536103"/>
                  </a:cubicBezTo>
                  <a:cubicBezTo>
                    <a:pt x="116430" y="536103"/>
                    <a:pt x="116489" y="536104"/>
                    <a:pt x="116546" y="536104"/>
                  </a:cubicBezTo>
                  <a:lnTo>
                    <a:pt x="121885" y="541496"/>
                  </a:lnTo>
                  <a:cubicBezTo>
                    <a:pt x="124687" y="544326"/>
                    <a:pt x="128425" y="545885"/>
                    <a:pt x="132411" y="545885"/>
                  </a:cubicBezTo>
                  <a:cubicBezTo>
                    <a:pt x="136397" y="545885"/>
                    <a:pt x="140135" y="544326"/>
                    <a:pt x="142939" y="541496"/>
                  </a:cubicBezTo>
                  <a:lnTo>
                    <a:pt x="157097" y="527201"/>
                  </a:lnTo>
                  <a:cubicBezTo>
                    <a:pt x="161141" y="523116"/>
                    <a:pt x="162323" y="517232"/>
                    <a:pt x="160665" y="512083"/>
                  </a:cubicBezTo>
                  <a:lnTo>
                    <a:pt x="187993" y="512083"/>
                  </a:lnTo>
                  <a:cubicBezTo>
                    <a:pt x="192923" y="512083"/>
                    <a:pt x="196917" y="508088"/>
                    <a:pt x="196917" y="503159"/>
                  </a:cubicBezTo>
                  <a:cubicBezTo>
                    <a:pt x="196917" y="498229"/>
                    <a:pt x="192923" y="494235"/>
                    <a:pt x="187993" y="494235"/>
                  </a:cubicBezTo>
                  <a:lnTo>
                    <a:pt x="169071" y="494235"/>
                  </a:lnTo>
                  <a:cubicBezTo>
                    <a:pt x="173077" y="491568"/>
                    <a:pt x="175725" y="487015"/>
                    <a:pt x="175725" y="481851"/>
                  </a:cubicBezTo>
                  <a:lnTo>
                    <a:pt x="175725" y="461580"/>
                  </a:lnTo>
                  <a:cubicBezTo>
                    <a:pt x="175725" y="453379"/>
                    <a:pt x="169053" y="446707"/>
                    <a:pt x="160852" y="446707"/>
                  </a:cubicBezTo>
                  <a:lnTo>
                    <a:pt x="152088" y="446707"/>
                  </a:lnTo>
                  <a:cubicBezTo>
                    <a:pt x="151860" y="445439"/>
                    <a:pt x="151699" y="443792"/>
                    <a:pt x="151719" y="442674"/>
                  </a:cubicBezTo>
                  <a:lnTo>
                    <a:pt x="157100" y="437241"/>
                  </a:lnTo>
                  <a:cubicBezTo>
                    <a:pt x="162834" y="431449"/>
                    <a:pt x="162834" y="422023"/>
                    <a:pt x="157098" y="416229"/>
                  </a:cubicBezTo>
                  <a:lnTo>
                    <a:pt x="142941" y="401939"/>
                  </a:lnTo>
                  <a:cubicBezTo>
                    <a:pt x="140139" y="399108"/>
                    <a:pt x="136400" y="397548"/>
                    <a:pt x="132413" y="397548"/>
                  </a:cubicBezTo>
                  <a:cubicBezTo>
                    <a:pt x="128425" y="397548"/>
                    <a:pt x="124687" y="399108"/>
                    <a:pt x="121886" y="401937"/>
                  </a:cubicBezTo>
                  <a:lnTo>
                    <a:pt x="115698" y="408182"/>
                  </a:lnTo>
                  <a:cubicBezTo>
                    <a:pt x="114670" y="407453"/>
                    <a:pt x="113462" y="406458"/>
                    <a:pt x="112715" y="405686"/>
                  </a:cubicBezTo>
                  <a:lnTo>
                    <a:pt x="112715" y="397968"/>
                  </a:lnTo>
                  <a:cubicBezTo>
                    <a:pt x="112715" y="392706"/>
                    <a:pt x="109961" y="388085"/>
                    <a:pt x="105825" y="385441"/>
                  </a:cubicBezTo>
                  <a:lnTo>
                    <a:pt x="105825" y="363799"/>
                  </a:lnTo>
                  <a:cubicBezTo>
                    <a:pt x="127269" y="375239"/>
                    <a:pt x="151149" y="382759"/>
                    <a:pt x="176543" y="385344"/>
                  </a:cubicBezTo>
                  <a:lnTo>
                    <a:pt x="176543" y="403446"/>
                  </a:lnTo>
                  <a:cubicBezTo>
                    <a:pt x="176543" y="427492"/>
                    <a:pt x="196076" y="447054"/>
                    <a:pt x="220085" y="447054"/>
                  </a:cubicBezTo>
                  <a:lnTo>
                    <a:pt x="260786" y="447054"/>
                  </a:lnTo>
                  <a:lnTo>
                    <a:pt x="260786" y="494235"/>
                  </a:lnTo>
                  <a:lnTo>
                    <a:pt x="241536" y="494235"/>
                  </a:lnTo>
                  <a:cubicBezTo>
                    <a:pt x="236606" y="494235"/>
                    <a:pt x="232612" y="498229"/>
                    <a:pt x="232612" y="503159"/>
                  </a:cubicBezTo>
                  <a:cubicBezTo>
                    <a:pt x="232612" y="508088"/>
                    <a:pt x="236606" y="512083"/>
                    <a:pt x="241536" y="512083"/>
                  </a:cubicBezTo>
                  <a:lnTo>
                    <a:pt x="263760" y="512083"/>
                  </a:lnTo>
                  <a:cubicBezTo>
                    <a:pt x="271962" y="512083"/>
                    <a:pt x="278633" y="505411"/>
                    <a:pt x="278633" y="497210"/>
                  </a:cubicBezTo>
                  <a:lnTo>
                    <a:pt x="278633" y="447051"/>
                  </a:lnTo>
                  <a:lnTo>
                    <a:pt x="345572" y="447051"/>
                  </a:lnTo>
                  <a:cubicBezTo>
                    <a:pt x="369580" y="447051"/>
                    <a:pt x="389113" y="427489"/>
                    <a:pt x="389113" y="403444"/>
                  </a:cubicBezTo>
                  <a:lnTo>
                    <a:pt x="389113" y="300592"/>
                  </a:lnTo>
                  <a:lnTo>
                    <a:pt x="423532" y="300592"/>
                  </a:lnTo>
                  <a:cubicBezTo>
                    <a:pt x="432347" y="300592"/>
                    <a:pt x="439449" y="297008"/>
                    <a:pt x="443015" y="290760"/>
                  </a:cubicBezTo>
                  <a:cubicBezTo>
                    <a:pt x="446585" y="284505"/>
                    <a:pt x="446055" y="276556"/>
                    <a:pt x="441560" y="268948"/>
                  </a:cubicBezTo>
                  <a:close/>
                  <a:moveTo>
                    <a:pt x="77946" y="146141"/>
                  </a:moveTo>
                  <a:cubicBezTo>
                    <a:pt x="73659" y="146141"/>
                    <a:pt x="70171" y="142638"/>
                    <a:pt x="70171" y="138332"/>
                  </a:cubicBezTo>
                  <a:cubicBezTo>
                    <a:pt x="70171" y="134028"/>
                    <a:pt x="73659" y="130526"/>
                    <a:pt x="77946" y="130526"/>
                  </a:cubicBezTo>
                  <a:cubicBezTo>
                    <a:pt x="82232" y="130526"/>
                    <a:pt x="85720" y="134027"/>
                    <a:pt x="85720" y="138332"/>
                  </a:cubicBezTo>
                  <a:cubicBezTo>
                    <a:pt x="85720" y="142637"/>
                    <a:pt x="82232" y="146141"/>
                    <a:pt x="77946" y="146141"/>
                  </a:cubicBezTo>
                  <a:close/>
                  <a:moveTo>
                    <a:pt x="131000" y="91103"/>
                  </a:moveTo>
                  <a:cubicBezTo>
                    <a:pt x="135287" y="91103"/>
                    <a:pt x="138775" y="94605"/>
                    <a:pt x="138775" y="98909"/>
                  </a:cubicBezTo>
                  <a:cubicBezTo>
                    <a:pt x="138775" y="103213"/>
                    <a:pt x="135286" y="106716"/>
                    <a:pt x="131000" y="106716"/>
                  </a:cubicBezTo>
                  <a:cubicBezTo>
                    <a:pt x="126712" y="106716"/>
                    <a:pt x="123225" y="103214"/>
                    <a:pt x="123225" y="98909"/>
                  </a:cubicBezTo>
                  <a:cubicBezTo>
                    <a:pt x="123225" y="94606"/>
                    <a:pt x="126713" y="91103"/>
                    <a:pt x="131000" y="91103"/>
                  </a:cubicBezTo>
                  <a:close/>
                  <a:moveTo>
                    <a:pt x="109035" y="424969"/>
                  </a:moveTo>
                  <a:cubicBezTo>
                    <a:pt x="110980" y="425933"/>
                    <a:pt x="113141" y="426422"/>
                    <a:pt x="115458" y="426422"/>
                  </a:cubicBezTo>
                  <a:cubicBezTo>
                    <a:pt x="120024" y="426422"/>
                    <a:pt x="124682" y="424471"/>
                    <a:pt x="127919" y="421203"/>
                  </a:cubicBezTo>
                  <a:lnTo>
                    <a:pt x="132413" y="416667"/>
                  </a:lnTo>
                  <a:lnTo>
                    <a:pt x="142385" y="426733"/>
                  </a:lnTo>
                  <a:lnTo>
                    <a:pt x="137770" y="431391"/>
                  </a:lnTo>
                  <a:cubicBezTo>
                    <a:pt x="130593" y="438640"/>
                    <a:pt x="135453" y="453639"/>
                    <a:pt x="135504" y="453789"/>
                  </a:cubicBezTo>
                  <a:cubicBezTo>
                    <a:pt x="137636" y="460025"/>
                    <a:pt x="144368" y="464551"/>
                    <a:pt x="151512" y="464551"/>
                  </a:cubicBezTo>
                  <a:lnTo>
                    <a:pt x="157877" y="464551"/>
                  </a:lnTo>
                  <a:lnTo>
                    <a:pt x="157877" y="478873"/>
                  </a:lnTo>
                  <a:lnTo>
                    <a:pt x="151512" y="478873"/>
                  </a:lnTo>
                  <a:cubicBezTo>
                    <a:pt x="141291" y="478873"/>
                    <a:pt x="134125" y="493047"/>
                    <a:pt x="134055" y="493189"/>
                  </a:cubicBezTo>
                  <a:cubicBezTo>
                    <a:pt x="131205" y="499058"/>
                    <a:pt x="132770" y="506983"/>
                    <a:pt x="137773" y="512035"/>
                  </a:cubicBezTo>
                  <a:lnTo>
                    <a:pt x="142385" y="516691"/>
                  </a:lnTo>
                  <a:lnTo>
                    <a:pt x="132413" y="526759"/>
                  </a:lnTo>
                  <a:lnTo>
                    <a:pt x="127919" y="522219"/>
                  </a:lnTo>
                  <a:cubicBezTo>
                    <a:pt x="125275" y="519550"/>
                    <a:pt x="121496" y="518252"/>
                    <a:pt x="116368" y="518252"/>
                  </a:cubicBezTo>
                  <a:cubicBezTo>
                    <a:pt x="112194" y="518252"/>
                    <a:pt x="107828" y="519111"/>
                    <a:pt x="105539" y="519908"/>
                  </a:cubicBezTo>
                  <a:cubicBezTo>
                    <a:pt x="99357" y="522062"/>
                    <a:pt x="94868" y="528794"/>
                    <a:pt x="94868" y="535915"/>
                  </a:cubicBezTo>
                  <a:lnTo>
                    <a:pt x="94868" y="542483"/>
                  </a:lnTo>
                  <a:lnTo>
                    <a:pt x="80853" y="542483"/>
                  </a:lnTo>
                  <a:lnTo>
                    <a:pt x="80853" y="535915"/>
                  </a:lnTo>
                  <a:cubicBezTo>
                    <a:pt x="80853" y="525751"/>
                    <a:pt x="66830" y="518523"/>
                    <a:pt x="66689" y="518453"/>
                  </a:cubicBezTo>
                  <a:cubicBezTo>
                    <a:pt x="64743" y="517489"/>
                    <a:pt x="62583" y="517000"/>
                    <a:pt x="60266" y="517000"/>
                  </a:cubicBezTo>
                  <a:cubicBezTo>
                    <a:pt x="55700" y="517000"/>
                    <a:pt x="51040" y="518952"/>
                    <a:pt x="47803" y="522220"/>
                  </a:cubicBezTo>
                  <a:lnTo>
                    <a:pt x="43310" y="526759"/>
                  </a:lnTo>
                  <a:lnTo>
                    <a:pt x="33339" y="516691"/>
                  </a:lnTo>
                  <a:lnTo>
                    <a:pt x="37956" y="512032"/>
                  </a:lnTo>
                  <a:cubicBezTo>
                    <a:pt x="45124" y="504789"/>
                    <a:pt x="40271" y="489788"/>
                    <a:pt x="40221" y="489642"/>
                  </a:cubicBezTo>
                  <a:cubicBezTo>
                    <a:pt x="38092" y="483403"/>
                    <a:pt x="31360" y="478873"/>
                    <a:pt x="24213" y="478873"/>
                  </a:cubicBezTo>
                  <a:lnTo>
                    <a:pt x="17847" y="478873"/>
                  </a:lnTo>
                  <a:lnTo>
                    <a:pt x="17847" y="464551"/>
                  </a:lnTo>
                  <a:lnTo>
                    <a:pt x="24213" y="464551"/>
                  </a:lnTo>
                  <a:cubicBezTo>
                    <a:pt x="34430" y="464551"/>
                    <a:pt x="41599" y="450379"/>
                    <a:pt x="41669" y="450236"/>
                  </a:cubicBezTo>
                  <a:cubicBezTo>
                    <a:pt x="44520" y="444368"/>
                    <a:pt x="42958" y="436443"/>
                    <a:pt x="37953" y="431388"/>
                  </a:cubicBezTo>
                  <a:lnTo>
                    <a:pt x="33340" y="426733"/>
                  </a:lnTo>
                  <a:lnTo>
                    <a:pt x="43310" y="416667"/>
                  </a:lnTo>
                  <a:lnTo>
                    <a:pt x="47801" y="421201"/>
                  </a:lnTo>
                  <a:cubicBezTo>
                    <a:pt x="50446" y="423872"/>
                    <a:pt x="54225" y="425170"/>
                    <a:pt x="59356" y="425170"/>
                  </a:cubicBezTo>
                  <a:cubicBezTo>
                    <a:pt x="63530" y="425170"/>
                    <a:pt x="67894" y="424312"/>
                    <a:pt x="70183" y="423515"/>
                  </a:cubicBezTo>
                  <a:cubicBezTo>
                    <a:pt x="76366" y="421363"/>
                    <a:pt x="80854" y="414632"/>
                    <a:pt x="80854" y="407510"/>
                  </a:cubicBezTo>
                  <a:lnTo>
                    <a:pt x="80854" y="400941"/>
                  </a:lnTo>
                  <a:lnTo>
                    <a:pt x="94869" y="400941"/>
                  </a:lnTo>
                  <a:lnTo>
                    <a:pt x="94869" y="407510"/>
                  </a:lnTo>
                  <a:cubicBezTo>
                    <a:pt x="94868" y="417668"/>
                    <a:pt x="108892" y="424899"/>
                    <a:pt x="109035" y="424969"/>
                  </a:cubicBezTo>
                  <a:close/>
                  <a:moveTo>
                    <a:pt x="135526" y="209599"/>
                  </a:moveTo>
                  <a:cubicBezTo>
                    <a:pt x="131238" y="209599"/>
                    <a:pt x="127751" y="206098"/>
                    <a:pt x="127751" y="201793"/>
                  </a:cubicBezTo>
                  <a:cubicBezTo>
                    <a:pt x="127751" y="197489"/>
                    <a:pt x="131239" y="193986"/>
                    <a:pt x="135526" y="193986"/>
                  </a:cubicBezTo>
                  <a:cubicBezTo>
                    <a:pt x="139813" y="193986"/>
                    <a:pt x="143301" y="197488"/>
                    <a:pt x="143301" y="201793"/>
                  </a:cubicBezTo>
                  <a:cubicBezTo>
                    <a:pt x="143301" y="206096"/>
                    <a:pt x="139812" y="209599"/>
                    <a:pt x="135526" y="2095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35"/>
            <p:cNvSpPr/>
            <p:nvPr/>
          </p:nvSpPr>
          <p:spPr>
            <a:xfrm>
              <a:off x="1763778" y="3288283"/>
              <a:ext cx="17847" cy="52531"/>
            </a:xfrm>
            <a:custGeom>
              <a:avLst/>
              <a:gdLst/>
              <a:ahLst/>
              <a:cxnLst/>
              <a:rect l="l" t="t" r="r" b="b"/>
              <a:pathLst>
                <a:path w="17847" h="52531" extrusionOk="0">
                  <a:moveTo>
                    <a:pt x="8924" y="0"/>
                  </a:moveTo>
                  <a:cubicBezTo>
                    <a:pt x="3994" y="0"/>
                    <a:pt x="0" y="3994"/>
                    <a:pt x="0" y="8924"/>
                  </a:cubicBezTo>
                  <a:lnTo>
                    <a:pt x="0" y="43607"/>
                  </a:lnTo>
                  <a:cubicBezTo>
                    <a:pt x="0" y="48537"/>
                    <a:pt x="3994" y="52531"/>
                    <a:pt x="8924" y="52531"/>
                  </a:cubicBezTo>
                  <a:cubicBezTo>
                    <a:pt x="13852" y="52531"/>
                    <a:pt x="17847" y="48537"/>
                    <a:pt x="17847" y="43607"/>
                  </a:cubicBezTo>
                  <a:lnTo>
                    <a:pt x="17847" y="8924"/>
                  </a:lnTo>
                  <a:cubicBezTo>
                    <a:pt x="17847" y="3994"/>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35"/>
            <p:cNvSpPr/>
            <p:nvPr/>
          </p:nvSpPr>
          <p:spPr>
            <a:xfrm>
              <a:off x="1502692" y="3556644"/>
              <a:ext cx="93833" cy="94558"/>
            </a:xfrm>
            <a:custGeom>
              <a:avLst/>
              <a:gdLst/>
              <a:ahLst/>
              <a:cxnLst/>
              <a:rect l="l" t="t" r="r" b="b"/>
              <a:pathLst>
                <a:path w="93833" h="94558" extrusionOk="0">
                  <a:moveTo>
                    <a:pt x="46916" y="0"/>
                  </a:moveTo>
                  <a:cubicBezTo>
                    <a:pt x="21047" y="0"/>
                    <a:pt x="0" y="21209"/>
                    <a:pt x="0" y="47279"/>
                  </a:cubicBezTo>
                  <a:cubicBezTo>
                    <a:pt x="0" y="73349"/>
                    <a:pt x="21046" y="94558"/>
                    <a:pt x="46916" y="94558"/>
                  </a:cubicBezTo>
                  <a:cubicBezTo>
                    <a:pt x="72787" y="94558"/>
                    <a:pt x="93834" y="73349"/>
                    <a:pt x="93834" y="47279"/>
                  </a:cubicBezTo>
                  <a:cubicBezTo>
                    <a:pt x="93834" y="21209"/>
                    <a:pt x="72788" y="0"/>
                    <a:pt x="46916" y="0"/>
                  </a:cubicBezTo>
                  <a:close/>
                  <a:moveTo>
                    <a:pt x="46915" y="76711"/>
                  </a:moveTo>
                  <a:cubicBezTo>
                    <a:pt x="30887" y="76711"/>
                    <a:pt x="17846" y="63507"/>
                    <a:pt x="17846" y="47279"/>
                  </a:cubicBezTo>
                  <a:cubicBezTo>
                    <a:pt x="17846" y="31050"/>
                    <a:pt x="30887" y="17847"/>
                    <a:pt x="46915" y="17847"/>
                  </a:cubicBezTo>
                  <a:cubicBezTo>
                    <a:pt x="62944" y="17847"/>
                    <a:pt x="75985" y="31051"/>
                    <a:pt x="75985" y="47279"/>
                  </a:cubicBezTo>
                  <a:cubicBezTo>
                    <a:pt x="75985" y="63508"/>
                    <a:pt x="62944" y="76711"/>
                    <a:pt x="46915" y="7671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35"/>
            <p:cNvSpPr/>
            <p:nvPr/>
          </p:nvSpPr>
          <p:spPr>
            <a:xfrm>
              <a:off x="1524624" y="3578785"/>
              <a:ext cx="49968" cy="50277"/>
            </a:xfrm>
            <a:custGeom>
              <a:avLst/>
              <a:gdLst/>
              <a:ahLst/>
              <a:cxnLst/>
              <a:rect l="l" t="t" r="r" b="b"/>
              <a:pathLst>
                <a:path w="49968" h="50277" extrusionOk="0">
                  <a:moveTo>
                    <a:pt x="24984" y="0"/>
                  </a:moveTo>
                  <a:cubicBezTo>
                    <a:pt x="11208" y="0"/>
                    <a:pt x="0" y="11277"/>
                    <a:pt x="0" y="25138"/>
                  </a:cubicBezTo>
                  <a:cubicBezTo>
                    <a:pt x="0" y="38999"/>
                    <a:pt x="11208" y="50277"/>
                    <a:pt x="24984" y="50277"/>
                  </a:cubicBezTo>
                  <a:cubicBezTo>
                    <a:pt x="38760" y="50277"/>
                    <a:pt x="49968" y="38999"/>
                    <a:pt x="49968" y="25138"/>
                  </a:cubicBezTo>
                  <a:cubicBezTo>
                    <a:pt x="49968" y="11277"/>
                    <a:pt x="38760" y="0"/>
                    <a:pt x="24984" y="0"/>
                  </a:cubicBezTo>
                  <a:close/>
                  <a:moveTo>
                    <a:pt x="24984" y="32430"/>
                  </a:moveTo>
                  <a:cubicBezTo>
                    <a:pt x="21048" y="32430"/>
                    <a:pt x="17847" y="29159"/>
                    <a:pt x="17847" y="25138"/>
                  </a:cubicBezTo>
                  <a:cubicBezTo>
                    <a:pt x="17847" y="21118"/>
                    <a:pt x="21048" y="17847"/>
                    <a:pt x="24984" y="17847"/>
                  </a:cubicBezTo>
                  <a:cubicBezTo>
                    <a:pt x="28919" y="17847"/>
                    <a:pt x="32121" y="21118"/>
                    <a:pt x="32121" y="25138"/>
                  </a:cubicBezTo>
                  <a:cubicBezTo>
                    <a:pt x="32121" y="29159"/>
                    <a:pt x="28920" y="32430"/>
                    <a:pt x="24984" y="324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35"/>
            <p:cNvSpPr/>
            <p:nvPr/>
          </p:nvSpPr>
          <p:spPr>
            <a:xfrm>
              <a:off x="1619442" y="3240850"/>
              <a:ext cx="51243" cy="79315"/>
            </a:xfrm>
            <a:custGeom>
              <a:avLst/>
              <a:gdLst/>
              <a:ahLst/>
              <a:cxnLst/>
              <a:rect l="l" t="t" r="r" b="b"/>
              <a:pathLst>
                <a:path w="51243" h="79315" extrusionOk="0">
                  <a:moveTo>
                    <a:pt x="25623" y="0"/>
                  </a:moveTo>
                  <a:cubicBezTo>
                    <a:pt x="11494" y="0"/>
                    <a:pt x="0" y="11509"/>
                    <a:pt x="0" y="25656"/>
                  </a:cubicBezTo>
                  <a:cubicBezTo>
                    <a:pt x="0" y="36656"/>
                    <a:pt x="6964" y="46035"/>
                    <a:pt x="16699" y="49673"/>
                  </a:cubicBezTo>
                  <a:lnTo>
                    <a:pt x="16699" y="70392"/>
                  </a:lnTo>
                  <a:cubicBezTo>
                    <a:pt x="16699" y="75321"/>
                    <a:pt x="20695" y="79315"/>
                    <a:pt x="25623" y="79315"/>
                  </a:cubicBezTo>
                  <a:cubicBezTo>
                    <a:pt x="30552" y="79315"/>
                    <a:pt x="34547" y="75321"/>
                    <a:pt x="34547" y="70392"/>
                  </a:cubicBezTo>
                  <a:lnTo>
                    <a:pt x="34547" y="49673"/>
                  </a:lnTo>
                  <a:cubicBezTo>
                    <a:pt x="44281" y="46033"/>
                    <a:pt x="51244" y="36657"/>
                    <a:pt x="51244" y="25656"/>
                  </a:cubicBezTo>
                  <a:cubicBezTo>
                    <a:pt x="51244" y="11509"/>
                    <a:pt x="39750" y="0"/>
                    <a:pt x="25623" y="0"/>
                  </a:cubicBezTo>
                  <a:close/>
                  <a:moveTo>
                    <a:pt x="25623" y="33464"/>
                  </a:moveTo>
                  <a:cubicBezTo>
                    <a:pt x="21335" y="33464"/>
                    <a:pt x="17847" y="29962"/>
                    <a:pt x="17847" y="25657"/>
                  </a:cubicBezTo>
                  <a:cubicBezTo>
                    <a:pt x="17847" y="21352"/>
                    <a:pt x="21336" y="17849"/>
                    <a:pt x="25623" y="17849"/>
                  </a:cubicBezTo>
                  <a:cubicBezTo>
                    <a:pt x="29909" y="17849"/>
                    <a:pt x="33396" y="21352"/>
                    <a:pt x="33396" y="25657"/>
                  </a:cubicBezTo>
                  <a:cubicBezTo>
                    <a:pt x="33396" y="29961"/>
                    <a:pt x="29909" y="33464"/>
                    <a:pt x="25623" y="334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81" name="Google Shape;2181;p35"/>
          <p:cNvGrpSpPr/>
          <p:nvPr/>
        </p:nvGrpSpPr>
        <p:grpSpPr>
          <a:xfrm>
            <a:off x="839588" y="1442567"/>
            <a:ext cx="491253" cy="380110"/>
            <a:chOff x="1461747" y="2146075"/>
            <a:chExt cx="609193" cy="471366"/>
          </a:xfrm>
        </p:grpSpPr>
        <p:sp>
          <p:nvSpPr>
            <p:cNvPr id="2182" name="Google Shape;2182;p35"/>
            <p:cNvSpPr/>
            <p:nvPr/>
          </p:nvSpPr>
          <p:spPr>
            <a:xfrm>
              <a:off x="1705315" y="2557794"/>
              <a:ext cx="75042" cy="24543"/>
            </a:xfrm>
            <a:custGeom>
              <a:avLst/>
              <a:gdLst/>
              <a:ahLst/>
              <a:cxnLst/>
              <a:rect l="l" t="t" r="r" b="b"/>
              <a:pathLst>
                <a:path w="75042" h="24543" extrusionOk="0">
                  <a:moveTo>
                    <a:pt x="74113" y="4964"/>
                  </a:moveTo>
                  <a:cubicBezTo>
                    <a:pt x="71926" y="549"/>
                    <a:pt x="66573" y="-1258"/>
                    <a:pt x="62156" y="928"/>
                  </a:cubicBezTo>
                  <a:cubicBezTo>
                    <a:pt x="54431" y="4756"/>
                    <a:pt x="46142" y="6696"/>
                    <a:pt x="37521" y="6696"/>
                  </a:cubicBezTo>
                  <a:cubicBezTo>
                    <a:pt x="28895" y="6695"/>
                    <a:pt x="20607" y="4755"/>
                    <a:pt x="12888" y="929"/>
                  </a:cubicBezTo>
                  <a:cubicBezTo>
                    <a:pt x="8474" y="-1258"/>
                    <a:pt x="3119" y="547"/>
                    <a:pt x="930" y="4962"/>
                  </a:cubicBezTo>
                  <a:cubicBezTo>
                    <a:pt x="-1259" y="9378"/>
                    <a:pt x="547" y="14731"/>
                    <a:pt x="4963" y="16921"/>
                  </a:cubicBezTo>
                  <a:cubicBezTo>
                    <a:pt x="15166" y="21977"/>
                    <a:pt x="26119" y="24543"/>
                    <a:pt x="37520" y="24544"/>
                  </a:cubicBezTo>
                  <a:cubicBezTo>
                    <a:pt x="48915" y="24544"/>
                    <a:pt x="59870" y="21980"/>
                    <a:pt x="70079" y="16922"/>
                  </a:cubicBezTo>
                  <a:cubicBezTo>
                    <a:pt x="74494" y="14734"/>
                    <a:pt x="76301" y="9380"/>
                    <a:pt x="74113" y="49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35"/>
            <p:cNvSpPr/>
            <p:nvPr/>
          </p:nvSpPr>
          <p:spPr>
            <a:xfrm>
              <a:off x="1690785" y="2589632"/>
              <a:ext cx="104101" cy="27809"/>
            </a:xfrm>
            <a:custGeom>
              <a:avLst/>
              <a:gdLst/>
              <a:ahLst/>
              <a:cxnLst/>
              <a:rect l="l" t="t" r="r" b="b"/>
              <a:pathLst>
                <a:path w="104101" h="27809" extrusionOk="0">
                  <a:moveTo>
                    <a:pt x="103194" y="5010"/>
                  </a:moveTo>
                  <a:cubicBezTo>
                    <a:pt x="101032" y="582"/>
                    <a:pt x="95688" y="-1256"/>
                    <a:pt x="91260" y="908"/>
                  </a:cubicBezTo>
                  <a:cubicBezTo>
                    <a:pt x="78956" y="6916"/>
                    <a:pt x="65764" y="9962"/>
                    <a:pt x="52050" y="9962"/>
                  </a:cubicBezTo>
                  <a:cubicBezTo>
                    <a:pt x="38337" y="9962"/>
                    <a:pt x="25146" y="6916"/>
                    <a:pt x="12841" y="910"/>
                  </a:cubicBezTo>
                  <a:cubicBezTo>
                    <a:pt x="8413" y="-1249"/>
                    <a:pt x="3068" y="585"/>
                    <a:pt x="907" y="5015"/>
                  </a:cubicBezTo>
                  <a:cubicBezTo>
                    <a:pt x="-1255" y="9445"/>
                    <a:pt x="582" y="14787"/>
                    <a:pt x="5011" y="16949"/>
                  </a:cubicBezTo>
                  <a:cubicBezTo>
                    <a:pt x="19775" y="24156"/>
                    <a:pt x="35601" y="27810"/>
                    <a:pt x="52050" y="27810"/>
                  </a:cubicBezTo>
                  <a:cubicBezTo>
                    <a:pt x="68501" y="27810"/>
                    <a:pt x="84328" y="24155"/>
                    <a:pt x="99091" y="16944"/>
                  </a:cubicBezTo>
                  <a:cubicBezTo>
                    <a:pt x="103520" y="14782"/>
                    <a:pt x="105357" y="9438"/>
                    <a:pt x="103194" y="50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35"/>
            <p:cNvSpPr/>
            <p:nvPr/>
          </p:nvSpPr>
          <p:spPr>
            <a:xfrm>
              <a:off x="1922546" y="2378789"/>
              <a:ext cx="148393" cy="156588"/>
            </a:xfrm>
            <a:custGeom>
              <a:avLst/>
              <a:gdLst/>
              <a:ahLst/>
              <a:cxnLst/>
              <a:rect l="l" t="t" r="r" b="b"/>
              <a:pathLst>
                <a:path w="148393" h="156588" extrusionOk="0">
                  <a:moveTo>
                    <a:pt x="110902" y="20683"/>
                  </a:moveTo>
                  <a:lnTo>
                    <a:pt x="27772" y="20683"/>
                  </a:lnTo>
                  <a:lnTo>
                    <a:pt x="16291" y="3888"/>
                  </a:lnTo>
                  <a:cubicBezTo>
                    <a:pt x="13509" y="-181"/>
                    <a:pt x="7956" y="-1223"/>
                    <a:pt x="3888" y="1558"/>
                  </a:cubicBezTo>
                  <a:cubicBezTo>
                    <a:pt x="-180" y="4339"/>
                    <a:pt x="-1224" y="9892"/>
                    <a:pt x="1558" y="13960"/>
                  </a:cubicBezTo>
                  <a:lnTo>
                    <a:pt x="15698" y="34643"/>
                  </a:lnTo>
                  <a:cubicBezTo>
                    <a:pt x="17361" y="37076"/>
                    <a:pt x="20118" y="38530"/>
                    <a:pt x="23064" y="38530"/>
                  </a:cubicBezTo>
                  <a:lnTo>
                    <a:pt x="81982" y="38530"/>
                  </a:lnTo>
                  <a:lnTo>
                    <a:pt x="81982" y="62720"/>
                  </a:lnTo>
                  <a:cubicBezTo>
                    <a:pt x="81982" y="90061"/>
                    <a:pt x="103609" y="112401"/>
                    <a:pt x="130546" y="113350"/>
                  </a:cubicBezTo>
                  <a:lnTo>
                    <a:pt x="130546" y="118870"/>
                  </a:lnTo>
                  <a:cubicBezTo>
                    <a:pt x="130546" y="129827"/>
                    <a:pt x="121735" y="138741"/>
                    <a:pt x="110902" y="138741"/>
                  </a:cubicBezTo>
                  <a:lnTo>
                    <a:pt x="103180" y="138741"/>
                  </a:lnTo>
                  <a:cubicBezTo>
                    <a:pt x="98252" y="138741"/>
                    <a:pt x="94257" y="142736"/>
                    <a:pt x="94257" y="147665"/>
                  </a:cubicBezTo>
                  <a:cubicBezTo>
                    <a:pt x="94257" y="152595"/>
                    <a:pt x="98252" y="156589"/>
                    <a:pt x="103180" y="156589"/>
                  </a:cubicBezTo>
                  <a:lnTo>
                    <a:pt x="110902" y="156589"/>
                  </a:lnTo>
                  <a:cubicBezTo>
                    <a:pt x="131574" y="156589"/>
                    <a:pt x="148394" y="139668"/>
                    <a:pt x="148394" y="118870"/>
                  </a:cubicBezTo>
                  <a:lnTo>
                    <a:pt x="148394" y="58402"/>
                  </a:lnTo>
                  <a:cubicBezTo>
                    <a:pt x="148394" y="37603"/>
                    <a:pt x="131576" y="20683"/>
                    <a:pt x="110902" y="20683"/>
                  </a:cubicBezTo>
                  <a:close/>
                  <a:moveTo>
                    <a:pt x="130548" y="95497"/>
                  </a:moveTo>
                  <a:cubicBezTo>
                    <a:pt x="113452" y="94558"/>
                    <a:pt x="99830" y="80217"/>
                    <a:pt x="99830" y="62720"/>
                  </a:cubicBezTo>
                  <a:lnTo>
                    <a:pt x="99830" y="38530"/>
                  </a:lnTo>
                  <a:lnTo>
                    <a:pt x="110904" y="38530"/>
                  </a:lnTo>
                  <a:cubicBezTo>
                    <a:pt x="121736" y="38530"/>
                    <a:pt x="130548" y="47443"/>
                    <a:pt x="130548" y="58400"/>
                  </a:cubicBezTo>
                  <a:lnTo>
                    <a:pt x="130548" y="954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35"/>
            <p:cNvSpPr/>
            <p:nvPr/>
          </p:nvSpPr>
          <p:spPr>
            <a:xfrm>
              <a:off x="1548878" y="2493054"/>
              <a:ext cx="63554" cy="63918"/>
            </a:xfrm>
            <a:custGeom>
              <a:avLst/>
              <a:gdLst/>
              <a:ahLst/>
              <a:cxnLst/>
              <a:rect l="l" t="t" r="r" b="b"/>
              <a:pathLst>
                <a:path w="63554" h="63918" extrusionOk="0">
                  <a:moveTo>
                    <a:pt x="31777" y="0"/>
                  </a:moveTo>
                  <a:cubicBezTo>
                    <a:pt x="14254" y="0"/>
                    <a:pt x="0" y="14337"/>
                    <a:pt x="0" y="31960"/>
                  </a:cubicBezTo>
                  <a:cubicBezTo>
                    <a:pt x="0" y="49583"/>
                    <a:pt x="14255" y="63919"/>
                    <a:pt x="31777" y="63919"/>
                  </a:cubicBezTo>
                  <a:cubicBezTo>
                    <a:pt x="49299" y="63919"/>
                    <a:pt x="63555" y="49581"/>
                    <a:pt x="63555" y="31960"/>
                  </a:cubicBezTo>
                  <a:cubicBezTo>
                    <a:pt x="63555" y="14337"/>
                    <a:pt x="49299" y="0"/>
                    <a:pt x="31777" y="0"/>
                  </a:cubicBezTo>
                  <a:close/>
                  <a:moveTo>
                    <a:pt x="31777" y="46073"/>
                  </a:moveTo>
                  <a:cubicBezTo>
                    <a:pt x="24095" y="46073"/>
                    <a:pt x="17847" y="39743"/>
                    <a:pt x="17847" y="31961"/>
                  </a:cubicBezTo>
                  <a:cubicBezTo>
                    <a:pt x="17847" y="24180"/>
                    <a:pt x="24096" y="17849"/>
                    <a:pt x="31777" y="17849"/>
                  </a:cubicBezTo>
                  <a:cubicBezTo>
                    <a:pt x="39458" y="17849"/>
                    <a:pt x="45707" y="24180"/>
                    <a:pt x="45707" y="31961"/>
                  </a:cubicBezTo>
                  <a:cubicBezTo>
                    <a:pt x="45707" y="39743"/>
                    <a:pt x="39458" y="46073"/>
                    <a:pt x="31777" y="460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35"/>
            <p:cNvSpPr/>
            <p:nvPr/>
          </p:nvSpPr>
          <p:spPr>
            <a:xfrm>
              <a:off x="1874545" y="2493054"/>
              <a:ext cx="63555" cy="63918"/>
            </a:xfrm>
            <a:custGeom>
              <a:avLst/>
              <a:gdLst/>
              <a:ahLst/>
              <a:cxnLst/>
              <a:rect l="l" t="t" r="r" b="b"/>
              <a:pathLst>
                <a:path w="63555" h="63918" extrusionOk="0">
                  <a:moveTo>
                    <a:pt x="31778" y="0"/>
                  </a:moveTo>
                  <a:cubicBezTo>
                    <a:pt x="14255" y="0"/>
                    <a:pt x="0" y="14337"/>
                    <a:pt x="0" y="31960"/>
                  </a:cubicBezTo>
                  <a:cubicBezTo>
                    <a:pt x="0" y="49583"/>
                    <a:pt x="14255" y="63919"/>
                    <a:pt x="31778" y="63919"/>
                  </a:cubicBezTo>
                  <a:cubicBezTo>
                    <a:pt x="49301" y="63919"/>
                    <a:pt x="63556" y="49581"/>
                    <a:pt x="63556" y="31960"/>
                  </a:cubicBezTo>
                  <a:cubicBezTo>
                    <a:pt x="63556" y="14337"/>
                    <a:pt x="49301" y="0"/>
                    <a:pt x="31778" y="0"/>
                  </a:cubicBezTo>
                  <a:close/>
                  <a:moveTo>
                    <a:pt x="31778" y="46073"/>
                  </a:moveTo>
                  <a:cubicBezTo>
                    <a:pt x="24096" y="46073"/>
                    <a:pt x="17847" y="39743"/>
                    <a:pt x="17847" y="31961"/>
                  </a:cubicBezTo>
                  <a:cubicBezTo>
                    <a:pt x="17847" y="24180"/>
                    <a:pt x="24096" y="17849"/>
                    <a:pt x="31778" y="17849"/>
                  </a:cubicBezTo>
                  <a:cubicBezTo>
                    <a:pt x="39460" y="17849"/>
                    <a:pt x="45709" y="24180"/>
                    <a:pt x="45709" y="31961"/>
                  </a:cubicBezTo>
                  <a:cubicBezTo>
                    <a:pt x="45709" y="39743"/>
                    <a:pt x="39460" y="46073"/>
                    <a:pt x="31778" y="460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35"/>
            <p:cNvSpPr/>
            <p:nvPr/>
          </p:nvSpPr>
          <p:spPr>
            <a:xfrm>
              <a:off x="1768996" y="2178947"/>
              <a:ext cx="58291" cy="58613"/>
            </a:xfrm>
            <a:custGeom>
              <a:avLst/>
              <a:gdLst/>
              <a:ahLst/>
              <a:cxnLst/>
              <a:rect l="l" t="t" r="r" b="b"/>
              <a:pathLst>
                <a:path w="58291" h="58613" extrusionOk="0">
                  <a:moveTo>
                    <a:pt x="57819" y="46831"/>
                  </a:moveTo>
                  <a:cubicBezTo>
                    <a:pt x="54159" y="36002"/>
                    <a:pt x="48225" y="26400"/>
                    <a:pt x="40179" y="18290"/>
                  </a:cubicBezTo>
                  <a:cubicBezTo>
                    <a:pt x="32129" y="10176"/>
                    <a:pt x="22590" y="4186"/>
                    <a:pt x="11825" y="487"/>
                  </a:cubicBezTo>
                  <a:cubicBezTo>
                    <a:pt x="7166" y="-1115"/>
                    <a:pt x="2088" y="1365"/>
                    <a:pt x="486" y="6025"/>
                  </a:cubicBezTo>
                  <a:cubicBezTo>
                    <a:pt x="-1114" y="10686"/>
                    <a:pt x="1365" y="15762"/>
                    <a:pt x="6026" y="17363"/>
                  </a:cubicBezTo>
                  <a:cubicBezTo>
                    <a:pt x="14176" y="20164"/>
                    <a:pt x="21405" y="24705"/>
                    <a:pt x="27508" y="30858"/>
                  </a:cubicBezTo>
                  <a:cubicBezTo>
                    <a:pt x="33622" y="37021"/>
                    <a:pt x="38131" y="44317"/>
                    <a:pt x="40912" y="52544"/>
                  </a:cubicBezTo>
                  <a:cubicBezTo>
                    <a:pt x="42169" y="56266"/>
                    <a:pt x="45643" y="58614"/>
                    <a:pt x="49364" y="58614"/>
                  </a:cubicBezTo>
                  <a:cubicBezTo>
                    <a:pt x="50312" y="58614"/>
                    <a:pt x="51276" y="58461"/>
                    <a:pt x="52222" y="58142"/>
                  </a:cubicBezTo>
                  <a:cubicBezTo>
                    <a:pt x="56891" y="56563"/>
                    <a:pt x="59397" y="51500"/>
                    <a:pt x="57819" y="468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8" name="Google Shape;2188;p35"/>
            <p:cNvSpPr/>
            <p:nvPr/>
          </p:nvSpPr>
          <p:spPr>
            <a:xfrm>
              <a:off x="1756926" y="2211835"/>
              <a:ext cx="37732" cy="37892"/>
            </a:xfrm>
            <a:custGeom>
              <a:avLst/>
              <a:gdLst/>
              <a:ahLst/>
              <a:cxnLst/>
              <a:rect l="l" t="t" r="r" b="b"/>
              <a:pathLst>
                <a:path w="37732" h="37892" extrusionOk="0">
                  <a:moveTo>
                    <a:pt x="37311" y="26266"/>
                  </a:moveTo>
                  <a:cubicBezTo>
                    <a:pt x="35366" y="20139"/>
                    <a:pt x="32108" y="14740"/>
                    <a:pt x="27624" y="10218"/>
                  </a:cubicBezTo>
                  <a:cubicBezTo>
                    <a:pt x="23137" y="5697"/>
                    <a:pt x="17770" y="2406"/>
                    <a:pt x="11671" y="434"/>
                  </a:cubicBezTo>
                  <a:cubicBezTo>
                    <a:pt x="6981" y="-1080"/>
                    <a:pt x="1951" y="1493"/>
                    <a:pt x="435" y="6181"/>
                  </a:cubicBezTo>
                  <a:cubicBezTo>
                    <a:pt x="-1081" y="10873"/>
                    <a:pt x="1492" y="15903"/>
                    <a:pt x="6182" y="17418"/>
                  </a:cubicBezTo>
                  <a:cubicBezTo>
                    <a:pt x="9543" y="18504"/>
                    <a:pt x="12496" y="20313"/>
                    <a:pt x="14953" y="22788"/>
                  </a:cubicBezTo>
                  <a:cubicBezTo>
                    <a:pt x="17422" y="25278"/>
                    <a:pt x="19220" y="28266"/>
                    <a:pt x="20302" y="31667"/>
                  </a:cubicBezTo>
                  <a:cubicBezTo>
                    <a:pt x="21508" y="35467"/>
                    <a:pt x="25020" y="37893"/>
                    <a:pt x="28804" y="37893"/>
                  </a:cubicBezTo>
                  <a:cubicBezTo>
                    <a:pt x="29699" y="37893"/>
                    <a:pt x="30609" y="37757"/>
                    <a:pt x="31507" y="37471"/>
                  </a:cubicBezTo>
                  <a:cubicBezTo>
                    <a:pt x="36205" y="35979"/>
                    <a:pt x="38803" y="30962"/>
                    <a:pt x="37311" y="262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9" name="Google Shape;2189;p35"/>
            <p:cNvSpPr/>
            <p:nvPr/>
          </p:nvSpPr>
          <p:spPr>
            <a:xfrm>
              <a:off x="1781058" y="2146076"/>
              <a:ext cx="78842" cy="79322"/>
            </a:xfrm>
            <a:custGeom>
              <a:avLst/>
              <a:gdLst/>
              <a:ahLst/>
              <a:cxnLst/>
              <a:rect l="l" t="t" r="r" b="b"/>
              <a:pathLst>
                <a:path w="78842" h="79322" extrusionOk="0">
                  <a:moveTo>
                    <a:pt x="78353" y="67489"/>
                  </a:moveTo>
                  <a:cubicBezTo>
                    <a:pt x="72976" y="51892"/>
                    <a:pt x="64360" y="38046"/>
                    <a:pt x="52743" y="26336"/>
                  </a:cubicBezTo>
                  <a:cubicBezTo>
                    <a:pt x="41116" y="14616"/>
                    <a:pt x="27365" y="5926"/>
                    <a:pt x="11874" y="504"/>
                  </a:cubicBezTo>
                  <a:cubicBezTo>
                    <a:pt x="7222" y="-1125"/>
                    <a:pt x="2131" y="1327"/>
                    <a:pt x="503" y="5979"/>
                  </a:cubicBezTo>
                  <a:cubicBezTo>
                    <a:pt x="-1124" y="10630"/>
                    <a:pt x="1327" y="15722"/>
                    <a:pt x="5979" y="17349"/>
                  </a:cubicBezTo>
                  <a:cubicBezTo>
                    <a:pt x="18896" y="21871"/>
                    <a:pt x="30367" y="29123"/>
                    <a:pt x="40073" y="38905"/>
                  </a:cubicBezTo>
                  <a:cubicBezTo>
                    <a:pt x="49784" y="48693"/>
                    <a:pt x="56986" y="60266"/>
                    <a:pt x="61480" y="73305"/>
                  </a:cubicBezTo>
                  <a:cubicBezTo>
                    <a:pt x="62754" y="77000"/>
                    <a:pt x="66214" y="79323"/>
                    <a:pt x="69916" y="79323"/>
                  </a:cubicBezTo>
                  <a:cubicBezTo>
                    <a:pt x="70880" y="79323"/>
                    <a:pt x="71861" y="79165"/>
                    <a:pt x="72825" y="78834"/>
                  </a:cubicBezTo>
                  <a:cubicBezTo>
                    <a:pt x="77484" y="77227"/>
                    <a:pt x="79959" y="72148"/>
                    <a:pt x="78353" y="674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0" name="Google Shape;2190;p35"/>
            <p:cNvSpPr/>
            <p:nvPr/>
          </p:nvSpPr>
          <p:spPr>
            <a:xfrm>
              <a:off x="1614693" y="2178949"/>
              <a:ext cx="58292" cy="58612"/>
            </a:xfrm>
            <a:custGeom>
              <a:avLst/>
              <a:gdLst/>
              <a:ahLst/>
              <a:cxnLst/>
              <a:rect l="l" t="t" r="r" b="b"/>
              <a:pathLst>
                <a:path w="58292" h="58612" extrusionOk="0">
                  <a:moveTo>
                    <a:pt x="57807" y="6027"/>
                  </a:moveTo>
                  <a:cubicBezTo>
                    <a:pt x="56207" y="1366"/>
                    <a:pt x="51133" y="-1111"/>
                    <a:pt x="46469" y="484"/>
                  </a:cubicBezTo>
                  <a:cubicBezTo>
                    <a:pt x="35711" y="4177"/>
                    <a:pt x="26171" y="10167"/>
                    <a:pt x="18117" y="18285"/>
                  </a:cubicBezTo>
                  <a:cubicBezTo>
                    <a:pt x="10072" y="26393"/>
                    <a:pt x="4135" y="35995"/>
                    <a:pt x="473" y="46828"/>
                  </a:cubicBezTo>
                  <a:cubicBezTo>
                    <a:pt x="-1106" y="51497"/>
                    <a:pt x="1400" y="56562"/>
                    <a:pt x="6068" y="58140"/>
                  </a:cubicBezTo>
                  <a:cubicBezTo>
                    <a:pt x="7016" y="58461"/>
                    <a:pt x="7980" y="58612"/>
                    <a:pt x="8928" y="58612"/>
                  </a:cubicBezTo>
                  <a:cubicBezTo>
                    <a:pt x="12648" y="58612"/>
                    <a:pt x="16121" y="56266"/>
                    <a:pt x="17380" y="52544"/>
                  </a:cubicBezTo>
                  <a:cubicBezTo>
                    <a:pt x="20163" y="44311"/>
                    <a:pt x="24674" y="37014"/>
                    <a:pt x="30786" y="30854"/>
                  </a:cubicBezTo>
                  <a:cubicBezTo>
                    <a:pt x="36893" y="24698"/>
                    <a:pt x="44120" y="20160"/>
                    <a:pt x="52264" y="17364"/>
                  </a:cubicBezTo>
                  <a:cubicBezTo>
                    <a:pt x="56924" y="15764"/>
                    <a:pt x="59406" y="10688"/>
                    <a:pt x="57807" y="60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1" name="Google Shape;2191;p35"/>
            <p:cNvSpPr/>
            <p:nvPr/>
          </p:nvSpPr>
          <p:spPr>
            <a:xfrm>
              <a:off x="1647323" y="2211837"/>
              <a:ext cx="37735" cy="37890"/>
            </a:xfrm>
            <a:custGeom>
              <a:avLst/>
              <a:gdLst/>
              <a:ahLst/>
              <a:cxnLst/>
              <a:rect l="l" t="t" r="r" b="b"/>
              <a:pathLst>
                <a:path w="37735" h="37890" extrusionOk="0">
                  <a:moveTo>
                    <a:pt x="37302" y="6187"/>
                  </a:moveTo>
                  <a:cubicBezTo>
                    <a:pt x="35789" y="1498"/>
                    <a:pt x="30761" y="-1082"/>
                    <a:pt x="26070" y="434"/>
                  </a:cubicBezTo>
                  <a:cubicBezTo>
                    <a:pt x="19973" y="2401"/>
                    <a:pt x="14604" y="5692"/>
                    <a:pt x="10109" y="10219"/>
                  </a:cubicBezTo>
                  <a:cubicBezTo>
                    <a:pt x="5632" y="14735"/>
                    <a:pt x="2373" y="20132"/>
                    <a:pt x="422" y="26258"/>
                  </a:cubicBezTo>
                  <a:cubicBezTo>
                    <a:pt x="-1072" y="30955"/>
                    <a:pt x="1524" y="35973"/>
                    <a:pt x="6221" y="37469"/>
                  </a:cubicBezTo>
                  <a:cubicBezTo>
                    <a:pt x="7120" y="37755"/>
                    <a:pt x="8031" y="37890"/>
                    <a:pt x="8929" y="37890"/>
                  </a:cubicBezTo>
                  <a:cubicBezTo>
                    <a:pt x="12711" y="37890"/>
                    <a:pt x="16222" y="35466"/>
                    <a:pt x="17430" y="31671"/>
                  </a:cubicBezTo>
                  <a:cubicBezTo>
                    <a:pt x="18514" y="28263"/>
                    <a:pt x="20314" y="25274"/>
                    <a:pt x="22778" y="22790"/>
                  </a:cubicBezTo>
                  <a:cubicBezTo>
                    <a:pt x="25240" y="20309"/>
                    <a:pt x="28191" y="18502"/>
                    <a:pt x="31550" y="17419"/>
                  </a:cubicBezTo>
                  <a:cubicBezTo>
                    <a:pt x="36240" y="15907"/>
                    <a:pt x="38816" y="10877"/>
                    <a:pt x="37302" y="61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35"/>
            <p:cNvSpPr/>
            <p:nvPr/>
          </p:nvSpPr>
          <p:spPr>
            <a:xfrm>
              <a:off x="1582084" y="2146075"/>
              <a:ext cx="78836" cy="79327"/>
            </a:xfrm>
            <a:custGeom>
              <a:avLst/>
              <a:gdLst/>
              <a:ahLst/>
              <a:cxnLst/>
              <a:rect l="l" t="t" r="r" b="b"/>
              <a:pathLst>
                <a:path w="78836" h="79327" extrusionOk="0">
                  <a:moveTo>
                    <a:pt x="78334" y="5978"/>
                  </a:moveTo>
                  <a:cubicBezTo>
                    <a:pt x="76706" y="1328"/>
                    <a:pt x="71616" y="-1125"/>
                    <a:pt x="66962" y="504"/>
                  </a:cubicBezTo>
                  <a:cubicBezTo>
                    <a:pt x="51473" y="5927"/>
                    <a:pt x="37725" y="14617"/>
                    <a:pt x="26098" y="26336"/>
                  </a:cubicBezTo>
                  <a:cubicBezTo>
                    <a:pt x="14479" y="38049"/>
                    <a:pt x="5863" y="51895"/>
                    <a:pt x="489" y="67493"/>
                  </a:cubicBezTo>
                  <a:cubicBezTo>
                    <a:pt x="-1116" y="72155"/>
                    <a:pt x="1360" y="77233"/>
                    <a:pt x="6020" y="78838"/>
                  </a:cubicBezTo>
                  <a:cubicBezTo>
                    <a:pt x="6983" y="79170"/>
                    <a:pt x="7963" y="79327"/>
                    <a:pt x="8927" y="79327"/>
                  </a:cubicBezTo>
                  <a:cubicBezTo>
                    <a:pt x="12630" y="79327"/>
                    <a:pt x="16090" y="77005"/>
                    <a:pt x="17363" y="73308"/>
                  </a:cubicBezTo>
                  <a:cubicBezTo>
                    <a:pt x="21855" y="60270"/>
                    <a:pt x="29057" y="48695"/>
                    <a:pt x="38768" y="38907"/>
                  </a:cubicBezTo>
                  <a:cubicBezTo>
                    <a:pt x="48474" y="29124"/>
                    <a:pt x="59944" y="21872"/>
                    <a:pt x="72859" y="17350"/>
                  </a:cubicBezTo>
                  <a:cubicBezTo>
                    <a:pt x="77511" y="15722"/>
                    <a:pt x="79961" y="10631"/>
                    <a:pt x="78334" y="597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35"/>
            <p:cNvSpPr/>
            <p:nvPr/>
          </p:nvSpPr>
          <p:spPr>
            <a:xfrm>
              <a:off x="1725995" y="2427569"/>
              <a:ext cx="52128" cy="17847"/>
            </a:xfrm>
            <a:custGeom>
              <a:avLst/>
              <a:gdLst/>
              <a:ahLst/>
              <a:cxnLst/>
              <a:rect l="l" t="t" r="r" b="b"/>
              <a:pathLst>
                <a:path w="52128" h="17847" extrusionOk="0">
                  <a:moveTo>
                    <a:pt x="43205" y="0"/>
                  </a:moveTo>
                  <a:lnTo>
                    <a:pt x="8924" y="0"/>
                  </a:lnTo>
                  <a:cubicBezTo>
                    <a:pt x="3995" y="0"/>
                    <a:pt x="0" y="3994"/>
                    <a:pt x="0" y="8924"/>
                  </a:cubicBezTo>
                  <a:cubicBezTo>
                    <a:pt x="0" y="13853"/>
                    <a:pt x="3995" y="17847"/>
                    <a:pt x="8924" y="17847"/>
                  </a:cubicBezTo>
                  <a:lnTo>
                    <a:pt x="43205" y="17847"/>
                  </a:lnTo>
                  <a:cubicBezTo>
                    <a:pt x="48133" y="17847"/>
                    <a:pt x="52129" y="13853"/>
                    <a:pt x="52129" y="8924"/>
                  </a:cubicBezTo>
                  <a:cubicBezTo>
                    <a:pt x="52129" y="3994"/>
                    <a:pt x="48133" y="0"/>
                    <a:pt x="4320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35"/>
            <p:cNvSpPr/>
            <p:nvPr/>
          </p:nvSpPr>
          <p:spPr>
            <a:xfrm>
              <a:off x="1461747" y="2232464"/>
              <a:ext cx="609193" cy="360500"/>
            </a:xfrm>
            <a:custGeom>
              <a:avLst/>
              <a:gdLst/>
              <a:ahLst/>
              <a:cxnLst/>
              <a:rect l="l" t="t" r="r" b="b"/>
              <a:pathLst>
                <a:path w="609193" h="360500" extrusionOk="0">
                  <a:moveTo>
                    <a:pt x="600269" y="342654"/>
                  </a:moveTo>
                  <a:lnTo>
                    <a:pt x="490111" y="342654"/>
                  </a:lnTo>
                  <a:cubicBezTo>
                    <a:pt x="501196" y="332433"/>
                    <a:pt x="508894" y="318544"/>
                    <a:pt x="511280" y="302914"/>
                  </a:cubicBezTo>
                  <a:lnTo>
                    <a:pt x="522335" y="302914"/>
                  </a:lnTo>
                  <a:cubicBezTo>
                    <a:pt x="527264" y="302914"/>
                    <a:pt x="531259" y="298920"/>
                    <a:pt x="531259" y="293990"/>
                  </a:cubicBezTo>
                  <a:cubicBezTo>
                    <a:pt x="531259" y="289061"/>
                    <a:pt x="527264" y="285067"/>
                    <a:pt x="522335" y="285067"/>
                  </a:cubicBezTo>
                  <a:lnTo>
                    <a:pt x="511646" y="285067"/>
                  </a:lnTo>
                  <a:cubicBezTo>
                    <a:pt x="507933" y="251108"/>
                    <a:pt x="479277" y="224598"/>
                    <a:pt x="444578" y="224598"/>
                  </a:cubicBezTo>
                  <a:cubicBezTo>
                    <a:pt x="409877" y="224598"/>
                    <a:pt x="381222" y="251108"/>
                    <a:pt x="377509" y="285067"/>
                  </a:cubicBezTo>
                  <a:lnTo>
                    <a:pt x="354944" y="285067"/>
                  </a:lnTo>
                  <a:lnTo>
                    <a:pt x="354944" y="269514"/>
                  </a:lnTo>
                  <a:cubicBezTo>
                    <a:pt x="354944" y="260624"/>
                    <a:pt x="347737" y="253392"/>
                    <a:pt x="338878" y="253392"/>
                  </a:cubicBezTo>
                  <a:lnTo>
                    <a:pt x="326013" y="253392"/>
                  </a:lnTo>
                  <a:cubicBezTo>
                    <a:pt x="321085" y="253392"/>
                    <a:pt x="317090" y="257386"/>
                    <a:pt x="317090" y="262316"/>
                  </a:cubicBezTo>
                  <a:cubicBezTo>
                    <a:pt x="317090" y="267245"/>
                    <a:pt x="321085" y="271240"/>
                    <a:pt x="326013" y="271240"/>
                  </a:cubicBezTo>
                  <a:lnTo>
                    <a:pt x="337096" y="271240"/>
                  </a:lnTo>
                  <a:lnTo>
                    <a:pt x="337096" y="285067"/>
                  </a:lnTo>
                  <a:lnTo>
                    <a:pt x="227818" y="285067"/>
                  </a:lnTo>
                  <a:lnTo>
                    <a:pt x="227818" y="271240"/>
                  </a:lnTo>
                  <a:lnTo>
                    <a:pt x="279610" y="271240"/>
                  </a:lnTo>
                  <a:cubicBezTo>
                    <a:pt x="284538" y="271240"/>
                    <a:pt x="288534" y="267245"/>
                    <a:pt x="288534" y="262316"/>
                  </a:cubicBezTo>
                  <a:cubicBezTo>
                    <a:pt x="288534" y="257386"/>
                    <a:pt x="284538" y="253392"/>
                    <a:pt x="279610" y="253392"/>
                  </a:cubicBezTo>
                  <a:lnTo>
                    <a:pt x="226037" y="253392"/>
                  </a:lnTo>
                  <a:cubicBezTo>
                    <a:pt x="217179" y="253392"/>
                    <a:pt x="209972" y="260624"/>
                    <a:pt x="209972" y="269514"/>
                  </a:cubicBezTo>
                  <a:lnTo>
                    <a:pt x="209972" y="285067"/>
                  </a:lnTo>
                  <a:lnTo>
                    <a:pt x="185978" y="285067"/>
                  </a:lnTo>
                  <a:cubicBezTo>
                    <a:pt x="182264" y="251108"/>
                    <a:pt x="153608" y="224598"/>
                    <a:pt x="118908" y="224598"/>
                  </a:cubicBezTo>
                  <a:cubicBezTo>
                    <a:pt x="84208" y="224598"/>
                    <a:pt x="55553" y="251108"/>
                    <a:pt x="51840" y="285067"/>
                  </a:cubicBezTo>
                  <a:lnTo>
                    <a:pt x="37492" y="285067"/>
                  </a:lnTo>
                  <a:cubicBezTo>
                    <a:pt x="26659" y="285067"/>
                    <a:pt x="17847" y="276152"/>
                    <a:pt x="17847" y="265195"/>
                  </a:cubicBezTo>
                  <a:lnTo>
                    <a:pt x="17847" y="258889"/>
                  </a:lnTo>
                  <a:cubicBezTo>
                    <a:pt x="36653" y="251248"/>
                    <a:pt x="49272" y="232841"/>
                    <a:pt x="49272" y="211925"/>
                  </a:cubicBezTo>
                  <a:lnTo>
                    <a:pt x="49272" y="184856"/>
                  </a:lnTo>
                  <a:lnTo>
                    <a:pt x="66708" y="184856"/>
                  </a:lnTo>
                  <a:cubicBezTo>
                    <a:pt x="70124" y="184856"/>
                    <a:pt x="73240" y="182905"/>
                    <a:pt x="74733" y="179833"/>
                  </a:cubicBezTo>
                  <a:lnTo>
                    <a:pt x="121504" y="83626"/>
                  </a:lnTo>
                  <a:cubicBezTo>
                    <a:pt x="124550" y="77360"/>
                    <a:pt x="133874" y="62790"/>
                    <a:pt x="154617" y="62790"/>
                  </a:cubicBezTo>
                  <a:lnTo>
                    <a:pt x="371846" y="62790"/>
                  </a:lnTo>
                  <a:cubicBezTo>
                    <a:pt x="391565" y="62790"/>
                    <a:pt x="403074" y="73570"/>
                    <a:pt x="409255" y="82612"/>
                  </a:cubicBezTo>
                  <a:lnTo>
                    <a:pt x="436325" y="122206"/>
                  </a:lnTo>
                  <a:cubicBezTo>
                    <a:pt x="439108" y="126274"/>
                    <a:pt x="444659" y="127319"/>
                    <a:pt x="448728" y="124537"/>
                  </a:cubicBezTo>
                  <a:cubicBezTo>
                    <a:pt x="452797" y="121755"/>
                    <a:pt x="453839" y="116202"/>
                    <a:pt x="451059" y="112134"/>
                  </a:cubicBezTo>
                  <a:lnTo>
                    <a:pt x="423989" y="72540"/>
                  </a:lnTo>
                  <a:cubicBezTo>
                    <a:pt x="411823" y="54743"/>
                    <a:pt x="393304" y="44942"/>
                    <a:pt x="371846" y="44942"/>
                  </a:cubicBezTo>
                  <a:lnTo>
                    <a:pt x="302450" y="44942"/>
                  </a:lnTo>
                  <a:lnTo>
                    <a:pt x="302450" y="43476"/>
                  </a:lnTo>
                  <a:cubicBezTo>
                    <a:pt x="302450" y="19504"/>
                    <a:pt x="283069" y="0"/>
                    <a:pt x="259245" y="0"/>
                  </a:cubicBezTo>
                  <a:cubicBezTo>
                    <a:pt x="235422" y="0"/>
                    <a:pt x="216040" y="19504"/>
                    <a:pt x="216040" y="43476"/>
                  </a:cubicBezTo>
                  <a:lnTo>
                    <a:pt x="216040" y="44942"/>
                  </a:lnTo>
                  <a:lnTo>
                    <a:pt x="154616" y="44942"/>
                  </a:lnTo>
                  <a:cubicBezTo>
                    <a:pt x="133231" y="44942"/>
                    <a:pt x="114853" y="56486"/>
                    <a:pt x="105452" y="75822"/>
                  </a:cubicBezTo>
                  <a:lnTo>
                    <a:pt x="61122" y="167008"/>
                  </a:lnTo>
                  <a:lnTo>
                    <a:pt x="37492" y="167008"/>
                  </a:lnTo>
                  <a:cubicBezTo>
                    <a:pt x="16818" y="167008"/>
                    <a:pt x="0" y="183929"/>
                    <a:pt x="0" y="204726"/>
                  </a:cubicBezTo>
                  <a:lnTo>
                    <a:pt x="0" y="265194"/>
                  </a:lnTo>
                  <a:cubicBezTo>
                    <a:pt x="0" y="285992"/>
                    <a:pt x="16818" y="302913"/>
                    <a:pt x="37492" y="302913"/>
                  </a:cubicBezTo>
                  <a:lnTo>
                    <a:pt x="52206" y="302913"/>
                  </a:lnTo>
                  <a:cubicBezTo>
                    <a:pt x="54592" y="318544"/>
                    <a:pt x="62289" y="332433"/>
                    <a:pt x="73374" y="342653"/>
                  </a:cubicBezTo>
                  <a:lnTo>
                    <a:pt x="8924" y="342653"/>
                  </a:lnTo>
                  <a:cubicBezTo>
                    <a:pt x="3995" y="342653"/>
                    <a:pt x="0" y="346648"/>
                    <a:pt x="0" y="351577"/>
                  </a:cubicBezTo>
                  <a:cubicBezTo>
                    <a:pt x="0" y="356506"/>
                    <a:pt x="3995" y="360501"/>
                    <a:pt x="8924" y="360501"/>
                  </a:cubicBezTo>
                  <a:lnTo>
                    <a:pt x="193633" y="360501"/>
                  </a:lnTo>
                  <a:cubicBezTo>
                    <a:pt x="198561" y="360501"/>
                    <a:pt x="202557" y="356506"/>
                    <a:pt x="202557" y="351577"/>
                  </a:cubicBezTo>
                  <a:cubicBezTo>
                    <a:pt x="202557" y="346648"/>
                    <a:pt x="198561" y="342653"/>
                    <a:pt x="193633" y="342653"/>
                  </a:cubicBezTo>
                  <a:lnTo>
                    <a:pt x="164443" y="342653"/>
                  </a:lnTo>
                  <a:cubicBezTo>
                    <a:pt x="175527" y="332431"/>
                    <a:pt x="183226" y="318543"/>
                    <a:pt x="185611" y="302913"/>
                  </a:cubicBezTo>
                  <a:lnTo>
                    <a:pt x="377875" y="302913"/>
                  </a:lnTo>
                  <a:cubicBezTo>
                    <a:pt x="380260" y="318544"/>
                    <a:pt x="387958" y="332433"/>
                    <a:pt x="399043" y="342653"/>
                  </a:cubicBezTo>
                  <a:lnTo>
                    <a:pt x="372044" y="342653"/>
                  </a:lnTo>
                  <a:cubicBezTo>
                    <a:pt x="367116" y="342653"/>
                    <a:pt x="363121" y="346648"/>
                    <a:pt x="363121" y="351577"/>
                  </a:cubicBezTo>
                  <a:cubicBezTo>
                    <a:pt x="363121" y="356506"/>
                    <a:pt x="367116" y="360501"/>
                    <a:pt x="372044" y="360501"/>
                  </a:cubicBezTo>
                  <a:lnTo>
                    <a:pt x="600269" y="360501"/>
                  </a:lnTo>
                  <a:cubicBezTo>
                    <a:pt x="605198" y="360501"/>
                    <a:pt x="609193" y="356506"/>
                    <a:pt x="609193" y="351577"/>
                  </a:cubicBezTo>
                  <a:cubicBezTo>
                    <a:pt x="609193" y="346649"/>
                    <a:pt x="605198" y="342654"/>
                    <a:pt x="600269" y="342654"/>
                  </a:cubicBezTo>
                  <a:close/>
                  <a:moveTo>
                    <a:pt x="259246" y="17847"/>
                  </a:moveTo>
                  <a:cubicBezTo>
                    <a:pt x="273228" y="17847"/>
                    <a:pt x="284604" y="29345"/>
                    <a:pt x="284604" y="43476"/>
                  </a:cubicBezTo>
                  <a:lnTo>
                    <a:pt x="284604" y="44942"/>
                  </a:lnTo>
                  <a:lnTo>
                    <a:pt x="233890" y="44942"/>
                  </a:lnTo>
                  <a:lnTo>
                    <a:pt x="233890" y="43476"/>
                  </a:lnTo>
                  <a:lnTo>
                    <a:pt x="233888" y="43476"/>
                  </a:lnTo>
                  <a:cubicBezTo>
                    <a:pt x="233888" y="29345"/>
                    <a:pt x="245264" y="17847"/>
                    <a:pt x="259246" y="17847"/>
                  </a:cubicBezTo>
                  <a:close/>
                  <a:moveTo>
                    <a:pt x="17847" y="204726"/>
                  </a:moveTo>
                  <a:cubicBezTo>
                    <a:pt x="17847" y="195911"/>
                    <a:pt x="23555" y="188430"/>
                    <a:pt x="31425" y="185836"/>
                  </a:cubicBezTo>
                  <a:lnTo>
                    <a:pt x="31425" y="211925"/>
                  </a:lnTo>
                  <a:cubicBezTo>
                    <a:pt x="31425" y="222794"/>
                    <a:pt x="26181" y="232599"/>
                    <a:pt x="17847" y="238611"/>
                  </a:cubicBezTo>
                  <a:lnTo>
                    <a:pt x="17847" y="204726"/>
                  </a:lnTo>
                  <a:close/>
                  <a:moveTo>
                    <a:pt x="118908" y="342654"/>
                  </a:moveTo>
                  <a:cubicBezTo>
                    <a:pt x="91537" y="342654"/>
                    <a:pt x="69268" y="320177"/>
                    <a:pt x="69268" y="292551"/>
                  </a:cubicBezTo>
                  <a:cubicBezTo>
                    <a:pt x="69268" y="264922"/>
                    <a:pt x="91536" y="242446"/>
                    <a:pt x="118908" y="242446"/>
                  </a:cubicBezTo>
                  <a:cubicBezTo>
                    <a:pt x="146280" y="242446"/>
                    <a:pt x="168548" y="264923"/>
                    <a:pt x="168548" y="292551"/>
                  </a:cubicBezTo>
                  <a:cubicBezTo>
                    <a:pt x="168548" y="320177"/>
                    <a:pt x="146279" y="342654"/>
                    <a:pt x="118908" y="342654"/>
                  </a:cubicBezTo>
                  <a:close/>
                  <a:moveTo>
                    <a:pt x="444578" y="342654"/>
                  </a:moveTo>
                  <a:cubicBezTo>
                    <a:pt x="417206" y="342654"/>
                    <a:pt x="394938" y="320177"/>
                    <a:pt x="394938" y="292551"/>
                  </a:cubicBezTo>
                  <a:cubicBezTo>
                    <a:pt x="394938" y="264922"/>
                    <a:pt x="417206" y="242446"/>
                    <a:pt x="444578" y="242446"/>
                  </a:cubicBezTo>
                  <a:cubicBezTo>
                    <a:pt x="471949" y="242446"/>
                    <a:pt x="494217" y="264923"/>
                    <a:pt x="494217" y="292551"/>
                  </a:cubicBezTo>
                  <a:cubicBezTo>
                    <a:pt x="494217" y="320179"/>
                    <a:pt x="471950" y="342654"/>
                    <a:pt x="444578" y="3426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35"/>
            <p:cNvSpPr/>
            <p:nvPr/>
          </p:nvSpPr>
          <p:spPr>
            <a:xfrm>
              <a:off x="1725995" y="2306201"/>
              <a:ext cx="190653" cy="111118"/>
            </a:xfrm>
            <a:custGeom>
              <a:avLst/>
              <a:gdLst/>
              <a:ahLst/>
              <a:cxnLst/>
              <a:rect l="l" t="t" r="r" b="b"/>
              <a:pathLst>
                <a:path w="190653" h="111118" extrusionOk="0">
                  <a:moveTo>
                    <a:pt x="188469" y="91575"/>
                  </a:moveTo>
                  <a:lnTo>
                    <a:pt x="136217" y="15143"/>
                  </a:lnTo>
                  <a:cubicBezTo>
                    <a:pt x="129349" y="5095"/>
                    <a:pt x="119720" y="0"/>
                    <a:pt x="107598" y="0"/>
                  </a:cubicBezTo>
                  <a:lnTo>
                    <a:pt x="12493" y="0"/>
                  </a:lnTo>
                  <a:cubicBezTo>
                    <a:pt x="5604" y="0"/>
                    <a:pt x="0" y="5604"/>
                    <a:pt x="0" y="12493"/>
                  </a:cubicBezTo>
                  <a:lnTo>
                    <a:pt x="0" y="98625"/>
                  </a:lnTo>
                  <a:cubicBezTo>
                    <a:pt x="0" y="105514"/>
                    <a:pt x="5604" y="111118"/>
                    <a:pt x="12493" y="111118"/>
                  </a:cubicBezTo>
                  <a:lnTo>
                    <a:pt x="178156" y="111118"/>
                  </a:lnTo>
                  <a:cubicBezTo>
                    <a:pt x="182800" y="111118"/>
                    <a:pt x="187033" y="108567"/>
                    <a:pt x="189207" y="104454"/>
                  </a:cubicBezTo>
                  <a:cubicBezTo>
                    <a:pt x="191373" y="100346"/>
                    <a:pt x="191090" y="95410"/>
                    <a:pt x="188469" y="91575"/>
                  </a:cubicBezTo>
                  <a:close/>
                  <a:moveTo>
                    <a:pt x="24286" y="93271"/>
                  </a:moveTo>
                  <a:lnTo>
                    <a:pt x="17847" y="93271"/>
                  </a:lnTo>
                  <a:lnTo>
                    <a:pt x="17847" y="17847"/>
                  </a:lnTo>
                  <a:lnTo>
                    <a:pt x="24286" y="17847"/>
                  </a:lnTo>
                  <a:lnTo>
                    <a:pt x="24286" y="93271"/>
                  </a:lnTo>
                  <a:close/>
                  <a:moveTo>
                    <a:pt x="42133" y="93270"/>
                  </a:moveTo>
                  <a:lnTo>
                    <a:pt x="42133" y="17847"/>
                  </a:lnTo>
                  <a:lnTo>
                    <a:pt x="107598" y="17847"/>
                  </a:lnTo>
                  <a:cubicBezTo>
                    <a:pt x="112194" y="17847"/>
                    <a:pt x="117058" y="18740"/>
                    <a:pt x="121484" y="25213"/>
                  </a:cubicBezTo>
                  <a:lnTo>
                    <a:pt x="168011" y="93270"/>
                  </a:lnTo>
                  <a:lnTo>
                    <a:pt x="42133" y="932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35"/>
            <p:cNvSpPr/>
            <p:nvPr/>
          </p:nvSpPr>
          <p:spPr>
            <a:xfrm>
              <a:off x="1553467" y="2306200"/>
              <a:ext cx="165377" cy="111118"/>
            </a:xfrm>
            <a:custGeom>
              <a:avLst/>
              <a:gdLst/>
              <a:ahLst/>
              <a:cxnLst/>
              <a:rect l="l" t="t" r="r" b="b"/>
              <a:pathLst>
                <a:path w="165377" h="111118" extrusionOk="0">
                  <a:moveTo>
                    <a:pt x="152884" y="0"/>
                  </a:moveTo>
                  <a:lnTo>
                    <a:pt x="62896" y="0"/>
                  </a:lnTo>
                  <a:lnTo>
                    <a:pt x="62896" y="1"/>
                  </a:lnTo>
                  <a:cubicBezTo>
                    <a:pt x="52514" y="1"/>
                    <a:pt x="43945" y="5380"/>
                    <a:pt x="39385" y="14756"/>
                  </a:cubicBezTo>
                  <a:lnTo>
                    <a:pt x="1265" y="93165"/>
                  </a:lnTo>
                  <a:cubicBezTo>
                    <a:pt x="-626" y="97059"/>
                    <a:pt x="-386" y="101577"/>
                    <a:pt x="1913" y="105254"/>
                  </a:cubicBezTo>
                  <a:cubicBezTo>
                    <a:pt x="4211" y="108925"/>
                    <a:pt x="8170" y="111118"/>
                    <a:pt x="12502" y="111118"/>
                  </a:cubicBezTo>
                  <a:lnTo>
                    <a:pt x="152884" y="111118"/>
                  </a:lnTo>
                  <a:cubicBezTo>
                    <a:pt x="159773" y="111118"/>
                    <a:pt x="165378" y="105514"/>
                    <a:pt x="165378" y="98625"/>
                  </a:cubicBezTo>
                  <a:lnTo>
                    <a:pt x="165378" y="12493"/>
                  </a:lnTo>
                  <a:cubicBezTo>
                    <a:pt x="165378" y="5604"/>
                    <a:pt x="159773" y="0"/>
                    <a:pt x="152884" y="0"/>
                  </a:cubicBezTo>
                  <a:close/>
                  <a:moveTo>
                    <a:pt x="147532" y="93272"/>
                  </a:moveTo>
                  <a:lnTo>
                    <a:pt x="147531" y="93272"/>
                  </a:lnTo>
                  <a:lnTo>
                    <a:pt x="21061" y="93272"/>
                  </a:lnTo>
                  <a:lnTo>
                    <a:pt x="55437" y="22560"/>
                  </a:lnTo>
                  <a:cubicBezTo>
                    <a:pt x="57043" y="19259"/>
                    <a:pt x="59274" y="17849"/>
                    <a:pt x="62897" y="17849"/>
                  </a:cubicBezTo>
                  <a:lnTo>
                    <a:pt x="147532" y="17849"/>
                  </a:lnTo>
                  <a:lnTo>
                    <a:pt x="147532" y="932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97" name="Google Shape;2197;p35"/>
          <p:cNvGrpSpPr/>
          <p:nvPr/>
        </p:nvGrpSpPr>
        <p:grpSpPr>
          <a:xfrm>
            <a:off x="7843160" y="1420642"/>
            <a:ext cx="449848" cy="491252"/>
            <a:chOff x="10146732" y="2118887"/>
            <a:chExt cx="557847" cy="609192"/>
          </a:xfrm>
        </p:grpSpPr>
        <p:sp>
          <p:nvSpPr>
            <p:cNvPr id="2198" name="Google Shape;2198;p35"/>
            <p:cNvSpPr/>
            <p:nvPr/>
          </p:nvSpPr>
          <p:spPr>
            <a:xfrm>
              <a:off x="10573983" y="2251806"/>
              <a:ext cx="121792" cy="121793"/>
            </a:xfrm>
            <a:custGeom>
              <a:avLst/>
              <a:gdLst/>
              <a:ahLst/>
              <a:cxnLst/>
              <a:rect l="l" t="t" r="r" b="b"/>
              <a:pathLst>
                <a:path w="121792" h="121793" extrusionOk="0">
                  <a:moveTo>
                    <a:pt x="112869" y="0"/>
                  </a:moveTo>
                  <a:lnTo>
                    <a:pt x="8924" y="0"/>
                  </a:lnTo>
                  <a:cubicBezTo>
                    <a:pt x="3994" y="0"/>
                    <a:pt x="0" y="3995"/>
                    <a:pt x="0" y="8924"/>
                  </a:cubicBezTo>
                  <a:cubicBezTo>
                    <a:pt x="0" y="13852"/>
                    <a:pt x="3994" y="17847"/>
                    <a:pt x="8924" y="17847"/>
                  </a:cubicBezTo>
                  <a:lnTo>
                    <a:pt x="103945" y="17847"/>
                  </a:lnTo>
                  <a:lnTo>
                    <a:pt x="103945" y="112870"/>
                  </a:lnTo>
                  <a:cubicBezTo>
                    <a:pt x="103945" y="117798"/>
                    <a:pt x="107940" y="121793"/>
                    <a:pt x="112869" y="121793"/>
                  </a:cubicBezTo>
                  <a:cubicBezTo>
                    <a:pt x="117798" y="121793"/>
                    <a:pt x="121792" y="117798"/>
                    <a:pt x="121792" y="112870"/>
                  </a:cubicBezTo>
                  <a:lnTo>
                    <a:pt x="121792" y="8924"/>
                  </a:lnTo>
                  <a:cubicBezTo>
                    <a:pt x="121792" y="3995"/>
                    <a:pt x="117798" y="0"/>
                    <a:pt x="11286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35"/>
            <p:cNvSpPr/>
            <p:nvPr/>
          </p:nvSpPr>
          <p:spPr>
            <a:xfrm>
              <a:off x="10155537" y="2251806"/>
              <a:ext cx="121792" cy="121793"/>
            </a:xfrm>
            <a:custGeom>
              <a:avLst/>
              <a:gdLst/>
              <a:ahLst/>
              <a:cxnLst/>
              <a:rect l="l" t="t" r="r" b="b"/>
              <a:pathLst>
                <a:path w="121792" h="121793" extrusionOk="0">
                  <a:moveTo>
                    <a:pt x="112868" y="0"/>
                  </a:moveTo>
                  <a:lnTo>
                    <a:pt x="8924" y="0"/>
                  </a:lnTo>
                  <a:cubicBezTo>
                    <a:pt x="3994" y="0"/>
                    <a:pt x="0" y="3995"/>
                    <a:pt x="0" y="8924"/>
                  </a:cubicBezTo>
                  <a:lnTo>
                    <a:pt x="0" y="112870"/>
                  </a:lnTo>
                  <a:cubicBezTo>
                    <a:pt x="0" y="117798"/>
                    <a:pt x="3994" y="121793"/>
                    <a:pt x="8924" y="121793"/>
                  </a:cubicBezTo>
                  <a:cubicBezTo>
                    <a:pt x="13852" y="121793"/>
                    <a:pt x="17847" y="117798"/>
                    <a:pt x="17847" y="112870"/>
                  </a:cubicBezTo>
                  <a:lnTo>
                    <a:pt x="17847" y="17847"/>
                  </a:lnTo>
                  <a:lnTo>
                    <a:pt x="112868" y="17847"/>
                  </a:lnTo>
                  <a:cubicBezTo>
                    <a:pt x="117798" y="17847"/>
                    <a:pt x="121792" y="13852"/>
                    <a:pt x="121792" y="8924"/>
                  </a:cubicBezTo>
                  <a:cubicBezTo>
                    <a:pt x="121792" y="3995"/>
                    <a:pt x="117798" y="0"/>
                    <a:pt x="11286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0" name="Google Shape;2200;p35"/>
            <p:cNvSpPr/>
            <p:nvPr/>
          </p:nvSpPr>
          <p:spPr>
            <a:xfrm>
              <a:off x="10155537" y="2606286"/>
              <a:ext cx="121792" cy="121793"/>
            </a:xfrm>
            <a:custGeom>
              <a:avLst/>
              <a:gdLst/>
              <a:ahLst/>
              <a:cxnLst/>
              <a:rect l="l" t="t" r="r" b="b"/>
              <a:pathLst>
                <a:path w="121792" h="121793" extrusionOk="0">
                  <a:moveTo>
                    <a:pt x="112868" y="103946"/>
                  </a:moveTo>
                  <a:lnTo>
                    <a:pt x="17847" y="103946"/>
                  </a:lnTo>
                  <a:lnTo>
                    <a:pt x="17847" y="8924"/>
                  </a:lnTo>
                  <a:cubicBezTo>
                    <a:pt x="17847" y="3995"/>
                    <a:pt x="13852" y="0"/>
                    <a:pt x="8924" y="0"/>
                  </a:cubicBezTo>
                  <a:cubicBezTo>
                    <a:pt x="3994" y="0"/>
                    <a:pt x="0" y="3995"/>
                    <a:pt x="0" y="8924"/>
                  </a:cubicBezTo>
                  <a:lnTo>
                    <a:pt x="0" y="112870"/>
                  </a:lnTo>
                  <a:cubicBezTo>
                    <a:pt x="0" y="117798"/>
                    <a:pt x="3994" y="121793"/>
                    <a:pt x="8924" y="121793"/>
                  </a:cubicBezTo>
                  <a:lnTo>
                    <a:pt x="112868" y="121793"/>
                  </a:lnTo>
                  <a:cubicBezTo>
                    <a:pt x="117798" y="121793"/>
                    <a:pt x="121792" y="117798"/>
                    <a:pt x="121792" y="112870"/>
                  </a:cubicBezTo>
                  <a:cubicBezTo>
                    <a:pt x="121792" y="107941"/>
                    <a:pt x="117797" y="103946"/>
                    <a:pt x="112868" y="1039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35"/>
            <p:cNvSpPr/>
            <p:nvPr/>
          </p:nvSpPr>
          <p:spPr>
            <a:xfrm>
              <a:off x="10155537" y="2204698"/>
              <a:ext cx="177918" cy="55184"/>
            </a:xfrm>
            <a:custGeom>
              <a:avLst/>
              <a:gdLst/>
              <a:ahLst/>
              <a:cxnLst/>
              <a:rect l="l" t="t" r="r" b="b"/>
              <a:pathLst>
                <a:path w="177918" h="55184" extrusionOk="0">
                  <a:moveTo>
                    <a:pt x="176022" y="40761"/>
                  </a:moveTo>
                  <a:lnTo>
                    <a:pt x="150475" y="8111"/>
                  </a:lnTo>
                  <a:cubicBezTo>
                    <a:pt x="146739" y="3335"/>
                    <a:pt x="139895" y="0"/>
                    <a:pt x="133832" y="0"/>
                  </a:cubicBezTo>
                  <a:lnTo>
                    <a:pt x="8924" y="0"/>
                  </a:lnTo>
                  <a:cubicBezTo>
                    <a:pt x="3994" y="0"/>
                    <a:pt x="0" y="3995"/>
                    <a:pt x="0" y="8924"/>
                  </a:cubicBezTo>
                  <a:cubicBezTo>
                    <a:pt x="0" y="13852"/>
                    <a:pt x="3994" y="17847"/>
                    <a:pt x="8924" y="17847"/>
                  </a:cubicBezTo>
                  <a:lnTo>
                    <a:pt x="133782" y="17846"/>
                  </a:lnTo>
                  <a:cubicBezTo>
                    <a:pt x="134482" y="17899"/>
                    <a:pt x="135979" y="18627"/>
                    <a:pt x="136419" y="19109"/>
                  </a:cubicBezTo>
                  <a:lnTo>
                    <a:pt x="161967" y="51759"/>
                  </a:lnTo>
                  <a:cubicBezTo>
                    <a:pt x="163728" y="54009"/>
                    <a:pt x="166351" y="55184"/>
                    <a:pt x="169001" y="55184"/>
                  </a:cubicBezTo>
                  <a:cubicBezTo>
                    <a:pt x="170924" y="55184"/>
                    <a:pt x="172862" y="54564"/>
                    <a:pt x="174495" y="53288"/>
                  </a:cubicBezTo>
                  <a:cubicBezTo>
                    <a:pt x="178376" y="50250"/>
                    <a:pt x="179060" y="44642"/>
                    <a:pt x="176022" y="407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35"/>
            <p:cNvSpPr/>
            <p:nvPr/>
          </p:nvSpPr>
          <p:spPr>
            <a:xfrm>
              <a:off x="10343535" y="2277727"/>
              <a:ext cx="36689" cy="41928"/>
            </a:xfrm>
            <a:custGeom>
              <a:avLst/>
              <a:gdLst/>
              <a:ahLst/>
              <a:cxnLst/>
              <a:rect l="l" t="t" r="r" b="b"/>
              <a:pathLst>
                <a:path w="36689" h="41928" extrusionOk="0">
                  <a:moveTo>
                    <a:pt x="34793" y="27504"/>
                  </a:moveTo>
                  <a:lnTo>
                    <a:pt x="15951" y="3425"/>
                  </a:lnTo>
                  <a:cubicBezTo>
                    <a:pt x="12916" y="-457"/>
                    <a:pt x="7306" y="-1141"/>
                    <a:pt x="3424" y="1896"/>
                  </a:cubicBezTo>
                  <a:cubicBezTo>
                    <a:pt x="-457" y="4933"/>
                    <a:pt x="-1141" y="10542"/>
                    <a:pt x="1897" y="14423"/>
                  </a:cubicBezTo>
                  <a:lnTo>
                    <a:pt x="20739" y="38503"/>
                  </a:lnTo>
                  <a:cubicBezTo>
                    <a:pt x="22499" y="40753"/>
                    <a:pt x="25122" y="41929"/>
                    <a:pt x="27772" y="41929"/>
                  </a:cubicBezTo>
                  <a:cubicBezTo>
                    <a:pt x="29695" y="41929"/>
                    <a:pt x="31633" y="41310"/>
                    <a:pt x="33265" y="40032"/>
                  </a:cubicBezTo>
                  <a:cubicBezTo>
                    <a:pt x="37147" y="36995"/>
                    <a:pt x="37831" y="31386"/>
                    <a:pt x="34793" y="275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35"/>
            <p:cNvSpPr/>
            <p:nvPr/>
          </p:nvSpPr>
          <p:spPr>
            <a:xfrm>
              <a:off x="10155537" y="2173137"/>
              <a:ext cx="113528" cy="17847"/>
            </a:xfrm>
            <a:custGeom>
              <a:avLst/>
              <a:gdLst/>
              <a:ahLst/>
              <a:cxnLst/>
              <a:rect l="l" t="t" r="r" b="b"/>
              <a:pathLst>
                <a:path w="113528" h="17847" extrusionOk="0">
                  <a:moveTo>
                    <a:pt x="104605" y="0"/>
                  </a:moveTo>
                  <a:lnTo>
                    <a:pt x="8924" y="0"/>
                  </a:lnTo>
                  <a:cubicBezTo>
                    <a:pt x="3994" y="0"/>
                    <a:pt x="0" y="3995"/>
                    <a:pt x="0" y="8924"/>
                  </a:cubicBezTo>
                  <a:cubicBezTo>
                    <a:pt x="0" y="13852"/>
                    <a:pt x="3994" y="17847"/>
                    <a:pt x="8924" y="17847"/>
                  </a:cubicBezTo>
                  <a:lnTo>
                    <a:pt x="104605" y="17847"/>
                  </a:lnTo>
                  <a:cubicBezTo>
                    <a:pt x="109535" y="17847"/>
                    <a:pt x="113529" y="13852"/>
                    <a:pt x="113529" y="8924"/>
                  </a:cubicBezTo>
                  <a:cubicBezTo>
                    <a:pt x="113529" y="3995"/>
                    <a:pt x="109535" y="0"/>
                    <a:pt x="10460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35"/>
            <p:cNvSpPr/>
            <p:nvPr/>
          </p:nvSpPr>
          <p:spPr>
            <a:xfrm>
              <a:off x="10155537" y="2144004"/>
              <a:ext cx="113528" cy="17847"/>
            </a:xfrm>
            <a:custGeom>
              <a:avLst/>
              <a:gdLst/>
              <a:ahLst/>
              <a:cxnLst/>
              <a:rect l="l" t="t" r="r" b="b"/>
              <a:pathLst>
                <a:path w="113528" h="17847" extrusionOk="0">
                  <a:moveTo>
                    <a:pt x="104605" y="0"/>
                  </a:moveTo>
                  <a:lnTo>
                    <a:pt x="8924" y="0"/>
                  </a:lnTo>
                  <a:cubicBezTo>
                    <a:pt x="3994" y="0"/>
                    <a:pt x="0" y="3995"/>
                    <a:pt x="0" y="8924"/>
                  </a:cubicBezTo>
                  <a:cubicBezTo>
                    <a:pt x="0" y="13852"/>
                    <a:pt x="3994" y="17847"/>
                    <a:pt x="8924" y="17847"/>
                  </a:cubicBezTo>
                  <a:lnTo>
                    <a:pt x="104605" y="17847"/>
                  </a:lnTo>
                  <a:cubicBezTo>
                    <a:pt x="109535" y="17847"/>
                    <a:pt x="113529" y="13852"/>
                    <a:pt x="113529" y="8924"/>
                  </a:cubicBezTo>
                  <a:cubicBezTo>
                    <a:pt x="113529" y="3995"/>
                    <a:pt x="109535" y="0"/>
                    <a:pt x="10460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35"/>
            <p:cNvSpPr/>
            <p:nvPr/>
          </p:nvSpPr>
          <p:spPr>
            <a:xfrm>
              <a:off x="10146732" y="2329431"/>
              <a:ext cx="557847" cy="148195"/>
            </a:xfrm>
            <a:custGeom>
              <a:avLst/>
              <a:gdLst/>
              <a:ahLst/>
              <a:cxnLst/>
              <a:rect l="l" t="t" r="r" b="b"/>
              <a:pathLst>
                <a:path w="557847" h="148195" extrusionOk="0">
                  <a:moveTo>
                    <a:pt x="556068" y="133924"/>
                  </a:moveTo>
                  <a:cubicBezTo>
                    <a:pt x="493300" y="50064"/>
                    <a:pt x="389695" y="0"/>
                    <a:pt x="278924" y="0"/>
                  </a:cubicBezTo>
                  <a:cubicBezTo>
                    <a:pt x="168154" y="0"/>
                    <a:pt x="64549" y="50066"/>
                    <a:pt x="1780" y="133924"/>
                  </a:cubicBezTo>
                  <a:cubicBezTo>
                    <a:pt x="-1173" y="137869"/>
                    <a:pt x="-370" y="143461"/>
                    <a:pt x="3577" y="146416"/>
                  </a:cubicBezTo>
                  <a:cubicBezTo>
                    <a:pt x="7520" y="149368"/>
                    <a:pt x="13116" y="148566"/>
                    <a:pt x="16068" y="144619"/>
                  </a:cubicBezTo>
                  <a:cubicBezTo>
                    <a:pt x="75486" y="65238"/>
                    <a:pt x="173749" y="17847"/>
                    <a:pt x="278924" y="17847"/>
                  </a:cubicBezTo>
                  <a:cubicBezTo>
                    <a:pt x="384100" y="17847"/>
                    <a:pt x="482364" y="65238"/>
                    <a:pt x="541780" y="144618"/>
                  </a:cubicBezTo>
                  <a:cubicBezTo>
                    <a:pt x="543533" y="146959"/>
                    <a:pt x="546215" y="148195"/>
                    <a:pt x="548931" y="148195"/>
                  </a:cubicBezTo>
                  <a:cubicBezTo>
                    <a:pt x="550791" y="148195"/>
                    <a:pt x="552668" y="147615"/>
                    <a:pt x="554271" y="146415"/>
                  </a:cubicBezTo>
                  <a:cubicBezTo>
                    <a:pt x="558216" y="143461"/>
                    <a:pt x="559021" y="137869"/>
                    <a:pt x="556068" y="1339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6" name="Google Shape;2206;p35"/>
            <p:cNvSpPr/>
            <p:nvPr/>
          </p:nvSpPr>
          <p:spPr>
            <a:xfrm>
              <a:off x="10351469" y="2433040"/>
              <a:ext cx="158936" cy="158920"/>
            </a:xfrm>
            <a:custGeom>
              <a:avLst/>
              <a:gdLst/>
              <a:ahLst/>
              <a:cxnLst/>
              <a:rect l="l" t="t" r="r" b="b"/>
              <a:pathLst>
                <a:path w="158936" h="158920" extrusionOk="0">
                  <a:moveTo>
                    <a:pt x="158937" y="74173"/>
                  </a:moveTo>
                  <a:cubicBezTo>
                    <a:pt x="158937" y="44858"/>
                    <a:pt x="144210" y="18084"/>
                    <a:pt x="119546" y="2555"/>
                  </a:cubicBezTo>
                  <a:cubicBezTo>
                    <a:pt x="116894" y="884"/>
                    <a:pt x="113835" y="0"/>
                    <a:pt x="110700" y="0"/>
                  </a:cubicBezTo>
                  <a:cubicBezTo>
                    <a:pt x="107851" y="0"/>
                    <a:pt x="105035" y="739"/>
                    <a:pt x="102555" y="2136"/>
                  </a:cubicBezTo>
                  <a:cubicBezTo>
                    <a:pt x="97236" y="5129"/>
                    <a:pt x="93998" y="10781"/>
                    <a:pt x="94103" y="16884"/>
                  </a:cubicBezTo>
                  <a:cubicBezTo>
                    <a:pt x="94412" y="34981"/>
                    <a:pt x="87346" y="53546"/>
                    <a:pt x="74719" y="67819"/>
                  </a:cubicBezTo>
                  <a:cubicBezTo>
                    <a:pt x="71453" y="71511"/>
                    <a:pt x="71798" y="77150"/>
                    <a:pt x="75489" y="80416"/>
                  </a:cubicBezTo>
                  <a:cubicBezTo>
                    <a:pt x="79179" y="83682"/>
                    <a:pt x="84819" y="83338"/>
                    <a:pt x="88086" y="79646"/>
                  </a:cubicBezTo>
                  <a:cubicBezTo>
                    <a:pt x="103324" y="62422"/>
                    <a:pt x="111750" y="40941"/>
                    <a:pt x="111957" y="18915"/>
                  </a:cubicBezTo>
                  <a:cubicBezTo>
                    <a:pt x="130240" y="31316"/>
                    <a:pt x="141087" y="51803"/>
                    <a:pt x="141087" y="74174"/>
                  </a:cubicBezTo>
                  <a:cubicBezTo>
                    <a:pt x="141087" y="79882"/>
                    <a:pt x="140360" y="85420"/>
                    <a:pt x="139005" y="90711"/>
                  </a:cubicBezTo>
                  <a:cubicBezTo>
                    <a:pt x="133433" y="86912"/>
                    <a:pt x="126708" y="84687"/>
                    <a:pt x="119471" y="84687"/>
                  </a:cubicBezTo>
                  <a:cubicBezTo>
                    <a:pt x="100298" y="84687"/>
                    <a:pt x="84700" y="100285"/>
                    <a:pt x="84700" y="119458"/>
                  </a:cubicBezTo>
                  <a:cubicBezTo>
                    <a:pt x="84700" y="126694"/>
                    <a:pt x="86925" y="133420"/>
                    <a:pt x="90724" y="138992"/>
                  </a:cubicBezTo>
                  <a:cubicBezTo>
                    <a:pt x="85432" y="140346"/>
                    <a:pt x="79893" y="141075"/>
                    <a:pt x="74186" y="141075"/>
                  </a:cubicBezTo>
                  <a:cubicBezTo>
                    <a:pt x="51804" y="141075"/>
                    <a:pt x="31312" y="130220"/>
                    <a:pt x="18911" y="111920"/>
                  </a:cubicBezTo>
                  <a:cubicBezTo>
                    <a:pt x="26658" y="111834"/>
                    <a:pt x="34449" y="110712"/>
                    <a:pt x="42082" y="108580"/>
                  </a:cubicBezTo>
                  <a:cubicBezTo>
                    <a:pt x="46828" y="107254"/>
                    <a:pt x="49602" y="102331"/>
                    <a:pt x="48276" y="97584"/>
                  </a:cubicBezTo>
                  <a:cubicBezTo>
                    <a:pt x="46951" y="92838"/>
                    <a:pt x="42027" y="90062"/>
                    <a:pt x="37281" y="91390"/>
                  </a:cubicBezTo>
                  <a:cubicBezTo>
                    <a:pt x="30901" y="93172"/>
                    <a:pt x="24404" y="94076"/>
                    <a:pt x="18052" y="94077"/>
                  </a:cubicBezTo>
                  <a:cubicBezTo>
                    <a:pt x="18052" y="94077"/>
                    <a:pt x="16642" y="94064"/>
                    <a:pt x="16602" y="94064"/>
                  </a:cubicBezTo>
                  <a:cubicBezTo>
                    <a:pt x="10611" y="94064"/>
                    <a:pt x="5067" y="97309"/>
                    <a:pt x="2134" y="102529"/>
                  </a:cubicBezTo>
                  <a:cubicBezTo>
                    <a:pt x="-855" y="107843"/>
                    <a:pt x="-693" y="114347"/>
                    <a:pt x="2553" y="119504"/>
                  </a:cubicBezTo>
                  <a:cubicBezTo>
                    <a:pt x="18082" y="144186"/>
                    <a:pt x="44862" y="158921"/>
                    <a:pt x="74187" y="158921"/>
                  </a:cubicBezTo>
                  <a:cubicBezTo>
                    <a:pt x="85998" y="158921"/>
                    <a:pt x="97243" y="156477"/>
                    <a:pt x="107463" y="152088"/>
                  </a:cubicBezTo>
                  <a:cubicBezTo>
                    <a:pt x="111208" y="153470"/>
                    <a:pt x="115254" y="154227"/>
                    <a:pt x="119474" y="154227"/>
                  </a:cubicBezTo>
                  <a:cubicBezTo>
                    <a:pt x="138644" y="154227"/>
                    <a:pt x="154242" y="138629"/>
                    <a:pt x="154242" y="119457"/>
                  </a:cubicBezTo>
                  <a:cubicBezTo>
                    <a:pt x="154242" y="115239"/>
                    <a:pt x="153485" y="111194"/>
                    <a:pt x="152103" y="107450"/>
                  </a:cubicBezTo>
                  <a:cubicBezTo>
                    <a:pt x="156493" y="97229"/>
                    <a:pt x="158937" y="85984"/>
                    <a:pt x="158937" y="74173"/>
                  </a:cubicBezTo>
                  <a:close/>
                  <a:moveTo>
                    <a:pt x="119472" y="136380"/>
                  </a:moveTo>
                  <a:cubicBezTo>
                    <a:pt x="110141" y="136380"/>
                    <a:pt x="102548" y="128788"/>
                    <a:pt x="102548" y="119457"/>
                  </a:cubicBezTo>
                  <a:cubicBezTo>
                    <a:pt x="102548" y="110125"/>
                    <a:pt x="110141" y="102534"/>
                    <a:pt x="119472" y="102534"/>
                  </a:cubicBezTo>
                  <a:cubicBezTo>
                    <a:pt x="128803" y="102534"/>
                    <a:pt x="136393" y="110125"/>
                    <a:pt x="136393" y="119457"/>
                  </a:cubicBezTo>
                  <a:cubicBezTo>
                    <a:pt x="136393" y="128788"/>
                    <a:pt x="128803" y="136380"/>
                    <a:pt x="119472" y="1363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7" name="Google Shape;2207;p35"/>
            <p:cNvSpPr/>
            <p:nvPr/>
          </p:nvSpPr>
          <p:spPr>
            <a:xfrm>
              <a:off x="10347653" y="2429208"/>
              <a:ext cx="75681" cy="75682"/>
            </a:xfrm>
            <a:custGeom>
              <a:avLst/>
              <a:gdLst/>
              <a:ahLst/>
              <a:cxnLst/>
              <a:rect l="l" t="t" r="r" b="b"/>
              <a:pathLst>
                <a:path w="75681" h="75682" extrusionOk="0">
                  <a:moveTo>
                    <a:pt x="37839" y="0"/>
                  </a:moveTo>
                  <a:cubicBezTo>
                    <a:pt x="16975" y="0"/>
                    <a:pt x="0" y="16975"/>
                    <a:pt x="0" y="37841"/>
                  </a:cubicBezTo>
                  <a:cubicBezTo>
                    <a:pt x="0" y="58707"/>
                    <a:pt x="16975" y="75683"/>
                    <a:pt x="37839" y="75683"/>
                  </a:cubicBezTo>
                  <a:cubicBezTo>
                    <a:pt x="58705" y="75683"/>
                    <a:pt x="75682" y="58707"/>
                    <a:pt x="75682" y="37841"/>
                  </a:cubicBezTo>
                  <a:cubicBezTo>
                    <a:pt x="75682" y="16975"/>
                    <a:pt x="58705" y="0"/>
                    <a:pt x="37839" y="0"/>
                  </a:cubicBezTo>
                  <a:close/>
                  <a:moveTo>
                    <a:pt x="37839" y="57836"/>
                  </a:moveTo>
                  <a:cubicBezTo>
                    <a:pt x="26815" y="57836"/>
                    <a:pt x="17847" y="48867"/>
                    <a:pt x="17847" y="37843"/>
                  </a:cubicBezTo>
                  <a:cubicBezTo>
                    <a:pt x="17847" y="26818"/>
                    <a:pt x="26816" y="17849"/>
                    <a:pt x="37839" y="17849"/>
                  </a:cubicBezTo>
                  <a:cubicBezTo>
                    <a:pt x="48865" y="17849"/>
                    <a:pt x="57834" y="26818"/>
                    <a:pt x="57834" y="37843"/>
                  </a:cubicBezTo>
                  <a:cubicBezTo>
                    <a:pt x="57834" y="48867"/>
                    <a:pt x="48865" y="57836"/>
                    <a:pt x="37839" y="5783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8" name="Google Shape;2208;p35"/>
            <p:cNvSpPr/>
            <p:nvPr/>
          </p:nvSpPr>
          <p:spPr>
            <a:xfrm>
              <a:off x="10185665" y="2643984"/>
              <a:ext cx="53290" cy="53291"/>
            </a:xfrm>
            <a:custGeom>
              <a:avLst/>
              <a:gdLst/>
              <a:ahLst/>
              <a:cxnLst/>
              <a:rect l="l" t="t" r="r" b="b"/>
              <a:pathLst>
                <a:path w="53290" h="53291" extrusionOk="0">
                  <a:moveTo>
                    <a:pt x="38417" y="0"/>
                  </a:moveTo>
                  <a:lnTo>
                    <a:pt x="14873" y="0"/>
                  </a:lnTo>
                  <a:cubicBezTo>
                    <a:pt x="6671" y="0"/>
                    <a:pt x="0" y="6671"/>
                    <a:pt x="0" y="14873"/>
                  </a:cubicBezTo>
                  <a:lnTo>
                    <a:pt x="0" y="38418"/>
                  </a:lnTo>
                  <a:cubicBezTo>
                    <a:pt x="0" y="46619"/>
                    <a:pt x="6671" y="53291"/>
                    <a:pt x="14873" y="53291"/>
                  </a:cubicBezTo>
                  <a:lnTo>
                    <a:pt x="38417" y="53291"/>
                  </a:lnTo>
                  <a:cubicBezTo>
                    <a:pt x="46619" y="53291"/>
                    <a:pt x="53290" y="46619"/>
                    <a:pt x="53290" y="38418"/>
                  </a:cubicBezTo>
                  <a:lnTo>
                    <a:pt x="53290" y="14873"/>
                  </a:lnTo>
                  <a:cubicBezTo>
                    <a:pt x="53290" y="6671"/>
                    <a:pt x="46619" y="0"/>
                    <a:pt x="38417" y="0"/>
                  </a:cubicBezTo>
                  <a:close/>
                  <a:moveTo>
                    <a:pt x="35443" y="35444"/>
                  </a:moveTo>
                  <a:lnTo>
                    <a:pt x="17847" y="35444"/>
                  </a:lnTo>
                  <a:lnTo>
                    <a:pt x="17847" y="17847"/>
                  </a:lnTo>
                  <a:lnTo>
                    <a:pt x="35443" y="17847"/>
                  </a:lnTo>
                  <a:lnTo>
                    <a:pt x="35443" y="354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9" name="Google Shape;2209;p35"/>
            <p:cNvSpPr/>
            <p:nvPr/>
          </p:nvSpPr>
          <p:spPr>
            <a:xfrm>
              <a:off x="10243260" y="2643984"/>
              <a:ext cx="53290" cy="53291"/>
            </a:xfrm>
            <a:custGeom>
              <a:avLst/>
              <a:gdLst/>
              <a:ahLst/>
              <a:cxnLst/>
              <a:rect l="l" t="t" r="r" b="b"/>
              <a:pathLst>
                <a:path w="53290" h="53291" extrusionOk="0">
                  <a:moveTo>
                    <a:pt x="38417" y="0"/>
                  </a:moveTo>
                  <a:lnTo>
                    <a:pt x="14873" y="0"/>
                  </a:lnTo>
                  <a:cubicBezTo>
                    <a:pt x="6671" y="0"/>
                    <a:pt x="0" y="6671"/>
                    <a:pt x="0" y="14873"/>
                  </a:cubicBezTo>
                  <a:lnTo>
                    <a:pt x="0" y="38418"/>
                  </a:lnTo>
                  <a:cubicBezTo>
                    <a:pt x="0" y="46619"/>
                    <a:pt x="6671" y="53291"/>
                    <a:pt x="14873" y="53291"/>
                  </a:cubicBezTo>
                  <a:lnTo>
                    <a:pt x="38417" y="53291"/>
                  </a:lnTo>
                  <a:cubicBezTo>
                    <a:pt x="46619" y="53291"/>
                    <a:pt x="53290" y="46619"/>
                    <a:pt x="53290" y="38418"/>
                  </a:cubicBezTo>
                  <a:lnTo>
                    <a:pt x="53290" y="14873"/>
                  </a:lnTo>
                  <a:cubicBezTo>
                    <a:pt x="53290" y="6673"/>
                    <a:pt x="46619" y="0"/>
                    <a:pt x="38417" y="0"/>
                  </a:cubicBezTo>
                  <a:close/>
                  <a:moveTo>
                    <a:pt x="35443" y="35444"/>
                  </a:moveTo>
                  <a:lnTo>
                    <a:pt x="17847" y="35444"/>
                  </a:lnTo>
                  <a:lnTo>
                    <a:pt x="17847" y="17847"/>
                  </a:lnTo>
                  <a:lnTo>
                    <a:pt x="35443" y="17847"/>
                  </a:lnTo>
                  <a:lnTo>
                    <a:pt x="35443" y="354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0" name="Google Shape;2210;p35"/>
            <p:cNvSpPr/>
            <p:nvPr/>
          </p:nvSpPr>
          <p:spPr>
            <a:xfrm>
              <a:off x="10572625" y="2118887"/>
              <a:ext cx="123150" cy="65769"/>
            </a:xfrm>
            <a:custGeom>
              <a:avLst/>
              <a:gdLst/>
              <a:ahLst/>
              <a:cxnLst/>
              <a:rect l="l" t="t" r="r" b="b"/>
              <a:pathLst>
                <a:path w="123150" h="65769" extrusionOk="0">
                  <a:moveTo>
                    <a:pt x="114227" y="10363"/>
                  </a:moveTo>
                  <a:cubicBezTo>
                    <a:pt x="109298" y="10363"/>
                    <a:pt x="105304" y="14359"/>
                    <a:pt x="105304" y="19287"/>
                  </a:cubicBezTo>
                  <a:lnTo>
                    <a:pt x="105304" y="47922"/>
                  </a:lnTo>
                  <a:lnTo>
                    <a:pt x="93630" y="47922"/>
                  </a:lnTo>
                  <a:lnTo>
                    <a:pt x="93630" y="8924"/>
                  </a:lnTo>
                  <a:cubicBezTo>
                    <a:pt x="93630" y="3995"/>
                    <a:pt x="89636" y="0"/>
                    <a:pt x="84706" y="0"/>
                  </a:cubicBezTo>
                  <a:cubicBezTo>
                    <a:pt x="79777" y="0"/>
                    <a:pt x="75783" y="3995"/>
                    <a:pt x="75783" y="8924"/>
                  </a:cubicBezTo>
                  <a:lnTo>
                    <a:pt x="75783" y="47922"/>
                  </a:lnTo>
                  <a:lnTo>
                    <a:pt x="64106" y="47922"/>
                  </a:lnTo>
                  <a:lnTo>
                    <a:pt x="64106" y="27705"/>
                  </a:lnTo>
                  <a:cubicBezTo>
                    <a:pt x="64106" y="22777"/>
                    <a:pt x="60111" y="18781"/>
                    <a:pt x="55182" y="18781"/>
                  </a:cubicBezTo>
                  <a:cubicBezTo>
                    <a:pt x="50252" y="18781"/>
                    <a:pt x="46258" y="22777"/>
                    <a:pt x="46258" y="27705"/>
                  </a:cubicBezTo>
                  <a:lnTo>
                    <a:pt x="46258" y="47922"/>
                  </a:lnTo>
                  <a:lnTo>
                    <a:pt x="34582" y="47922"/>
                  </a:lnTo>
                  <a:lnTo>
                    <a:pt x="34582" y="41304"/>
                  </a:lnTo>
                  <a:cubicBezTo>
                    <a:pt x="34582" y="36375"/>
                    <a:pt x="30588" y="32380"/>
                    <a:pt x="25659" y="32380"/>
                  </a:cubicBezTo>
                  <a:cubicBezTo>
                    <a:pt x="20729" y="32380"/>
                    <a:pt x="16735" y="36375"/>
                    <a:pt x="16735" y="41304"/>
                  </a:cubicBezTo>
                  <a:lnTo>
                    <a:pt x="16735" y="47922"/>
                  </a:lnTo>
                  <a:lnTo>
                    <a:pt x="8924" y="47922"/>
                  </a:lnTo>
                  <a:cubicBezTo>
                    <a:pt x="3995" y="47922"/>
                    <a:pt x="0" y="51917"/>
                    <a:pt x="0" y="56845"/>
                  </a:cubicBezTo>
                  <a:cubicBezTo>
                    <a:pt x="-1" y="61774"/>
                    <a:pt x="3993" y="65769"/>
                    <a:pt x="8923" y="65769"/>
                  </a:cubicBezTo>
                  <a:lnTo>
                    <a:pt x="114227" y="65769"/>
                  </a:lnTo>
                  <a:cubicBezTo>
                    <a:pt x="118877" y="65769"/>
                    <a:pt x="122693" y="62211"/>
                    <a:pt x="123109" y="57669"/>
                  </a:cubicBezTo>
                  <a:cubicBezTo>
                    <a:pt x="123136" y="57397"/>
                    <a:pt x="123151" y="57124"/>
                    <a:pt x="123151" y="56845"/>
                  </a:cubicBezTo>
                  <a:lnTo>
                    <a:pt x="123151" y="19287"/>
                  </a:lnTo>
                  <a:cubicBezTo>
                    <a:pt x="123151" y="14359"/>
                    <a:pt x="119157" y="10363"/>
                    <a:pt x="114227" y="10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1" name="Google Shape;2211;p35"/>
            <p:cNvSpPr/>
            <p:nvPr/>
          </p:nvSpPr>
          <p:spPr>
            <a:xfrm>
              <a:off x="10603415" y="2207457"/>
              <a:ext cx="17860" cy="17847"/>
            </a:xfrm>
            <a:custGeom>
              <a:avLst/>
              <a:gdLst/>
              <a:ahLst/>
              <a:cxnLst/>
              <a:rect l="l" t="t" r="r" b="b"/>
              <a:pathLst>
                <a:path w="17860" h="17847" extrusionOk="0">
                  <a:moveTo>
                    <a:pt x="15243" y="2618"/>
                  </a:moveTo>
                  <a:cubicBezTo>
                    <a:pt x="13577" y="952"/>
                    <a:pt x="11281" y="0"/>
                    <a:pt x="8924" y="0"/>
                  </a:cubicBezTo>
                  <a:cubicBezTo>
                    <a:pt x="6580" y="0"/>
                    <a:pt x="4285" y="952"/>
                    <a:pt x="2618" y="2618"/>
                  </a:cubicBezTo>
                  <a:cubicBezTo>
                    <a:pt x="953" y="4271"/>
                    <a:pt x="0" y="6568"/>
                    <a:pt x="0" y="8924"/>
                  </a:cubicBezTo>
                  <a:cubicBezTo>
                    <a:pt x="0" y="11268"/>
                    <a:pt x="953" y="13576"/>
                    <a:pt x="2618" y="15230"/>
                  </a:cubicBezTo>
                  <a:cubicBezTo>
                    <a:pt x="4283" y="16896"/>
                    <a:pt x="6580" y="17847"/>
                    <a:pt x="8924" y="17847"/>
                  </a:cubicBezTo>
                  <a:cubicBezTo>
                    <a:pt x="11281" y="17847"/>
                    <a:pt x="13577" y="16896"/>
                    <a:pt x="15243" y="15230"/>
                  </a:cubicBezTo>
                  <a:cubicBezTo>
                    <a:pt x="16908" y="13576"/>
                    <a:pt x="17861" y="11268"/>
                    <a:pt x="17861" y="8924"/>
                  </a:cubicBezTo>
                  <a:cubicBezTo>
                    <a:pt x="17861" y="6580"/>
                    <a:pt x="16908" y="4271"/>
                    <a:pt x="15243"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2" name="Google Shape;2212;p35"/>
            <p:cNvSpPr/>
            <p:nvPr/>
          </p:nvSpPr>
          <p:spPr>
            <a:xfrm>
              <a:off x="10640670" y="2207457"/>
              <a:ext cx="17847" cy="17847"/>
            </a:xfrm>
            <a:custGeom>
              <a:avLst/>
              <a:gdLst/>
              <a:ahLst/>
              <a:cxnLst/>
              <a:rect l="l" t="t" r="r" b="b"/>
              <a:pathLst>
                <a:path w="17847" h="17847" extrusionOk="0">
                  <a:moveTo>
                    <a:pt x="15242" y="2606"/>
                  </a:moveTo>
                  <a:cubicBezTo>
                    <a:pt x="13577" y="952"/>
                    <a:pt x="11280" y="0"/>
                    <a:pt x="8924" y="0"/>
                  </a:cubicBezTo>
                  <a:cubicBezTo>
                    <a:pt x="6580" y="0"/>
                    <a:pt x="4283" y="952"/>
                    <a:pt x="2618" y="2606"/>
                  </a:cubicBezTo>
                  <a:cubicBezTo>
                    <a:pt x="963" y="4271"/>
                    <a:pt x="0" y="6568"/>
                    <a:pt x="0" y="8924"/>
                  </a:cubicBezTo>
                  <a:cubicBezTo>
                    <a:pt x="0" y="11268"/>
                    <a:pt x="964" y="13576"/>
                    <a:pt x="2618" y="15230"/>
                  </a:cubicBezTo>
                  <a:cubicBezTo>
                    <a:pt x="4282" y="16896"/>
                    <a:pt x="6580" y="17847"/>
                    <a:pt x="8924" y="17847"/>
                  </a:cubicBezTo>
                  <a:cubicBezTo>
                    <a:pt x="11280" y="17847"/>
                    <a:pt x="13576" y="16896"/>
                    <a:pt x="15242" y="15230"/>
                  </a:cubicBezTo>
                  <a:cubicBezTo>
                    <a:pt x="16897" y="13576"/>
                    <a:pt x="17847" y="11268"/>
                    <a:pt x="17847" y="8924"/>
                  </a:cubicBezTo>
                  <a:cubicBezTo>
                    <a:pt x="17847" y="6568"/>
                    <a:pt x="16896" y="4271"/>
                    <a:pt x="15242"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3" name="Google Shape;2213;p35"/>
            <p:cNvSpPr/>
            <p:nvPr/>
          </p:nvSpPr>
          <p:spPr>
            <a:xfrm>
              <a:off x="10677923" y="2207457"/>
              <a:ext cx="17847" cy="17847"/>
            </a:xfrm>
            <a:custGeom>
              <a:avLst/>
              <a:gdLst/>
              <a:ahLst/>
              <a:cxnLst/>
              <a:rect l="l" t="t" r="r" b="b"/>
              <a:pathLst>
                <a:path w="17847" h="17847" extrusionOk="0">
                  <a:moveTo>
                    <a:pt x="15243" y="2618"/>
                  </a:moveTo>
                  <a:cubicBezTo>
                    <a:pt x="13577" y="952"/>
                    <a:pt x="11281" y="0"/>
                    <a:pt x="8924" y="0"/>
                  </a:cubicBezTo>
                  <a:cubicBezTo>
                    <a:pt x="6580" y="0"/>
                    <a:pt x="4285" y="952"/>
                    <a:pt x="2618" y="2618"/>
                  </a:cubicBezTo>
                  <a:cubicBezTo>
                    <a:pt x="952" y="4271"/>
                    <a:pt x="0" y="6568"/>
                    <a:pt x="0" y="8924"/>
                  </a:cubicBezTo>
                  <a:cubicBezTo>
                    <a:pt x="0" y="11268"/>
                    <a:pt x="952" y="13576"/>
                    <a:pt x="2618" y="15230"/>
                  </a:cubicBezTo>
                  <a:cubicBezTo>
                    <a:pt x="4271" y="16896"/>
                    <a:pt x="6580" y="17847"/>
                    <a:pt x="8924" y="17847"/>
                  </a:cubicBezTo>
                  <a:cubicBezTo>
                    <a:pt x="11281" y="17847"/>
                    <a:pt x="13577" y="16896"/>
                    <a:pt x="15243" y="15230"/>
                  </a:cubicBezTo>
                  <a:cubicBezTo>
                    <a:pt x="16897" y="13576"/>
                    <a:pt x="17847" y="11268"/>
                    <a:pt x="17847" y="8924"/>
                  </a:cubicBezTo>
                  <a:cubicBezTo>
                    <a:pt x="17847" y="6580"/>
                    <a:pt x="16896" y="4271"/>
                    <a:pt x="15243"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4" name="Google Shape;2214;p35"/>
            <p:cNvSpPr/>
            <p:nvPr/>
          </p:nvSpPr>
          <p:spPr>
            <a:xfrm>
              <a:off x="10168552" y="2363969"/>
              <a:ext cx="527224" cy="286486"/>
            </a:xfrm>
            <a:custGeom>
              <a:avLst/>
              <a:gdLst/>
              <a:ahLst/>
              <a:cxnLst/>
              <a:rect l="l" t="t" r="r" b="b"/>
              <a:pathLst>
                <a:path w="527224" h="286486" extrusionOk="0">
                  <a:moveTo>
                    <a:pt x="518299" y="265756"/>
                  </a:moveTo>
                  <a:lnTo>
                    <a:pt x="453673" y="265757"/>
                  </a:lnTo>
                  <a:cubicBezTo>
                    <a:pt x="452939" y="265708"/>
                    <a:pt x="451361" y="264955"/>
                    <a:pt x="450888" y="264444"/>
                  </a:cubicBezTo>
                  <a:lnTo>
                    <a:pt x="427266" y="235197"/>
                  </a:lnTo>
                  <a:cubicBezTo>
                    <a:pt x="459935" y="213542"/>
                    <a:pt x="488637" y="185560"/>
                    <a:pt x="511442" y="152252"/>
                  </a:cubicBezTo>
                  <a:cubicBezTo>
                    <a:pt x="515185" y="146777"/>
                    <a:pt x="515184" y="139705"/>
                    <a:pt x="511438" y="134230"/>
                  </a:cubicBezTo>
                  <a:cubicBezTo>
                    <a:pt x="453895" y="50180"/>
                    <a:pt x="358816" y="0"/>
                    <a:pt x="257104" y="0"/>
                  </a:cubicBezTo>
                  <a:cubicBezTo>
                    <a:pt x="155391" y="0"/>
                    <a:pt x="60312" y="50180"/>
                    <a:pt x="2767" y="134231"/>
                  </a:cubicBezTo>
                  <a:cubicBezTo>
                    <a:pt x="-922" y="139621"/>
                    <a:pt x="-923" y="146864"/>
                    <a:pt x="2768" y="152258"/>
                  </a:cubicBezTo>
                  <a:cubicBezTo>
                    <a:pt x="60313" y="236307"/>
                    <a:pt x="155392" y="286486"/>
                    <a:pt x="257104" y="286486"/>
                  </a:cubicBezTo>
                  <a:cubicBezTo>
                    <a:pt x="312341" y="286486"/>
                    <a:pt x="365618" y="271681"/>
                    <a:pt x="411996" y="244693"/>
                  </a:cubicBezTo>
                  <a:lnTo>
                    <a:pt x="437003" y="275657"/>
                  </a:lnTo>
                  <a:cubicBezTo>
                    <a:pt x="440781" y="280336"/>
                    <a:pt x="447620" y="283603"/>
                    <a:pt x="453634" y="283603"/>
                  </a:cubicBezTo>
                  <a:lnTo>
                    <a:pt x="518301" y="283603"/>
                  </a:lnTo>
                  <a:cubicBezTo>
                    <a:pt x="523230" y="283603"/>
                    <a:pt x="527225" y="279608"/>
                    <a:pt x="527225" y="274679"/>
                  </a:cubicBezTo>
                  <a:cubicBezTo>
                    <a:pt x="527222" y="269751"/>
                    <a:pt x="523228" y="265756"/>
                    <a:pt x="518299" y="265756"/>
                  </a:cubicBezTo>
                  <a:close/>
                  <a:moveTo>
                    <a:pt x="18230" y="143244"/>
                  </a:moveTo>
                  <a:cubicBezTo>
                    <a:pt x="62474" y="79233"/>
                    <a:pt x="129905" y="36276"/>
                    <a:pt x="204976" y="22568"/>
                  </a:cubicBezTo>
                  <a:cubicBezTo>
                    <a:pt x="158345" y="42789"/>
                    <a:pt x="125640" y="89266"/>
                    <a:pt x="125640" y="143244"/>
                  </a:cubicBezTo>
                  <a:cubicBezTo>
                    <a:pt x="125640" y="197221"/>
                    <a:pt x="158345" y="243699"/>
                    <a:pt x="204977" y="263920"/>
                  </a:cubicBezTo>
                  <a:cubicBezTo>
                    <a:pt x="129907" y="250212"/>
                    <a:pt x="62474" y="207253"/>
                    <a:pt x="18230" y="143244"/>
                  </a:cubicBezTo>
                  <a:close/>
                  <a:moveTo>
                    <a:pt x="399491" y="200800"/>
                  </a:moveTo>
                  <a:cubicBezTo>
                    <a:pt x="396395" y="196967"/>
                    <a:pt x="390774" y="196368"/>
                    <a:pt x="386941" y="199465"/>
                  </a:cubicBezTo>
                  <a:cubicBezTo>
                    <a:pt x="383107" y="202563"/>
                    <a:pt x="382508" y="208180"/>
                    <a:pt x="385605" y="212015"/>
                  </a:cubicBezTo>
                  <a:lnTo>
                    <a:pt x="400645" y="230634"/>
                  </a:lnTo>
                  <a:cubicBezTo>
                    <a:pt x="372408" y="246709"/>
                    <a:pt x="341527" y="258023"/>
                    <a:pt x="309229" y="263920"/>
                  </a:cubicBezTo>
                  <a:cubicBezTo>
                    <a:pt x="355861" y="243700"/>
                    <a:pt x="388567" y="197223"/>
                    <a:pt x="388567" y="143244"/>
                  </a:cubicBezTo>
                  <a:cubicBezTo>
                    <a:pt x="388567" y="130940"/>
                    <a:pt x="386866" y="118757"/>
                    <a:pt x="383515" y="107034"/>
                  </a:cubicBezTo>
                  <a:cubicBezTo>
                    <a:pt x="382161" y="102296"/>
                    <a:pt x="377219" y="99552"/>
                    <a:pt x="372483" y="100907"/>
                  </a:cubicBezTo>
                  <a:cubicBezTo>
                    <a:pt x="367743" y="102262"/>
                    <a:pt x="365001" y="107201"/>
                    <a:pt x="366356" y="111940"/>
                  </a:cubicBezTo>
                  <a:cubicBezTo>
                    <a:pt x="369252" y="122068"/>
                    <a:pt x="370720" y="132599"/>
                    <a:pt x="370720" y="143244"/>
                  </a:cubicBezTo>
                  <a:cubicBezTo>
                    <a:pt x="370720" y="205891"/>
                    <a:pt x="319753" y="256858"/>
                    <a:pt x="257106" y="256858"/>
                  </a:cubicBezTo>
                  <a:cubicBezTo>
                    <a:pt x="194459" y="256858"/>
                    <a:pt x="143491" y="205891"/>
                    <a:pt x="143491" y="143244"/>
                  </a:cubicBezTo>
                  <a:cubicBezTo>
                    <a:pt x="143491" y="80597"/>
                    <a:pt x="194459" y="29628"/>
                    <a:pt x="257106" y="29628"/>
                  </a:cubicBezTo>
                  <a:cubicBezTo>
                    <a:pt x="288879" y="29628"/>
                    <a:pt x="318342" y="42408"/>
                    <a:pt x="340066" y="65616"/>
                  </a:cubicBezTo>
                  <a:cubicBezTo>
                    <a:pt x="343432" y="69212"/>
                    <a:pt x="349079" y="69400"/>
                    <a:pt x="352680" y="66032"/>
                  </a:cubicBezTo>
                  <a:cubicBezTo>
                    <a:pt x="356277" y="62664"/>
                    <a:pt x="356464" y="57017"/>
                    <a:pt x="353097" y="53419"/>
                  </a:cubicBezTo>
                  <a:cubicBezTo>
                    <a:pt x="340628" y="40101"/>
                    <a:pt x="325572" y="29645"/>
                    <a:pt x="309074" y="22540"/>
                  </a:cubicBezTo>
                  <a:cubicBezTo>
                    <a:pt x="384210" y="36215"/>
                    <a:pt x="451709" y="79190"/>
                    <a:pt x="495981" y="143244"/>
                  </a:cubicBezTo>
                  <a:cubicBezTo>
                    <a:pt x="474287" y="174630"/>
                    <a:pt x="447015" y="200949"/>
                    <a:pt x="416003" y="221247"/>
                  </a:cubicBezTo>
                  <a:lnTo>
                    <a:pt x="399491" y="20080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5" name="Google Shape;2215;p35"/>
            <p:cNvSpPr/>
            <p:nvPr/>
          </p:nvSpPr>
          <p:spPr>
            <a:xfrm>
              <a:off x="10607311" y="2656075"/>
              <a:ext cx="88463" cy="17847"/>
            </a:xfrm>
            <a:custGeom>
              <a:avLst/>
              <a:gdLst/>
              <a:ahLst/>
              <a:cxnLst/>
              <a:rect l="l" t="t" r="r" b="b"/>
              <a:pathLst>
                <a:path w="88463" h="17847" extrusionOk="0">
                  <a:moveTo>
                    <a:pt x="79540" y="0"/>
                  </a:moveTo>
                  <a:lnTo>
                    <a:pt x="8924" y="0"/>
                  </a:lnTo>
                  <a:cubicBezTo>
                    <a:pt x="3995" y="0"/>
                    <a:pt x="0" y="3995"/>
                    <a:pt x="0" y="8924"/>
                  </a:cubicBezTo>
                  <a:cubicBezTo>
                    <a:pt x="0" y="13852"/>
                    <a:pt x="3995" y="17847"/>
                    <a:pt x="8924" y="17847"/>
                  </a:cubicBezTo>
                  <a:lnTo>
                    <a:pt x="79540" y="17847"/>
                  </a:lnTo>
                  <a:cubicBezTo>
                    <a:pt x="84470" y="17847"/>
                    <a:pt x="88464" y="13852"/>
                    <a:pt x="88464" y="8924"/>
                  </a:cubicBezTo>
                  <a:cubicBezTo>
                    <a:pt x="88464" y="3995"/>
                    <a:pt x="84470" y="0"/>
                    <a:pt x="7954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35"/>
            <p:cNvSpPr/>
            <p:nvPr/>
          </p:nvSpPr>
          <p:spPr>
            <a:xfrm>
              <a:off x="10607311" y="2682426"/>
              <a:ext cx="88463" cy="17847"/>
            </a:xfrm>
            <a:custGeom>
              <a:avLst/>
              <a:gdLst/>
              <a:ahLst/>
              <a:cxnLst/>
              <a:rect l="l" t="t" r="r" b="b"/>
              <a:pathLst>
                <a:path w="88463" h="17847" extrusionOk="0">
                  <a:moveTo>
                    <a:pt x="79540" y="0"/>
                  </a:moveTo>
                  <a:lnTo>
                    <a:pt x="8924" y="0"/>
                  </a:lnTo>
                  <a:cubicBezTo>
                    <a:pt x="3995" y="0"/>
                    <a:pt x="0" y="3995"/>
                    <a:pt x="0" y="8924"/>
                  </a:cubicBezTo>
                  <a:cubicBezTo>
                    <a:pt x="0" y="13852"/>
                    <a:pt x="3995" y="17847"/>
                    <a:pt x="8924" y="17847"/>
                  </a:cubicBezTo>
                  <a:lnTo>
                    <a:pt x="79540" y="17847"/>
                  </a:lnTo>
                  <a:cubicBezTo>
                    <a:pt x="84470" y="17847"/>
                    <a:pt x="88464" y="13852"/>
                    <a:pt x="88464" y="8924"/>
                  </a:cubicBezTo>
                  <a:cubicBezTo>
                    <a:pt x="88464" y="3995"/>
                    <a:pt x="84470" y="0"/>
                    <a:pt x="7954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7" name="Google Shape;2217;p35"/>
            <p:cNvSpPr/>
            <p:nvPr/>
          </p:nvSpPr>
          <p:spPr>
            <a:xfrm>
              <a:off x="10607311" y="2708776"/>
              <a:ext cx="88463" cy="17847"/>
            </a:xfrm>
            <a:custGeom>
              <a:avLst/>
              <a:gdLst/>
              <a:ahLst/>
              <a:cxnLst/>
              <a:rect l="l" t="t" r="r" b="b"/>
              <a:pathLst>
                <a:path w="88463" h="17847" extrusionOk="0">
                  <a:moveTo>
                    <a:pt x="79540" y="0"/>
                  </a:moveTo>
                  <a:lnTo>
                    <a:pt x="8924" y="0"/>
                  </a:lnTo>
                  <a:cubicBezTo>
                    <a:pt x="3995" y="0"/>
                    <a:pt x="0" y="3995"/>
                    <a:pt x="0" y="8924"/>
                  </a:cubicBezTo>
                  <a:cubicBezTo>
                    <a:pt x="0" y="13852"/>
                    <a:pt x="3995" y="17847"/>
                    <a:pt x="8924" y="17847"/>
                  </a:cubicBezTo>
                  <a:lnTo>
                    <a:pt x="79540" y="17847"/>
                  </a:lnTo>
                  <a:cubicBezTo>
                    <a:pt x="84470" y="17847"/>
                    <a:pt x="88464" y="13852"/>
                    <a:pt x="88464" y="8924"/>
                  </a:cubicBezTo>
                  <a:cubicBezTo>
                    <a:pt x="88464" y="3995"/>
                    <a:pt x="84470" y="0"/>
                    <a:pt x="7954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8" name="Google Shape;2218;p35"/>
          <p:cNvGrpSpPr/>
          <p:nvPr/>
        </p:nvGrpSpPr>
        <p:grpSpPr>
          <a:xfrm>
            <a:off x="6301779" y="1393724"/>
            <a:ext cx="429111" cy="491253"/>
            <a:chOff x="8235297" y="2085506"/>
            <a:chExt cx="532132" cy="609193"/>
          </a:xfrm>
        </p:grpSpPr>
        <p:sp>
          <p:nvSpPr>
            <p:cNvPr id="2219" name="Google Shape;2219;p35"/>
            <p:cNvSpPr/>
            <p:nvPr/>
          </p:nvSpPr>
          <p:spPr>
            <a:xfrm>
              <a:off x="8340252" y="2316681"/>
              <a:ext cx="84744" cy="51978"/>
            </a:xfrm>
            <a:custGeom>
              <a:avLst/>
              <a:gdLst/>
              <a:ahLst/>
              <a:cxnLst/>
              <a:rect l="l" t="t" r="r" b="b"/>
              <a:pathLst>
                <a:path w="84744" h="51978" extrusionOk="0">
                  <a:moveTo>
                    <a:pt x="72251" y="0"/>
                  </a:moveTo>
                  <a:lnTo>
                    <a:pt x="12493" y="0"/>
                  </a:lnTo>
                  <a:cubicBezTo>
                    <a:pt x="5604" y="0"/>
                    <a:pt x="0" y="5604"/>
                    <a:pt x="0" y="12493"/>
                  </a:cubicBezTo>
                  <a:lnTo>
                    <a:pt x="0" y="39486"/>
                  </a:lnTo>
                  <a:cubicBezTo>
                    <a:pt x="0" y="46375"/>
                    <a:pt x="5604" y="51979"/>
                    <a:pt x="12493" y="51979"/>
                  </a:cubicBezTo>
                  <a:lnTo>
                    <a:pt x="72251" y="51979"/>
                  </a:lnTo>
                  <a:cubicBezTo>
                    <a:pt x="79140" y="51979"/>
                    <a:pt x="84744" y="46375"/>
                    <a:pt x="84744" y="39486"/>
                  </a:cubicBezTo>
                  <a:lnTo>
                    <a:pt x="84744" y="12493"/>
                  </a:lnTo>
                  <a:cubicBezTo>
                    <a:pt x="84744" y="5604"/>
                    <a:pt x="79140" y="0"/>
                    <a:pt x="72251" y="0"/>
                  </a:cubicBezTo>
                  <a:close/>
                  <a:moveTo>
                    <a:pt x="66897" y="34131"/>
                  </a:moveTo>
                  <a:lnTo>
                    <a:pt x="17847" y="34131"/>
                  </a:lnTo>
                  <a:lnTo>
                    <a:pt x="17847" y="17847"/>
                  </a:lnTo>
                  <a:lnTo>
                    <a:pt x="66897" y="17847"/>
                  </a:lnTo>
                  <a:lnTo>
                    <a:pt x="66897" y="341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35"/>
            <p:cNvSpPr/>
            <p:nvPr/>
          </p:nvSpPr>
          <p:spPr>
            <a:xfrm>
              <a:off x="8452128" y="2316681"/>
              <a:ext cx="84745" cy="51978"/>
            </a:xfrm>
            <a:custGeom>
              <a:avLst/>
              <a:gdLst/>
              <a:ahLst/>
              <a:cxnLst/>
              <a:rect l="l" t="t" r="r" b="b"/>
              <a:pathLst>
                <a:path w="84745" h="51978" extrusionOk="0">
                  <a:moveTo>
                    <a:pt x="72252" y="0"/>
                  </a:moveTo>
                  <a:lnTo>
                    <a:pt x="12493" y="0"/>
                  </a:lnTo>
                  <a:cubicBezTo>
                    <a:pt x="5604" y="0"/>
                    <a:pt x="0" y="5604"/>
                    <a:pt x="0" y="12493"/>
                  </a:cubicBezTo>
                  <a:lnTo>
                    <a:pt x="0" y="39486"/>
                  </a:lnTo>
                  <a:cubicBezTo>
                    <a:pt x="0" y="46375"/>
                    <a:pt x="5604" y="51979"/>
                    <a:pt x="12493" y="51979"/>
                  </a:cubicBezTo>
                  <a:lnTo>
                    <a:pt x="72252" y="51979"/>
                  </a:lnTo>
                  <a:cubicBezTo>
                    <a:pt x="79142" y="51979"/>
                    <a:pt x="84746" y="46375"/>
                    <a:pt x="84746" y="39486"/>
                  </a:cubicBezTo>
                  <a:lnTo>
                    <a:pt x="84746" y="12493"/>
                  </a:lnTo>
                  <a:cubicBezTo>
                    <a:pt x="84746" y="5604"/>
                    <a:pt x="79142" y="0"/>
                    <a:pt x="72252" y="0"/>
                  </a:cubicBezTo>
                  <a:close/>
                  <a:moveTo>
                    <a:pt x="66898" y="34131"/>
                  </a:moveTo>
                  <a:lnTo>
                    <a:pt x="17847" y="34131"/>
                  </a:lnTo>
                  <a:lnTo>
                    <a:pt x="17847" y="17847"/>
                  </a:lnTo>
                  <a:lnTo>
                    <a:pt x="66898" y="17847"/>
                  </a:lnTo>
                  <a:lnTo>
                    <a:pt x="66898" y="341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35"/>
            <p:cNvSpPr/>
            <p:nvPr/>
          </p:nvSpPr>
          <p:spPr>
            <a:xfrm>
              <a:off x="8328670" y="2645913"/>
              <a:ext cx="56973" cy="17847"/>
            </a:xfrm>
            <a:custGeom>
              <a:avLst/>
              <a:gdLst/>
              <a:ahLst/>
              <a:cxnLst/>
              <a:rect l="l" t="t" r="r" b="b"/>
              <a:pathLst>
                <a:path w="56973" h="17847" extrusionOk="0">
                  <a:moveTo>
                    <a:pt x="48050" y="0"/>
                  </a:moveTo>
                  <a:lnTo>
                    <a:pt x="8924" y="0"/>
                  </a:lnTo>
                  <a:cubicBezTo>
                    <a:pt x="3994" y="0"/>
                    <a:pt x="0" y="3995"/>
                    <a:pt x="0" y="8924"/>
                  </a:cubicBezTo>
                  <a:cubicBezTo>
                    <a:pt x="0" y="13853"/>
                    <a:pt x="3994" y="17847"/>
                    <a:pt x="8924" y="17847"/>
                  </a:cubicBezTo>
                  <a:lnTo>
                    <a:pt x="48050" y="17847"/>
                  </a:lnTo>
                  <a:cubicBezTo>
                    <a:pt x="52980" y="17847"/>
                    <a:pt x="56974" y="13853"/>
                    <a:pt x="56974" y="8924"/>
                  </a:cubicBezTo>
                  <a:cubicBezTo>
                    <a:pt x="56974" y="3994"/>
                    <a:pt x="52980" y="0"/>
                    <a:pt x="4805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35"/>
            <p:cNvSpPr/>
            <p:nvPr/>
          </p:nvSpPr>
          <p:spPr>
            <a:xfrm>
              <a:off x="8455829" y="2645915"/>
              <a:ext cx="17847" cy="17847"/>
            </a:xfrm>
            <a:custGeom>
              <a:avLst/>
              <a:gdLst/>
              <a:ahLst/>
              <a:cxnLst/>
              <a:rect l="l" t="t" r="r" b="b"/>
              <a:pathLst>
                <a:path w="17847" h="17847" extrusionOk="0">
                  <a:moveTo>
                    <a:pt x="15231" y="2606"/>
                  </a:moveTo>
                  <a:cubicBezTo>
                    <a:pt x="13564" y="952"/>
                    <a:pt x="11268" y="0"/>
                    <a:pt x="8924" y="0"/>
                  </a:cubicBezTo>
                  <a:cubicBezTo>
                    <a:pt x="6568" y="0"/>
                    <a:pt x="4271" y="952"/>
                    <a:pt x="2606" y="2606"/>
                  </a:cubicBezTo>
                  <a:cubicBezTo>
                    <a:pt x="952" y="4271"/>
                    <a:pt x="0" y="6568"/>
                    <a:pt x="0" y="8924"/>
                  </a:cubicBezTo>
                  <a:cubicBezTo>
                    <a:pt x="0" y="11268"/>
                    <a:pt x="953" y="13563"/>
                    <a:pt x="2606" y="15230"/>
                  </a:cubicBezTo>
                  <a:cubicBezTo>
                    <a:pt x="4270" y="16896"/>
                    <a:pt x="6568" y="17847"/>
                    <a:pt x="8924" y="17847"/>
                  </a:cubicBezTo>
                  <a:cubicBezTo>
                    <a:pt x="11269" y="17847"/>
                    <a:pt x="13564" y="16896"/>
                    <a:pt x="15231" y="15230"/>
                  </a:cubicBezTo>
                  <a:cubicBezTo>
                    <a:pt x="16885" y="13576"/>
                    <a:pt x="17847" y="11268"/>
                    <a:pt x="17847" y="8924"/>
                  </a:cubicBezTo>
                  <a:cubicBezTo>
                    <a:pt x="17847" y="6568"/>
                    <a:pt x="16884" y="4271"/>
                    <a:pt x="15231"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3" name="Google Shape;2223;p35"/>
            <p:cNvSpPr/>
            <p:nvPr/>
          </p:nvSpPr>
          <p:spPr>
            <a:xfrm>
              <a:off x="8491691" y="2645915"/>
              <a:ext cx="17847" cy="17847"/>
            </a:xfrm>
            <a:custGeom>
              <a:avLst/>
              <a:gdLst/>
              <a:ahLst/>
              <a:cxnLst/>
              <a:rect l="l" t="t" r="r" b="b"/>
              <a:pathLst>
                <a:path w="17847" h="17847" extrusionOk="0">
                  <a:moveTo>
                    <a:pt x="15230" y="2606"/>
                  </a:moveTo>
                  <a:cubicBezTo>
                    <a:pt x="13564" y="952"/>
                    <a:pt x="11268" y="0"/>
                    <a:pt x="8924" y="0"/>
                  </a:cubicBezTo>
                  <a:cubicBezTo>
                    <a:pt x="6579" y="0"/>
                    <a:pt x="4271" y="952"/>
                    <a:pt x="2605" y="2606"/>
                  </a:cubicBezTo>
                  <a:cubicBezTo>
                    <a:pt x="951" y="4271"/>
                    <a:pt x="0" y="6580"/>
                    <a:pt x="0" y="8924"/>
                  </a:cubicBezTo>
                  <a:cubicBezTo>
                    <a:pt x="0" y="11268"/>
                    <a:pt x="952" y="13563"/>
                    <a:pt x="2605" y="15230"/>
                  </a:cubicBezTo>
                  <a:cubicBezTo>
                    <a:pt x="4270" y="16896"/>
                    <a:pt x="6579" y="17847"/>
                    <a:pt x="8924" y="17847"/>
                  </a:cubicBezTo>
                  <a:cubicBezTo>
                    <a:pt x="11268" y="17847"/>
                    <a:pt x="13563" y="16896"/>
                    <a:pt x="15230" y="15230"/>
                  </a:cubicBezTo>
                  <a:cubicBezTo>
                    <a:pt x="16894" y="13564"/>
                    <a:pt x="17847" y="11268"/>
                    <a:pt x="17847" y="8924"/>
                  </a:cubicBezTo>
                  <a:cubicBezTo>
                    <a:pt x="17847" y="6568"/>
                    <a:pt x="16894" y="4271"/>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4" name="Google Shape;2224;p35"/>
            <p:cNvSpPr/>
            <p:nvPr/>
          </p:nvSpPr>
          <p:spPr>
            <a:xfrm>
              <a:off x="8527552" y="2645915"/>
              <a:ext cx="17847" cy="17847"/>
            </a:xfrm>
            <a:custGeom>
              <a:avLst/>
              <a:gdLst/>
              <a:ahLst/>
              <a:cxnLst/>
              <a:rect l="l" t="t" r="r" b="b"/>
              <a:pathLst>
                <a:path w="17847" h="17847" extrusionOk="0">
                  <a:moveTo>
                    <a:pt x="15230" y="2606"/>
                  </a:moveTo>
                  <a:cubicBezTo>
                    <a:pt x="13564" y="952"/>
                    <a:pt x="11267" y="0"/>
                    <a:pt x="8924" y="0"/>
                  </a:cubicBezTo>
                  <a:cubicBezTo>
                    <a:pt x="6580" y="0"/>
                    <a:pt x="4272" y="952"/>
                    <a:pt x="2606" y="2606"/>
                  </a:cubicBezTo>
                  <a:cubicBezTo>
                    <a:pt x="951" y="4271"/>
                    <a:pt x="0" y="6568"/>
                    <a:pt x="0" y="8924"/>
                  </a:cubicBezTo>
                  <a:cubicBezTo>
                    <a:pt x="0" y="11268"/>
                    <a:pt x="952" y="13563"/>
                    <a:pt x="2606" y="15230"/>
                  </a:cubicBezTo>
                  <a:cubicBezTo>
                    <a:pt x="4270" y="16896"/>
                    <a:pt x="6568" y="17847"/>
                    <a:pt x="8924" y="17847"/>
                  </a:cubicBezTo>
                  <a:cubicBezTo>
                    <a:pt x="11268" y="17847"/>
                    <a:pt x="13564" y="16896"/>
                    <a:pt x="15230" y="15230"/>
                  </a:cubicBezTo>
                  <a:cubicBezTo>
                    <a:pt x="16896" y="13576"/>
                    <a:pt x="17847" y="11268"/>
                    <a:pt x="17847" y="8924"/>
                  </a:cubicBezTo>
                  <a:cubicBezTo>
                    <a:pt x="17847" y="6568"/>
                    <a:pt x="16896" y="4271"/>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5" name="Google Shape;2225;p35"/>
            <p:cNvSpPr/>
            <p:nvPr/>
          </p:nvSpPr>
          <p:spPr>
            <a:xfrm>
              <a:off x="8393814" y="2227393"/>
              <a:ext cx="17847" cy="17847"/>
            </a:xfrm>
            <a:custGeom>
              <a:avLst/>
              <a:gdLst/>
              <a:ahLst/>
              <a:cxnLst/>
              <a:rect l="l" t="t" r="r" b="b"/>
              <a:pathLst>
                <a:path w="17847" h="17847" extrusionOk="0">
                  <a:moveTo>
                    <a:pt x="15231" y="2618"/>
                  </a:moveTo>
                  <a:cubicBezTo>
                    <a:pt x="13577" y="952"/>
                    <a:pt x="11281" y="0"/>
                    <a:pt x="8924" y="0"/>
                  </a:cubicBezTo>
                  <a:cubicBezTo>
                    <a:pt x="6568" y="0"/>
                    <a:pt x="4273" y="952"/>
                    <a:pt x="2618" y="2618"/>
                  </a:cubicBezTo>
                  <a:cubicBezTo>
                    <a:pt x="953" y="4271"/>
                    <a:pt x="0" y="6567"/>
                    <a:pt x="0" y="8924"/>
                  </a:cubicBezTo>
                  <a:cubicBezTo>
                    <a:pt x="0" y="11268"/>
                    <a:pt x="953" y="13576"/>
                    <a:pt x="2618" y="15230"/>
                  </a:cubicBezTo>
                  <a:cubicBezTo>
                    <a:pt x="4273" y="16896"/>
                    <a:pt x="6580" y="17847"/>
                    <a:pt x="8924" y="17847"/>
                  </a:cubicBezTo>
                  <a:cubicBezTo>
                    <a:pt x="11269" y="17847"/>
                    <a:pt x="13564" y="16896"/>
                    <a:pt x="15231" y="15230"/>
                  </a:cubicBezTo>
                  <a:cubicBezTo>
                    <a:pt x="16896" y="13576"/>
                    <a:pt x="17847" y="11268"/>
                    <a:pt x="17847" y="8924"/>
                  </a:cubicBezTo>
                  <a:cubicBezTo>
                    <a:pt x="17847" y="6568"/>
                    <a:pt x="16896" y="4271"/>
                    <a:pt x="15231"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6" name="Google Shape;2226;p35"/>
            <p:cNvSpPr/>
            <p:nvPr/>
          </p:nvSpPr>
          <p:spPr>
            <a:xfrm>
              <a:off x="8429677" y="2227393"/>
              <a:ext cx="17847" cy="17847"/>
            </a:xfrm>
            <a:custGeom>
              <a:avLst/>
              <a:gdLst/>
              <a:ahLst/>
              <a:cxnLst/>
              <a:rect l="l" t="t" r="r" b="b"/>
              <a:pathLst>
                <a:path w="17847" h="17847" extrusionOk="0">
                  <a:moveTo>
                    <a:pt x="15242" y="2618"/>
                  </a:moveTo>
                  <a:cubicBezTo>
                    <a:pt x="13576" y="952"/>
                    <a:pt x="11280" y="0"/>
                    <a:pt x="8924" y="0"/>
                  </a:cubicBezTo>
                  <a:cubicBezTo>
                    <a:pt x="6568" y="0"/>
                    <a:pt x="4271" y="952"/>
                    <a:pt x="2618" y="2618"/>
                  </a:cubicBezTo>
                  <a:cubicBezTo>
                    <a:pt x="952" y="4271"/>
                    <a:pt x="0" y="6567"/>
                    <a:pt x="0" y="8924"/>
                  </a:cubicBezTo>
                  <a:cubicBezTo>
                    <a:pt x="0" y="11268"/>
                    <a:pt x="952" y="13576"/>
                    <a:pt x="2618" y="15230"/>
                  </a:cubicBezTo>
                  <a:cubicBezTo>
                    <a:pt x="4271" y="16896"/>
                    <a:pt x="6580" y="17847"/>
                    <a:pt x="8924" y="17847"/>
                  </a:cubicBezTo>
                  <a:cubicBezTo>
                    <a:pt x="11280" y="17847"/>
                    <a:pt x="13576" y="16896"/>
                    <a:pt x="15242" y="15230"/>
                  </a:cubicBezTo>
                  <a:cubicBezTo>
                    <a:pt x="16897" y="13576"/>
                    <a:pt x="17847" y="11268"/>
                    <a:pt x="17847" y="8924"/>
                  </a:cubicBezTo>
                  <a:cubicBezTo>
                    <a:pt x="17847" y="6580"/>
                    <a:pt x="16896" y="4271"/>
                    <a:pt x="15242"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7" name="Google Shape;2227;p35"/>
            <p:cNvSpPr/>
            <p:nvPr/>
          </p:nvSpPr>
          <p:spPr>
            <a:xfrm>
              <a:off x="8465538" y="2227393"/>
              <a:ext cx="17847" cy="17847"/>
            </a:xfrm>
            <a:custGeom>
              <a:avLst/>
              <a:gdLst/>
              <a:ahLst/>
              <a:cxnLst/>
              <a:rect l="l" t="t" r="r" b="b"/>
              <a:pathLst>
                <a:path w="17847" h="17847" extrusionOk="0">
                  <a:moveTo>
                    <a:pt x="15243" y="2618"/>
                  </a:moveTo>
                  <a:cubicBezTo>
                    <a:pt x="13576" y="952"/>
                    <a:pt x="11280" y="0"/>
                    <a:pt x="8924" y="0"/>
                  </a:cubicBezTo>
                  <a:cubicBezTo>
                    <a:pt x="6580" y="0"/>
                    <a:pt x="4271" y="952"/>
                    <a:pt x="2618" y="2618"/>
                  </a:cubicBezTo>
                  <a:cubicBezTo>
                    <a:pt x="952" y="4271"/>
                    <a:pt x="0" y="6580"/>
                    <a:pt x="0" y="8924"/>
                  </a:cubicBezTo>
                  <a:cubicBezTo>
                    <a:pt x="0" y="11268"/>
                    <a:pt x="952" y="13576"/>
                    <a:pt x="2618" y="15230"/>
                  </a:cubicBezTo>
                  <a:cubicBezTo>
                    <a:pt x="4283" y="16896"/>
                    <a:pt x="6580" y="17847"/>
                    <a:pt x="8924" y="17847"/>
                  </a:cubicBezTo>
                  <a:cubicBezTo>
                    <a:pt x="11280" y="17847"/>
                    <a:pt x="13576" y="16896"/>
                    <a:pt x="15243" y="15230"/>
                  </a:cubicBezTo>
                  <a:cubicBezTo>
                    <a:pt x="16897" y="13576"/>
                    <a:pt x="17847" y="11268"/>
                    <a:pt x="17847" y="8924"/>
                  </a:cubicBezTo>
                  <a:cubicBezTo>
                    <a:pt x="17847" y="6568"/>
                    <a:pt x="16896" y="4271"/>
                    <a:pt x="15243" y="2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8" name="Google Shape;2228;p35"/>
            <p:cNvSpPr/>
            <p:nvPr/>
          </p:nvSpPr>
          <p:spPr>
            <a:xfrm>
              <a:off x="8235297" y="2085506"/>
              <a:ext cx="532132" cy="609193"/>
            </a:xfrm>
            <a:custGeom>
              <a:avLst/>
              <a:gdLst/>
              <a:ahLst/>
              <a:cxnLst/>
              <a:rect l="l" t="t" r="r" b="b"/>
              <a:pathLst>
                <a:path w="532132" h="609193" extrusionOk="0">
                  <a:moveTo>
                    <a:pt x="515878" y="0"/>
                  </a:moveTo>
                  <a:lnTo>
                    <a:pt x="342844" y="0"/>
                  </a:lnTo>
                  <a:cubicBezTo>
                    <a:pt x="333881" y="0"/>
                    <a:pt x="326588" y="7287"/>
                    <a:pt x="326588" y="16241"/>
                  </a:cubicBezTo>
                  <a:lnTo>
                    <a:pt x="326588" y="82120"/>
                  </a:lnTo>
                  <a:cubicBezTo>
                    <a:pt x="302082" y="58958"/>
                    <a:pt x="268990" y="44717"/>
                    <a:pt x="232609" y="44717"/>
                  </a:cubicBezTo>
                  <a:lnTo>
                    <a:pt x="174000" y="44717"/>
                  </a:lnTo>
                  <a:cubicBezTo>
                    <a:pt x="98676" y="44717"/>
                    <a:pt x="37396" y="105719"/>
                    <a:pt x="37396" y="180697"/>
                  </a:cubicBezTo>
                  <a:lnTo>
                    <a:pt x="37396" y="211232"/>
                  </a:lnTo>
                  <a:lnTo>
                    <a:pt x="32720" y="211232"/>
                  </a:lnTo>
                  <a:cubicBezTo>
                    <a:pt x="14679" y="211232"/>
                    <a:pt x="0" y="225911"/>
                    <a:pt x="0" y="243952"/>
                  </a:cubicBezTo>
                  <a:lnTo>
                    <a:pt x="0" y="257003"/>
                  </a:lnTo>
                  <a:cubicBezTo>
                    <a:pt x="0" y="261933"/>
                    <a:pt x="3994" y="265927"/>
                    <a:pt x="8924" y="265927"/>
                  </a:cubicBezTo>
                  <a:cubicBezTo>
                    <a:pt x="13853" y="265927"/>
                    <a:pt x="17847" y="261933"/>
                    <a:pt x="17847" y="257003"/>
                  </a:cubicBezTo>
                  <a:lnTo>
                    <a:pt x="17847" y="243953"/>
                  </a:lnTo>
                  <a:cubicBezTo>
                    <a:pt x="17847" y="235752"/>
                    <a:pt x="24519" y="229080"/>
                    <a:pt x="32720" y="229080"/>
                  </a:cubicBezTo>
                  <a:lnTo>
                    <a:pt x="37396" y="229080"/>
                  </a:lnTo>
                  <a:lnTo>
                    <a:pt x="37396" y="318168"/>
                  </a:lnTo>
                  <a:cubicBezTo>
                    <a:pt x="37396" y="322074"/>
                    <a:pt x="37571" y="325940"/>
                    <a:pt x="37898" y="329764"/>
                  </a:cubicBezTo>
                  <a:lnTo>
                    <a:pt x="32720" y="329764"/>
                  </a:lnTo>
                  <a:cubicBezTo>
                    <a:pt x="24519" y="329764"/>
                    <a:pt x="17847" y="323092"/>
                    <a:pt x="17847" y="314891"/>
                  </a:cubicBezTo>
                  <a:lnTo>
                    <a:pt x="17847" y="303407"/>
                  </a:lnTo>
                  <a:cubicBezTo>
                    <a:pt x="17847" y="298477"/>
                    <a:pt x="13853" y="294483"/>
                    <a:pt x="8924" y="294483"/>
                  </a:cubicBezTo>
                  <a:cubicBezTo>
                    <a:pt x="3994" y="294483"/>
                    <a:pt x="0" y="298477"/>
                    <a:pt x="0" y="303407"/>
                  </a:cubicBezTo>
                  <a:lnTo>
                    <a:pt x="0" y="314891"/>
                  </a:lnTo>
                  <a:cubicBezTo>
                    <a:pt x="0" y="332932"/>
                    <a:pt x="14679" y="347611"/>
                    <a:pt x="32720" y="347611"/>
                  </a:cubicBezTo>
                  <a:lnTo>
                    <a:pt x="40632" y="347611"/>
                  </a:lnTo>
                  <a:cubicBezTo>
                    <a:pt x="51482" y="396343"/>
                    <a:pt x="88667" y="435329"/>
                    <a:pt x="136510" y="448940"/>
                  </a:cubicBezTo>
                  <a:lnTo>
                    <a:pt x="136510" y="478665"/>
                  </a:lnTo>
                  <a:lnTo>
                    <a:pt x="45712" y="478665"/>
                  </a:lnTo>
                  <a:cubicBezTo>
                    <a:pt x="21106" y="478665"/>
                    <a:pt x="1089" y="498603"/>
                    <a:pt x="1089" y="523110"/>
                  </a:cubicBezTo>
                  <a:lnTo>
                    <a:pt x="1089" y="600269"/>
                  </a:lnTo>
                  <a:cubicBezTo>
                    <a:pt x="1089" y="605199"/>
                    <a:pt x="5083" y="609193"/>
                    <a:pt x="10012" y="609193"/>
                  </a:cubicBezTo>
                  <a:lnTo>
                    <a:pt x="396599" y="609193"/>
                  </a:lnTo>
                  <a:cubicBezTo>
                    <a:pt x="401528" y="609193"/>
                    <a:pt x="405523" y="605199"/>
                    <a:pt x="405523" y="600269"/>
                  </a:cubicBezTo>
                  <a:lnTo>
                    <a:pt x="405523" y="523111"/>
                  </a:lnTo>
                  <a:cubicBezTo>
                    <a:pt x="405523" y="498603"/>
                    <a:pt x="385505" y="478666"/>
                    <a:pt x="360900" y="478666"/>
                  </a:cubicBezTo>
                  <a:lnTo>
                    <a:pt x="337457" y="478666"/>
                  </a:lnTo>
                  <a:cubicBezTo>
                    <a:pt x="332528" y="478666"/>
                    <a:pt x="328534" y="482661"/>
                    <a:pt x="328534" y="487590"/>
                  </a:cubicBezTo>
                  <a:cubicBezTo>
                    <a:pt x="328534" y="492518"/>
                    <a:pt x="332528" y="496514"/>
                    <a:pt x="337457" y="496514"/>
                  </a:cubicBezTo>
                  <a:lnTo>
                    <a:pt x="360900" y="496514"/>
                  </a:lnTo>
                  <a:cubicBezTo>
                    <a:pt x="375664" y="496514"/>
                    <a:pt x="387675" y="508445"/>
                    <a:pt x="387675" y="523111"/>
                  </a:cubicBezTo>
                  <a:lnTo>
                    <a:pt x="387675" y="591346"/>
                  </a:lnTo>
                  <a:lnTo>
                    <a:pt x="348393" y="591346"/>
                  </a:lnTo>
                  <a:lnTo>
                    <a:pt x="348393" y="563026"/>
                  </a:lnTo>
                  <a:cubicBezTo>
                    <a:pt x="348393" y="544306"/>
                    <a:pt x="333107" y="529075"/>
                    <a:pt x="314320" y="529075"/>
                  </a:cubicBezTo>
                  <a:lnTo>
                    <a:pt x="92286" y="529075"/>
                  </a:lnTo>
                  <a:cubicBezTo>
                    <a:pt x="73499" y="529075"/>
                    <a:pt x="58215" y="544306"/>
                    <a:pt x="58215" y="563026"/>
                  </a:cubicBezTo>
                  <a:lnTo>
                    <a:pt x="58215" y="591346"/>
                  </a:lnTo>
                  <a:lnTo>
                    <a:pt x="18936" y="591346"/>
                  </a:lnTo>
                  <a:lnTo>
                    <a:pt x="18936" y="523111"/>
                  </a:lnTo>
                  <a:cubicBezTo>
                    <a:pt x="18936" y="508445"/>
                    <a:pt x="30947" y="496514"/>
                    <a:pt x="45712" y="496514"/>
                  </a:cubicBezTo>
                  <a:lnTo>
                    <a:pt x="285105" y="496514"/>
                  </a:lnTo>
                  <a:cubicBezTo>
                    <a:pt x="290034" y="496514"/>
                    <a:pt x="294028" y="492518"/>
                    <a:pt x="294028" y="487590"/>
                  </a:cubicBezTo>
                  <a:cubicBezTo>
                    <a:pt x="294028" y="482661"/>
                    <a:pt x="290034" y="478666"/>
                    <a:pt x="285105" y="478666"/>
                  </a:cubicBezTo>
                  <a:lnTo>
                    <a:pt x="270102" y="478666"/>
                  </a:lnTo>
                  <a:lnTo>
                    <a:pt x="270102" y="448940"/>
                  </a:lnTo>
                  <a:cubicBezTo>
                    <a:pt x="317945" y="435328"/>
                    <a:pt x="355131" y="396344"/>
                    <a:pt x="365981" y="347612"/>
                  </a:cubicBezTo>
                  <a:lnTo>
                    <a:pt x="373891" y="347612"/>
                  </a:lnTo>
                  <a:cubicBezTo>
                    <a:pt x="391932" y="347612"/>
                    <a:pt x="406611" y="332934"/>
                    <a:pt x="406611" y="314892"/>
                  </a:cubicBezTo>
                  <a:lnTo>
                    <a:pt x="406611" y="243954"/>
                  </a:lnTo>
                  <a:cubicBezTo>
                    <a:pt x="406611" y="225913"/>
                    <a:pt x="391932" y="211234"/>
                    <a:pt x="373891" y="211234"/>
                  </a:cubicBezTo>
                  <a:lnTo>
                    <a:pt x="369215" y="211234"/>
                  </a:lnTo>
                  <a:lnTo>
                    <a:pt x="369215" y="180699"/>
                  </a:lnTo>
                  <a:cubicBezTo>
                    <a:pt x="369215" y="172598"/>
                    <a:pt x="368481" y="164667"/>
                    <a:pt x="367107" y="156952"/>
                  </a:cubicBezTo>
                  <a:lnTo>
                    <a:pt x="373557" y="149593"/>
                  </a:lnTo>
                  <a:lnTo>
                    <a:pt x="515877" y="149593"/>
                  </a:lnTo>
                  <a:cubicBezTo>
                    <a:pt x="524840" y="149593"/>
                    <a:pt x="532133" y="142306"/>
                    <a:pt x="532133" y="133350"/>
                  </a:cubicBezTo>
                  <a:lnTo>
                    <a:pt x="532133" y="16241"/>
                  </a:lnTo>
                  <a:cubicBezTo>
                    <a:pt x="532134" y="7287"/>
                    <a:pt x="524841" y="0"/>
                    <a:pt x="515878" y="0"/>
                  </a:cubicBezTo>
                  <a:close/>
                  <a:moveTo>
                    <a:pt x="76063" y="563026"/>
                  </a:moveTo>
                  <a:cubicBezTo>
                    <a:pt x="76063" y="554147"/>
                    <a:pt x="83340" y="546922"/>
                    <a:pt x="92287" y="546922"/>
                  </a:cubicBezTo>
                  <a:lnTo>
                    <a:pt x="314321" y="546922"/>
                  </a:lnTo>
                  <a:cubicBezTo>
                    <a:pt x="323269" y="546922"/>
                    <a:pt x="330547" y="554147"/>
                    <a:pt x="330547" y="563026"/>
                  </a:cubicBezTo>
                  <a:lnTo>
                    <a:pt x="330547" y="591346"/>
                  </a:lnTo>
                  <a:lnTo>
                    <a:pt x="76063" y="591346"/>
                  </a:lnTo>
                  <a:lnTo>
                    <a:pt x="76063" y="563026"/>
                  </a:lnTo>
                  <a:close/>
                  <a:moveTo>
                    <a:pt x="369215" y="318168"/>
                  </a:moveTo>
                  <a:lnTo>
                    <a:pt x="369215" y="229080"/>
                  </a:lnTo>
                  <a:lnTo>
                    <a:pt x="373891" y="229080"/>
                  </a:lnTo>
                  <a:cubicBezTo>
                    <a:pt x="382093" y="229080"/>
                    <a:pt x="388764" y="235752"/>
                    <a:pt x="388764" y="243953"/>
                  </a:cubicBezTo>
                  <a:lnTo>
                    <a:pt x="388764" y="314891"/>
                  </a:lnTo>
                  <a:cubicBezTo>
                    <a:pt x="388764" y="323092"/>
                    <a:pt x="382093" y="329764"/>
                    <a:pt x="373891" y="329764"/>
                  </a:cubicBezTo>
                  <a:lnTo>
                    <a:pt x="368713" y="329764"/>
                  </a:lnTo>
                  <a:cubicBezTo>
                    <a:pt x="369038" y="325940"/>
                    <a:pt x="369215" y="322074"/>
                    <a:pt x="369215" y="318168"/>
                  </a:cubicBezTo>
                  <a:close/>
                  <a:moveTo>
                    <a:pt x="172409" y="62586"/>
                  </a:moveTo>
                  <a:cubicBezTo>
                    <a:pt x="172938" y="62579"/>
                    <a:pt x="173468" y="62566"/>
                    <a:pt x="174000" y="62566"/>
                  </a:cubicBezTo>
                  <a:lnTo>
                    <a:pt x="232609" y="62566"/>
                  </a:lnTo>
                  <a:cubicBezTo>
                    <a:pt x="233142" y="62566"/>
                    <a:pt x="233671" y="62586"/>
                    <a:pt x="234203" y="62592"/>
                  </a:cubicBezTo>
                  <a:lnTo>
                    <a:pt x="234203" y="86736"/>
                  </a:lnTo>
                  <a:lnTo>
                    <a:pt x="172409" y="86736"/>
                  </a:lnTo>
                  <a:lnTo>
                    <a:pt x="172409" y="62586"/>
                  </a:lnTo>
                  <a:close/>
                  <a:moveTo>
                    <a:pt x="87886" y="189983"/>
                  </a:moveTo>
                  <a:cubicBezTo>
                    <a:pt x="77873" y="197646"/>
                    <a:pt x="71399" y="209711"/>
                    <a:pt x="71399" y="223264"/>
                  </a:cubicBezTo>
                  <a:lnTo>
                    <a:pt x="71399" y="311707"/>
                  </a:lnTo>
                  <a:cubicBezTo>
                    <a:pt x="71399" y="325260"/>
                    <a:pt x="77873" y="337324"/>
                    <a:pt x="87886" y="344989"/>
                  </a:cubicBezTo>
                  <a:lnTo>
                    <a:pt x="87886" y="399430"/>
                  </a:lnTo>
                  <a:cubicBezTo>
                    <a:pt x="67667" y="378239"/>
                    <a:pt x="55245" y="349620"/>
                    <a:pt x="55245" y="318168"/>
                  </a:cubicBezTo>
                  <a:lnTo>
                    <a:pt x="55245" y="180698"/>
                  </a:lnTo>
                  <a:cubicBezTo>
                    <a:pt x="55245" y="149246"/>
                    <a:pt x="67667" y="120629"/>
                    <a:pt x="87886" y="99436"/>
                  </a:cubicBezTo>
                  <a:lnTo>
                    <a:pt x="87886" y="189983"/>
                  </a:lnTo>
                  <a:close/>
                  <a:moveTo>
                    <a:pt x="252256" y="478666"/>
                  </a:moveTo>
                  <a:lnTo>
                    <a:pt x="252255" y="478666"/>
                  </a:lnTo>
                  <a:lnTo>
                    <a:pt x="154359" y="478666"/>
                  </a:lnTo>
                  <a:lnTo>
                    <a:pt x="154359" y="452735"/>
                  </a:lnTo>
                  <a:cubicBezTo>
                    <a:pt x="160776" y="453660"/>
                    <a:pt x="167331" y="454146"/>
                    <a:pt x="174001" y="454146"/>
                  </a:cubicBezTo>
                  <a:lnTo>
                    <a:pt x="232611" y="454146"/>
                  </a:lnTo>
                  <a:cubicBezTo>
                    <a:pt x="239281" y="454146"/>
                    <a:pt x="245838" y="453658"/>
                    <a:pt x="252256" y="452735"/>
                  </a:cubicBezTo>
                  <a:lnTo>
                    <a:pt x="252256" y="478666"/>
                  </a:lnTo>
                  <a:close/>
                  <a:moveTo>
                    <a:pt x="300879" y="414775"/>
                  </a:moveTo>
                  <a:cubicBezTo>
                    <a:pt x="281554" y="428328"/>
                    <a:pt x="258002" y="436300"/>
                    <a:pt x="232609" y="436300"/>
                  </a:cubicBezTo>
                  <a:lnTo>
                    <a:pt x="174000" y="436300"/>
                  </a:lnTo>
                  <a:cubicBezTo>
                    <a:pt x="148609" y="436300"/>
                    <a:pt x="125057" y="428328"/>
                    <a:pt x="105732" y="414775"/>
                  </a:cubicBezTo>
                  <a:lnTo>
                    <a:pt x="105732" y="352911"/>
                  </a:lnTo>
                  <a:cubicBezTo>
                    <a:pt x="108190" y="353362"/>
                    <a:pt x="110718" y="353609"/>
                    <a:pt x="113305" y="353609"/>
                  </a:cubicBezTo>
                  <a:lnTo>
                    <a:pt x="134033" y="353609"/>
                  </a:lnTo>
                  <a:cubicBezTo>
                    <a:pt x="138653" y="366691"/>
                    <a:pt x="151137" y="376093"/>
                    <a:pt x="165783" y="376093"/>
                  </a:cubicBezTo>
                  <a:lnTo>
                    <a:pt x="243747" y="376093"/>
                  </a:lnTo>
                  <a:cubicBezTo>
                    <a:pt x="258393" y="376093"/>
                    <a:pt x="270876" y="366691"/>
                    <a:pt x="275496" y="353609"/>
                  </a:cubicBezTo>
                  <a:lnTo>
                    <a:pt x="296225" y="353609"/>
                  </a:lnTo>
                  <a:cubicBezTo>
                    <a:pt x="297798" y="353609"/>
                    <a:pt x="299351" y="353514"/>
                    <a:pt x="300879" y="353344"/>
                  </a:cubicBezTo>
                  <a:lnTo>
                    <a:pt x="300879" y="414775"/>
                  </a:lnTo>
                  <a:close/>
                  <a:moveTo>
                    <a:pt x="149967" y="342437"/>
                  </a:moveTo>
                  <a:cubicBezTo>
                    <a:pt x="149967" y="333720"/>
                    <a:pt x="157062" y="326627"/>
                    <a:pt x="165783" y="326627"/>
                  </a:cubicBezTo>
                  <a:lnTo>
                    <a:pt x="243747" y="326627"/>
                  </a:lnTo>
                  <a:cubicBezTo>
                    <a:pt x="252468" y="326627"/>
                    <a:pt x="259561" y="333720"/>
                    <a:pt x="259561" y="342437"/>
                  </a:cubicBezTo>
                  <a:cubicBezTo>
                    <a:pt x="259561" y="351153"/>
                    <a:pt x="252468" y="358246"/>
                    <a:pt x="243747" y="358246"/>
                  </a:cubicBezTo>
                  <a:lnTo>
                    <a:pt x="165783" y="358246"/>
                  </a:lnTo>
                  <a:cubicBezTo>
                    <a:pt x="157062" y="358246"/>
                    <a:pt x="149967" y="351153"/>
                    <a:pt x="149967" y="342437"/>
                  </a:cubicBezTo>
                  <a:close/>
                  <a:moveTo>
                    <a:pt x="296224" y="335762"/>
                  </a:moveTo>
                  <a:lnTo>
                    <a:pt x="276741" y="335762"/>
                  </a:lnTo>
                  <a:cubicBezTo>
                    <a:pt x="273636" y="320390"/>
                    <a:pt x="260022" y="308780"/>
                    <a:pt x="243746" y="308780"/>
                  </a:cubicBezTo>
                  <a:lnTo>
                    <a:pt x="165781" y="308780"/>
                  </a:lnTo>
                  <a:cubicBezTo>
                    <a:pt x="149505" y="308780"/>
                    <a:pt x="135892" y="320390"/>
                    <a:pt x="132786" y="335762"/>
                  </a:cubicBezTo>
                  <a:lnTo>
                    <a:pt x="113305" y="335762"/>
                  </a:lnTo>
                  <a:cubicBezTo>
                    <a:pt x="100039" y="335762"/>
                    <a:pt x="89244" y="324971"/>
                    <a:pt x="89244" y="311707"/>
                  </a:cubicBezTo>
                  <a:lnTo>
                    <a:pt x="89244" y="223264"/>
                  </a:lnTo>
                  <a:cubicBezTo>
                    <a:pt x="89244" y="210000"/>
                    <a:pt x="100037" y="199208"/>
                    <a:pt x="113305" y="199208"/>
                  </a:cubicBezTo>
                  <a:lnTo>
                    <a:pt x="296224" y="199208"/>
                  </a:lnTo>
                  <a:cubicBezTo>
                    <a:pt x="309491" y="199208"/>
                    <a:pt x="320286" y="209999"/>
                    <a:pt x="320286" y="223264"/>
                  </a:cubicBezTo>
                  <a:lnTo>
                    <a:pt x="320286" y="311707"/>
                  </a:lnTo>
                  <a:cubicBezTo>
                    <a:pt x="320286" y="324970"/>
                    <a:pt x="309491" y="335762"/>
                    <a:pt x="296224" y="335762"/>
                  </a:cubicBezTo>
                  <a:close/>
                  <a:moveTo>
                    <a:pt x="351368" y="318168"/>
                  </a:moveTo>
                  <a:cubicBezTo>
                    <a:pt x="351368" y="349620"/>
                    <a:pt x="338945" y="378237"/>
                    <a:pt x="318726" y="399428"/>
                  </a:cubicBezTo>
                  <a:lnTo>
                    <a:pt x="318726" y="347028"/>
                  </a:lnTo>
                  <a:cubicBezTo>
                    <a:pt x="330383" y="339579"/>
                    <a:pt x="338133" y="326535"/>
                    <a:pt x="338133" y="311706"/>
                  </a:cubicBezTo>
                  <a:lnTo>
                    <a:pt x="338133" y="223263"/>
                  </a:lnTo>
                  <a:cubicBezTo>
                    <a:pt x="338133" y="208434"/>
                    <a:pt x="330383" y="195390"/>
                    <a:pt x="318726" y="187940"/>
                  </a:cubicBezTo>
                  <a:lnTo>
                    <a:pt x="318726" y="164197"/>
                  </a:lnTo>
                  <a:cubicBezTo>
                    <a:pt x="318726" y="159267"/>
                    <a:pt x="314731" y="155273"/>
                    <a:pt x="309802" y="155273"/>
                  </a:cubicBezTo>
                  <a:cubicBezTo>
                    <a:pt x="304873" y="155273"/>
                    <a:pt x="300878" y="159267"/>
                    <a:pt x="300878" y="164197"/>
                  </a:cubicBezTo>
                  <a:lnTo>
                    <a:pt x="300878" y="181625"/>
                  </a:lnTo>
                  <a:cubicBezTo>
                    <a:pt x="299349" y="181455"/>
                    <a:pt x="297797" y="181360"/>
                    <a:pt x="296224" y="181360"/>
                  </a:cubicBezTo>
                  <a:lnTo>
                    <a:pt x="113305" y="181360"/>
                  </a:lnTo>
                  <a:cubicBezTo>
                    <a:pt x="110718" y="181360"/>
                    <a:pt x="108190" y="181607"/>
                    <a:pt x="105732" y="182058"/>
                  </a:cubicBezTo>
                  <a:lnTo>
                    <a:pt x="105732" y="84091"/>
                  </a:lnTo>
                  <a:cubicBezTo>
                    <a:pt x="120019" y="74072"/>
                    <a:pt x="136617" y="67110"/>
                    <a:pt x="154561" y="64158"/>
                  </a:cubicBezTo>
                  <a:lnTo>
                    <a:pt x="154561" y="87554"/>
                  </a:lnTo>
                  <a:cubicBezTo>
                    <a:pt x="154561" y="96945"/>
                    <a:pt x="162223" y="104584"/>
                    <a:pt x="171638" y="104584"/>
                  </a:cubicBezTo>
                  <a:lnTo>
                    <a:pt x="234975" y="104584"/>
                  </a:lnTo>
                  <a:cubicBezTo>
                    <a:pt x="244390" y="104584"/>
                    <a:pt x="252051" y="96944"/>
                    <a:pt x="252051" y="87554"/>
                  </a:cubicBezTo>
                  <a:lnTo>
                    <a:pt x="252051" y="64158"/>
                  </a:lnTo>
                  <a:cubicBezTo>
                    <a:pt x="269997" y="67110"/>
                    <a:pt x="286592" y="74082"/>
                    <a:pt x="300881" y="84106"/>
                  </a:cubicBezTo>
                  <a:lnTo>
                    <a:pt x="300881" y="114224"/>
                  </a:lnTo>
                  <a:cubicBezTo>
                    <a:pt x="300881" y="119153"/>
                    <a:pt x="304875" y="123147"/>
                    <a:pt x="309804" y="123147"/>
                  </a:cubicBezTo>
                  <a:cubicBezTo>
                    <a:pt x="314734" y="123147"/>
                    <a:pt x="318728" y="119153"/>
                    <a:pt x="318728" y="114224"/>
                  </a:cubicBezTo>
                  <a:lnTo>
                    <a:pt x="318728" y="99456"/>
                  </a:lnTo>
                  <a:cubicBezTo>
                    <a:pt x="321498" y="102359"/>
                    <a:pt x="324124" y="105399"/>
                    <a:pt x="326589" y="108570"/>
                  </a:cubicBezTo>
                  <a:lnTo>
                    <a:pt x="326589" y="172141"/>
                  </a:lnTo>
                  <a:cubicBezTo>
                    <a:pt x="326589" y="180776"/>
                    <a:pt x="332217" y="184709"/>
                    <a:pt x="337448" y="184709"/>
                  </a:cubicBezTo>
                  <a:cubicBezTo>
                    <a:pt x="339880" y="184709"/>
                    <a:pt x="343519" y="183863"/>
                    <a:pt x="347053" y="179835"/>
                  </a:cubicBezTo>
                  <a:lnTo>
                    <a:pt x="351220" y="175081"/>
                  </a:lnTo>
                  <a:cubicBezTo>
                    <a:pt x="351308" y="176943"/>
                    <a:pt x="351368" y="178814"/>
                    <a:pt x="351368" y="180698"/>
                  </a:cubicBezTo>
                  <a:lnTo>
                    <a:pt x="351368" y="318168"/>
                  </a:lnTo>
                  <a:close/>
                  <a:moveTo>
                    <a:pt x="369512" y="131745"/>
                  </a:moveTo>
                  <a:cubicBezTo>
                    <a:pt x="366942" y="131745"/>
                    <a:pt x="364496" y="132854"/>
                    <a:pt x="362801" y="134788"/>
                  </a:cubicBezTo>
                  <a:lnTo>
                    <a:pt x="344434" y="155740"/>
                  </a:lnTo>
                  <a:lnTo>
                    <a:pt x="344434" y="17847"/>
                  </a:lnTo>
                  <a:lnTo>
                    <a:pt x="514285" y="17847"/>
                  </a:lnTo>
                  <a:lnTo>
                    <a:pt x="514285" y="131745"/>
                  </a:lnTo>
                  <a:lnTo>
                    <a:pt x="369512" y="13174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9" name="Google Shape;2229;p35"/>
            <p:cNvSpPr/>
            <p:nvPr/>
          </p:nvSpPr>
          <p:spPr>
            <a:xfrm>
              <a:off x="8690728" y="2119905"/>
              <a:ext cx="40339" cy="17847"/>
            </a:xfrm>
            <a:custGeom>
              <a:avLst/>
              <a:gdLst/>
              <a:ahLst/>
              <a:cxnLst/>
              <a:rect l="l" t="t" r="r" b="b"/>
              <a:pathLst>
                <a:path w="40339" h="17847" extrusionOk="0">
                  <a:moveTo>
                    <a:pt x="31416" y="0"/>
                  </a:moveTo>
                  <a:lnTo>
                    <a:pt x="8924" y="0"/>
                  </a:lnTo>
                  <a:cubicBezTo>
                    <a:pt x="3994" y="0"/>
                    <a:pt x="0" y="3995"/>
                    <a:pt x="0" y="8924"/>
                  </a:cubicBezTo>
                  <a:cubicBezTo>
                    <a:pt x="0" y="13853"/>
                    <a:pt x="3995" y="17847"/>
                    <a:pt x="8924" y="17847"/>
                  </a:cubicBezTo>
                  <a:lnTo>
                    <a:pt x="31416" y="17847"/>
                  </a:lnTo>
                  <a:cubicBezTo>
                    <a:pt x="36346" y="17847"/>
                    <a:pt x="40340" y="13853"/>
                    <a:pt x="40340" y="8924"/>
                  </a:cubicBezTo>
                  <a:cubicBezTo>
                    <a:pt x="40340" y="3995"/>
                    <a:pt x="36346" y="0"/>
                    <a:pt x="3141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0" name="Google Shape;2230;p35"/>
            <p:cNvSpPr/>
            <p:nvPr/>
          </p:nvSpPr>
          <p:spPr>
            <a:xfrm>
              <a:off x="8598247" y="2150645"/>
              <a:ext cx="132821" cy="17847"/>
            </a:xfrm>
            <a:custGeom>
              <a:avLst/>
              <a:gdLst/>
              <a:ahLst/>
              <a:cxnLst/>
              <a:rect l="l" t="t" r="r" b="b"/>
              <a:pathLst>
                <a:path w="132821" h="17847" extrusionOk="0">
                  <a:moveTo>
                    <a:pt x="123898" y="0"/>
                  </a:moveTo>
                  <a:lnTo>
                    <a:pt x="8924" y="0"/>
                  </a:lnTo>
                  <a:cubicBezTo>
                    <a:pt x="3994" y="0"/>
                    <a:pt x="0" y="3994"/>
                    <a:pt x="0" y="8924"/>
                  </a:cubicBezTo>
                  <a:cubicBezTo>
                    <a:pt x="0" y="13853"/>
                    <a:pt x="3994" y="17847"/>
                    <a:pt x="8924" y="17847"/>
                  </a:cubicBezTo>
                  <a:lnTo>
                    <a:pt x="123898" y="17847"/>
                  </a:lnTo>
                  <a:cubicBezTo>
                    <a:pt x="128828" y="17847"/>
                    <a:pt x="132822" y="13853"/>
                    <a:pt x="132822" y="8924"/>
                  </a:cubicBezTo>
                  <a:cubicBezTo>
                    <a:pt x="132822" y="3994"/>
                    <a:pt x="128828" y="0"/>
                    <a:pt x="12389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1" name="Google Shape;2231;p35"/>
            <p:cNvSpPr/>
            <p:nvPr/>
          </p:nvSpPr>
          <p:spPr>
            <a:xfrm>
              <a:off x="8598247" y="2182849"/>
              <a:ext cx="132821" cy="17847"/>
            </a:xfrm>
            <a:custGeom>
              <a:avLst/>
              <a:gdLst/>
              <a:ahLst/>
              <a:cxnLst/>
              <a:rect l="l" t="t" r="r" b="b"/>
              <a:pathLst>
                <a:path w="132821" h="17847" extrusionOk="0">
                  <a:moveTo>
                    <a:pt x="123898" y="0"/>
                  </a:moveTo>
                  <a:lnTo>
                    <a:pt x="8924" y="0"/>
                  </a:lnTo>
                  <a:cubicBezTo>
                    <a:pt x="3994" y="0"/>
                    <a:pt x="0" y="3994"/>
                    <a:pt x="0" y="8924"/>
                  </a:cubicBezTo>
                  <a:cubicBezTo>
                    <a:pt x="0" y="13853"/>
                    <a:pt x="3994" y="17847"/>
                    <a:pt x="8924" y="17847"/>
                  </a:cubicBezTo>
                  <a:lnTo>
                    <a:pt x="123898" y="17847"/>
                  </a:lnTo>
                  <a:cubicBezTo>
                    <a:pt x="128828" y="17847"/>
                    <a:pt x="132822" y="13853"/>
                    <a:pt x="132822" y="8924"/>
                  </a:cubicBezTo>
                  <a:cubicBezTo>
                    <a:pt x="132822" y="3994"/>
                    <a:pt x="128828" y="0"/>
                    <a:pt x="12389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2" name="Google Shape;2232;p35"/>
            <p:cNvSpPr/>
            <p:nvPr/>
          </p:nvSpPr>
          <p:spPr>
            <a:xfrm>
              <a:off x="8598247" y="2119905"/>
              <a:ext cx="80729" cy="17847"/>
            </a:xfrm>
            <a:custGeom>
              <a:avLst/>
              <a:gdLst/>
              <a:ahLst/>
              <a:cxnLst/>
              <a:rect l="l" t="t" r="r" b="b"/>
              <a:pathLst>
                <a:path w="80729" h="17847" extrusionOk="0">
                  <a:moveTo>
                    <a:pt x="71806" y="0"/>
                  </a:moveTo>
                  <a:lnTo>
                    <a:pt x="8924" y="0"/>
                  </a:lnTo>
                  <a:cubicBezTo>
                    <a:pt x="3994" y="0"/>
                    <a:pt x="0" y="3995"/>
                    <a:pt x="0" y="8924"/>
                  </a:cubicBezTo>
                  <a:cubicBezTo>
                    <a:pt x="0" y="13853"/>
                    <a:pt x="3994" y="17847"/>
                    <a:pt x="8924" y="17847"/>
                  </a:cubicBezTo>
                  <a:lnTo>
                    <a:pt x="71806" y="17847"/>
                  </a:lnTo>
                  <a:cubicBezTo>
                    <a:pt x="76736" y="17847"/>
                    <a:pt x="80730" y="13853"/>
                    <a:pt x="80730" y="8924"/>
                  </a:cubicBezTo>
                  <a:cubicBezTo>
                    <a:pt x="80730" y="3995"/>
                    <a:pt x="76736" y="0"/>
                    <a:pt x="7180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33" name="Google Shape;2233;p35"/>
          <p:cNvGrpSpPr/>
          <p:nvPr/>
        </p:nvGrpSpPr>
        <p:grpSpPr>
          <a:xfrm>
            <a:off x="7046583" y="1409953"/>
            <a:ext cx="491253" cy="472255"/>
            <a:chOff x="9158913" y="2105631"/>
            <a:chExt cx="609193" cy="585634"/>
          </a:xfrm>
        </p:grpSpPr>
        <p:sp>
          <p:nvSpPr>
            <p:cNvPr id="2234" name="Google Shape;2234;p35"/>
            <p:cNvSpPr/>
            <p:nvPr/>
          </p:nvSpPr>
          <p:spPr>
            <a:xfrm>
              <a:off x="9432867" y="2569216"/>
              <a:ext cx="50426" cy="17847"/>
            </a:xfrm>
            <a:custGeom>
              <a:avLst/>
              <a:gdLst/>
              <a:ahLst/>
              <a:cxnLst/>
              <a:rect l="l" t="t" r="r" b="b"/>
              <a:pathLst>
                <a:path w="50426" h="17847" extrusionOk="0">
                  <a:moveTo>
                    <a:pt x="41502" y="0"/>
                  </a:moveTo>
                  <a:lnTo>
                    <a:pt x="8924" y="0"/>
                  </a:lnTo>
                  <a:cubicBezTo>
                    <a:pt x="3995" y="0"/>
                    <a:pt x="0" y="3994"/>
                    <a:pt x="0" y="8924"/>
                  </a:cubicBezTo>
                  <a:cubicBezTo>
                    <a:pt x="0" y="13853"/>
                    <a:pt x="3995" y="17847"/>
                    <a:pt x="8924" y="17847"/>
                  </a:cubicBezTo>
                  <a:lnTo>
                    <a:pt x="41502" y="17847"/>
                  </a:lnTo>
                  <a:cubicBezTo>
                    <a:pt x="46432" y="17847"/>
                    <a:pt x="50426" y="13853"/>
                    <a:pt x="50426" y="8924"/>
                  </a:cubicBezTo>
                  <a:cubicBezTo>
                    <a:pt x="50426" y="3994"/>
                    <a:pt x="46432" y="0"/>
                    <a:pt x="4150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5" name="Google Shape;2235;p35"/>
            <p:cNvSpPr/>
            <p:nvPr/>
          </p:nvSpPr>
          <p:spPr>
            <a:xfrm>
              <a:off x="9446440" y="2352768"/>
              <a:ext cx="101569" cy="17847"/>
            </a:xfrm>
            <a:custGeom>
              <a:avLst/>
              <a:gdLst/>
              <a:ahLst/>
              <a:cxnLst/>
              <a:rect l="l" t="t" r="r" b="b"/>
              <a:pathLst>
                <a:path w="101569" h="17847" extrusionOk="0">
                  <a:moveTo>
                    <a:pt x="92646" y="0"/>
                  </a:moveTo>
                  <a:lnTo>
                    <a:pt x="8924" y="0"/>
                  </a:lnTo>
                  <a:cubicBezTo>
                    <a:pt x="3995" y="0"/>
                    <a:pt x="0" y="3994"/>
                    <a:pt x="0" y="8924"/>
                  </a:cubicBezTo>
                  <a:cubicBezTo>
                    <a:pt x="0" y="13853"/>
                    <a:pt x="3995" y="17847"/>
                    <a:pt x="8924" y="17847"/>
                  </a:cubicBezTo>
                  <a:lnTo>
                    <a:pt x="92646" y="17847"/>
                  </a:lnTo>
                  <a:cubicBezTo>
                    <a:pt x="97576" y="17847"/>
                    <a:pt x="101570" y="13853"/>
                    <a:pt x="101570" y="8924"/>
                  </a:cubicBezTo>
                  <a:cubicBezTo>
                    <a:pt x="101570" y="3994"/>
                    <a:pt x="97576" y="0"/>
                    <a:pt x="9264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6" name="Google Shape;2236;p35"/>
            <p:cNvSpPr/>
            <p:nvPr/>
          </p:nvSpPr>
          <p:spPr>
            <a:xfrm>
              <a:off x="9558185" y="2352768"/>
              <a:ext cx="85040" cy="17847"/>
            </a:xfrm>
            <a:custGeom>
              <a:avLst/>
              <a:gdLst/>
              <a:ahLst/>
              <a:cxnLst/>
              <a:rect l="l" t="t" r="r" b="b"/>
              <a:pathLst>
                <a:path w="85040" h="17847" extrusionOk="0">
                  <a:moveTo>
                    <a:pt x="76117" y="0"/>
                  </a:moveTo>
                  <a:lnTo>
                    <a:pt x="8924" y="0"/>
                  </a:lnTo>
                  <a:cubicBezTo>
                    <a:pt x="3994" y="0"/>
                    <a:pt x="0" y="3994"/>
                    <a:pt x="0" y="8924"/>
                  </a:cubicBezTo>
                  <a:cubicBezTo>
                    <a:pt x="0" y="13853"/>
                    <a:pt x="3994" y="17847"/>
                    <a:pt x="8924" y="17847"/>
                  </a:cubicBezTo>
                  <a:lnTo>
                    <a:pt x="76117" y="17847"/>
                  </a:lnTo>
                  <a:cubicBezTo>
                    <a:pt x="81046" y="17847"/>
                    <a:pt x="85041" y="13853"/>
                    <a:pt x="85041" y="8924"/>
                  </a:cubicBezTo>
                  <a:cubicBezTo>
                    <a:pt x="85041" y="3995"/>
                    <a:pt x="81045" y="0"/>
                    <a:pt x="761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7" name="Google Shape;2237;p35"/>
            <p:cNvSpPr/>
            <p:nvPr/>
          </p:nvSpPr>
          <p:spPr>
            <a:xfrm>
              <a:off x="9446440" y="2389417"/>
              <a:ext cx="194920" cy="17847"/>
            </a:xfrm>
            <a:custGeom>
              <a:avLst/>
              <a:gdLst/>
              <a:ahLst/>
              <a:cxnLst/>
              <a:rect l="l" t="t" r="r" b="b"/>
              <a:pathLst>
                <a:path w="194920" h="17847" extrusionOk="0">
                  <a:moveTo>
                    <a:pt x="185998" y="0"/>
                  </a:moveTo>
                  <a:lnTo>
                    <a:pt x="8924" y="0"/>
                  </a:lnTo>
                  <a:cubicBezTo>
                    <a:pt x="3995" y="0"/>
                    <a:pt x="0" y="3994"/>
                    <a:pt x="0" y="8924"/>
                  </a:cubicBezTo>
                  <a:cubicBezTo>
                    <a:pt x="0" y="13853"/>
                    <a:pt x="3995" y="17847"/>
                    <a:pt x="8924" y="17847"/>
                  </a:cubicBezTo>
                  <a:lnTo>
                    <a:pt x="185997" y="17847"/>
                  </a:lnTo>
                  <a:cubicBezTo>
                    <a:pt x="190926" y="17847"/>
                    <a:pt x="194920" y="13853"/>
                    <a:pt x="194920" y="8924"/>
                  </a:cubicBezTo>
                  <a:cubicBezTo>
                    <a:pt x="194922" y="3995"/>
                    <a:pt x="190926" y="0"/>
                    <a:pt x="18599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8" name="Google Shape;2238;p35"/>
            <p:cNvSpPr/>
            <p:nvPr/>
          </p:nvSpPr>
          <p:spPr>
            <a:xfrm>
              <a:off x="9446440" y="2426064"/>
              <a:ext cx="69418" cy="17847"/>
            </a:xfrm>
            <a:custGeom>
              <a:avLst/>
              <a:gdLst/>
              <a:ahLst/>
              <a:cxnLst/>
              <a:rect l="l" t="t" r="r" b="b"/>
              <a:pathLst>
                <a:path w="69418" h="17847" extrusionOk="0">
                  <a:moveTo>
                    <a:pt x="60495" y="0"/>
                  </a:moveTo>
                  <a:lnTo>
                    <a:pt x="8924" y="0"/>
                  </a:lnTo>
                  <a:cubicBezTo>
                    <a:pt x="3995" y="0"/>
                    <a:pt x="0" y="3994"/>
                    <a:pt x="0" y="8924"/>
                  </a:cubicBezTo>
                  <a:cubicBezTo>
                    <a:pt x="0" y="13853"/>
                    <a:pt x="3995" y="17847"/>
                    <a:pt x="8924" y="17847"/>
                  </a:cubicBezTo>
                  <a:lnTo>
                    <a:pt x="60495" y="17847"/>
                  </a:lnTo>
                  <a:cubicBezTo>
                    <a:pt x="65424" y="17847"/>
                    <a:pt x="69418" y="13853"/>
                    <a:pt x="69418" y="8924"/>
                  </a:cubicBezTo>
                  <a:cubicBezTo>
                    <a:pt x="69418" y="3994"/>
                    <a:pt x="65423" y="0"/>
                    <a:pt x="6049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9" name="Google Shape;2239;p35"/>
            <p:cNvSpPr/>
            <p:nvPr/>
          </p:nvSpPr>
          <p:spPr>
            <a:xfrm>
              <a:off x="9525148" y="2426064"/>
              <a:ext cx="69417" cy="17847"/>
            </a:xfrm>
            <a:custGeom>
              <a:avLst/>
              <a:gdLst/>
              <a:ahLst/>
              <a:cxnLst/>
              <a:rect l="l" t="t" r="r" b="b"/>
              <a:pathLst>
                <a:path w="69417" h="17847" extrusionOk="0">
                  <a:moveTo>
                    <a:pt x="60493" y="0"/>
                  </a:moveTo>
                  <a:lnTo>
                    <a:pt x="8924" y="0"/>
                  </a:lnTo>
                  <a:cubicBezTo>
                    <a:pt x="3994" y="0"/>
                    <a:pt x="0" y="3994"/>
                    <a:pt x="0" y="8924"/>
                  </a:cubicBezTo>
                  <a:cubicBezTo>
                    <a:pt x="0" y="13853"/>
                    <a:pt x="3994" y="17847"/>
                    <a:pt x="8924" y="17847"/>
                  </a:cubicBezTo>
                  <a:lnTo>
                    <a:pt x="60493" y="17847"/>
                  </a:lnTo>
                  <a:cubicBezTo>
                    <a:pt x="65423" y="17847"/>
                    <a:pt x="69417" y="13853"/>
                    <a:pt x="69417" y="8924"/>
                  </a:cubicBezTo>
                  <a:cubicBezTo>
                    <a:pt x="69417" y="3994"/>
                    <a:pt x="65423" y="0"/>
                    <a:pt x="6049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0" name="Google Shape;2240;p35"/>
            <p:cNvSpPr/>
            <p:nvPr/>
          </p:nvSpPr>
          <p:spPr>
            <a:xfrm>
              <a:off x="9604764" y="2426064"/>
              <a:ext cx="36596" cy="17847"/>
            </a:xfrm>
            <a:custGeom>
              <a:avLst/>
              <a:gdLst/>
              <a:ahLst/>
              <a:cxnLst/>
              <a:rect l="l" t="t" r="r" b="b"/>
              <a:pathLst>
                <a:path w="36596" h="17847" extrusionOk="0">
                  <a:moveTo>
                    <a:pt x="27673" y="0"/>
                  </a:moveTo>
                  <a:lnTo>
                    <a:pt x="8924" y="0"/>
                  </a:lnTo>
                  <a:cubicBezTo>
                    <a:pt x="3994" y="0"/>
                    <a:pt x="0" y="3994"/>
                    <a:pt x="0" y="8924"/>
                  </a:cubicBezTo>
                  <a:cubicBezTo>
                    <a:pt x="0" y="13853"/>
                    <a:pt x="3994" y="17847"/>
                    <a:pt x="8924" y="17847"/>
                  </a:cubicBezTo>
                  <a:lnTo>
                    <a:pt x="27673" y="17847"/>
                  </a:lnTo>
                  <a:cubicBezTo>
                    <a:pt x="32603" y="17847"/>
                    <a:pt x="36597" y="13853"/>
                    <a:pt x="36597" y="8924"/>
                  </a:cubicBezTo>
                  <a:cubicBezTo>
                    <a:pt x="36597" y="3994"/>
                    <a:pt x="32601" y="0"/>
                    <a:pt x="2767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1" name="Google Shape;2241;p35"/>
            <p:cNvSpPr/>
            <p:nvPr/>
          </p:nvSpPr>
          <p:spPr>
            <a:xfrm>
              <a:off x="9446440" y="2462714"/>
              <a:ext cx="194920" cy="17847"/>
            </a:xfrm>
            <a:custGeom>
              <a:avLst/>
              <a:gdLst/>
              <a:ahLst/>
              <a:cxnLst/>
              <a:rect l="l" t="t" r="r" b="b"/>
              <a:pathLst>
                <a:path w="194920" h="17847" extrusionOk="0">
                  <a:moveTo>
                    <a:pt x="185998" y="0"/>
                  </a:moveTo>
                  <a:lnTo>
                    <a:pt x="8924" y="0"/>
                  </a:lnTo>
                  <a:cubicBezTo>
                    <a:pt x="3995" y="0"/>
                    <a:pt x="0" y="3994"/>
                    <a:pt x="0" y="8924"/>
                  </a:cubicBezTo>
                  <a:cubicBezTo>
                    <a:pt x="0" y="13853"/>
                    <a:pt x="3995" y="17847"/>
                    <a:pt x="8924" y="17847"/>
                  </a:cubicBezTo>
                  <a:lnTo>
                    <a:pt x="185997" y="17847"/>
                  </a:lnTo>
                  <a:cubicBezTo>
                    <a:pt x="190926" y="17847"/>
                    <a:pt x="194920" y="13853"/>
                    <a:pt x="194920" y="8924"/>
                  </a:cubicBezTo>
                  <a:cubicBezTo>
                    <a:pt x="194920" y="3994"/>
                    <a:pt x="190926" y="0"/>
                    <a:pt x="18599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2" name="Google Shape;2242;p35"/>
            <p:cNvSpPr/>
            <p:nvPr/>
          </p:nvSpPr>
          <p:spPr>
            <a:xfrm>
              <a:off x="9446440" y="2498508"/>
              <a:ext cx="194920" cy="17847"/>
            </a:xfrm>
            <a:custGeom>
              <a:avLst/>
              <a:gdLst/>
              <a:ahLst/>
              <a:cxnLst/>
              <a:rect l="l" t="t" r="r" b="b"/>
              <a:pathLst>
                <a:path w="194920" h="17847" extrusionOk="0">
                  <a:moveTo>
                    <a:pt x="185998" y="0"/>
                  </a:moveTo>
                  <a:lnTo>
                    <a:pt x="8924" y="0"/>
                  </a:lnTo>
                  <a:cubicBezTo>
                    <a:pt x="3995" y="0"/>
                    <a:pt x="0" y="3994"/>
                    <a:pt x="0" y="8924"/>
                  </a:cubicBezTo>
                  <a:cubicBezTo>
                    <a:pt x="0" y="13853"/>
                    <a:pt x="3995" y="17847"/>
                    <a:pt x="8924" y="17847"/>
                  </a:cubicBezTo>
                  <a:lnTo>
                    <a:pt x="185997" y="17847"/>
                  </a:lnTo>
                  <a:cubicBezTo>
                    <a:pt x="190926" y="17847"/>
                    <a:pt x="194920" y="13853"/>
                    <a:pt x="194920" y="8924"/>
                  </a:cubicBezTo>
                  <a:cubicBezTo>
                    <a:pt x="194920" y="3994"/>
                    <a:pt x="190926" y="0"/>
                    <a:pt x="18599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3" name="Google Shape;2243;p35"/>
            <p:cNvSpPr/>
            <p:nvPr/>
          </p:nvSpPr>
          <p:spPr>
            <a:xfrm>
              <a:off x="9264544" y="2379692"/>
              <a:ext cx="137302" cy="140562"/>
            </a:xfrm>
            <a:custGeom>
              <a:avLst/>
              <a:gdLst/>
              <a:ahLst/>
              <a:cxnLst/>
              <a:rect l="l" t="t" r="r" b="b"/>
              <a:pathLst>
                <a:path w="137302" h="140562" extrusionOk="0">
                  <a:moveTo>
                    <a:pt x="122430" y="0"/>
                  </a:moveTo>
                  <a:lnTo>
                    <a:pt x="14873" y="0"/>
                  </a:lnTo>
                  <a:cubicBezTo>
                    <a:pt x="6671" y="0"/>
                    <a:pt x="0" y="6671"/>
                    <a:pt x="0" y="14873"/>
                  </a:cubicBezTo>
                  <a:lnTo>
                    <a:pt x="0" y="125690"/>
                  </a:lnTo>
                  <a:cubicBezTo>
                    <a:pt x="0" y="133892"/>
                    <a:pt x="6671" y="140563"/>
                    <a:pt x="14873" y="140563"/>
                  </a:cubicBezTo>
                  <a:lnTo>
                    <a:pt x="122430" y="140563"/>
                  </a:lnTo>
                  <a:cubicBezTo>
                    <a:pt x="130631" y="140563"/>
                    <a:pt x="137303" y="133892"/>
                    <a:pt x="137303" y="125690"/>
                  </a:cubicBezTo>
                  <a:lnTo>
                    <a:pt x="137303" y="14873"/>
                  </a:lnTo>
                  <a:cubicBezTo>
                    <a:pt x="137303" y="6673"/>
                    <a:pt x="130630" y="0"/>
                    <a:pt x="122430" y="0"/>
                  </a:cubicBezTo>
                  <a:close/>
                  <a:moveTo>
                    <a:pt x="119455" y="122716"/>
                  </a:moveTo>
                  <a:lnTo>
                    <a:pt x="17847" y="122716"/>
                  </a:lnTo>
                  <a:lnTo>
                    <a:pt x="17847" y="17847"/>
                  </a:lnTo>
                  <a:lnTo>
                    <a:pt x="119455" y="17847"/>
                  </a:lnTo>
                  <a:lnTo>
                    <a:pt x="119455" y="122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4" name="Google Shape;2244;p35"/>
            <p:cNvSpPr/>
            <p:nvPr/>
          </p:nvSpPr>
          <p:spPr>
            <a:xfrm>
              <a:off x="9158913" y="2105631"/>
              <a:ext cx="609193" cy="585634"/>
            </a:xfrm>
            <a:custGeom>
              <a:avLst/>
              <a:gdLst/>
              <a:ahLst/>
              <a:cxnLst/>
              <a:rect l="l" t="t" r="r" b="b"/>
              <a:pathLst>
                <a:path w="609193" h="585634" extrusionOk="0">
                  <a:moveTo>
                    <a:pt x="586695" y="0"/>
                  </a:moveTo>
                  <a:lnTo>
                    <a:pt x="339475" y="0"/>
                  </a:lnTo>
                  <a:cubicBezTo>
                    <a:pt x="327070" y="0"/>
                    <a:pt x="316978" y="10120"/>
                    <a:pt x="316978" y="22558"/>
                  </a:cubicBezTo>
                  <a:lnTo>
                    <a:pt x="316978" y="55283"/>
                  </a:lnTo>
                  <a:lnTo>
                    <a:pt x="316978" y="147257"/>
                  </a:lnTo>
                  <a:lnTo>
                    <a:pt x="286621" y="147257"/>
                  </a:lnTo>
                  <a:lnTo>
                    <a:pt x="286621" y="132190"/>
                  </a:lnTo>
                  <a:cubicBezTo>
                    <a:pt x="286621" y="127261"/>
                    <a:pt x="282625" y="123266"/>
                    <a:pt x="277697" y="123266"/>
                  </a:cubicBezTo>
                  <a:cubicBezTo>
                    <a:pt x="272769" y="123266"/>
                    <a:pt x="268773" y="127261"/>
                    <a:pt x="268773" y="132190"/>
                  </a:cubicBezTo>
                  <a:lnTo>
                    <a:pt x="268773" y="147257"/>
                  </a:lnTo>
                  <a:lnTo>
                    <a:pt x="213298" y="147257"/>
                  </a:lnTo>
                  <a:lnTo>
                    <a:pt x="213298" y="118233"/>
                  </a:lnTo>
                  <a:cubicBezTo>
                    <a:pt x="213298" y="111808"/>
                    <a:pt x="209264" y="104804"/>
                    <a:pt x="203705" y="101579"/>
                  </a:cubicBezTo>
                  <a:lnTo>
                    <a:pt x="152937" y="72139"/>
                  </a:lnTo>
                  <a:cubicBezTo>
                    <a:pt x="149466" y="70126"/>
                    <a:pt x="145788" y="69703"/>
                    <a:pt x="143314" y="69703"/>
                  </a:cubicBezTo>
                  <a:cubicBezTo>
                    <a:pt x="140840" y="69703"/>
                    <a:pt x="137161" y="70125"/>
                    <a:pt x="133692" y="72138"/>
                  </a:cubicBezTo>
                  <a:lnTo>
                    <a:pt x="82917" y="101581"/>
                  </a:lnTo>
                  <a:cubicBezTo>
                    <a:pt x="77359" y="104804"/>
                    <a:pt x="73324" y="111808"/>
                    <a:pt x="73324" y="118233"/>
                  </a:cubicBezTo>
                  <a:lnTo>
                    <a:pt x="73324" y="147711"/>
                  </a:lnTo>
                  <a:cubicBezTo>
                    <a:pt x="54744" y="150587"/>
                    <a:pt x="40473" y="166740"/>
                    <a:pt x="40473" y="186176"/>
                  </a:cubicBezTo>
                  <a:lnTo>
                    <a:pt x="40473" y="231792"/>
                  </a:lnTo>
                  <a:lnTo>
                    <a:pt x="22498" y="231792"/>
                  </a:lnTo>
                  <a:cubicBezTo>
                    <a:pt x="19977" y="231792"/>
                    <a:pt x="17847" y="229635"/>
                    <a:pt x="17847" y="227081"/>
                  </a:cubicBezTo>
                  <a:lnTo>
                    <a:pt x="17847" y="66191"/>
                  </a:lnTo>
                  <a:cubicBezTo>
                    <a:pt x="17847" y="63637"/>
                    <a:pt x="19977" y="61480"/>
                    <a:pt x="22498" y="61480"/>
                  </a:cubicBezTo>
                  <a:lnTo>
                    <a:pt x="264123" y="61480"/>
                  </a:lnTo>
                  <a:cubicBezTo>
                    <a:pt x="266645" y="61480"/>
                    <a:pt x="268773" y="63637"/>
                    <a:pt x="268773" y="66191"/>
                  </a:cubicBezTo>
                  <a:lnTo>
                    <a:pt x="268773" y="82217"/>
                  </a:lnTo>
                  <a:cubicBezTo>
                    <a:pt x="268773" y="87147"/>
                    <a:pt x="272769" y="91141"/>
                    <a:pt x="277697" y="91141"/>
                  </a:cubicBezTo>
                  <a:cubicBezTo>
                    <a:pt x="282625" y="91141"/>
                    <a:pt x="286621" y="87147"/>
                    <a:pt x="286621" y="82217"/>
                  </a:cubicBezTo>
                  <a:lnTo>
                    <a:pt x="286621" y="66191"/>
                  </a:lnTo>
                  <a:cubicBezTo>
                    <a:pt x="286621" y="53753"/>
                    <a:pt x="276528" y="43632"/>
                    <a:pt x="264123" y="43632"/>
                  </a:cubicBezTo>
                  <a:lnTo>
                    <a:pt x="22498" y="43632"/>
                  </a:lnTo>
                  <a:cubicBezTo>
                    <a:pt x="10092" y="43632"/>
                    <a:pt x="0" y="53753"/>
                    <a:pt x="0" y="66191"/>
                  </a:cubicBezTo>
                  <a:lnTo>
                    <a:pt x="0" y="227083"/>
                  </a:lnTo>
                  <a:cubicBezTo>
                    <a:pt x="0" y="239521"/>
                    <a:pt x="10092" y="249641"/>
                    <a:pt x="22498" y="249641"/>
                  </a:cubicBezTo>
                  <a:lnTo>
                    <a:pt x="40472" y="249641"/>
                  </a:lnTo>
                  <a:lnTo>
                    <a:pt x="40472" y="469783"/>
                  </a:lnTo>
                  <a:cubicBezTo>
                    <a:pt x="40472" y="491244"/>
                    <a:pt x="57872" y="508705"/>
                    <a:pt x="79261" y="508705"/>
                  </a:cubicBezTo>
                  <a:lnTo>
                    <a:pt x="223727" y="508705"/>
                  </a:lnTo>
                  <a:lnTo>
                    <a:pt x="223727" y="534490"/>
                  </a:lnTo>
                  <a:lnTo>
                    <a:pt x="164113" y="534490"/>
                  </a:lnTo>
                  <a:cubicBezTo>
                    <a:pt x="155912" y="534490"/>
                    <a:pt x="149240" y="541161"/>
                    <a:pt x="149240" y="549362"/>
                  </a:cubicBezTo>
                  <a:lnTo>
                    <a:pt x="149240" y="570762"/>
                  </a:lnTo>
                  <a:cubicBezTo>
                    <a:pt x="149240" y="578963"/>
                    <a:pt x="155912" y="585634"/>
                    <a:pt x="164113" y="585634"/>
                  </a:cubicBezTo>
                  <a:lnTo>
                    <a:pt x="434221" y="585634"/>
                  </a:lnTo>
                  <a:cubicBezTo>
                    <a:pt x="442423" y="585634"/>
                    <a:pt x="449094" y="578963"/>
                    <a:pt x="449094" y="570762"/>
                  </a:cubicBezTo>
                  <a:lnTo>
                    <a:pt x="449094" y="549362"/>
                  </a:lnTo>
                  <a:cubicBezTo>
                    <a:pt x="449094" y="541161"/>
                    <a:pt x="442423" y="534490"/>
                    <a:pt x="434221" y="534490"/>
                  </a:cubicBezTo>
                  <a:lnTo>
                    <a:pt x="374606" y="534490"/>
                  </a:lnTo>
                  <a:lnTo>
                    <a:pt x="374606" y="508705"/>
                  </a:lnTo>
                  <a:lnTo>
                    <a:pt x="519074" y="508705"/>
                  </a:lnTo>
                  <a:cubicBezTo>
                    <a:pt x="540462" y="508705"/>
                    <a:pt x="557863" y="491244"/>
                    <a:pt x="557863" y="469783"/>
                  </a:cubicBezTo>
                  <a:lnTo>
                    <a:pt x="557863" y="186177"/>
                  </a:lnTo>
                  <a:cubicBezTo>
                    <a:pt x="557863" y="164717"/>
                    <a:pt x="540462" y="147257"/>
                    <a:pt x="519074" y="147257"/>
                  </a:cubicBezTo>
                  <a:lnTo>
                    <a:pt x="334825" y="147257"/>
                  </a:lnTo>
                  <a:lnTo>
                    <a:pt x="334825" y="64207"/>
                  </a:lnTo>
                  <a:lnTo>
                    <a:pt x="591346" y="64207"/>
                  </a:lnTo>
                  <a:lnTo>
                    <a:pt x="591346" y="190237"/>
                  </a:lnTo>
                  <a:cubicBezTo>
                    <a:pt x="591346" y="192789"/>
                    <a:pt x="589216" y="194947"/>
                    <a:pt x="586695" y="194947"/>
                  </a:cubicBezTo>
                  <a:lnTo>
                    <a:pt x="574688" y="194947"/>
                  </a:lnTo>
                  <a:cubicBezTo>
                    <a:pt x="569758" y="194947"/>
                    <a:pt x="565764" y="198941"/>
                    <a:pt x="565764" y="203870"/>
                  </a:cubicBezTo>
                  <a:cubicBezTo>
                    <a:pt x="565764" y="208800"/>
                    <a:pt x="569758" y="212794"/>
                    <a:pt x="574688" y="212794"/>
                  </a:cubicBezTo>
                  <a:lnTo>
                    <a:pt x="586695" y="212794"/>
                  </a:lnTo>
                  <a:cubicBezTo>
                    <a:pt x="599101" y="212794"/>
                    <a:pt x="609193" y="202674"/>
                    <a:pt x="609193" y="190237"/>
                  </a:cubicBezTo>
                  <a:lnTo>
                    <a:pt x="609193" y="55283"/>
                  </a:lnTo>
                  <a:lnTo>
                    <a:pt x="609193" y="22558"/>
                  </a:lnTo>
                  <a:cubicBezTo>
                    <a:pt x="609193" y="10120"/>
                    <a:pt x="599101" y="0"/>
                    <a:pt x="586695" y="0"/>
                  </a:cubicBezTo>
                  <a:close/>
                  <a:moveTo>
                    <a:pt x="142532" y="87643"/>
                  </a:moveTo>
                  <a:cubicBezTo>
                    <a:pt x="142649" y="87610"/>
                    <a:pt x="142931" y="87551"/>
                    <a:pt x="143313" y="87551"/>
                  </a:cubicBezTo>
                  <a:cubicBezTo>
                    <a:pt x="143695" y="87551"/>
                    <a:pt x="143977" y="87610"/>
                    <a:pt x="144093" y="87643"/>
                  </a:cubicBezTo>
                  <a:lnTo>
                    <a:pt x="186586" y="112284"/>
                  </a:lnTo>
                  <a:lnTo>
                    <a:pt x="143313" y="137380"/>
                  </a:lnTo>
                  <a:lnTo>
                    <a:pt x="100037" y="112284"/>
                  </a:lnTo>
                  <a:lnTo>
                    <a:pt x="142532" y="87643"/>
                  </a:lnTo>
                  <a:close/>
                  <a:moveTo>
                    <a:pt x="195452" y="127775"/>
                  </a:moveTo>
                  <a:lnTo>
                    <a:pt x="195452" y="177037"/>
                  </a:lnTo>
                  <a:cubicBezTo>
                    <a:pt x="195364" y="177437"/>
                    <a:pt x="194951" y="178154"/>
                    <a:pt x="194650" y="178429"/>
                  </a:cubicBezTo>
                  <a:lnTo>
                    <a:pt x="152238" y="203027"/>
                  </a:lnTo>
                  <a:lnTo>
                    <a:pt x="152238" y="152836"/>
                  </a:lnTo>
                  <a:lnTo>
                    <a:pt x="195452" y="127775"/>
                  </a:lnTo>
                  <a:close/>
                  <a:moveTo>
                    <a:pt x="91172" y="127775"/>
                  </a:moveTo>
                  <a:lnTo>
                    <a:pt x="134389" y="152835"/>
                  </a:lnTo>
                  <a:lnTo>
                    <a:pt x="134389" y="203028"/>
                  </a:lnTo>
                  <a:lnTo>
                    <a:pt x="91974" y="178429"/>
                  </a:lnTo>
                  <a:cubicBezTo>
                    <a:pt x="91673" y="178154"/>
                    <a:pt x="91260" y="177437"/>
                    <a:pt x="91172" y="177037"/>
                  </a:cubicBezTo>
                  <a:lnTo>
                    <a:pt x="91172" y="127775"/>
                  </a:lnTo>
                  <a:close/>
                  <a:moveTo>
                    <a:pt x="58321" y="186177"/>
                  </a:moveTo>
                  <a:cubicBezTo>
                    <a:pt x="58321" y="176635"/>
                    <a:pt x="64663" y="168563"/>
                    <a:pt x="73324" y="165979"/>
                  </a:cubicBezTo>
                  <a:lnTo>
                    <a:pt x="73324" y="177157"/>
                  </a:lnTo>
                  <a:cubicBezTo>
                    <a:pt x="73324" y="183584"/>
                    <a:pt x="77360" y="190588"/>
                    <a:pt x="82917" y="193810"/>
                  </a:cubicBezTo>
                  <a:lnTo>
                    <a:pt x="133691" y="223255"/>
                  </a:lnTo>
                  <a:cubicBezTo>
                    <a:pt x="137161" y="225266"/>
                    <a:pt x="140838" y="225688"/>
                    <a:pt x="143311" y="225688"/>
                  </a:cubicBezTo>
                  <a:cubicBezTo>
                    <a:pt x="145785" y="225688"/>
                    <a:pt x="149463" y="225266"/>
                    <a:pt x="152935" y="223254"/>
                  </a:cubicBezTo>
                  <a:lnTo>
                    <a:pt x="203704" y="193810"/>
                  </a:lnTo>
                  <a:cubicBezTo>
                    <a:pt x="209263" y="190588"/>
                    <a:pt x="213298" y="183584"/>
                    <a:pt x="213298" y="177157"/>
                  </a:cubicBezTo>
                  <a:lnTo>
                    <a:pt x="213298" y="165104"/>
                  </a:lnTo>
                  <a:lnTo>
                    <a:pt x="268773" y="165104"/>
                  </a:lnTo>
                  <a:lnTo>
                    <a:pt x="268773" y="227083"/>
                  </a:lnTo>
                  <a:cubicBezTo>
                    <a:pt x="268773" y="229636"/>
                    <a:pt x="266643" y="231793"/>
                    <a:pt x="264123" y="231793"/>
                  </a:cubicBezTo>
                  <a:lnTo>
                    <a:pt x="58321" y="231793"/>
                  </a:lnTo>
                  <a:lnTo>
                    <a:pt x="58321" y="186177"/>
                  </a:lnTo>
                  <a:close/>
                  <a:moveTo>
                    <a:pt x="431247" y="552337"/>
                  </a:moveTo>
                  <a:lnTo>
                    <a:pt x="431247" y="567787"/>
                  </a:lnTo>
                  <a:lnTo>
                    <a:pt x="431246" y="567787"/>
                  </a:lnTo>
                  <a:lnTo>
                    <a:pt x="167088" y="567787"/>
                  </a:lnTo>
                  <a:lnTo>
                    <a:pt x="167088" y="552337"/>
                  </a:lnTo>
                  <a:lnTo>
                    <a:pt x="431247" y="552337"/>
                  </a:lnTo>
                  <a:close/>
                  <a:moveTo>
                    <a:pt x="241575" y="534488"/>
                  </a:moveTo>
                  <a:lnTo>
                    <a:pt x="241575" y="508704"/>
                  </a:lnTo>
                  <a:lnTo>
                    <a:pt x="356759" y="508704"/>
                  </a:lnTo>
                  <a:lnTo>
                    <a:pt x="356759" y="534488"/>
                  </a:lnTo>
                  <a:lnTo>
                    <a:pt x="241575" y="534488"/>
                  </a:lnTo>
                  <a:close/>
                  <a:moveTo>
                    <a:pt x="519074" y="165104"/>
                  </a:moveTo>
                  <a:lnTo>
                    <a:pt x="519074" y="165104"/>
                  </a:lnTo>
                  <a:cubicBezTo>
                    <a:pt x="530620" y="165104"/>
                    <a:pt x="540015" y="174558"/>
                    <a:pt x="540015" y="186177"/>
                  </a:cubicBezTo>
                  <a:lnTo>
                    <a:pt x="540015" y="439044"/>
                  </a:lnTo>
                  <a:lnTo>
                    <a:pt x="239156" y="439044"/>
                  </a:lnTo>
                  <a:cubicBezTo>
                    <a:pt x="234228" y="439044"/>
                    <a:pt x="230232" y="443038"/>
                    <a:pt x="230232" y="447967"/>
                  </a:cubicBezTo>
                  <a:cubicBezTo>
                    <a:pt x="230232" y="452897"/>
                    <a:pt x="234228" y="456891"/>
                    <a:pt x="239156" y="456891"/>
                  </a:cubicBezTo>
                  <a:lnTo>
                    <a:pt x="540014" y="456891"/>
                  </a:lnTo>
                  <a:lnTo>
                    <a:pt x="540014" y="469782"/>
                  </a:lnTo>
                  <a:cubicBezTo>
                    <a:pt x="540014" y="481403"/>
                    <a:pt x="530619" y="490856"/>
                    <a:pt x="519073" y="490856"/>
                  </a:cubicBezTo>
                  <a:lnTo>
                    <a:pt x="79261" y="490856"/>
                  </a:lnTo>
                  <a:cubicBezTo>
                    <a:pt x="67713" y="490856"/>
                    <a:pt x="58320" y="481403"/>
                    <a:pt x="58320" y="469782"/>
                  </a:cubicBezTo>
                  <a:lnTo>
                    <a:pt x="58320" y="456891"/>
                  </a:lnTo>
                  <a:lnTo>
                    <a:pt x="182044" y="456891"/>
                  </a:lnTo>
                  <a:cubicBezTo>
                    <a:pt x="186972" y="456891"/>
                    <a:pt x="190968" y="452897"/>
                    <a:pt x="190968" y="447967"/>
                  </a:cubicBezTo>
                  <a:cubicBezTo>
                    <a:pt x="190968" y="443038"/>
                    <a:pt x="186972" y="439044"/>
                    <a:pt x="182044" y="439044"/>
                  </a:cubicBezTo>
                  <a:lnTo>
                    <a:pt x="58321" y="439044"/>
                  </a:lnTo>
                  <a:lnTo>
                    <a:pt x="58321" y="249641"/>
                  </a:lnTo>
                  <a:lnTo>
                    <a:pt x="264124" y="249641"/>
                  </a:lnTo>
                  <a:cubicBezTo>
                    <a:pt x="276530" y="249641"/>
                    <a:pt x="286622" y="239521"/>
                    <a:pt x="286622" y="227083"/>
                  </a:cubicBezTo>
                  <a:lnTo>
                    <a:pt x="286622" y="165104"/>
                  </a:lnTo>
                  <a:lnTo>
                    <a:pt x="316979" y="165104"/>
                  </a:lnTo>
                  <a:lnTo>
                    <a:pt x="316979" y="190237"/>
                  </a:lnTo>
                  <a:cubicBezTo>
                    <a:pt x="316979" y="202674"/>
                    <a:pt x="327071" y="212794"/>
                    <a:pt x="339476" y="212794"/>
                  </a:cubicBezTo>
                  <a:lnTo>
                    <a:pt x="514007" y="212794"/>
                  </a:lnTo>
                  <a:cubicBezTo>
                    <a:pt x="518936" y="212794"/>
                    <a:pt x="522930" y="208800"/>
                    <a:pt x="522930" y="203870"/>
                  </a:cubicBezTo>
                  <a:cubicBezTo>
                    <a:pt x="522930" y="198941"/>
                    <a:pt x="518936" y="194947"/>
                    <a:pt x="514007" y="194947"/>
                  </a:cubicBezTo>
                  <a:lnTo>
                    <a:pt x="339475" y="194947"/>
                  </a:lnTo>
                  <a:cubicBezTo>
                    <a:pt x="336955" y="194947"/>
                    <a:pt x="334825" y="192789"/>
                    <a:pt x="334825" y="190237"/>
                  </a:cubicBezTo>
                  <a:lnTo>
                    <a:pt x="334825" y="165104"/>
                  </a:lnTo>
                  <a:lnTo>
                    <a:pt x="519074" y="165104"/>
                  </a:lnTo>
                  <a:close/>
                  <a:moveTo>
                    <a:pt x="334825" y="46359"/>
                  </a:moveTo>
                  <a:lnTo>
                    <a:pt x="334825" y="22558"/>
                  </a:lnTo>
                  <a:cubicBezTo>
                    <a:pt x="334825" y="20325"/>
                    <a:pt x="336455" y="18394"/>
                    <a:pt x="338552" y="17945"/>
                  </a:cubicBezTo>
                  <a:cubicBezTo>
                    <a:pt x="338852" y="17881"/>
                    <a:pt x="339161" y="17847"/>
                    <a:pt x="339475" y="17847"/>
                  </a:cubicBezTo>
                  <a:lnTo>
                    <a:pt x="586693" y="17847"/>
                  </a:lnTo>
                  <a:cubicBezTo>
                    <a:pt x="587009" y="17847"/>
                    <a:pt x="587317" y="17881"/>
                    <a:pt x="587617" y="17945"/>
                  </a:cubicBezTo>
                  <a:cubicBezTo>
                    <a:pt x="589714" y="18394"/>
                    <a:pt x="591344" y="20325"/>
                    <a:pt x="591344" y="22558"/>
                  </a:cubicBezTo>
                  <a:lnTo>
                    <a:pt x="591344" y="46359"/>
                  </a:lnTo>
                  <a:lnTo>
                    <a:pt x="334825" y="4635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5" name="Google Shape;2245;p35"/>
            <p:cNvSpPr/>
            <p:nvPr/>
          </p:nvSpPr>
          <p:spPr>
            <a:xfrm>
              <a:off x="9522206" y="2188805"/>
              <a:ext cx="72145" cy="17847"/>
            </a:xfrm>
            <a:custGeom>
              <a:avLst/>
              <a:gdLst/>
              <a:ahLst/>
              <a:cxnLst/>
              <a:rect l="l" t="t" r="r" b="b"/>
              <a:pathLst>
                <a:path w="72145" h="17847" extrusionOk="0">
                  <a:moveTo>
                    <a:pt x="63222" y="0"/>
                  </a:moveTo>
                  <a:lnTo>
                    <a:pt x="8924" y="0"/>
                  </a:lnTo>
                  <a:cubicBezTo>
                    <a:pt x="3995" y="0"/>
                    <a:pt x="0" y="3994"/>
                    <a:pt x="0" y="8924"/>
                  </a:cubicBezTo>
                  <a:cubicBezTo>
                    <a:pt x="0" y="13853"/>
                    <a:pt x="3995" y="17847"/>
                    <a:pt x="8924" y="17847"/>
                  </a:cubicBezTo>
                  <a:lnTo>
                    <a:pt x="63222" y="17847"/>
                  </a:lnTo>
                  <a:cubicBezTo>
                    <a:pt x="68151" y="17847"/>
                    <a:pt x="72145" y="13853"/>
                    <a:pt x="72145" y="8924"/>
                  </a:cubicBezTo>
                  <a:cubicBezTo>
                    <a:pt x="72145" y="3994"/>
                    <a:pt x="68150" y="0"/>
                    <a:pt x="6322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6" name="Google Shape;2246;p35"/>
            <p:cNvSpPr/>
            <p:nvPr/>
          </p:nvSpPr>
          <p:spPr>
            <a:xfrm>
              <a:off x="9522206" y="2217438"/>
              <a:ext cx="72145" cy="17847"/>
            </a:xfrm>
            <a:custGeom>
              <a:avLst/>
              <a:gdLst/>
              <a:ahLst/>
              <a:cxnLst/>
              <a:rect l="l" t="t" r="r" b="b"/>
              <a:pathLst>
                <a:path w="72145" h="17847" extrusionOk="0">
                  <a:moveTo>
                    <a:pt x="63222" y="0"/>
                  </a:moveTo>
                  <a:lnTo>
                    <a:pt x="8924" y="0"/>
                  </a:lnTo>
                  <a:cubicBezTo>
                    <a:pt x="3995" y="0"/>
                    <a:pt x="0" y="3994"/>
                    <a:pt x="0" y="8924"/>
                  </a:cubicBezTo>
                  <a:cubicBezTo>
                    <a:pt x="0" y="13853"/>
                    <a:pt x="3995" y="17847"/>
                    <a:pt x="8924" y="17847"/>
                  </a:cubicBezTo>
                  <a:lnTo>
                    <a:pt x="63222" y="17847"/>
                  </a:lnTo>
                  <a:cubicBezTo>
                    <a:pt x="68151" y="17847"/>
                    <a:pt x="72145" y="13853"/>
                    <a:pt x="72145" y="8924"/>
                  </a:cubicBezTo>
                  <a:cubicBezTo>
                    <a:pt x="72145" y="3995"/>
                    <a:pt x="68150" y="0"/>
                    <a:pt x="6322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7" name="Google Shape;2247;p35"/>
            <p:cNvSpPr/>
            <p:nvPr/>
          </p:nvSpPr>
          <p:spPr>
            <a:xfrm>
              <a:off x="9614908" y="2188805"/>
              <a:ext cx="114793" cy="17847"/>
            </a:xfrm>
            <a:custGeom>
              <a:avLst/>
              <a:gdLst/>
              <a:ahLst/>
              <a:cxnLst/>
              <a:rect l="l" t="t" r="r" b="b"/>
              <a:pathLst>
                <a:path w="114793" h="17847" extrusionOk="0">
                  <a:moveTo>
                    <a:pt x="105870" y="0"/>
                  </a:moveTo>
                  <a:lnTo>
                    <a:pt x="8924" y="0"/>
                  </a:lnTo>
                  <a:cubicBezTo>
                    <a:pt x="3994" y="0"/>
                    <a:pt x="0" y="3994"/>
                    <a:pt x="0" y="8924"/>
                  </a:cubicBezTo>
                  <a:cubicBezTo>
                    <a:pt x="0" y="13852"/>
                    <a:pt x="3995" y="17847"/>
                    <a:pt x="8924" y="17847"/>
                  </a:cubicBezTo>
                  <a:lnTo>
                    <a:pt x="105870" y="17847"/>
                  </a:lnTo>
                  <a:cubicBezTo>
                    <a:pt x="110799" y="17847"/>
                    <a:pt x="114794" y="13853"/>
                    <a:pt x="114794" y="8924"/>
                  </a:cubicBezTo>
                  <a:cubicBezTo>
                    <a:pt x="114794" y="3994"/>
                    <a:pt x="110799" y="0"/>
                    <a:pt x="10587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8" name="Google Shape;2248;p35"/>
            <p:cNvSpPr/>
            <p:nvPr/>
          </p:nvSpPr>
          <p:spPr>
            <a:xfrm>
              <a:off x="9614908" y="2217438"/>
              <a:ext cx="114793" cy="17847"/>
            </a:xfrm>
            <a:custGeom>
              <a:avLst/>
              <a:gdLst/>
              <a:ahLst/>
              <a:cxnLst/>
              <a:rect l="l" t="t" r="r" b="b"/>
              <a:pathLst>
                <a:path w="114793" h="17847" extrusionOk="0">
                  <a:moveTo>
                    <a:pt x="105870" y="0"/>
                  </a:moveTo>
                  <a:lnTo>
                    <a:pt x="8924" y="0"/>
                  </a:lnTo>
                  <a:cubicBezTo>
                    <a:pt x="3994" y="0"/>
                    <a:pt x="0" y="3994"/>
                    <a:pt x="0" y="8924"/>
                  </a:cubicBezTo>
                  <a:cubicBezTo>
                    <a:pt x="0" y="13853"/>
                    <a:pt x="3995" y="17847"/>
                    <a:pt x="8924" y="17847"/>
                  </a:cubicBezTo>
                  <a:lnTo>
                    <a:pt x="105870" y="17847"/>
                  </a:lnTo>
                  <a:cubicBezTo>
                    <a:pt x="110799" y="17847"/>
                    <a:pt x="114794" y="13853"/>
                    <a:pt x="114794" y="8924"/>
                  </a:cubicBezTo>
                  <a:cubicBezTo>
                    <a:pt x="114794" y="3994"/>
                    <a:pt x="110799" y="0"/>
                    <a:pt x="10587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49" name="Google Shape;2249;p35"/>
          <p:cNvGrpSpPr/>
          <p:nvPr/>
        </p:nvGrpSpPr>
        <p:grpSpPr>
          <a:xfrm>
            <a:off x="3943085" y="1342204"/>
            <a:ext cx="491255" cy="459705"/>
            <a:chOff x="5310330" y="2021617"/>
            <a:chExt cx="609195" cy="570071"/>
          </a:xfrm>
        </p:grpSpPr>
        <p:sp>
          <p:nvSpPr>
            <p:cNvPr id="2250" name="Google Shape;2250;p35"/>
            <p:cNvSpPr/>
            <p:nvPr/>
          </p:nvSpPr>
          <p:spPr>
            <a:xfrm>
              <a:off x="5424648" y="2260949"/>
              <a:ext cx="83062" cy="49841"/>
            </a:xfrm>
            <a:custGeom>
              <a:avLst/>
              <a:gdLst/>
              <a:ahLst/>
              <a:cxnLst/>
              <a:rect l="l" t="t" r="r" b="b"/>
              <a:pathLst>
                <a:path w="83062" h="49841" extrusionOk="0">
                  <a:moveTo>
                    <a:pt x="68189" y="0"/>
                  </a:moveTo>
                  <a:lnTo>
                    <a:pt x="14873" y="0"/>
                  </a:lnTo>
                  <a:cubicBezTo>
                    <a:pt x="6671" y="0"/>
                    <a:pt x="0" y="6671"/>
                    <a:pt x="0" y="14873"/>
                  </a:cubicBezTo>
                  <a:lnTo>
                    <a:pt x="0" y="34969"/>
                  </a:lnTo>
                  <a:cubicBezTo>
                    <a:pt x="0" y="43171"/>
                    <a:pt x="6671" y="49842"/>
                    <a:pt x="14873" y="49842"/>
                  </a:cubicBezTo>
                  <a:lnTo>
                    <a:pt x="68189" y="49842"/>
                  </a:lnTo>
                  <a:cubicBezTo>
                    <a:pt x="76391" y="49842"/>
                    <a:pt x="83062" y="43171"/>
                    <a:pt x="83062" y="34969"/>
                  </a:cubicBezTo>
                  <a:lnTo>
                    <a:pt x="83062" y="14873"/>
                  </a:lnTo>
                  <a:cubicBezTo>
                    <a:pt x="83062" y="6671"/>
                    <a:pt x="76391" y="0"/>
                    <a:pt x="68189" y="0"/>
                  </a:cubicBezTo>
                  <a:close/>
                  <a:moveTo>
                    <a:pt x="65215" y="31993"/>
                  </a:moveTo>
                  <a:lnTo>
                    <a:pt x="17847" y="31993"/>
                  </a:lnTo>
                  <a:lnTo>
                    <a:pt x="17847" y="17846"/>
                  </a:lnTo>
                  <a:lnTo>
                    <a:pt x="65215" y="17846"/>
                  </a:lnTo>
                  <a:lnTo>
                    <a:pt x="65215" y="3199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1" name="Google Shape;2251;p35"/>
            <p:cNvSpPr/>
            <p:nvPr/>
          </p:nvSpPr>
          <p:spPr>
            <a:xfrm>
              <a:off x="5802413" y="2190228"/>
              <a:ext cx="73391" cy="24323"/>
            </a:xfrm>
            <a:custGeom>
              <a:avLst/>
              <a:gdLst/>
              <a:ahLst/>
              <a:cxnLst/>
              <a:rect l="l" t="t" r="r" b="b"/>
              <a:pathLst>
                <a:path w="73391" h="24323" extrusionOk="0">
                  <a:moveTo>
                    <a:pt x="68413" y="7391"/>
                  </a:moveTo>
                  <a:cubicBezTo>
                    <a:pt x="58468" y="2487"/>
                    <a:pt x="47798" y="0"/>
                    <a:pt x="36694" y="0"/>
                  </a:cubicBezTo>
                  <a:cubicBezTo>
                    <a:pt x="25589" y="1"/>
                    <a:pt x="14917" y="2489"/>
                    <a:pt x="4977" y="7395"/>
                  </a:cubicBezTo>
                  <a:cubicBezTo>
                    <a:pt x="557" y="9576"/>
                    <a:pt x="-1258" y="14926"/>
                    <a:pt x="923" y="19347"/>
                  </a:cubicBezTo>
                  <a:cubicBezTo>
                    <a:pt x="2478" y="22496"/>
                    <a:pt x="5642" y="24324"/>
                    <a:pt x="8932" y="24324"/>
                  </a:cubicBezTo>
                  <a:cubicBezTo>
                    <a:pt x="10258" y="24324"/>
                    <a:pt x="11604" y="24026"/>
                    <a:pt x="12874" y="23400"/>
                  </a:cubicBezTo>
                  <a:cubicBezTo>
                    <a:pt x="20338" y="19717"/>
                    <a:pt x="28351" y="17850"/>
                    <a:pt x="36694" y="17849"/>
                  </a:cubicBezTo>
                  <a:cubicBezTo>
                    <a:pt x="45035" y="17849"/>
                    <a:pt x="53051" y="19715"/>
                    <a:pt x="60517" y="23399"/>
                  </a:cubicBezTo>
                  <a:cubicBezTo>
                    <a:pt x="64940" y="25580"/>
                    <a:pt x="70289" y="23763"/>
                    <a:pt x="72469" y="19342"/>
                  </a:cubicBezTo>
                  <a:cubicBezTo>
                    <a:pt x="74649" y="14922"/>
                    <a:pt x="72833" y="9571"/>
                    <a:pt x="68413" y="73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2" name="Google Shape;2252;p35"/>
            <p:cNvSpPr/>
            <p:nvPr/>
          </p:nvSpPr>
          <p:spPr>
            <a:xfrm>
              <a:off x="5816530" y="2224148"/>
              <a:ext cx="45155" cy="21190"/>
            </a:xfrm>
            <a:custGeom>
              <a:avLst/>
              <a:gdLst/>
              <a:ahLst/>
              <a:cxnLst/>
              <a:rect l="l" t="t" r="r" b="b"/>
              <a:pathLst>
                <a:path w="45155" h="21190" extrusionOk="0">
                  <a:moveTo>
                    <a:pt x="40321" y="4329"/>
                  </a:moveTo>
                  <a:cubicBezTo>
                    <a:pt x="34754" y="1458"/>
                    <a:pt x="28784" y="0"/>
                    <a:pt x="22578" y="0"/>
                  </a:cubicBezTo>
                  <a:cubicBezTo>
                    <a:pt x="16367" y="0"/>
                    <a:pt x="10396" y="1460"/>
                    <a:pt x="4828" y="4337"/>
                  </a:cubicBezTo>
                  <a:cubicBezTo>
                    <a:pt x="450" y="6599"/>
                    <a:pt x="-1265" y="11984"/>
                    <a:pt x="998" y="16363"/>
                  </a:cubicBezTo>
                  <a:cubicBezTo>
                    <a:pt x="2584" y="19430"/>
                    <a:pt x="5703" y="21191"/>
                    <a:pt x="8933" y="21191"/>
                  </a:cubicBezTo>
                  <a:cubicBezTo>
                    <a:pt x="10312" y="21191"/>
                    <a:pt x="11714" y="20868"/>
                    <a:pt x="13024" y="20191"/>
                  </a:cubicBezTo>
                  <a:cubicBezTo>
                    <a:pt x="19043" y="17082"/>
                    <a:pt x="26112" y="17081"/>
                    <a:pt x="32139" y="20190"/>
                  </a:cubicBezTo>
                  <a:cubicBezTo>
                    <a:pt x="36521" y="22450"/>
                    <a:pt x="41901" y="20730"/>
                    <a:pt x="44161" y="16351"/>
                  </a:cubicBezTo>
                  <a:cubicBezTo>
                    <a:pt x="46420" y="11970"/>
                    <a:pt x="44701" y="6588"/>
                    <a:pt x="40321" y="43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3" name="Google Shape;2253;p35"/>
            <p:cNvSpPr/>
            <p:nvPr/>
          </p:nvSpPr>
          <p:spPr>
            <a:xfrm>
              <a:off x="5788303" y="2156310"/>
              <a:ext cx="101609" cy="27473"/>
            </a:xfrm>
            <a:custGeom>
              <a:avLst/>
              <a:gdLst/>
              <a:ahLst/>
              <a:cxnLst/>
              <a:rect l="l" t="t" r="r" b="b"/>
              <a:pathLst>
                <a:path w="101609" h="27473" extrusionOk="0">
                  <a:moveTo>
                    <a:pt x="96583" y="10520"/>
                  </a:moveTo>
                  <a:cubicBezTo>
                    <a:pt x="82213" y="3540"/>
                    <a:pt x="66810" y="0"/>
                    <a:pt x="50805" y="0"/>
                  </a:cubicBezTo>
                  <a:cubicBezTo>
                    <a:pt x="34799" y="0"/>
                    <a:pt x="19398" y="3540"/>
                    <a:pt x="5027" y="10519"/>
                  </a:cubicBezTo>
                  <a:cubicBezTo>
                    <a:pt x="594" y="12672"/>
                    <a:pt x="-1254" y="18012"/>
                    <a:pt x="898" y="22444"/>
                  </a:cubicBezTo>
                  <a:cubicBezTo>
                    <a:pt x="3053" y="26877"/>
                    <a:pt x="8393" y="28728"/>
                    <a:pt x="12825" y="26572"/>
                  </a:cubicBezTo>
                  <a:cubicBezTo>
                    <a:pt x="24746" y="20783"/>
                    <a:pt x="37524" y="17847"/>
                    <a:pt x="50805" y="17847"/>
                  </a:cubicBezTo>
                  <a:cubicBezTo>
                    <a:pt x="64087" y="17847"/>
                    <a:pt x="76864" y="20784"/>
                    <a:pt x="88785" y="26574"/>
                  </a:cubicBezTo>
                  <a:cubicBezTo>
                    <a:pt x="90042" y="27184"/>
                    <a:pt x="91369" y="27473"/>
                    <a:pt x="92678" y="27473"/>
                  </a:cubicBezTo>
                  <a:cubicBezTo>
                    <a:pt x="95988" y="27473"/>
                    <a:pt x="99169" y="25623"/>
                    <a:pt x="100711" y="22446"/>
                  </a:cubicBezTo>
                  <a:cubicBezTo>
                    <a:pt x="102864" y="18012"/>
                    <a:pt x="101017" y="12673"/>
                    <a:pt x="96583" y="105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4" name="Google Shape;2254;p35"/>
            <p:cNvSpPr/>
            <p:nvPr/>
          </p:nvSpPr>
          <p:spPr>
            <a:xfrm>
              <a:off x="5390134" y="2399390"/>
              <a:ext cx="203143" cy="122770"/>
            </a:xfrm>
            <a:custGeom>
              <a:avLst/>
              <a:gdLst/>
              <a:ahLst/>
              <a:cxnLst/>
              <a:rect l="l" t="t" r="r" b="b"/>
              <a:pathLst>
                <a:path w="203143" h="122770" extrusionOk="0">
                  <a:moveTo>
                    <a:pt x="188270" y="0"/>
                  </a:moveTo>
                  <a:lnTo>
                    <a:pt x="142242" y="0"/>
                  </a:lnTo>
                  <a:lnTo>
                    <a:pt x="60900" y="0"/>
                  </a:lnTo>
                  <a:lnTo>
                    <a:pt x="14873" y="0"/>
                  </a:lnTo>
                  <a:cubicBezTo>
                    <a:pt x="6671" y="0"/>
                    <a:pt x="0" y="6671"/>
                    <a:pt x="0" y="14873"/>
                  </a:cubicBezTo>
                  <a:lnTo>
                    <a:pt x="0" y="107897"/>
                  </a:lnTo>
                  <a:cubicBezTo>
                    <a:pt x="0" y="116099"/>
                    <a:pt x="6671" y="122770"/>
                    <a:pt x="14873" y="122770"/>
                  </a:cubicBezTo>
                  <a:lnTo>
                    <a:pt x="60900" y="122770"/>
                  </a:lnTo>
                  <a:lnTo>
                    <a:pt x="142242" y="122770"/>
                  </a:lnTo>
                  <a:lnTo>
                    <a:pt x="188270" y="122770"/>
                  </a:lnTo>
                  <a:cubicBezTo>
                    <a:pt x="196472" y="122770"/>
                    <a:pt x="203143" y="116099"/>
                    <a:pt x="203143" y="107897"/>
                  </a:cubicBezTo>
                  <a:lnTo>
                    <a:pt x="203143" y="14873"/>
                  </a:lnTo>
                  <a:cubicBezTo>
                    <a:pt x="203143" y="6673"/>
                    <a:pt x="196472" y="0"/>
                    <a:pt x="188270" y="0"/>
                  </a:cubicBezTo>
                  <a:close/>
                  <a:moveTo>
                    <a:pt x="51977" y="104923"/>
                  </a:moveTo>
                  <a:lnTo>
                    <a:pt x="17847" y="104923"/>
                  </a:lnTo>
                  <a:lnTo>
                    <a:pt x="17847" y="17847"/>
                  </a:lnTo>
                  <a:lnTo>
                    <a:pt x="51977" y="17847"/>
                  </a:lnTo>
                  <a:lnTo>
                    <a:pt x="51977" y="104923"/>
                  </a:lnTo>
                  <a:close/>
                  <a:moveTo>
                    <a:pt x="185296" y="104923"/>
                  </a:moveTo>
                  <a:lnTo>
                    <a:pt x="151166" y="104923"/>
                  </a:lnTo>
                  <a:lnTo>
                    <a:pt x="151166" y="73840"/>
                  </a:lnTo>
                  <a:cubicBezTo>
                    <a:pt x="151166" y="68910"/>
                    <a:pt x="147170" y="64916"/>
                    <a:pt x="142242" y="64916"/>
                  </a:cubicBezTo>
                  <a:cubicBezTo>
                    <a:pt x="137314" y="64916"/>
                    <a:pt x="133318" y="68910"/>
                    <a:pt x="133318" y="73840"/>
                  </a:cubicBezTo>
                  <a:lnTo>
                    <a:pt x="133318" y="104923"/>
                  </a:lnTo>
                  <a:lnTo>
                    <a:pt x="69824" y="104923"/>
                  </a:lnTo>
                  <a:lnTo>
                    <a:pt x="69824" y="17847"/>
                  </a:lnTo>
                  <a:lnTo>
                    <a:pt x="133318" y="17847"/>
                  </a:lnTo>
                  <a:lnTo>
                    <a:pt x="133318" y="31006"/>
                  </a:lnTo>
                  <a:cubicBezTo>
                    <a:pt x="133318" y="35935"/>
                    <a:pt x="137314" y="39930"/>
                    <a:pt x="142242" y="39930"/>
                  </a:cubicBezTo>
                  <a:cubicBezTo>
                    <a:pt x="147170" y="39930"/>
                    <a:pt x="151166" y="35935"/>
                    <a:pt x="151166" y="31006"/>
                  </a:cubicBezTo>
                  <a:lnTo>
                    <a:pt x="151166" y="17847"/>
                  </a:lnTo>
                  <a:lnTo>
                    <a:pt x="185296" y="17847"/>
                  </a:lnTo>
                  <a:lnTo>
                    <a:pt x="185296" y="10492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5" name="Google Shape;2255;p35"/>
            <p:cNvSpPr/>
            <p:nvPr/>
          </p:nvSpPr>
          <p:spPr>
            <a:xfrm>
              <a:off x="5310330" y="2021617"/>
              <a:ext cx="609195" cy="570071"/>
            </a:xfrm>
            <a:custGeom>
              <a:avLst/>
              <a:gdLst/>
              <a:ahLst/>
              <a:cxnLst/>
              <a:rect l="l" t="t" r="r" b="b"/>
              <a:pathLst>
                <a:path w="609195" h="570071" extrusionOk="0">
                  <a:moveTo>
                    <a:pt x="599729" y="552223"/>
                  </a:moveTo>
                  <a:lnTo>
                    <a:pt x="570806" y="552223"/>
                  </a:lnTo>
                  <a:lnTo>
                    <a:pt x="570806" y="386170"/>
                  </a:lnTo>
                  <a:cubicBezTo>
                    <a:pt x="570806" y="381241"/>
                    <a:pt x="566810" y="377246"/>
                    <a:pt x="561882" y="377246"/>
                  </a:cubicBezTo>
                  <a:cubicBezTo>
                    <a:pt x="556954" y="377246"/>
                    <a:pt x="552958" y="381241"/>
                    <a:pt x="552958" y="386170"/>
                  </a:cubicBezTo>
                  <a:lnTo>
                    <a:pt x="552958" y="552223"/>
                  </a:lnTo>
                  <a:lnTo>
                    <a:pt x="503606" y="552223"/>
                  </a:lnTo>
                  <a:lnTo>
                    <a:pt x="503606" y="419898"/>
                  </a:lnTo>
                  <a:cubicBezTo>
                    <a:pt x="503606" y="411456"/>
                    <a:pt x="496747" y="404590"/>
                    <a:pt x="488316" y="404590"/>
                  </a:cubicBezTo>
                  <a:lnTo>
                    <a:pt x="394093" y="404590"/>
                  </a:lnTo>
                  <a:cubicBezTo>
                    <a:pt x="385662" y="404590"/>
                    <a:pt x="378803" y="411456"/>
                    <a:pt x="378803" y="419898"/>
                  </a:cubicBezTo>
                  <a:lnTo>
                    <a:pt x="378803" y="552223"/>
                  </a:lnTo>
                  <a:lnTo>
                    <a:pt x="326768" y="552223"/>
                  </a:lnTo>
                  <a:lnTo>
                    <a:pt x="326768" y="174477"/>
                  </a:lnTo>
                  <a:lnTo>
                    <a:pt x="552958" y="296117"/>
                  </a:lnTo>
                  <a:lnTo>
                    <a:pt x="552958" y="336198"/>
                  </a:lnTo>
                  <a:cubicBezTo>
                    <a:pt x="552958" y="341128"/>
                    <a:pt x="556954" y="345122"/>
                    <a:pt x="561882" y="345122"/>
                  </a:cubicBezTo>
                  <a:cubicBezTo>
                    <a:pt x="566810" y="345122"/>
                    <a:pt x="570806" y="341128"/>
                    <a:pt x="570806" y="336198"/>
                  </a:cubicBezTo>
                  <a:lnTo>
                    <a:pt x="570806" y="305715"/>
                  </a:lnTo>
                  <a:lnTo>
                    <a:pt x="596043" y="319286"/>
                  </a:lnTo>
                  <a:cubicBezTo>
                    <a:pt x="597388" y="320008"/>
                    <a:pt x="598834" y="320351"/>
                    <a:pt x="600262" y="320351"/>
                  </a:cubicBezTo>
                  <a:cubicBezTo>
                    <a:pt x="603440" y="320351"/>
                    <a:pt x="606518" y="318648"/>
                    <a:pt x="608129" y="315652"/>
                  </a:cubicBezTo>
                  <a:cubicBezTo>
                    <a:pt x="610464" y="311313"/>
                    <a:pt x="608837" y="305902"/>
                    <a:pt x="604497" y="303567"/>
                  </a:cubicBezTo>
                  <a:lnTo>
                    <a:pt x="434883" y="212354"/>
                  </a:lnTo>
                  <a:lnTo>
                    <a:pt x="434883" y="119098"/>
                  </a:lnTo>
                  <a:cubicBezTo>
                    <a:pt x="440980" y="118276"/>
                    <a:pt x="445700" y="113052"/>
                    <a:pt x="445700" y="106731"/>
                  </a:cubicBezTo>
                  <a:lnTo>
                    <a:pt x="445700" y="91155"/>
                  </a:lnTo>
                  <a:cubicBezTo>
                    <a:pt x="445700" y="84836"/>
                    <a:pt x="440980" y="79612"/>
                    <a:pt x="434883" y="78787"/>
                  </a:cubicBezTo>
                  <a:lnTo>
                    <a:pt x="434883" y="48430"/>
                  </a:lnTo>
                  <a:cubicBezTo>
                    <a:pt x="434883" y="36948"/>
                    <a:pt x="425542" y="27608"/>
                    <a:pt x="414061" y="27608"/>
                  </a:cubicBezTo>
                  <a:lnTo>
                    <a:pt x="321849" y="27608"/>
                  </a:lnTo>
                  <a:lnTo>
                    <a:pt x="321849" y="20822"/>
                  </a:lnTo>
                  <a:cubicBezTo>
                    <a:pt x="321849" y="9341"/>
                    <a:pt x="312508" y="0"/>
                    <a:pt x="301027" y="0"/>
                  </a:cubicBezTo>
                  <a:lnTo>
                    <a:pt x="233911" y="0"/>
                  </a:lnTo>
                  <a:cubicBezTo>
                    <a:pt x="222430" y="0"/>
                    <a:pt x="213089" y="9341"/>
                    <a:pt x="213089" y="20822"/>
                  </a:cubicBezTo>
                  <a:lnTo>
                    <a:pt x="213089" y="27608"/>
                  </a:lnTo>
                  <a:lnTo>
                    <a:pt x="128460" y="27608"/>
                  </a:lnTo>
                  <a:cubicBezTo>
                    <a:pt x="116979" y="27608"/>
                    <a:pt x="107638" y="36948"/>
                    <a:pt x="107638" y="48430"/>
                  </a:cubicBezTo>
                  <a:lnTo>
                    <a:pt x="107638" y="65814"/>
                  </a:lnTo>
                  <a:cubicBezTo>
                    <a:pt x="101562" y="66655"/>
                    <a:pt x="96863" y="71871"/>
                    <a:pt x="96863" y="78175"/>
                  </a:cubicBezTo>
                  <a:lnTo>
                    <a:pt x="96863" y="93751"/>
                  </a:lnTo>
                  <a:cubicBezTo>
                    <a:pt x="96863" y="100056"/>
                    <a:pt x="101562" y="105271"/>
                    <a:pt x="107638" y="106113"/>
                  </a:cubicBezTo>
                  <a:lnTo>
                    <a:pt x="107638" y="181111"/>
                  </a:lnTo>
                  <a:lnTo>
                    <a:pt x="75991" y="181111"/>
                  </a:lnTo>
                  <a:cubicBezTo>
                    <a:pt x="67789" y="181111"/>
                    <a:pt x="61118" y="187783"/>
                    <a:pt x="61118" y="195984"/>
                  </a:cubicBezTo>
                  <a:lnTo>
                    <a:pt x="61118" y="211898"/>
                  </a:lnTo>
                  <a:cubicBezTo>
                    <a:pt x="61118" y="220100"/>
                    <a:pt x="67789" y="226771"/>
                    <a:pt x="75991" y="226771"/>
                  </a:cubicBezTo>
                  <a:lnTo>
                    <a:pt x="79795" y="226771"/>
                  </a:lnTo>
                  <a:lnTo>
                    <a:pt x="79795" y="302429"/>
                  </a:lnTo>
                  <a:lnTo>
                    <a:pt x="30153" y="302429"/>
                  </a:lnTo>
                  <a:cubicBezTo>
                    <a:pt x="21951" y="302429"/>
                    <a:pt x="15280" y="309100"/>
                    <a:pt x="15280" y="317302"/>
                  </a:cubicBezTo>
                  <a:lnTo>
                    <a:pt x="15280" y="336555"/>
                  </a:lnTo>
                  <a:cubicBezTo>
                    <a:pt x="15280" y="344757"/>
                    <a:pt x="21951" y="351428"/>
                    <a:pt x="30153" y="351428"/>
                  </a:cubicBezTo>
                  <a:lnTo>
                    <a:pt x="40206" y="351428"/>
                  </a:lnTo>
                  <a:lnTo>
                    <a:pt x="40206" y="526381"/>
                  </a:lnTo>
                  <a:lnTo>
                    <a:pt x="29297" y="526381"/>
                  </a:lnTo>
                  <a:cubicBezTo>
                    <a:pt x="20866" y="526381"/>
                    <a:pt x="14007" y="533249"/>
                    <a:pt x="14007" y="541689"/>
                  </a:cubicBezTo>
                  <a:lnTo>
                    <a:pt x="14007" y="552224"/>
                  </a:lnTo>
                  <a:lnTo>
                    <a:pt x="8924" y="552224"/>
                  </a:lnTo>
                  <a:cubicBezTo>
                    <a:pt x="3995" y="552224"/>
                    <a:pt x="0" y="556218"/>
                    <a:pt x="0" y="561148"/>
                  </a:cubicBezTo>
                  <a:cubicBezTo>
                    <a:pt x="0" y="566076"/>
                    <a:pt x="3995" y="570071"/>
                    <a:pt x="8924" y="570071"/>
                  </a:cubicBezTo>
                  <a:lnTo>
                    <a:pt x="599729" y="570071"/>
                  </a:lnTo>
                  <a:cubicBezTo>
                    <a:pt x="604657" y="570071"/>
                    <a:pt x="608653" y="566076"/>
                    <a:pt x="608653" y="561148"/>
                  </a:cubicBezTo>
                  <a:cubicBezTo>
                    <a:pt x="608653" y="556218"/>
                    <a:pt x="604657" y="552223"/>
                    <a:pt x="599729" y="552223"/>
                  </a:cubicBezTo>
                  <a:close/>
                  <a:moveTo>
                    <a:pt x="392157" y="158597"/>
                  </a:moveTo>
                  <a:lnTo>
                    <a:pt x="387290" y="158597"/>
                  </a:lnTo>
                  <a:lnTo>
                    <a:pt x="387290" y="153730"/>
                  </a:lnTo>
                  <a:lnTo>
                    <a:pt x="392157" y="153730"/>
                  </a:lnTo>
                  <a:lnTo>
                    <a:pt x="392157" y="158597"/>
                  </a:lnTo>
                  <a:close/>
                  <a:moveTo>
                    <a:pt x="422985" y="96510"/>
                  </a:moveTo>
                  <a:lnTo>
                    <a:pt x="427852" y="96510"/>
                  </a:lnTo>
                  <a:lnTo>
                    <a:pt x="427852" y="101377"/>
                  </a:lnTo>
                  <a:lnTo>
                    <a:pt x="422985" y="101377"/>
                  </a:lnTo>
                  <a:lnTo>
                    <a:pt x="422985" y="96510"/>
                  </a:lnTo>
                  <a:close/>
                  <a:moveTo>
                    <a:pt x="321849" y="45455"/>
                  </a:moveTo>
                  <a:lnTo>
                    <a:pt x="414061" y="45455"/>
                  </a:lnTo>
                  <a:cubicBezTo>
                    <a:pt x="415673" y="45455"/>
                    <a:pt x="417035" y="46816"/>
                    <a:pt x="417035" y="48430"/>
                  </a:cubicBezTo>
                  <a:lnTo>
                    <a:pt x="417035" y="78692"/>
                  </a:lnTo>
                  <a:cubicBezTo>
                    <a:pt x="410424" y="79006"/>
                    <a:pt x="405137" y="84467"/>
                    <a:pt x="405137" y="91155"/>
                  </a:cubicBezTo>
                  <a:lnTo>
                    <a:pt x="405137" y="106731"/>
                  </a:lnTo>
                  <a:cubicBezTo>
                    <a:pt x="405137" y="113419"/>
                    <a:pt x="410424" y="118881"/>
                    <a:pt x="417035" y="119195"/>
                  </a:cubicBezTo>
                  <a:lnTo>
                    <a:pt x="417035" y="202755"/>
                  </a:lnTo>
                  <a:lnTo>
                    <a:pt x="399188" y="193158"/>
                  </a:lnTo>
                  <a:lnTo>
                    <a:pt x="399188" y="176320"/>
                  </a:lnTo>
                  <a:cubicBezTo>
                    <a:pt x="405285" y="175496"/>
                    <a:pt x="410005" y="170271"/>
                    <a:pt x="410005" y="163951"/>
                  </a:cubicBezTo>
                  <a:lnTo>
                    <a:pt x="410005" y="148375"/>
                  </a:lnTo>
                  <a:cubicBezTo>
                    <a:pt x="410005" y="142055"/>
                    <a:pt x="405285" y="136832"/>
                    <a:pt x="399188" y="136008"/>
                  </a:cubicBezTo>
                  <a:lnTo>
                    <a:pt x="399188" y="84125"/>
                  </a:lnTo>
                  <a:cubicBezTo>
                    <a:pt x="399188" y="72644"/>
                    <a:pt x="389847" y="63303"/>
                    <a:pt x="378366" y="63303"/>
                  </a:cubicBezTo>
                  <a:lnTo>
                    <a:pt x="321849" y="63303"/>
                  </a:lnTo>
                  <a:lnTo>
                    <a:pt x="321849" y="45455"/>
                  </a:lnTo>
                  <a:close/>
                  <a:moveTo>
                    <a:pt x="230937" y="20822"/>
                  </a:moveTo>
                  <a:cubicBezTo>
                    <a:pt x="230937" y="19210"/>
                    <a:pt x="232299" y="17847"/>
                    <a:pt x="233911" y="17847"/>
                  </a:cubicBezTo>
                  <a:lnTo>
                    <a:pt x="301027" y="17847"/>
                  </a:lnTo>
                  <a:cubicBezTo>
                    <a:pt x="302639" y="17847"/>
                    <a:pt x="304002" y="19210"/>
                    <a:pt x="304002" y="20822"/>
                  </a:cubicBezTo>
                  <a:lnTo>
                    <a:pt x="304002" y="87937"/>
                  </a:lnTo>
                  <a:cubicBezTo>
                    <a:pt x="304002" y="89549"/>
                    <a:pt x="302639" y="90911"/>
                    <a:pt x="301027" y="90911"/>
                  </a:cubicBezTo>
                  <a:lnTo>
                    <a:pt x="233911" y="90911"/>
                  </a:lnTo>
                  <a:cubicBezTo>
                    <a:pt x="232299" y="90911"/>
                    <a:pt x="230937" y="89549"/>
                    <a:pt x="230937" y="87937"/>
                  </a:cubicBezTo>
                  <a:lnTo>
                    <a:pt x="230937" y="20822"/>
                  </a:lnTo>
                  <a:close/>
                  <a:moveTo>
                    <a:pt x="233911" y="108759"/>
                  </a:moveTo>
                  <a:lnTo>
                    <a:pt x="301027" y="108759"/>
                  </a:lnTo>
                  <a:cubicBezTo>
                    <a:pt x="312508" y="108759"/>
                    <a:pt x="321849" y="99417"/>
                    <a:pt x="321849" y="87937"/>
                  </a:cubicBezTo>
                  <a:lnTo>
                    <a:pt x="321849" y="81150"/>
                  </a:lnTo>
                  <a:lnTo>
                    <a:pt x="378366" y="81150"/>
                  </a:lnTo>
                  <a:cubicBezTo>
                    <a:pt x="379978" y="81150"/>
                    <a:pt x="381341" y="82512"/>
                    <a:pt x="381341" y="84125"/>
                  </a:cubicBezTo>
                  <a:lnTo>
                    <a:pt x="381341" y="135912"/>
                  </a:lnTo>
                  <a:cubicBezTo>
                    <a:pt x="374729" y="136226"/>
                    <a:pt x="369442" y="141687"/>
                    <a:pt x="369442" y="148375"/>
                  </a:cubicBezTo>
                  <a:lnTo>
                    <a:pt x="369442" y="163951"/>
                  </a:lnTo>
                  <a:cubicBezTo>
                    <a:pt x="369442" y="170639"/>
                    <a:pt x="374729" y="176101"/>
                    <a:pt x="381341" y="176415"/>
                  </a:cubicBezTo>
                  <a:lnTo>
                    <a:pt x="381341" y="183561"/>
                  </a:lnTo>
                  <a:lnTo>
                    <a:pt x="293280" y="136203"/>
                  </a:lnTo>
                  <a:cubicBezTo>
                    <a:pt x="288940" y="133870"/>
                    <a:pt x="283528" y="135493"/>
                    <a:pt x="281194" y="139837"/>
                  </a:cubicBezTo>
                  <a:cubicBezTo>
                    <a:pt x="278859" y="144178"/>
                    <a:pt x="280486" y="149588"/>
                    <a:pt x="284826" y="151922"/>
                  </a:cubicBezTo>
                  <a:lnTo>
                    <a:pt x="308920" y="164880"/>
                  </a:lnTo>
                  <a:lnTo>
                    <a:pt x="308920" y="181111"/>
                  </a:lnTo>
                  <a:lnTo>
                    <a:pt x="161180" y="181111"/>
                  </a:lnTo>
                  <a:lnTo>
                    <a:pt x="161180" y="159116"/>
                  </a:lnTo>
                  <a:cubicBezTo>
                    <a:pt x="167861" y="158878"/>
                    <a:pt x="173229" y="153383"/>
                    <a:pt x="173229" y="146645"/>
                  </a:cubicBezTo>
                  <a:lnTo>
                    <a:pt x="173229" y="131069"/>
                  </a:lnTo>
                  <a:cubicBezTo>
                    <a:pt x="173229" y="124330"/>
                    <a:pt x="167862" y="118837"/>
                    <a:pt x="161180" y="118600"/>
                  </a:cubicBezTo>
                  <a:lnTo>
                    <a:pt x="161180" y="84125"/>
                  </a:lnTo>
                  <a:cubicBezTo>
                    <a:pt x="161180" y="82512"/>
                    <a:pt x="162543" y="81150"/>
                    <a:pt x="164155" y="81150"/>
                  </a:cubicBezTo>
                  <a:lnTo>
                    <a:pt x="213089" y="81150"/>
                  </a:lnTo>
                  <a:lnTo>
                    <a:pt x="213089" y="87937"/>
                  </a:lnTo>
                  <a:cubicBezTo>
                    <a:pt x="213089" y="99417"/>
                    <a:pt x="222430" y="108759"/>
                    <a:pt x="233911" y="108759"/>
                  </a:cubicBezTo>
                  <a:close/>
                  <a:moveTo>
                    <a:pt x="125485" y="106217"/>
                  </a:moveTo>
                  <a:cubicBezTo>
                    <a:pt x="132116" y="105925"/>
                    <a:pt x="137425" y="100454"/>
                    <a:pt x="137425" y="93753"/>
                  </a:cubicBezTo>
                  <a:lnTo>
                    <a:pt x="137425" y="78175"/>
                  </a:lnTo>
                  <a:cubicBezTo>
                    <a:pt x="137425" y="71473"/>
                    <a:pt x="132116" y="66003"/>
                    <a:pt x="125485" y="65710"/>
                  </a:cubicBezTo>
                  <a:lnTo>
                    <a:pt x="125485" y="48430"/>
                  </a:lnTo>
                  <a:cubicBezTo>
                    <a:pt x="125485" y="46816"/>
                    <a:pt x="126848" y="45455"/>
                    <a:pt x="128460" y="45455"/>
                  </a:cubicBezTo>
                  <a:lnTo>
                    <a:pt x="213089" y="45455"/>
                  </a:lnTo>
                  <a:lnTo>
                    <a:pt x="213089" y="63303"/>
                  </a:lnTo>
                  <a:lnTo>
                    <a:pt x="164155" y="63303"/>
                  </a:lnTo>
                  <a:cubicBezTo>
                    <a:pt x="152674" y="63303"/>
                    <a:pt x="143333" y="72644"/>
                    <a:pt x="143333" y="84125"/>
                  </a:cubicBezTo>
                  <a:lnTo>
                    <a:pt x="143333" y="118724"/>
                  </a:lnTo>
                  <a:cubicBezTo>
                    <a:pt x="137309" y="119612"/>
                    <a:pt x="132666" y="124800"/>
                    <a:pt x="132666" y="131068"/>
                  </a:cubicBezTo>
                  <a:lnTo>
                    <a:pt x="132666" y="146644"/>
                  </a:lnTo>
                  <a:cubicBezTo>
                    <a:pt x="132666" y="152912"/>
                    <a:pt x="137309" y="158100"/>
                    <a:pt x="143333" y="158989"/>
                  </a:cubicBezTo>
                  <a:lnTo>
                    <a:pt x="143333" y="181111"/>
                  </a:lnTo>
                  <a:lnTo>
                    <a:pt x="125485" y="181111"/>
                  </a:lnTo>
                  <a:lnTo>
                    <a:pt x="125485" y="106217"/>
                  </a:lnTo>
                  <a:close/>
                  <a:moveTo>
                    <a:pt x="155381" y="136422"/>
                  </a:moveTo>
                  <a:lnTo>
                    <a:pt x="155381" y="141290"/>
                  </a:lnTo>
                  <a:lnTo>
                    <a:pt x="150514" y="141290"/>
                  </a:lnTo>
                  <a:lnTo>
                    <a:pt x="150514" y="136422"/>
                  </a:lnTo>
                  <a:lnTo>
                    <a:pt x="155381" y="136422"/>
                  </a:lnTo>
                  <a:close/>
                  <a:moveTo>
                    <a:pt x="114710" y="83530"/>
                  </a:moveTo>
                  <a:lnTo>
                    <a:pt x="119578" y="83530"/>
                  </a:lnTo>
                  <a:lnTo>
                    <a:pt x="119578" y="88397"/>
                  </a:lnTo>
                  <a:lnTo>
                    <a:pt x="114710" y="88397"/>
                  </a:lnTo>
                  <a:lnTo>
                    <a:pt x="114710" y="83530"/>
                  </a:lnTo>
                  <a:close/>
                  <a:moveTo>
                    <a:pt x="220279" y="552224"/>
                  </a:moveTo>
                  <a:lnTo>
                    <a:pt x="31854" y="552224"/>
                  </a:lnTo>
                  <a:lnTo>
                    <a:pt x="31854" y="544228"/>
                  </a:lnTo>
                  <a:lnTo>
                    <a:pt x="220279" y="544228"/>
                  </a:lnTo>
                  <a:lnTo>
                    <a:pt x="220279" y="552224"/>
                  </a:lnTo>
                  <a:close/>
                  <a:moveTo>
                    <a:pt x="308920" y="552223"/>
                  </a:moveTo>
                  <a:lnTo>
                    <a:pt x="238127" y="552223"/>
                  </a:lnTo>
                  <a:lnTo>
                    <a:pt x="238127" y="541688"/>
                  </a:lnTo>
                  <a:cubicBezTo>
                    <a:pt x="238127" y="533246"/>
                    <a:pt x="231267" y="526380"/>
                    <a:pt x="222836" y="526380"/>
                  </a:cubicBezTo>
                  <a:lnTo>
                    <a:pt x="58052" y="526380"/>
                  </a:lnTo>
                  <a:lnTo>
                    <a:pt x="58052" y="351427"/>
                  </a:lnTo>
                  <a:lnTo>
                    <a:pt x="308920" y="351427"/>
                  </a:lnTo>
                  <a:lnTo>
                    <a:pt x="308920" y="552223"/>
                  </a:lnTo>
                  <a:close/>
                  <a:moveTo>
                    <a:pt x="308920" y="333581"/>
                  </a:moveTo>
                  <a:lnTo>
                    <a:pt x="33127" y="333581"/>
                  </a:lnTo>
                  <a:lnTo>
                    <a:pt x="33127" y="320276"/>
                  </a:lnTo>
                  <a:lnTo>
                    <a:pt x="308920" y="320276"/>
                  </a:lnTo>
                  <a:lnTo>
                    <a:pt x="308920" y="333581"/>
                  </a:lnTo>
                  <a:close/>
                  <a:moveTo>
                    <a:pt x="228949" y="302429"/>
                  </a:moveTo>
                  <a:lnTo>
                    <a:pt x="228949" y="226771"/>
                  </a:lnTo>
                  <a:lnTo>
                    <a:pt x="243198" y="226771"/>
                  </a:lnTo>
                  <a:lnTo>
                    <a:pt x="243198" y="302429"/>
                  </a:lnTo>
                  <a:lnTo>
                    <a:pt x="228949" y="302429"/>
                  </a:lnTo>
                  <a:close/>
                  <a:moveTo>
                    <a:pt x="261045" y="302429"/>
                  </a:moveTo>
                  <a:lnTo>
                    <a:pt x="261045" y="226771"/>
                  </a:lnTo>
                  <a:lnTo>
                    <a:pt x="277797" y="226771"/>
                  </a:lnTo>
                  <a:lnTo>
                    <a:pt x="277797" y="302429"/>
                  </a:lnTo>
                  <a:lnTo>
                    <a:pt x="261045" y="302429"/>
                  </a:lnTo>
                  <a:close/>
                  <a:moveTo>
                    <a:pt x="308920" y="302429"/>
                  </a:moveTo>
                  <a:lnTo>
                    <a:pt x="295644" y="302429"/>
                  </a:lnTo>
                  <a:lnTo>
                    <a:pt x="295644" y="226771"/>
                  </a:lnTo>
                  <a:lnTo>
                    <a:pt x="308920" y="226771"/>
                  </a:lnTo>
                  <a:lnTo>
                    <a:pt x="308920" y="302429"/>
                  </a:lnTo>
                  <a:close/>
                  <a:moveTo>
                    <a:pt x="308920" y="208923"/>
                  </a:moveTo>
                  <a:lnTo>
                    <a:pt x="196322" y="208923"/>
                  </a:lnTo>
                  <a:cubicBezTo>
                    <a:pt x="191394" y="208923"/>
                    <a:pt x="187398" y="212918"/>
                    <a:pt x="187398" y="217847"/>
                  </a:cubicBezTo>
                  <a:cubicBezTo>
                    <a:pt x="187398" y="222777"/>
                    <a:pt x="191394" y="226771"/>
                    <a:pt x="196322" y="226771"/>
                  </a:cubicBezTo>
                  <a:lnTo>
                    <a:pt x="211103" y="226771"/>
                  </a:lnTo>
                  <a:lnTo>
                    <a:pt x="211103" y="302429"/>
                  </a:lnTo>
                  <a:lnTo>
                    <a:pt x="97642" y="302429"/>
                  </a:lnTo>
                  <a:lnTo>
                    <a:pt x="97642" y="226771"/>
                  </a:lnTo>
                  <a:lnTo>
                    <a:pt x="147539" y="226771"/>
                  </a:lnTo>
                  <a:cubicBezTo>
                    <a:pt x="152467" y="226771"/>
                    <a:pt x="156463" y="222777"/>
                    <a:pt x="156463" y="217847"/>
                  </a:cubicBezTo>
                  <a:cubicBezTo>
                    <a:pt x="156463" y="212918"/>
                    <a:pt x="152467" y="208923"/>
                    <a:pt x="147539" y="208923"/>
                  </a:cubicBezTo>
                  <a:lnTo>
                    <a:pt x="78965" y="208923"/>
                  </a:lnTo>
                  <a:lnTo>
                    <a:pt x="78965" y="198959"/>
                  </a:lnTo>
                  <a:lnTo>
                    <a:pt x="308920" y="198959"/>
                  </a:lnTo>
                  <a:lnTo>
                    <a:pt x="308920" y="208923"/>
                  </a:lnTo>
                  <a:close/>
                  <a:moveTo>
                    <a:pt x="432281" y="552223"/>
                  </a:moveTo>
                  <a:lnTo>
                    <a:pt x="396650" y="552223"/>
                  </a:lnTo>
                  <a:lnTo>
                    <a:pt x="396650" y="422437"/>
                  </a:lnTo>
                  <a:lnTo>
                    <a:pt x="432281" y="422437"/>
                  </a:lnTo>
                  <a:lnTo>
                    <a:pt x="432281" y="552223"/>
                  </a:lnTo>
                  <a:close/>
                  <a:moveTo>
                    <a:pt x="450128" y="552223"/>
                  </a:moveTo>
                  <a:lnTo>
                    <a:pt x="450128" y="422437"/>
                  </a:lnTo>
                  <a:lnTo>
                    <a:pt x="485759" y="422437"/>
                  </a:lnTo>
                  <a:lnTo>
                    <a:pt x="485759" y="552223"/>
                  </a:lnTo>
                  <a:lnTo>
                    <a:pt x="450128" y="55222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6" name="Google Shape;2256;p35"/>
            <p:cNvSpPr/>
            <p:nvPr/>
          </p:nvSpPr>
          <p:spPr>
            <a:xfrm>
              <a:off x="5555558" y="2056364"/>
              <a:ext cx="44964" cy="17847"/>
            </a:xfrm>
            <a:custGeom>
              <a:avLst/>
              <a:gdLst/>
              <a:ahLst/>
              <a:cxnLst/>
              <a:rect l="l" t="t" r="r" b="b"/>
              <a:pathLst>
                <a:path w="44964" h="17847" extrusionOk="0">
                  <a:moveTo>
                    <a:pt x="36041" y="0"/>
                  </a:moveTo>
                  <a:lnTo>
                    <a:pt x="8924" y="0"/>
                  </a:lnTo>
                  <a:cubicBezTo>
                    <a:pt x="3995" y="0"/>
                    <a:pt x="0" y="3994"/>
                    <a:pt x="0" y="8924"/>
                  </a:cubicBezTo>
                  <a:cubicBezTo>
                    <a:pt x="0" y="13853"/>
                    <a:pt x="3995" y="17847"/>
                    <a:pt x="8924" y="17847"/>
                  </a:cubicBezTo>
                  <a:lnTo>
                    <a:pt x="36041" y="17847"/>
                  </a:lnTo>
                  <a:cubicBezTo>
                    <a:pt x="40969" y="17847"/>
                    <a:pt x="44965" y="13852"/>
                    <a:pt x="44965" y="8924"/>
                  </a:cubicBezTo>
                  <a:cubicBezTo>
                    <a:pt x="44965" y="3994"/>
                    <a:pt x="40969" y="0"/>
                    <a:pt x="3604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7" name="Google Shape;2257;p35"/>
            <p:cNvSpPr/>
            <p:nvPr/>
          </p:nvSpPr>
          <p:spPr>
            <a:xfrm>
              <a:off x="5555558" y="2081351"/>
              <a:ext cx="44964" cy="17847"/>
            </a:xfrm>
            <a:custGeom>
              <a:avLst/>
              <a:gdLst/>
              <a:ahLst/>
              <a:cxnLst/>
              <a:rect l="l" t="t" r="r" b="b"/>
              <a:pathLst>
                <a:path w="44964" h="17847" extrusionOk="0">
                  <a:moveTo>
                    <a:pt x="36041" y="0"/>
                  </a:moveTo>
                  <a:lnTo>
                    <a:pt x="8924" y="0"/>
                  </a:lnTo>
                  <a:cubicBezTo>
                    <a:pt x="3995" y="0"/>
                    <a:pt x="0" y="3994"/>
                    <a:pt x="0" y="8924"/>
                  </a:cubicBezTo>
                  <a:cubicBezTo>
                    <a:pt x="0" y="13853"/>
                    <a:pt x="3995" y="17847"/>
                    <a:pt x="8924" y="17847"/>
                  </a:cubicBezTo>
                  <a:lnTo>
                    <a:pt x="36041" y="17847"/>
                  </a:lnTo>
                  <a:cubicBezTo>
                    <a:pt x="40969" y="17847"/>
                    <a:pt x="44965" y="13853"/>
                    <a:pt x="44965" y="8924"/>
                  </a:cubicBezTo>
                  <a:cubicBezTo>
                    <a:pt x="44965" y="3994"/>
                    <a:pt x="40969" y="0"/>
                    <a:pt x="3604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58" name="Google Shape;2258;p35"/>
          <p:cNvGrpSpPr/>
          <p:nvPr/>
        </p:nvGrpSpPr>
        <p:grpSpPr>
          <a:xfrm>
            <a:off x="5523792" y="1366806"/>
            <a:ext cx="433334" cy="491252"/>
            <a:chOff x="7270532" y="2052126"/>
            <a:chExt cx="537369" cy="609192"/>
          </a:xfrm>
        </p:grpSpPr>
        <p:sp>
          <p:nvSpPr>
            <p:cNvPr id="2259" name="Google Shape;2259;p35"/>
            <p:cNvSpPr/>
            <p:nvPr/>
          </p:nvSpPr>
          <p:spPr>
            <a:xfrm>
              <a:off x="7344602" y="2117321"/>
              <a:ext cx="463299" cy="543997"/>
            </a:xfrm>
            <a:custGeom>
              <a:avLst/>
              <a:gdLst/>
              <a:ahLst/>
              <a:cxnLst/>
              <a:rect l="l" t="t" r="r" b="b"/>
              <a:pathLst>
                <a:path w="463299" h="543997" extrusionOk="0">
                  <a:moveTo>
                    <a:pt x="448423" y="88007"/>
                  </a:moveTo>
                  <a:lnTo>
                    <a:pt x="431300" y="88007"/>
                  </a:lnTo>
                  <a:cubicBezTo>
                    <a:pt x="431288" y="87978"/>
                    <a:pt x="431277" y="87949"/>
                    <a:pt x="431266" y="87920"/>
                  </a:cubicBezTo>
                  <a:lnTo>
                    <a:pt x="427981" y="79902"/>
                  </a:lnTo>
                  <a:cubicBezTo>
                    <a:pt x="427959" y="79850"/>
                    <a:pt x="427938" y="79798"/>
                    <a:pt x="427915" y="79746"/>
                  </a:cubicBezTo>
                  <a:cubicBezTo>
                    <a:pt x="427916" y="79738"/>
                    <a:pt x="427918" y="79728"/>
                    <a:pt x="427919" y="79721"/>
                  </a:cubicBezTo>
                  <a:lnTo>
                    <a:pt x="440085" y="67462"/>
                  </a:lnTo>
                  <a:cubicBezTo>
                    <a:pt x="445834" y="61669"/>
                    <a:pt x="445834" y="52241"/>
                    <a:pt x="440085" y="46446"/>
                  </a:cubicBezTo>
                  <a:lnTo>
                    <a:pt x="417233" y="23421"/>
                  </a:lnTo>
                  <a:cubicBezTo>
                    <a:pt x="414431" y="20596"/>
                    <a:pt x="410692" y="19040"/>
                    <a:pt x="406708" y="19040"/>
                  </a:cubicBezTo>
                  <a:cubicBezTo>
                    <a:pt x="402723" y="19040"/>
                    <a:pt x="398986" y="20596"/>
                    <a:pt x="396184" y="23419"/>
                  </a:cubicBezTo>
                  <a:lnTo>
                    <a:pt x="384068" y="35626"/>
                  </a:lnTo>
                  <a:cubicBezTo>
                    <a:pt x="384039" y="35613"/>
                    <a:pt x="384009" y="35601"/>
                    <a:pt x="383980" y="35589"/>
                  </a:cubicBezTo>
                  <a:lnTo>
                    <a:pt x="376082" y="32303"/>
                  </a:lnTo>
                  <a:cubicBezTo>
                    <a:pt x="376043" y="32286"/>
                    <a:pt x="376004" y="32272"/>
                    <a:pt x="375965" y="32255"/>
                  </a:cubicBezTo>
                  <a:cubicBezTo>
                    <a:pt x="375963" y="32252"/>
                    <a:pt x="375960" y="32248"/>
                    <a:pt x="375958" y="32244"/>
                  </a:cubicBezTo>
                  <a:lnTo>
                    <a:pt x="375958" y="14873"/>
                  </a:lnTo>
                  <a:cubicBezTo>
                    <a:pt x="375958" y="6673"/>
                    <a:pt x="369286" y="0"/>
                    <a:pt x="361085" y="0"/>
                  </a:cubicBezTo>
                  <a:lnTo>
                    <a:pt x="328814" y="0"/>
                  </a:lnTo>
                  <a:cubicBezTo>
                    <a:pt x="320613" y="0"/>
                    <a:pt x="313941" y="6673"/>
                    <a:pt x="313941" y="14873"/>
                  </a:cubicBezTo>
                  <a:lnTo>
                    <a:pt x="313941" y="32244"/>
                  </a:lnTo>
                  <a:cubicBezTo>
                    <a:pt x="313939" y="32248"/>
                    <a:pt x="313937" y="32252"/>
                    <a:pt x="313934" y="32255"/>
                  </a:cubicBezTo>
                  <a:cubicBezTo>
                    <a:pt x="313895" y="32272"/>
                    <a:pt x="313857" y="32286"/>
                    <a:pt x="313818" y="32303"/>
                  </a:cubicBezTo>
                  <a:lnTo>
                    <a:pt x="305921" y="35589"/>
                  </a:lnTo>
                  <a:cubicBezTo>
                    <a:pt x="305891" y="35602"/>
                    <a:pt x="305862" y="35614"/>
                    <a:pt x="305833" y="35626"/>
                  </a:cubicBezTo>
                  <a:lnTo>
                    <a:pt x="293719" y="23418"/>
                  </a:lnTo>
                  <a:cubicBezTo>
                    <a:pt x="290916" y="20595"/>
                    <a:pt x="287179" y="19040"/>
                    <a:pt x="283195" y="19040"/>
                  </a:cubicBezTo>
                  <a:cubicBezTo>
                    <a:pt x="279298" y="19040"/>
                    <a:pt x="275644" y="20536"/>
                    <a:pt x="272864" y="23242"/>
                  </a:cubicBezTo>
                  <a:cubicBezTo>
                    <a:pt x="250764" y="14848"/>
                    <a:pt x="226836" y="10238"/>
                    <a:pt x="201857" y="10238"/>
                  </a:cubicBezTo>
                  <a:cubicBezTo>
                    <a:pt x="90553" y="10238"/>
                    <a:pt x="0" y="101454"/>
                    <a:pt x="0" y="213575"/>
                  </a:cubicBezTo>
                  <a:cubicBezTo>
                    <a:pt x="0" y="255115"/>
                    <a:pt x="12354" y="295065"/>
                    <a:pt x="35728" y="329107"/>
                  </a:cubicBezTo>
                  <a:cubicBezTo>
                    <a:pt x="57407" y="360679"/>
                    <a:pt x="87094" y="385199"/>
                    <a:pt x="121855" y="400311"/>
                  </a:cubicBezTo>
                  <a:lnTo>
                    <a:pt x="121855" y="433441"/>
                  </a:lnTo>
                  <a:cubicBezTo>
                    <a:pt x="113899" y="436371"/>
                    <a:pt x="108198" y="444005"/>
                    <a:pt x="108198" y="452966"/>
                  </a:cubicBezTo>
                  <a:lnTo>
                    <a:pt x="108198" y="472326"/>
                  </a:lnTo>
                  <a:cubicBezTo>
                    <a:pt x="108198" y="483806"/>
                    <a:pt x="117540" y="493148"/>
                    <a:pt x="129020" y="493148"/>
                  </a:cubicBezTo>
                  <a:lnTo>
                    <a:pt x="142035" y="493148"/>
                  </a:lnTo>
                  <a:lnTo>
                    <a:pt x="142035" y="524488"/>
                  </a:lnTo>
                  <a:cubicBezTo>
                    <a:pt x="142035" y="535246"/>
                    <a:pt x="150769" y="543997"/>
                    <a:pt x="161505" y="543997"/>
                  </a:cubicBezTo>
                  <a:lnTo>
                    <a:pt x="242210" y="543997"/>
                  </a:lnTo>
                  <a:cubicBezTo>
                    <a:pt x="252946" y="543997"/>
                    <a:pt x="261681" y="535246"/>
                    <a:pt x="261681" y="524488"/>
                  </a:cubicBezTo>
                  <a:lnTo>
                    <a:pt x="261681" y="493148"/>
                  </a:lnTo>
                  <a:lnTo>
                    <a:pt x="274695" y="493148"/>
                  </a:lnTo>
                  <a:cubicBezTo>
                    <a:pt x="286176" y="493148"/>
                    <a:pt x="295517" y="483806"/>
                    <a:pt x="295517" y="472326"/>
                  </a:cubicBezTo>
                  <a:lnTo>
                    <a:pt x="295517" y="452966"/>
                  </a:lnTo>
                  <a:cubicBezTo>
                    <a:pt x="295517" y="444005"/>
                    <a:pt x="289815" y="436370"/>
                    <a:pt x="281859" y="433441"/>
                  </a:cubicBezTo>
                  <a:lnTo>
                    <a:pt x="281859" y="400312"/>
                  </a:lnTo>
                  <a:cubicBezTo>
                    <a:pt x="327063" y="380668"/>
                    <a:pt x="363362" y="345354"/>
                    <a:pt x="384484" y="300301"/>
                  </a:cubicBezTo>
                  <a:cubicBezTo>
                    <a:pt x="386576" y="295839"/>
                    <a:pt x="384654" y="290526"/>
                    <a:pt x="380192" y="288433"/>
                  </a:cubicBezTo>
                  <a:cubicBezTo>
                    <a:pt x="375729" y="286340"/>
                    <a:pt x="370416" y="288263"/>
                    <a:pt x="368325" y="292724"/>
                  </a:cubicBezTo>
                  <a:cubicBezTo>
                    <a:pt x="350179" y="331428"/>
                    <a:pt x="319763" y="362250"/>
                    <a:pt x="281859" y="380667"/>
                  </a:cubicBezTo>
                  <a:lnTo>
                    <a:pt x="281859" y="332268"/>
                  </a:lnTo>
                  <a:lnTo>
                    <a:pt x="283863" y="332268"/>
                  </a:lnTo>
                  <a:cubicBezTo>
                    <a:pt x="292064" y="332268"/>
                    <a:pt x="298735" y="325597"/>
                    <a:pt x="298735" y="317396"/>
                  </a:cubicBezTo>
                  <a:lnTo>
                    <a:pt x="298735" y="294141"/>
                  </a:lnTo>
                  <a:cubicBezTo>
                    <a:pt x="298735" y="285940"/>
                    <a:pt x="292064" y="279269"/>
                    <a:pt x="283863" y="279269"/>
                  </a:cubicBezTo>
                  <a:lnTo>
                    <a:pt x="261167" y="279269"/>
                  </a:lnTo>
                  <a:cubicBezTo>
                    <a:pt x="252965" y="279269"/>
                    <a:pt x="246294" y="285940"/>
                    <a:pt x="246294" y="294141"/>
                  </a:cubicBezTo>
                  <a:lnTo>
                    <a:pt x="246294" y="317396"/>
                  </a:lnTo>
                  <a:cubicBezTo>
                    <a:pt x="246294" y="325597"/>
                    <a:pt x="252965" y="332268"/>
                    <a:pt x="261167" y="332268"/>
                  </a:cubicBezTo>
                  <a:lnTo>
                    <a:pt x="264013" y="332268"/>
                  </a:lnTo>
                  <a:lnTo>
                    <a:pt x="264013" y="432142"/>
                  </a:lnTo>
                  <a:lnTo>
                    <a:pt x="251017" y="432142"/>
                  </a:lnTo>
                  <a:lnTo>
                    <a:pt x="251017" y="363681"/>
                  </a:lnTo>
                  <a:cubicBezTo>
                    <a:pt x="251017" y="358012"/>
                    <a:pt x="248228" y="351245"/>
                    <a:pt x="244238" y="347223"/>
                  </a:cubicBezTo>
                  <a:lnTo>
                    <a:pt x="176924" y="279394"/>
                  </a:lnTo>
                  <a:lnTo>
                    <a:pt x="179789" y="276506"/>
                  </a:lnTo>
                  <a:cubicBezTo>
                    <a:pt x="185539" y="270713"/>
                    <a:pt x="185539" y="261284"/>
                    <a:pt x="179789" y="255490"/>
                  </a:cubicBezTo>
                  <a:lnTo>
                    <a:pt x="163708" y="239286"/>
                  </a:lnTo>
                  <a:cubicBezTo>
                    <a:pt x="160905" y="236461"/>
                    <a:pt x="157167" y="234905"/>
                    <a:pt x="153182" y="234905"/>
                  </a:cubicBezTo>
                  <a:cubicBezTo>
                    <a:pt x="149198" y="234905"/>
                    <a:pt x="145460" y="236461"/>
                    <a:pt x="142658" y="239284"/>
                  </a:cubicBezTo>
                  <a:lnTo>
                    <a:pt x="126371" y="255697"/>
                  </a:lnTo>
                  <a:cubicBezTo>
                    <a:pt x="120621" y="261490"/>
                    <a:pt x="120621" y="270918"/>
                    <a:pt x="126371" y="276713"/>
                  </a:cubicBezTo>
                  <a:lnTo>
                    <a:pt x="142452" y="292917"/>
                  </a:lnTo>
                  <a:cubicBezTo>
                    <a:pt x="145254" y="295742"/>
                    <a:pt x="148993" y="297298"/>
                    <a:pt x="152978" y="297298"/>
                  </a:cubicBezTo>
                  <a:cubicBezTo>
                    <a:pt x="156962" y="297298"/>
                    <a:pt x="160700" y="295742"/>
                    <a:pt x="163502" y="292918"/>
                  </a:cubicBezTo>
                  <a:lnTo>
                    <a:pt x="164351" y="292062"/>
                  </a:lnTo>
                  <a:lnTo>
                    <a:pt x="231568" y="359794"/>
                  </a:lnTo>
                  <a:cubicBezTo>
                    <a:pt x="232226" y="360479"/>
                    <a:pt x="233154" y="362734"/>
                    <a:pt x="233171" y="363681"/>
                  </a:cubicBezTo>
                  <a:lnTo>
                    <a:pt x="233171" y="432142"/>
                  </a:lnTo>
                  <a:lnTo>
                    <a:pt x="214721" y="432142"/>
                  </a:lnTo>
                  <a:lnTo>
                    <a:pt x="214721" y="357194"/>
                  </a:lnTo>
                  <a:cubicBezTo>
                    <a:pt x="214721" y="352265"/>
                    <a:pt x="210726" y="348270"/>
                    <a:pt x="205798" y="348270"/>
                  </a:cubicBezTo>
                  <a:cubicBezTo>
                    <a:pt x="200869" y="348270"/>
                    <a:pt x="196874" y="352265"/>
                    <a:pt x="196874" y="357194"/>
                  </a:cubicBezTo>
                  <a:lnTo>
                    <a:pt x="196874" y="432143"/>
                  </a:lnTo>
                  <a:lnTo>
                    <a:pt x="169878" y="432143"/>
                  </a:lnTo>
                  <a:lnTo>
                    <a:pt x="169878" y="368305"/>
                  </a:lnTo>
                  <a:lnTo>
                    <a:pt x="172303" y="368305"/>
                  </a:lnTo>
                  <a:cubicBezTo>
                    <a:pt x="180504" y="368305"/>
                    <a:pt x="187176" y="361633"/>
                    <a:pt x="187176" y="353432"/>
                  </a:cubicBezTo>
                  <a:lnTo>
                    <a:pt x="187176" y="330178"/>
                  </a:lnTo>
                  <a:cubicBezTo>
                    <a:pt x="187176" y="321976"/>
                    <a:pt x="180504" y="315305"/>
                    <a:pt x="172303" y="315305"/>
                  </a:cubicBezTo>
                  <a:lnTo>
                    <a:pt x="149607" y="315305"/>
                  </a:lnTo>
                  <a:cubicBezTo>
                    <a:pt x="141405" y="315305"/>
                    <a:pt x="134734" y="321976"/>
                    <a:pt x="134734" y="330178"/>
                  </a:cubicBezTo>
                  <a:lnTo>
                    <a:pt x="134734" y="353432"/>
                  </a:lnTo>
                  <a:cubicBezTo>
                    <a:pt x="134734" y="361633"/>
                    <a:pt x="141405" y="368305"/>
                    <a:pt x="149607" y="368305"/>
                  </a:cubicBezTo>
                  <a:lnTo>
                    <a:pt x="152031" y="368305"/>
                  </a:lnTo>
                  <a:lnTo>
                    <a:pt x="152031" y="432143"/>
                  </a:lnTo>
                  <a:lnTo>
                    <a:pt x="139704" y="432143"/>
                  </a:lnTo>
                  <a:lnTo>
                    <a:pt x="139704" y="394364"/>
                  </a:lnTo>
                  <a:cubicBezTo>
                    <a:pt x="139704" y="390714"/>
                    <a:pt x="137480" y="387432"/>
                    <a:pt x="134091" y="386077"/>
                  </a:cubicBezTo>
                  <a:cubicBezTo>
                    <a:pt x="100200" y="372537"/>
                    <a:pt x="71276" y="349342"/>
                    <a:pt x="50443" y="319003"/>
                  </a:cubicBezTo>
                  <a:cubicBezTo>
                    <a:pt x="29120" y="287948"/>
                    <a:pt x="17849" y="251492"/>
                    <a:pt x="17849" y="213575"/>
                  </a:cubicBezTo>
                  <a:cubicBezTo>
                    <a:pt x="17849" y="111296"/>
                    <a:pt x="100394" y="28086"/>
                    <a:pt x="201858" y="28086"/>
                  </a:cubicBezTo>
                  <a:cubicBezTo>
                    <a:pt x="221782" y="28086"/>
                    <a:pt x="240969" y="31312"/>
                    <a:pt x="258951" y="37244"/>
                  </a:cubicBezTo>
                  <a:lnTo>
                    <a:pt x="249820" y="46445"/>
                  </a:lnTo>
                  <a:cubicBezTo>
                    <a:pt x="244071" y="52238"/>
                    <a:pt x="244071" y="61667"/>
                    <a:pt x="249820" y="67460"/>
                  </a:cubicBezTo>
                  <a:lnTo>
                    <a:pt x="261984" y="79720"/>
                  </a:lnTo>
                  <a:cubicBezTo>
                    <a:pt x="261985" y="79728"/>
                    <a:pt x="261987" y="79738"/>
                    <a:pt x="261987" y="79745"/>
                  </a:cubicBezTo>
                  <a:cubicBezTo>
                    <a:pt x="261965" y="79796"/>
                    <a:pt x="261943" y="79848"/>
                    <a:pt x="261922" y="79899"/>
                  </a:cubicBezTo>
                  <a:lnTo>
                    <a:pt x="258637" y="87917"/>
                  </a:lnTo>
                  <a:cubicBezTo>
                    <a:pt x="258625" y="87946"/>
                    <a:pt x="258613" y="87976"/>
                    <a:pt x="258601" y="88005"/>
                  </a:cubicBezTo>
                  <a:lnTo>
                    <a:pt x="241478" y="88005"/>
                  </a:lnTo>
                  <a:cubicBezTo>
                    <a:pt x="233277" y="88005"/>
                    <a:pt x="226606" y="94676"/>
                    <a:pt x="226606" y="102877"/>
                  </a:cubicBezTo>
                  <a:lnTo>
                    <a:pt x="226606" y="135488"/>
                  </a:lnTo>
                  <a:cubicBezTo>
                    <a:pt x="226606" y="143690"/>
                    <a:pt x="233277" y="150361"/>
                    <a:pt x="241478" y="150361"/>
                  </a:cubicBezTo>
                  <a:lnTo>
                    <a:pt x="258601" y="150361"/>
                  </a:lnTo>
                  <a:cubicBezTo>
                    <a:pt x="258613" y="150390"/>
                    <a:pt x="258625" y="150421"/>
                    <a:pt x="258637" y="150449"/>
                  </a:cubicBezTo>
                  <a:lnTo>
                    <a:pt x="261921" y="158464"/>
                  </a:lnTo>
                  <a:cubicBezTo>
                    <a:pt x="261942" y="158516"/>
                    <a:pt x="261964" y="158567"/>
                    <a:pt x="261986" y="158620"/>
                  </a:cubicBezTo>
                  <a:cubicBezTo>
                    <a:pt x="261986" y="158628"/>
                    <a:pt x="261984" y="158635"/>
                    <a:pt x="261983" y="158644"/>
                  </a:cubicBezTo>
                  <a:lnTo>
                    <a:pt x="249819" y="170905"/>
                  </a:lnTo>
                  <a:cubicBezTo>
                    <a:pt x="244071" y="176697"/>
                    <a:pt x="244070" y="186125"/>
                    <a:pt x="249819" y="191921"/>
                  </a:cubicBezTo>
                  <a:lnTo>
                    <a:pt x="272671" y="214952"/>
                  </a:lnTo>
                  <a:cubicBezTo>
                    <a:pt x="275473" y="217775"/>
                    <a:pt x="279212" y="219330"/>
                    <a:pt x="283195" y="219330"/>
                  </a:cubicBezTo>
                  <a:cubicBezTo>
                    <a:pt x="287179" y="219330"/>
                    <a:pt x="290916" y="217775"/>
                    <a:pt x="293720" y="214950"/>
                  </a:cubicBezTo>
                  <a:lnTo>
                    <a:pt x="305833" y="202742"/>
                  </a:lnTo>
                  <a:cubicBezTo>
                    <a:pt x="305862" y="202754"/>
                    <a:pt x="305891" y="202767"/>
                    <a:pt x="305921" y="202779"/>
                  </a:cubicBezTo>
                  <a:lnTo>
                    <a:pt x="313818" y="206065"/>
                  </a:lnTo>
                  <a:cubicBezTo>
                    <a:pt x="313857" y="206082"/>
                    <a:pt x="313895" y="206096"/>
                    <a:pt x="313934" y="206113"/>
                  </a:cubicBezTo>
                  <a:cubicBezTo>
                    <a:pt x="313937" y="206117"/>
                    <a:pt x="313939" y="206120"/>
                    <a:pt x="313941" y="206124"/>
                  </a:cubicBezTo>
                  <a:lnTo>
                    <a:pt x="313941" y="223495"/>
                  </a:lnTo>
                  <a:cubicBezTo>
                    <a:pt x="313941" y="231697"/>
                    <a:pt x="320613" y="238368"/>
                    <a:pt x="328814" y="238368"/>
                  </a:cubicBezTo>
                  <a:lnTo>
                    <a:pt x="361086" y="238368"/>
                  </a:lnTo>
                  <a:cubicBezTo>
                    <a:pt x="369288" y="238368"/>
                    <a:pt x="375959" y="231697"/>
                    <a:pt x="375959" y="223495"/>
                  </a:cubicBezTo>
                  <a:lnTo>
                    <a:pt x="375959" y="206124"/>
                  </a:lnTo>
                  <a:cubicBezTo>
                    <a:pt x="375961" y="206120"/>
                    <a:pt x="375964" y="206117"/>
                    <a:pt x="375966" y="206113"/>
                  </a:cubicBezTo>
                  <a:cubicBezTo>
                    <a:pt x="376005" y="206096"/>
                    <a:pt x="376045" y="206081"/>
                    <a:pt x="376084" y="206064"/>
                  </a:cubicBezTo>
                  <a:lnTo>
                    <a:pt x="383982" y="202777"/>
                  </a:lnTo>
                  <a:cubicBezTo>
                    <a:pt x="384012" y="202765"/>
                    <a:pt x="384040" y="202753"/>
                    <a:pt x="384070" y="202740"/>
                  </a:cubicBezTo>
                  <a:lnTo>
                    <a:pt x="385630" y="204312"/>
                  </a:lnTo>
                  <a:cubicBezTo>
                    <a:pt x="385782" y="207379"/>
                    <a:pt x="385868" y="210465"/>
                    <a:pt x="385868" y="213571"/>
                  </a:cubicBezTo>
                  <a:cubicBezTo>
                    <a:pt x="385868" y="221822"/>
                    <a:pt x="385325" y="230119"/>
                    <a:pt x="384257" y="238233"/>
                  </a:cubicBezTo>
                  <a:cubicBezTo>
                    <a:pt x="383613" y="243119"/>
                    <a:pt x="387052" y="247601"/>
                    <a:pt x="391938" y="248245"/>
                  </a:cubicBezTo>
                  <a:cubicBezTo>
                    <a:pt x="396826" y="248895"/>
                    <a:pt x="401307" y="245450"/>
                    <a:pt x="401951" y="240563"/>
                  </a:cubicBezTo>
                  <a:cubicBezTo>
                    <a:pt x="402887" y="233460"/>
                    <a:pt x="403436" y="226231"/>
                    <a:pt x="403626" y="219004"/>
                  </a:cubicBezTo>
                  <a:cubicBezTo>
                    <a:pt x="404629" y="219214"/>
                    <a:pt x="405659" y="219329"/>
                    <a:pt x="406710" y="219329"/>
                  </a:cubicBezTo>
                  <a:cubicBezTo>
                    <a:pt x="410694" y="219329"/>
                    <a:pt x="414431" y="217773"/>
                    <a:pt x="417235" y="214949"/>
                  </a:cubicBezTo>
                  <a:lnTo>
                    <a:pt x="440088" y="191918"/>
                  </a:lnTo>
                  <a:cubicBezTo>
                    <a:pt x="445836" y="186125"/>
                    <a:pt x="445836" y="176697"/>
                    <a:pt x="440087" y="170902"/>
                  </a:cubicBezTo>
                  <a:lnTo>
                    <a:pt x="427922" y="158646"/>
                  </a:lnTo>
                  <a:cubicBezTo>
                    <a:pt x="427921" y="158638"/>
                    <a:pt x="427919" y="158628"/>
                    <a:pt x="427919" y="158620"/>
                  </a:cubicBezTo>
                  <a:cubicBezTo>
                    <a:pt x="427940" y="158569"/>
                    <a:pt x="427963" y="158517"/>
                    <a:pt x="427983" y="158466"/>
                  </a:cubicBezTo>
                  <a:lnTo>
                    <a:pt x="431268" y="150449"/>
                  </a:lnTo>
                  <a:cubicBezTo>
                    <a:pt x="431280" y="150421"/>
                    <a:pt x="431292" y="150390"/>
                    <a:pt x="431304" y="150361"/>
                  </a:cubicBezTo>
                  <a:lnTo>
                    <a:pt x="448427" y="150361"/>
                  </a:lnTo>
                  <a:cubicBezTo>
                    <a:pt x="456628" y="150361"/>
                    <a:pt x="463300" y="143690"/>
                    <a:pt x="463300" y="135488"/>
                  </a:cubicBezTo>
                  <a:lnTo>
                    <a:pt x="463300" y="102880"/>
                  </a:lnTo>
                  <a:cubicBezTo>
                    <a:pt x="463296" y="94678"/>
                    <a:pt x="456625" y="88007"/>
                    <a:pt x="448423" y="88007"/>
                  </a:cubicBezTo>
                  <a:close/>
                  <a:moveTo>
                    <a:pt x="152975" y="278187"/>
                  </a:moveTo>
                  <a:lnTo>
                    <a:pt x="141085" y="266205"/>
                  </a:lnTo>
                  <a:lnTo>
                    <a:pt x="153181" y="254018"/>
                  </a:lnTo>
                  <a:lnTo>
                    <a:pt x="165071" y="266000"/>
                  </a:lnTo>
                  <a:lnTo>
                    <a:pt x="152975" y="278187"/>
                  </a:lnTo>
                  <a:close/>
                  <a:moveTo>
                    <a:pt x="242209" y="526150"/>
                  </a:moveTo>
                  <a:lnTo>
                    <a:pt x="161504" y="526150"/>
                  </a:lnTo>
                  <a:cubicBezTo>
                    <a:pt x="160625" y="526150"/>
                    <a:pt x="159881" y="525389"/>
                    <a:pt x="159881" y="524488"/>
                  </a:cubicBezTo>
                  <a:lnTo>
                    <a:pt x="159881" y="517531"/>
                  </a:lnTo>
                  <a:lnTo>
                    <a:pt x="243832" y="517531"/>
                  </a:lnTo>
                  <a:lnTo>
                    <a:pt x="243832" y="524488"/>
                  </a:lnTo>
                  <a:lnTo>
                    <a:pt x="243832" y="524488"/>
                  </a:lnTo>
                  <a:cubicBezTo>
                    <a:pt x="243832" y="525390"/>
                    <a:pt x="243088" y="526150"/>
                    <a:pt x="242209" y="526150"/>
                  </a:cubicBezTo>
                  <a:close/>
                  <a:moveTo>
                    <a:pt x="243832" y="499683"/>
                  </a:moveTo>
                  <a:lnTo>
                    <a:pt x="159881" y="499683"/>
                  </a:lnTo>
                  <a:lnTo>
                    <a:pt x="159881" y="493148"/>
                  </a:lnTo>
                  <a:lnTo>
                    <a:pt x="243832" y="493148"/>
                  </a:lnTo>
                  <a:lnTo>
                    <a:pt x="243832" y="499683"/>
                  </a:lnTo>
                  <a:close/>
                  <a:moveTo>
                    <a:pt x="264139" y="297117"/>
                  </a:moveTo>
                  <a:lnTo>
                    <a:pt x="280886" y="297117"/>
                  </a:lnTo>
                  <a:lnTo>
                    <a:pt x="280886" y="314422"/>
                  </a:lnTo>
                  <a:lnTo>
                    <a:pt x="264139" y="314422"/>
                  </a:lnTo>
                  <a:lnTo>
                    <a:pt x="264139" y="297117"/>
                  </a:lnTo>
                  <a:close/>
                  <a:moveTo>
                    <a:pt x="152579" y="333152"/>
                  </a:moveTo>
                  <a:lnTo>
                    <a:pt x="169326" y="333152"/>
                  </a:lnTo>
                  <a:lnTo>
                    <a:pt x="169326" y="350457"/>
                  </a:lnTo>
                  <a:lnTo>
                    <a:pt x="152579" y="350457"/>
                  </a:lnTo>
                  <a:lnTo>
                    <a:pt x="152579" y="333152"/>
                  </a:lnTo>
                  <a:close/>
                  <a:moveTo>
                    <a:pt x="126045" y="452965"/>
                  </a:moveTo>
                  <a:cubicBezTo>
                    <a:pt x="126045" y="451353"/>
                    <a:pt x="127407" y="449990"/>
                    <a:pt x="129019" y="449990"/>
                  </a:cubicBezTo>
                  <a:lnTo>
                    <a:pt x="274694" y="449990"/>
                  </a:lnTo>
                  <a:cubicBezTo>
                    <a:pt x="276306" y="449990"/>
                    <a:pt x="277668" y="451353"/>
                    <a:pt x="277668" y="452965"/>
                  </a:cubicBezTo>
                  <a:lnTo>
                    <a:pt x="277668" y="472324"/>
                  </a:lnTo>
                  <a:cubicBezTo>
                    <a:pt x="277668" y="473937"/>
                    <a:pt x="276306" y="475299"/>
                    <a:pt x="274694" y="475299"/>
                  </a:cubicBezTo>
                  <a:lnTo>
                    <a:pt x="129019" y="475299"/>
                  </a:lnTo>
                  <a:cubicBezTo>
                    <a:pt x="127407" y="475299"/>
                    <a:pt x="126045" y="473937"/>
                    <a:pt x="126045" y="472324"/>
                  </a:cubicBezTo>
                  <a:lnTo>
                    <a:pt x="126045" y="452965"/>
                  </a:lnTo>
                  <a:close/>
                  <a:moveTo>
                    <a:pt x="445449" y="132516"/>
                  </a:moveTo>
                  <a:lnTo>
                    <a:pt x="430884" y="132516"/>
                  </a:lnTo>
                  <a:cubicBezTo>
                    <a:pt x="423847" y="132516"/>
                    <a:pt x="417082" y="137277"/>
                    <a:pt x="414671" y="143878"/>
                  </a:cubicBezTo>
                  <a:lnTo>
                    <a:pt x="411552" y="151493"/>
                  </a:lnTo>
                  <a:cubicBezTo>
                    <a:pt x="408631" y="157849"/>
                    <a:pt x="410044" y="165973"/>
                    <a:pt x="414977" y="170944"/>
                  </a:cubicBezTo>
                  <a:lnTo>
                    <a:pt x="425369" y="181415"/>
                  </a:lnTo>
                  <a:lnTo>
                    <a:pt x="406708" y="200222"/>
                  </a:lnTo>
                  <a:lnTo>
                    <a:pt x="396409" y="189841"/>
                  </a:lnTo>
                  <a:cubicBezTo>
                    <a:pt x="393270" y="186681"/>
                    <a:pt x="388746" y="184867"/>
                    <a:pt x="383994" y="184867"/>
                  </a:cubicBezTo>
                  <a:cubicBezTo>
                    <a:pt x="381496" y="184867"/>
                    <a:pt x="379057" y="185392"/>
                    <a:pt x="376916" y="186389"/>
                  </a:cubicBezTo>
                  <a:lnTo>
                    <a:pt x="369421" y="189508"/>
                  </a:lnTo>
                  <a:cubicBezTo>
                    <a:pt x="362848" y="191946"/>
                    <a:pt x="358110" y="198712"/>
                    <a:pt x="358110" y="205730"/>
                  </a:cubicBezTo>
                  <a:lnTo>
                    <a:pt x="358110" y="220523"/>
                  </a:lnTo>
                  <a:lnTo>
                    <a:pt x="331789" y="220523"/>
                  </a:lnTo>
                  <a:lnTo>
                    <a:pt x="331789" y="205730"/>
                  </a:lnTo>
                  <a:cubicBezTo>
                    <a:pt x="331789" y="198712"/>
                    <a:pt x="327051" y="191946"/>
                    <a:pt x="320478" y="189508"/>
                  </a:cubicBezTo>
                  <a:lnTo>
                    <a:pt x="312981" y="186389"/>
                  </a:lnTo>
                  <a:cubicBezTo>
                    <a:pt x="310841" y="185393"/>
                    <a:pt x="308403" y="184869"/>
                    <a:pt x="305907" y="184869"/>
                  </a:cubicBezTo>
                  <a:cubicBezTo>
                    <a:pt x="301154" y="184869"/>
                    <a:pt x="296629" y="186682"/>
                    <a:pt x="293489" y="189846"/>
                  </a:cubicBezTo>
                  <a:lnTo>
                    <a:pt x="283195" y="200222"/>
                  </a:lnTo>
                  <a:lnTo>
                    <a:pt x="264534" y="181415"/>
                  </a:lnTo>
                  <a:lnTo>
                    <a:pt x="274927" y="170939"/>
                  </a:lnTo>
                  <a:cubicBezTo>
                    <a:pt x="279860" y="165969"/>
                    <a:pt x="281272" y="157845"/>
                    <a:pt x="278350" y="151489"/>
                  </a:cubicBezTo>
                  <a:lnTo>
                    <a:pt x="275230" y="143877"/>
                  </a:lnTo>
                  <a:cubicBezTo>
                    <a:pt x="272819" y="137274"/>
                    <a:pt x="266054" y="132515"/>
                    <a:pt x="259018" y="132515"/>
                  </a:cubicBezTo>
                  <a:lnTo>
                    <a:pt x="244452" y="132515"/>
                  </a:lnTo>
                  <a:lnTo>
                    <a:pt x="244452" y="105854"/>
                  </a:lnTo>
                  <a:lnTo>
                    <a:pt x="259018" y="105854"/>
                  </a:lnTo>
                  <a:cubicBezTo>
                    <a:pt x="266054" y="105854"/>
                    <a:pt x="272820" y="101095"/>
                    <a:pt x="275230" y="94492"/>
                  </a:cubicBezTo>
                  <a:lnTo>
                    <a:pt x="278350" y="86877"/>
                  </a:lnTo>
                  <a:cubicBezTo>
                    <a:pt x="281271" y="80522"/>
                    <a:pt x="279858" y="72396"/>
                    <a:pt x="274926" y="67426"/>
                  </a:cubicBezTo>
                  <a:lnTo>
                    <a:pt x="264534" y="56952"/>
                  </a:lnTo>
                  <a:lnTo>
                    <a:pt x="283194" y="38150"/>
                  </a:lnTo>
                  <a:lnTo>
                    <a:pt x="293491" y="48526"/>
                  </a:lnTo>
                  <a:cubicBezTo>
                    <a:pt x="296629" y="51686"/>
                    <a:pt x="301154" y="53501"/>
                    <a:pt x="305907" y="53501"/>
                  </a:cubicBezTo>
                  <a:cubicBezTo>
                    <a:pt x="308403" y="53501"/>
                    <a:pt x="310841" y="52976"/>
                    <a:pt x="312981" y="51980"/>
                  </a:cubicBezTo>
                  <a:lnTo>
                    <a:pt x="320478" y="48862"/>
                  </a:lnTo>
                  <a:cubicBezTo>
                    <a:pt x="327051" y="46424"/>
                    <a:pt x="331789" y="39657"/>
                    <a:pt x="331789" y="32639"/>
                  </a:cubicBezTo>
                  <a:lnTo>
                    <a:pt x="331789" y="17847"/>
                  </a:lnTo>
                  <a:lnTo>
                    <a:pt x="358111" y="17847"/>
                  </a:lnTo>
                  <a:lnTo>
                    <a:pt x="358111" y="32641"/>
                  </a:lnTo>
                  <a:cubicBezTo>
                    <a:pt x="358111" y="39657"/>
                    <a:pt x="362849" y="46426"/>
                    <a:pt x="369423" y="48863"/>
                  </a:cubicBezTo>
                  <a:lnTo>
                    <a:pt x="376917" y="51980"/>
                  </a:lnTo>
                  <a:cubicBezTo>
                    <a:pt x="379058" y="52977"/>
                    <a:pt x="381498" y="53502"/>
                    <a:pt x="383995" y="53502"/>
                  </a:cubicBezTo>
                  <a:cubicBezTo>
                    <a:pt x="388748" y="53502"/>
                    <a:pt x="393273" y="51689"/>
                    <a:pt x="396410" y="48526"/>
                  </a:cubicBezTo>
                  <a:lnTo>
                    <a:pt x="406708" y="38151"/>
                  </a:lnTo>
                  <a:lnTo>
                    <a:pt x="425369" y="56954"/>
                  </a:lnTo>
                  <a:lnTo>
                    <a:pt x="414976" y="67426"/>
                  </a:lnTo>
                  <a:cubicBezTo>
                    <a:pt x="410044" y="72396"/>
                    <a:pt x="408631" y="80521"/>
                    <a:pt x="411552" y="86875"/>
                  </a:cubicBezTo>
                  <a:lnTo>
                    <a:pt x="414671" y="94493"/>
                  </a:lnTo>
                  <a:cubicBezTo>
                    <a:pt x="417083" y="101094"/>
                    <a:pt x="423847" y="105854"/>
                    <a:pt x="430884" y="105854"/>
                  </a:cubicBezTo>
                  <a:lnTo>
                    <a:pt x="445449" y="105854"/>
                  </a:lnTo>
                  <a:lnTo>
                    <a:pt x="445449" y="1325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0" name="Google Shape;2260;p35"/>
            <p:cNvSpPr/>
            <p:nvPr/>
          </p:nvSpPr>
          <p:spPr>
            <a:xfrm>
              <a:off x="7627965" y="2174515"/>
              <a:ext cx="123177" cy="123981"/>
            </a:xfrm>
            <a:custGeom>
              <a:avLst/>
              <a:gdLst/>
              <a:ahLst/>
              <a:cxnLst/>
              <a:rect l="l" t="t" r="r" b="b"/>
              <a:pathLst>
                <a:path w="123177" h="123981" extrusionOk="0">
                  <a:moveTo>
                    <a:pt x="120100" y="42599"/>
                  </a:moveTo>
                  <a:cubicBezTo>
                    <a:pt x="118568" y="37915"/>
                    <a:pt x="113526" y="35359"/>
                    <a:pt x="108843" y="36893"/>
                  </a:cubicBezTo>
                  <a:cubicBezTo>
                    <a:pt x="104159" y="38426"/>
                    <a:pt x="101604" y="43465"/>
                    <a:pt x="103138" y="48149"/>
                  </a:cubicBezTo>
                  <a:cubicBezTo>
                    <a:pt x="104592" y="52594"/>
                    <a:pt x="105330" y="57251"/>
                    <a:pt x="105330" y="61991"/>
                  </a:cubicBezTo>
                  <a:cubicBezTo>
                    <a:pt x="105330" y="86332"/>
                    <a:pt x="85707" y="106134"/>
                    <a:pt x="61588" y="106134"/>
                  </a:cubicBezTo>
                  <a:cubicBezTo>
                    <a:pt x="37469" y="106134"/>
                    <a:pt x="17847" y="86332"/>
                    <a:pt x="17847" y="61991"/>
                  </a:cubicBezTo>
                  <a:cubicBezTo>
                    <a:pt x="17847" y="37651"/>
                    <a:pt x="37469" y="17847"/>
                    <a:pt x="61588" y="17847"/>
                  </a:cubicBezTo>
                  <a:cubicBezTo>
                    <a:pt x="66550" y="17847"/>
                    <a:pt x="71414" y="18677"/>
                    <a:pt x="76046" y="20313"/>
                  </a:cubicBezTo>
                  <a:cubicBezTo>
                    <a:pt x="80694" y="21951"/>
                    <a:pt x="85790" y="19516"/>
                    <a:pt x="87431" y="14869"/>
                  </a:cubicBezTo>
                  <a:cubicBezTo>
                    <a:pt x="89072" y="10223"/>
                    <a:pt x="86636" y="5126"/>
                    <a:pt x="81989" y="3484"/>
                  </a:cubicBezTo>
                  <a:cubicBezTo>
                    <a:pt x="75442" y="1173"/>
                    <a:pt x="68578" y="0"/>
                    <a:pt x="61588" y="0"/>
                  </a:cubicBezTo>
                  <a:cubicBezTo>
                    <a:pt x="27628" y="0"/>
                    <a:pt x="0" y="27809"/>
                    <a:pt x="0" y="61991"/>
                  </a:cubicBezTo>
                  <a:cubicBezTo>
                    <a:pt x="0" y="96173"/>
                    <a:pt x="27628" y="123981"/>
                    <a:pt x="61588" y="123981"/>
                  </a:cubicBezTo>
                  <a:cubicBezTo>
                    <a:pt x="95548" y="123981"/>
                    <a:pt x="123177" y="96173"/>
                    <a:pt x="123177" y="61991"/>
                  </a:cubicBezTo>
                  <a:cubicBezTo>
                    <a:pt x="123177" y="55364"/>
                    <a:pt x="122142" y="48839"/>
                    <a:pt x="120100" y="425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1" name="Google Shape;2261;p35"/>
            <p:cNvSpPr/>
            <p:nvPr/>
          </p:nvSpPr>
          <p:spPr>
            <a:xfrm>
              <a:off x="7658368" y="2205150"/>
              <a:ext cx="62370" cy="62713"/>
            </a:xfrm>
            <a:custGeom>
              <a:avLst/>
              <a:gdLst/>
              <a:ahLst/>
              <a:cxnLst/>
              <a:rect l="l" t="t" r="r" b="b"/>
              <a:pathLst>
                <a:path w="62370" h="62713" extrusionOk="0">
                  <a:moveTo>
                    <a:pt x="31185" y="0"/>
                  </a:moveTo>
                  <a:cubicBezTo>
                    <a:pt x="13989" y="0"/>
                    <a:pt x="0" y="14066"/>
                    <a:pt x="0" y="31357"/>
                  </a:cubicBezTo>
                  <a:cubicBezTo>
                    <a:pt x="0" y="48646"/>
                    <a:pt x="13990" y="62714"/>
                    <a:pt x="31185" y="62714"/>
                  </a:cubicBezTo>
                  <a:cubicBezTo>
                    <a:pt x="48382" y="62714"/>
                    <a:pt x="62371" y="48647"/>
                    <a:pt x="62371" y="31357"/>
                  </a:cubicBezTo>
                  <a:cubicBezTo>
                    <a:pt x="62372" y="14067"/>
                    <a:pt x="48382" y="0"/>
                    <a:pt x="31185" y="0"/>
                  </a:cubicBezTo>
                  <a:close/>
                  <a:moveTo>
                    <a:pt x="31185" y="44865"/>
                  </a:moveTo>
                  <a:cubicBezTo>
                    <a:pt x="23830" y="44865"/>
                    <a:pt x="17847" y="38805"/>
                    <a:pt x="17847" y="31356"/>
                  </a:cubicBezTo>
                  <a:cubicBezTo>
                    <a:pt x="17847" y="23906"/>
                    <a:pt x="23831" y="17846"/>
                    <a:pt x="31185" y="17846"/>
                  </a:cubicBezTo>
                  <a:cubicBezTo>
                    <a:pt x="38541" y="17846"/>
                    <a:pt x="44523" y="23906"/>
                    <a:pt x="44523" y="31356"/>
                  </a:cubicBezTo>
                  <a:cubicBezTo>
                    <a:pt x="44525" y="38806"/>
                    <a:pt x="38541" y="44865"/>
                    <a:pt x="31185" y="448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2" name="Google Shape;2262;p35"/>
            <p:cNvSpPr/>
            <p:nvPr/>
          </p:nvSpPr>
          <p:spPr>
            <a:xfrm>
              <a:off x="7524175" y="2292438"/>
              <a:ext cx="52441" cy="117230"/>
            </a:xfrm>
            <a:custGeom>
              <a:avLst/>
              <a:gdLst/>
              <a:ahLst/>
              <a:cxnLst/>
              <a:rect l="l" t="t" r="r" b="b"/>
              <a:pathLst>
                <a:path w="52441" h="117230" extrusionOk="0">
                  <a:moveTo>
                    <a:pt x="37569" y="0"/>
                  </a:moveTo>
                  <a:lnTo>
                    <a:pt x="14873" y="0"/>
                  </a:lnTo>
                  <a:cubicBezTo>
                    <a:pt x="6671" y="0"/>
                    <a:pt x="0" y="6671"/>
                    <a:pt x="0" y="14873"/>
                  </a:cubicBezTo>
                  <a:lnTo>
                    <a:pt x="0" y="38127"/>
                  </a:lnTo>
                  <a:cubicBezTo>
                    <a:pt x="0" y="46328"/>
                    <a:pt x="6671" y="53000"/>
                    <a:pt x="14873" y="53000"/>
                  </a:cubicBezTo>
                  <a:lnTo>
                    <a:pt x="17298" y="53000"/>
                  </a:lnTo>
                  <a:lnTo>
                    <a:pt x="17298" y="108307"/>
                  </a:lnTo>
                  <a:cubicBezTo>
                    <a:pt x="17298" y="113236"/>
                    <a:pt x="21293" y="117230"/>
                    <a:pt x="26221" y="117230"/>
                  </a:cubicBezTo>
                  <a:cubicBezTo>
                    <a:pt x="31150" y="117230"/>
                    <a:pt x="35145" y="113236"/>
                    <a:pt x="35145" y="108307"/>
                  </a:cubicBezTo>
                  <a:lnTo>
                    <a:pt x="35145" y="53000"/>
                  </a:lnTo>
                  <a:lnTo>
                    <a:pt x="37569" y="53000"/>
                  </a:lnTo>
                  <a:cubicBezTo>
                    <a:pt x="45770" y="53000"/>
                    <a:pt x="52442" y="46328"/>
                    <a:pt x="52442" y="38127"/>
                  </a:cubicBezTo>
                  <a:lnTo>
                    <a:pt x="52442" y="14873"/>
                  </a:lnTo>
                  <a:cubicBezTo>
                    <a:pt x="52442" y="6671"/>
                    <a:pt x="45770" y="0"/>
                    <a:pt x="37569" y="0"/>
                  </a:cubicBezTo>
                  <a:close/>
                  <a:moveTo>
                    <a:pt x="34594" y="35152"/>
                  </a:moveTo>
                  <a:lnTo>
                    <a:pt x="17847" y="35152"/>
                  </a:lnTo>
                  <a:lnTo>
                    <a:pt x="17847" y="17847"/>
                  </a:lnTo>
                  <a:lnTo>
                    <a:pt x="34594" y="17847"/>
                  </a:lnTo>
                  <a:lnTo>
                    <a:pt x="34594" y="351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3" name="Google Shape;2263;p35"/>
            <p:cNvSpPr/>
            <p:nvPr/>
          </p:nvSpPr>
          <p:spPr>
            <a:xfrm>
              <a:off x="7541472" y="2052126"/>
              <a:ext cx="17847" cy="42712"/>
            </a:xfrm>
            <a:custGeom>
              <a:avLst/>
              <a:gdLst/>
              <a:ahLst/>
              <a:cxnLst/>
              <a:rect l="l" t="t" r="r" b="b"/>
              <a:pathLst>
                <a:path w="17847" h="42712" extrusionOk="0">
                  <a:moveTo>
                    <a:pt x="8924" y="0"/>
                  </a:moveTo>
                  <a:cubicBezTo>
                    <a:pt x="3995" y="0"/>
                    <a:pt x="0" y="3994"/>
                    <a:pt x="0" y="8924"/>
                  </a:cubicBezTo>
                  <a:lnTo>
                    <a:pt x="0" y="33789"/>
                  </a:lnTo>
                  <a:cubicBezTo>
                    <a:pt x="0" y="38718"/>
                    <a:pt x="3995" y="42713"/>
                    <a:pt x="8924" y="42713"/>
                  </a:cubicBezTo>
                  <a:cubicBezTo>
                    <a:pt x="13852" y="42713"/>
                    <a:pt x="17847" y="38718"/>
                    <a:pt x="17847" y="33789"/>
                  </a:cubicBezTo>
                  <a:lnTo>
                    <a:pt x="17847" y="8924"/>
                  </a:lnTo>
                  <a:cubicBezTo>
                    <a:pt x="17847" y="3994"/>
                    <a:pt x="13852"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4" name="Google Shape;2264;p35"/>
            <p:cNvSpPr/>
            <p:nvPr/>
          </p:nvSpPr>
          <p:spPr>
            <a:xfrm>
              <a:off x="7462658" y="2064427"/>
              <a:ext cx="24965" cy="41672"/>
            </a:xfrm>
            <a:custGeom>
              <a:avLst/>
              <a:gdLst/>
              <a:ahLst/>
              <a:cxnLst/>
              <a:rect l="l" t="t" r="r" b="b"/>
              <a:pathLst>
                <a:path w="24965" h="41672" extrusionOk="0">
                  <a:moveTo>
                    <a:pt x="24590" y="30194"/>
                  </a:moveTo>
                  <a:lnTo>
                    <a:pt x="17477" y="6374"/>
                  </a:lnTo>
                  <a:cubicBezTo>
                    <a:pt x="16066" y="1650"/>
                    <a:pt x="11095" y="-1035"/>
                    <a:pt x="6373" y="376"/>
                  </a:cubicBezTo>
                  <a:cubicBezTo>
                    <a:pt x="1650" y="1787"/>
                    <a:pt x="-1035" y="6757"/>
                    <a:pt x="376" y="11479"/>
                  </a:cubicBezTo>
                  <a:lnTo>
                    <a:pt x="7487" y="35300"/>
                  </a:lnTo>
                  <a:cubicBezTo>
                    <a:pt x="8644" y="39171"/>
                    <a:pt x="12192" y="41672"/>
                    <a:pt x="16035" y="41672"/>
                  </a:cubicBezTo>
                  <a:cubicBezTo>
                    <a:pt x="16880" y="41672"/>
                    <a:pt x="17740" y="41551"/>
                    <a:pt x="18592" y="41298"/>
                  </a:cubicBezTo>
                  <a:cubicBezTo>
                    <a:pt x="23315" y="39887"/>
                    <a:pt x="26000" y="34917"/>
                    <a:pt x="24590" y="301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5" name="Google Shape;2265;p35"/>
            <p:cNvSpPr/>
            <p:nvPr/>
          </p:nvSpPr>
          <p:spPr>
            <a:xfrm>
              <a:off x="7390682" y="2098929"/>
              <a:ext cx="31475" cy="38616"/>
            </a:xfrm>
            <a:custGeom>
              <a:avLst/>
              <a:gdLst/>
              <a:ahLst/>
              <a:cxnLst/>
              <a:rect l="l" t="t" r="r" b="b"/>
              <a:pathLst>
                <a:path w="31475" h="38616" extrusionOk="0">
                  <a:moveTo>
                    <a:pt x="30012" y="24796"/>
                  </a:moveTo>
                  <a:lnTo>
                    <a:pt x="16386" y="4029"/>
                  </a:lnTo>
                  <a:cubicBezTo>
                    <a:pt x="13682" y="-92"/>
                    <a:pt x="8150" y="-1239"/>
                    <a:pt x="4029" y="1464"/>
                  </a:cubicBezTo>
                  <a:cubicBezTo>
                    <a:pt x="-91" y="4168"/>
                    <a:pt x="-1240" y="9700"/>
                    <a:pt x="1464" y="13820"/>
                  </a:cubicBezTo>
                  <a:lnTo>
                    <a:pt x="15091" y="34586"/>
                  </a:lnTo>
                  <a:cubicBezTo>
                    <a:pt x="16805" y="37198"/>
                    <a:pt x="19654" y="38616"/>
                    <a:pt x="22560" y="38616"/>
                  </a:cubicBezTo>
                  <a:cubicBezTo>
                    <a:pt x="24240" y="38616"/>
                    <a:pt x="25938" y="38143"/>
                    <a:pt x="27446" y="37153"/>
                  </a:cubicBezTo>
                  <a:cubicBezTo>
                    <a:pt x="31567" y="34450"/>
                    <a:pt x="32716" y="28917"/>
                    <a:pt x="30012" y="247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6" name="Google Shape;2266;p35"/>
            <p:cNvSpPr/>
            <p:nvPr/>
          </p:nvSpPr>
          <p:spPr>
            <a:xfrm>
              <a:off x="7331605" y="2152718"/>
              <a:ext cx="36841" cy="33816"/>
            </a:xfrm>
            <a:custGeom>
              <a:avLst/>
              <a:gdLst/>
              <a:ahLst/>
              <a:cxnLst/>
              <a:rect l="l" t="t" r="r" b="b"/>
              <a:pathLst>
                <a:path w="36841" h="33816" extrusionOk="0">
                  <a:moveTo>
                    <a:pt x="33660" y="18063"/>
                  </a:moveTo>
                  <a:lnTo>
                    <a:pt x="14667" y="2095"/>
                  </a:lnTo>
                  <a:cubicBezTo>
                    <a:pt x="10894" y="-1079"/>
                    <a:pt x="5265" y="-591"/>
                    <a:pt x="2094" y="3181"/>
                  </a:cubicBezTo>
                  <a:cubicBezTo>
                    <a:pt x="-1078" y="6954"/>
                    <a:pt x="-591" y="12583"/>
                    <a:pt x="3182" y="15754"/>
                  </a:cubicBezTo>
                  <a:lnTo>
                    <a:pt x="22174" y="31723"/>
                  </a:lnTo>
                  <a:cubicBezTo>
                    <a:pt x="23846" y="33130"/>
                    <a:pt x="25885" y="33817"/>
                    <a:pt x="27912" y="33817"/>
                  </a:cubicBezTo>
                  <a:cubicBezTo>
                    <a:pt x="30456" y="33817"/>
                    <a:pt x="32982" y="32735"/>
                    <a:pt x="34748" y="30636"/>
                  </a:cubicBezTo>
                  <a:cubicBezTo>
                    <a:pt x="37920" y="26863"/>
                    <a:pt x="37432" y="21234"/>
                    <a:pt x="33660" y="180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7" name="Google Shape;2267;p35"/>
            <p:cNvSpPr/>
            <p:nvPr/>
          </p:nvSpPr>
          <p:spPr>
            <a:xfrm>
              <a:off x="7290396" y="2221268"/>
              <a:ext cx="40610" cy="27674"/>
            </a:xfrm>
            <a:custGeom>
              <a:avLst/>
              <a:gdLst/>
              <a:ahLst/>
              <a:cxnLst/>
              <a:rect l="l" t="t" r="r" b="b"/>
              <a:pathLst>
                <a:path w="40610" h="27674" extrusionOk="0">
                  <a:moveTo>
                    <a:pt x="35221" y="10557"/>
                  </a:moveTo>
                  <a:lnTo>
                    <a:pt x="12462" y="733"/>
                  </a:lnTo>
                  <a:cubicBezTo>
                    <a:pt x="7936" y="-1220"/>
                    <a:pt x="2685" y="864"/>
                    <a:pt x="733" y="5390"/>
                  </a:cubicBezTo>
                  <a:cubicBezTo>
                    <a:pt x="-1220" y="9914"/>
                    <a:pt x="865" y="15165"/>
                    <a:pt x="5390" y="17118"/>
                  </a:cubicBezTo>
                  <a:lnTo>
                    <a:pt x="28149" y="26942"/>
                  </a:lnTo>
                  <a:cubicBezTo>
                    <a:pt x="29302" y="27439"/>
                    <a:pt x="30501" y="27675"/>
                    <a:pt x="31680" y="27675"/>
                  </a:cubicBezTo>
                  <a:cubicBezTo>
                    <a:pt x="35134" y="27675"/>
                    <a:pt x="38423" y="25658"/>
                    <a:pt x="39878" y="22285"/>
                  </a:cubicBezTo>
                  <a:cubicBezTo>
                    <a:pt x="41831" y="17760"/>
                    <a:pt x="39746" y="12509"/>
                    <a:pt x="35221" y="105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8" name="Google Shape;2268;p35"/>
            <p:cNvSpPr/>
            <p:nvPr/>
          </p:nvSpPr>
          <p:spPr>
            <a:xfrm>
              <a:off x="7270532" y="2298807"/>
              <a:ext cx="42460" cy="20700"/>
            </a:xfrm>
            <a:custGeom>
              <a:avLst/>
              <a:gdLst/>
              <a:ahLst/>
              <a:cxnLst/>
              <a:rect l="l" t="t" r="r" b="b"/>
              <a:pathLst>
                <a:path w="42460" h="20700" extrusionOk="0">
                  <a:moveTo>
                    <a:pt x="34562" y="2910"/>
                  </a:moveTo>
                  <a:lnTo>
                    <a:pt x="9951" y="61"/>
                  </a:lnTo>
                  <a:cubicBezTo>
                    <a:pt x="5054" y="-509"/>
                    <a:pt x="628" y="3004"/>
                    <a:pt x="60" y="7899"/>
                  </a:cubicBezTo>
                  <a:cubicBezTo>
                    <a:pt x="-507" y="12794"/>
                    <a:pt x="3003" y="17223"/>
                    <a:pt x="7899" y="17790"/>
                  </a:cubicBezTo>
                  <a:lnTo>
                    <a:pt x="32509" y="20640"/>
                  </a:lnTo>
                  <a:cubicBezTo>
                    <a:pt x="32858" y="20680"/>
                    <a:pt x="33203" y="20701"/>
                    <a:pt x="33547" y="20701"/>
                  </a:cubicBezTo>
                  <a:cubicBezTo>
                    <a:pt x="38016" y="20701"/>
                    <a:pt x="41874" y="17349"/>
                    <a:pt x="42400" y="12801"/>
                  </a:cubicBezTo>
                  <a:cubicBezTo>
                    <a:pt x="42968" y="7906"/>
                    <a:pt x="39458" y="3478"/>
                    <a:pt x="34562" y="29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9" name="Google Shape;2269;p35"/>
            <p:cNvSpPr/>
            <p:nvPr/>
          </p:nvSpPr>
          <p:spPr>
            <a:xfrm>
              <a:off x="7273680" y="2374446"/>
              <a:ext cx="42241" cy="22213"/>
            </a:xfrm>
            <a:custGeom>
              <a:avLst/>
              <a:gdLst/>
              <a:ahLst/>
              <a:cxnLst/>
              <a:rect l="l" t="t" r="r" b="b"/>
              <a:pathLst>
                <a:path w="42241" h="22213" extrusionOk="0">
                  <a:moveTo>
                    <a:pt x="42100" y="7354"/>
                  </a:moveTo>
                  <a:cubicBezTo>
                    <a:pt x="41233" y="2502"/>
                    <a:pt x="36598" y="-726"/>
                    <a:pt x="31744" y="141"/>
                  </a:cubicBezTo>
                  <a:lnTo>
                    <a:pt x="7354" y="4504"/>
                  </a:lnTo>
                  <a:cubicBezTo>
                    <a:pt x="2503" y="5371"/>
                    <a:pt x="-727" y="10008"/>
                    <a:pt x="141" y="14859"/>
                  </a:cubicBezTo>
                  <a:cubicBezTo>
                    <a:pt x="913" y="19179"/>
                    <a:pt x="4676" y="22213"/>
                    <a:pt x="8915" y="22213"/>
                  </a:cubicBezTo>
                  <a:cubicBezTo>
                    <a:pt x="9436" y="22213"/>
                    <a:pt x="9966" y="22168"/>
                    <a:pt x="10497" y="22073"/>
                  </a:cubicBezTo>
                  <a:lnTo>
                    <a:pt x="34888" y="17710"/>
                  </a:lnTo>
                  <a:cubicBezTo>
                    <a:pt x="39739" y="16842"/>
                    <a:pt x="42968" y="12205"/>
                    <a:pt x="42100" y="73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0" name="Google Shape;2270;p35"/>
            <p:cNvSpPr/>
            <p:nvPr/>
          </p:nvSpPr>
          <p:spPr>
            <a:xfrm>
              <a:off x="7299578" y="2443327"/>
              <a:ext cx="39966" cy="29057"/>
            </a:xfrm>
            <a:custGeom>
              <a:avLst/>
              <a:gdLst/>
              <a:ahLst/>
              <a:cxnLst/>
              <a:rect l="l" t="t" r="r" b="b"/>
              <a:pathLst>
                <a:path w="39966" h="29057" extrusionOk="0">
                  <a:moveTo>
                    <a:pt x="39001" y="4891"/>
                  </a:moveTo>
                  <a:cubicBezTo>
                    <a:pt x="36773" y="495"/>
                    <a:pt x="31401" y="-1261"/>
                    <a:pt x="27007" y="964"/>
                  </a:cubicBezTo>
                  <a:lnTo>
                    <a:pt x="4892" y="12171"/>
                  </a:lnTo>
                  <a:cubicBezTo>
                    <a:pt x="495" y="14400"/>
                    <a:pt x="-1262" y="19769"/>
                    <a:pt x="965" y="24165"/>
                  </a:cubicBezTo>
                  <a:cubicBezTo>
                    <a:pt x="2538" y="27268"/>
                    <a:pt x="5676" y="29057"/>
                    <a:pt x="8933" y="29057"/>
                  </a:cubicBezTo>
                  <a:cubicBezTo>
                    <a:pt x="10289" y="29057"/>
                    <a:pt x="11667" y="28746"/>
                    <a:pt x="12959" y="28091"/>
                  </a:cubicBezTo>
                  <a:lnTo>
                    <a:pt x="35074" y="16884"/>
                  </a:lnTo>
                  <a:cubicBezTo>
                    <a:pt x="39471" y="14656"/>
                    <a:pt x="41228" y="9286"/>
                    <a:pt x="39001" y="4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1" name="Google Shape;2271;p35"/>
            <p:cNvSpPr/>
            <p:nvPr/>
          </p:nvSpPr>
          <p:spPr>
            <a:xfrm>
              <a:off x="7346043" y="2502501"/>
              <a:ext cx="35827" cy="34955"/>
            </a:xfrm>
            <a:custGeom>
              <a:avLst/>
              <a:gdLst/>
              <a:ahLst/>
              <a:cxnLst/>
              <a:rect l="l" t="t" r="r" b="b"/>
              <a:pathLst>
                <a:path w="35827" h="34955" extrusionOk="0">
                  <a:moveTo>
                    <a:pt x="33368" y="2772"/>
                  </a:moveTo>
                  <a:cubicBezTo>
                    <a:pt x="29971" y="-798"/>
                    <a:pt x="24323" y="-938"/>
                    <a:pt x="20752" y="2458"/>
                  </a:cubicBezTo>
                  <a:lnTo>
                    <a:pt x="2773" y="19567"/>
                  </a:lnTo>
                  <a:cubicBezTo>
                    <a:pt x="-798" y="22964"/>
                    <a:pt x="-939" y="28613"/>
                    <a:pt x="2460" y="32184"/>
                  </a:cubicBezTo>
                  <a:cubicBezTo>
                    <a:pt x="4213" y="34028"/>
                    <a:pt x="6567" y="34956"/>
                    <a:pt x="8925" y="34956"/>
                  </a:cubicBezTo>
                  <a:cubicBezTo>
                    <a:pt x="11135" y="34956"/>
                    <a:pt x="13349" y="34140"/>
                    <a:pt x="15075" y="32498"/>
                  </a:cubicBezTo>
                  <a:lnTo>
                    <a:pt x="33055" y="15389"/>
                  </a:lnTo>
                  <a:cubicBezTo>
                    <a:pt x="36626" y="11992"/>
                    <a:pt x="36766" y="6343"/>
                    <a:pt x="33368" y="27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2" name="Google Shape;2272;p35"/>
            <p:cNvSpPr/>
            <p:nvPr/>
          </p:nvSpPr>
          <p:spPr>
            <a:xfrm>
              <a:off x="7442198" y="2272306"/>
              <a:ext cx="52441" cy="52999"/>
            </a:xfrm>
            <a:custGeom>
              <a:avLst/>
              <a:gdLst/>
              <a:ahLst/>
              <a:cxnLst/>
              <a:rect l="l" t="t" r="r" b="b"/>
              <a:pathLst>
                <a:path w="52441" h="52999" extrusionOk="0">
                  <a:moveTo>
                    <a:pt x="37569" y="0"/>
                  </a:moveTo>
                  <a:lnTo>
                    <a:pt x="14873" y="0"/>
                  </a:lnTo>
                  <a:cubicBezTo>
                    <a:pt x="6671" y="0"/>
                    <a:pt x="0" y="6671"/>
                    <a:pt x="0" y="14873"/>
                  </a:cubicBezTo>
                  <a:lnTo>
                    <a:pt x="0" y="38127"/>
                  </a:lnTo>
                  <a:cubicBezTo>
                    <a:pt x="0" y="46328"/>
                    <a:pt x="6671" y="53000"/>
                    <a:pt x="14873" y="53000"/>
                  </a:cubicBezTo>
                  <a:lnTo>
                    <a:pt x="37569" y="53000"/>
                  </a:lnTo>
                  <a:cubicBezTo>
                    <a:pt x="45770" y="53000"/>
                    <a:pt x="52442" y="46328"/>
                    <a:pt x="52442" y="38127"/>
                  </a:cubicBezTo>
                  <a:lnTo>
                    <a:pt x="52442" y="14873"/>
                  </a:lnTo>
                  <a:cubicBezTo>
                    <a:pt x="52442" y="6671"/>
                    <a:pt x="45770" y="0"/>
                    <a:pt x="37569" y="0"/>
                  </a:cubicBezTo>
                  <a:close/>
                  <a:moveTo>
                    <a:pt x="34594" y="35152"/>
                  </a:moveTo>
                  <a:lnTo>
                    <a:pt x="17847" y="35152"/>
                  </a:lnTo>
                  <a:lnTo>
                    <a:pt x="17847" y="17847"/>
                  </a:lnTo>
                  <a:lnTo>
                    <a:pt x="34594" y="17847"/>
                  </a:lnTo>
                  <a:lnTo>
                    <a:pt x="34594" y="351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3" name="Google Shape;2273;p35"/>
            <p:cNvSpPr/>
            <p:nvPr/>
          </p:nvSpPr>
          <p:spPr>
            <a:xfrm>
              <a:off x="7482907" y="2203913"/>
              <a:ext cx="52441" cy="52999"/>
            </a:xfrm>
            <a:custGeom>
              <a:avLst/>
              <a:gdLst/>
              <a:ahLst/>
              <a:cxnLst/>
              <a:rect l="l" t="t" r="r" b="b"/>
              <a:pathLst>
                <a:path w="52441" h="52999" extrusionOk="0">
                  <a:moveTo>
                    <a:pt x="37569" y="0"/>
                  </a:moveTo>
                  <a:lnTo>
                    <a:pt x="14873" y="0"/>
                  </a:lnTo>
                  <a:cubicBezTo>
                    <a:pt x="6671" y="0"/>
                    <a:pt x="0" y="6671"/>
                    <a:pt x="0" y="14873"/>
                  </a:cubicBezTo>
                  <a:lnTo>
                    <a:pt x="0" y="38127"/>
                  </a:lnTo>
                  <a:cubicBezTo>
                    <a:pt x="0" y="46328"/>
                    <a:pt x="6671" y="53000"/>
                    <a:pt x="14873" y="53000"/>
                  </a:cubicBezTo>
                  <a:lnTo>
                    <a:pt x="37569" y="53000"/>
                  </a:lnTo>
                  <a:cubicBezTo>
                    <a:pt x="45770" y="53000"/>
                    <a:pt x="52442" y="46328"/>
                    <a:pt x="52442" y="38127"/>
                  </a:cubicBezTo>
                  <a:lnTo>
                    <a:pt x="52442" y="14873"/>
                  </a:lnTo>
                  <a:cubicBezTo>
                    <a:pt x="52442" y="6671"/>
                    <a:pt x="45770" y="0"/>
                    <a:pt x="37569" y="0"/>
                  </a:cubicBezTo>
                  <a:close/>
                  <a:moveTo>
                    <a:pt x="34594" y="35152"/>
                  </a:moveTo>
                  <a:lnTo>
                    <a:pt x="17847" y="35152"/>
                  </a:lnTo>
                  <a:lnTo>
                    <a:pt x="17847" y="17847"/>
                  </a:lnTo>
                  <a:lnTo>
                    <a:pt x="34594" y="17847"/>
                  </a:lnTo>
                  <a:lnTo>
                    <a:pt x="34594" y="351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74" name="Google Shape;2274;p35"/>
          <p:cNvGrpSpPr/>
          <p:nvPr/>
        </p:nvGrpSpPr>
        <p:grpSpPr>
          <a:xfrm>
            <a:off x="2391336" y="1407566"/>
            <a:ext cx="491252" cy="450112"/>
            <a:chOff x="3386038" y="2102671"/>
            <a:chExt cx="609192" cy="558174"/>
          </a:xfrm>
        </p:grpSpPr>
        <p:sp>
          <p:nvSpPr>
            <p:cNvPr id="2275" name="Google Shape;2275;p35"/>
            <p:cNvSpPr/>
            <p:nvPr/>
          </p:nvSpPr>
          <p:spPr>
            <a:xfrm>
              <a:off x="3393065" y="2488320"/>
              <a:ext cx="602165" cy="172525"/>
            </a:xfrm>
            <a:custGeom>
              <a:avLst/>
              <a:gdLst/>
              <a:ahLst/>
              <a:cxnLst/>
              <a:rect l="l" t="t" r="r" b="b"/>
              <a:pathLst>
                <a:path w="602165" h="172525" extrusionOk="0">
                  <a:moveTo>
                    <a:pt x="528628" y="25452"/>
                  </a:moveTo>
                  <a:lnTo>
                    <a:pt x="518283" y="25452"/>
                  </a:lnTo>
                  <a:lnTo>
                    <a:pt x="518283" y="14873"/>
                  </a:lnTo>
                  <a:cubicBezTo>
                    <a:pt x="518283" y="6673"/>
                    <a:pt x="511611" y="0"/>
                    <a:pt x="503410" y="0"/>
                  </a:cubicBezTo>
                  <a:lnTo>
                    <a:pt x="432020" y="0"/>
                  </a:lnTo>
                  <a:cubicBezTo>
                    <a:pt x="423819" y="0"/>
                    <a:pt x="417147" y="6673"/>
                    <a:pt x="417147" y="14873"/>
                  </a:cubicBezTo>
                  <a:lnTo>
                    <a:pt x="417147" y="25452"/>
                  </a:lnTo>
                  <a:lnTo>
                    <a:pt x="354086" y="25452"/>
                  </a:lnTo>
                  <a:lnTo>
                    <a:pt x="354086" y="14873"/>
                  </a:lnTo>
                  <a:cubicBezTo>
                    <a:pt x="354086" y="6673"/>
                    <a:pt x="347415" y="0"/>
                    <a:pt x="339213" y="0"/>
                  </a:cubicBezTo>
                  <a:lnTo>
                    <a:pt x="267824" y="0"/>
                  </a:lnTo>
                  <a:cubicBezTo>
                    <a:pt x="259622" y="0"/>
                    <a:pt x="252951" y="6673"/>
                    <a:pt x="252951" y="14873"/>
                  </a:cubicBezTo>
                  <a:lnTo>
                    <a:pt x="252951" y="25452"/>
                  </a:lnTo>
                  <a:lnTo>
                    <a:pt x="189890" y="25452"/>
                  </a:lnTo>
                  <a:lnTo>
                    <a:pt x="189890" y="14873"/>
                  </a:lnTo>
                  <a:cubicBezTo>
                    <a:pt x="189890" y="6673"/>
                    <a:pt x="183218" y="0"/>
                    <a:pt x="175017" y="0"/>
                  </a:cubicBezTo>
                  <a:lnTo>
                    <a:pt x="103627" y="0"/>
                  </a:lnTo>
                  <a:cubicBezTo>
                    <a:pt x="95426" y="0"/>
                    <a:pt x="88754" y="6673"/>
                    <a:pt x="88754" y="14873"/>
                  </a:cubicBezTo>
                  <a:lnTo>
                    <a:pt x="88754" y="25452"/>
                  </a:lnTo>
                  <a:lnTo>
                    <a:pt x="73536" y="25452"/>
                  </a:lnTo>
                  <a:cubicBezTo>
                    <a:pt x="32988" y="25452"/>
                    <a:pt x="0" y="58441"/>
                    <a:pt x="0" y="98989"/>
                  </a:cubicBezTo>
                  <a:cubicBezTo>
                    <a:pt x="0" y="139537"/>
                    <a:pt x="32988" y="172525"/>
                    <a:pt x="73536" y="172525"/>
                  </a:cubicBezTo>
                  <a:lnTo>
                    <a:pt x="383237" y="172525"/>
                  </a:lnTo>
                  <a:cubicBezTo>
                    <a:pt x="388167" y="172525"/>
                    <a:pt x="392161" y="168531"/>
                    <a:pt x="392161" y="163602"/>
                  </a:cubicBezTo>
                  <a:cubicBezTo>
                    <a:pt x="392161" y="158673"/>
                    <a:pt x="388167" y="154678"/>
                    <a:pt x="383237" y="154678"/>
                  </a:cubicBezTo>
                  <a:lnTo>
                    <a:pt x="73536" y="154678"/>
                  </a:lnTo>
                  <a:cubicBezTo>
                    <a:pt x="42829" y="154678"/>
                    <a:pt x="17847" y="129696"/>
                    <a:pt x="17847" y="98988"/>
                  </a:cubicBezTo>
                  <a:cubicBezTo>
                    <a:pt x="17847" y="68280"/>
                    <a:pt x="42829" y="43298"/>
                    <a:pt x="73536" y="43298"/>
                  </a:cubicBezTo>
                  <a:lnTo>
                    <a:pt x="528628" y="43298"/>
                  </a:lnTo>
                  <a:cubicBezTo>
                    <a:pt x="559337" y="43298"/>
                    <a:pt x="584318" y="68280"/>
                    <a:pt x="584318" y="98988"/>
                  </a:cubicBezTo>
                  <a:cubicBezTo>
                    <a:pt x="584318" y="129696"/>
                    <a:pt x="559337" y="154678"/>
                    <a:pt x="528628" y="154678"/>
                  </a:cubicBezTo>
                  <a:lnTo>
                    <a:pt x="436779" y="154678"/>
                  </a:lnTo>
                  <a:cubicBezTo>
                    <a:pt x="431850" y="154678"/>
                    <a:pt x="427856" y="158673"/>
                    <a:pt x="427856" y="163602"/>
                  </a:cubicBezTo>
                  <a:cubicBezTo>
                    <a:pt x="427856" y="168531"/>
                    <a:pt x="431850" y="172525"/>
                    <a:pt x="436779" y="172525"/>
                  </a:cubicBezTo>
                  <a:lnTo>
                    <a:pt x="528628" y="172525"/>
                  </a:lnTo>
                  <a:cubicBezTo>
                    <a:pt x="569177" y="172525"/>
                    <a:pt x="602166" y="139537"/>
                    <a:pt x="602166" y="98988"/>
                  </a:cubicBezTo>
                  <a:cubicBezTo>
                    <a:pt x="602166" y="58438"/>
                    <a:pt x="569177" y="25452"/>
                    <a:pt x="528628" y="25452"/>
                  </a:cubicBezTo>
                  <a:close/>
                  <a:moveTo>
                    <a:pt x="172042" y="25452"/>
                  </a:moveTo>
                  <a:lnTo>
                    <a:pt x="106602" y="25452"/>
                  </a:lnTo>
                  <a:lnTo>
                    <a:pt x="106602" y="17847"/>
                  </a:lnTo>
                  <a:lnTo>
                    <a:pt x="172042" y="17847"/>
                  </a:lnTo>
                  <a:lnTo>
                    <a:pt x="172042" y="25452"/>
                  </a:lnTo>
                  <a:close/>
                  <a:moveTo>
                    <a:pt x="336239" y="25452"/>
                  </a:moveTo>
                  <a:lnTo>
                    <a:pt x="270798" y="25452"/>
                  </a:lnTo>
                  <a:lnTo>
                    <a:pt x="270798" y="17847"/>
                  </a:lnTo>
                  <a:lnTo>
                    <a:pt x="336239" y="17847"/>
                  </a:lnTo>
                  <a:lnTo>
                    <a:pt x="336239" y="25452"/>
                  </a:lnTo>
                  <a:close/>
                  <a:moveTo>
                    <a:pt x="500435" y="25452"/>
                  </a:moveTo>
                  <a:lnTo>
                    <a:pt x="434995" y="25452"/>
                  </a:lnTo>
                  <a:lnTo>
                    <a:pt x="434995" y="17847"/>
                  </a:lnTo>
                  <a:lnTo>
                    <a:pt x="500435" y="17847"/>
                  </a:lnTo>
                  <a:lnTo>
                    <a:pt x="500435" y="254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6" name="Google Shape;2276;p35"/>
            <p:cNvSpPr/>
            <p:nvPr/>
          </p:nvSpPr>
          <p:spPr>
            <a:xfrm>
              <a:off x="3443504" y="2564209"/>
              <a:ext cx="46195" cy="46198"/>
            </a:xfrm>
            <a:custGeom>
              <a:avLst/>
              <a:gdLst/>
              <a:ahLst/>
              <a:cxnLst/>
              <a:rect l="l" t="t" r="r" b="b"/>
              <a:pathLst>
                <a:path w="46195" h="46198" extrusionOk="0">
                  <a:moveTo>
                    <a:pt x="23098" y="0"/>
                  </a:moveTo>
                  <a:cubicBezTo>
                    <a:pt x="10362" y="0"/>
                    <a:pt x="0" y="10362"/>
                    <a:pt x="0" y="23099"/>
                  </a:cubicBezTo>
                  <a:cubicBezTo>
                    <a:pt x="0" y="35836"/>
                    <a:pt x="10362" y="46199"/>
                    <a:pt x="23098" y="46199"/>
                  </a:cubicBezTo>
                  <a:cubicBezTo>
                    <a:pt x="35834" y="46199"/>
                    <a:pt x="46195" y="35836"/>
                    <a:pt x="46195" y="23099"/>
                  </a:cubicBezTo>
                  <a:cubicBezTo>
                    <a:pt x="46195" y="10362"/>
                    <a:pt x="35834" y="0"/>
                    <a:pt x="23098" y="0"/>
                  </a:cubicBezTo>
                  <a:close/>
                  <a:moveTo>
                    <a:pt x="23098" y="28352"/>
                  </a:moveTo>
                  <a:cubicBezTo>
                    <a:pt x="20202" y="28352"/>
                    <a:pt x="17847" y="25997"/>
                    <a:pt x="17847" y="23101"/>
                  </a:cubicBezTo>
                  <a:cubicBezTo>
                    <a:pt x="17847" y="20204"/>
                    <a:pt x="20202" y="17849"/>
                    <a:pt x="23098" y="17849"/>
                  </a:cubicBezTo>
                  <a:cubicBezTo>
                    <a:pt x="25993" y="17849"/>
                    <a:pt x="28348" y="20204"/>
                    <a:pt x="28348" y="23101"/>
                  </a:cubicBezTo>
                  <a:cubicBezTo>
                    <a:pt x="28348" y="25997"/>
                    <a:pt x="25993" y="28352"/>
                    <a:pt x="23098" y="283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7" name="Google Shape;2277;p35"/>
            <p:cNvSpPr/>
            <p:nvPr/>
          </p:nvSpPr>
          <p:spPr>
            <a:xfrm>
              <a:off x="3417617" y="2538324"/>
              <a:ext cx="553061" cy="97970"/>
            </a:xfrm>
            <a:custGeom>
              <a:avLst/>
              <a:gdLst/>
              <a:ahLst/>
              <a:cxnLst/>
              <a:rect l="l" t="t" r="r" b="b"/>
              <a:pathLst>
                <a:path w="553061" h="97970" extrusionOk="0">
                  <a:moveTo>
                    <a:pt x="504076" y="0"/>
                  </a:moveTo>
                  <a:lnTo>
                    <a:pt x="48984" y="0"/>
                  </a:lnTo>
                  <a:cubicBezTo>
                    <a:pt x="27884" y="0"/>
                    <a:pt x="9854" y="13412"/>
                    <a:pt x="2977" y="32160"/>
                  </a:cubicBezTo>
                  <a:cubicBezTo>
                    <a:pt x="1052" y="37408"/>
                    <a:pt x="0" y="43077"/>
                    <a:pt x="0" y="48985"/>
                  </a:cubicBezTo>
                  <a:cubicBezTo>
                    <a:pt x="0" y="54894"/>
                    <a:pt x="1052" y="60562"/>
                    <a:pt x="2977" y="65811"/>
                  </a:cubicBezTo>
                  <a:cubicBezTo>
                    <a:pt x="9854" y="84559"/>
                    <a:pt x="27884" y="97971"/>
                    <a:pt x="48984" y="97971"/>
                  </a:cubicBezTo>
                  <a:lnTo>
                    <a:pt x="504076" y="97971"/>
                  </a:lnTo>
                  <a:cubicBezTo>
                    <a:pt x="531088" y="97971"/>
                    <a:pt x="553062" y="75996"/>
                    <a:pt x="553062" y="48985"/>
                  </a:cubicBezTo>
                  <a:cubicBezTo>
                    <a:pt x="553062" y="21975"/>
                    <a:pt x="531087" y="0"/>
                    <a:pt x="504076" y="0"/>
                  </a:cubicBezTo>
                  <a:close/>
                  <a:moveTo>
                    <a:pt x="48985" y="80123"/>
                  </a:moveTo>
                  <a:cubicBezTo>
                    <a:pt x="32890" y="80123"/>
                    <a:pt x="19607" y="67845"/>
                    <a:pt x="18009" y="52165"/>
                  </a:cubicBezTo>
                  <a:cubicBezTo>
                    <a:pt x="17902" y="51119"/>
                    <a:pt x="17847" y="50059"/>
                    <a:pt x="17847" y="48985"/>
                  </a:cubicBezTo>
                  <a:cubicBezTo>
                    <a:pt x="17847" y="47912"/>
                    <a:pt x="17902" y="46852"/>
                    <a:pt x="18009" y="45806"/>
                  </a:cubicBezTo>
                  <a:cubicBezTo>
                    <a:pt x="19607" y="30124"/>
                    <a:pt x="32890" y="17847"/>
                    <a:pt x="48985" y="17847"/>
                  </a:cubicBezTo>
                  <a:cubicBezTo>
                    <a:pt x="66155" y="17847"/>
                    <a:pt x="80122" y="31816"/>
                    <a:pt x="80122" y="48985"/>
                  </a:cubicBezTo>
                  <a:cubicBezTo>
                    <a:pt x="80122" y="66155"/>
                    <a:pt x="66155" y="80123"/>
                    <a:pt x="48985" y="80123"/>
                  </a:cubicBezTo>
                  <a:close/>
                  <a:moveTo>
                    <a:pt x="128892" y="80122"/>
                  </a:moveTo>
                  <a:lnTo>
                    <a:pt x="86772" y="80122"/>
                  </a:lnTo>
                  <a:cubicBezTo>
                    <a:pt x="93765" y="71652"/>
                    <a:pt x="97969" y="60800"/>
                    <a:pt x="97969" y="48984"/>
                  </a:cubicBezTo>
                  <a:cubicBezTo>
                    <a:pt x="97969" y="37168"/>
                    <a:pt x="93765" y="26317"/>
                    <a:pt x="86772" y="17846"/>
                  </a:cubicBezTo>
                  <a:lnTo>
                    <a:pt x="128892" y="17846"/>
                  </a:lnTo>
                  <a:lnTo>
                    <a:pt x="128892" y="80122"/>
                  </a:lnTo>
                  <a:close/>
                  <a:moveTo>
                    <a:pt x="183854" y="80122"/>
                  </a:moveTo>
                  <a:lnTo>
                    <a:pt x="146739" y="80122"/>
                  </a:lnTo>
                  <a:lnTo>
                    <a:pt x="146739" y="17846"/>
                  </a:lnTo>
                  <a:lnTo>
                    <a:pt x="183854" y="17846"/>
                  </a:lnTo>
                  <a:lnTo>
                    <a:pt x="183854" y="80122"/>
                  </a:lnTo>
                  <a:close/>
                  <a:moveTo>
                    <a:pt x="240127" y="80122"/>
                  </a:moveTo>
                  <a:lnTo>
                    <a:pt x="201702" y="80122"/>
                  </a:lnTo>
                  <a:lnTo>
                    <a:pt x="201702" y="17846"/>
                  </a:lnTo>
                  <a:lnTo>
                    <a:pt x="240127" y="17846"/>
                  </a:lnTo>
                  <a:lnTo>
                    <a:pt x="240127" y="80122"/>
                  </a:lnTo>
                  <a:close/>
                  <a:moveTo>
                    <a:pt x="295086" y="80122"/>
                  </a:moveTo>
                  <a:lnTo>
                    <a:pt x="257973" y="80122"/>
                  </a:lnTo>
                  <a:lnTo>
                    <a:pt x="257973" y="17846"/>
                  </a:lnTo>
                  <a:lnTo>
                    <a:pt x="295086" y="17846"/>
                  </a:lnTo>
                  <a:lnTo>
                    <a:pt x="295086" y="80122"/>
                  </a:lnTo>
                  <a:close/>
                  <a:moveTo>
                    <a:pt x="351359" y="80122"/>
                  </a:moveTo>
                  <a:lnTo>
                    <a:pt x="312935" y="80122"/>
                  </a:lnTo>
                  <a:lnTo>
                    <a:pt x="312935" y="17846"/>
                  </a:lnTo>
                  <a:lnTo>
                    <a:pt x="351359" y="17846"/>
                  </a:lnTo>
                  <a:lnTo>
                    <a:pt x="351359" y="80122"/>
                  </a:lnTo>
                  <a:close/>
                  <a:moveTo>
                    <a:pt x="406321" y="80122"/>
                  </a:moveTo>
                  <a:lnTo>
                    <a:pt x="369207" y="80122"/>
                  </a:lnTo>
                  <a:lnTo>
                    <a:pt x="369207" y="17846"/>
                  </a:lnTo>
                  <a:lnTo>
                    <a:pt x="406321" y="17846"/>
                  </a:lnTo>
                  <a:lnTo>
                    <a:pt x="406321" y="80122"/>
                  </a:lnTo>
                  <a:close/>
                  <a:moveTo>
                    <a:pt x="466287" y="80122"/>
                  </a:moveTo>
                  <a:lnTo>
                    <a:pt x="424169" y="80122"/>
                  </a:lnTo>
                  <a:lnTo>
                    <a:pt x="424169" y="17846"/>
                  </a:lnTo>
                  <a:lnTo>
                    <a:pt x="466287" y="17846"/>
                  </a:lnTo>
                  <a:cubicBezTo>
                    <a:pt x="459296" y="26317"/>
                    <a:pt x="455091" y="37168"/>
                    <a:pt x="455091" y="48984"/>
                  </a:cubicBezTo>
                  <a:cubicBezTo>
                    <a:pt x="455091" y="60799"/>
                    <a:pt x="459297" y="71653"/>
                    <a:pt x="466287" y="80122"/>
                  </a:cubicBezTo>
                  <a:close/>
                  <a:moveTo>
                    <a:pt x="504076" y="80123"/>
                  </a:moveTo>
                  <a:cubicBezTo>
                    <a:pt x="486908" y="80123"/>
                    <a:pt x="472938" y="66153"/>
                    <a:pt x="472938" y="48985"/>
                  </a:cubicBezTo>
                  <a:cubicBezTo>
                    <a:pt x="472938" y="31816"/>
                    <a:pt x="486907" y="17847"/>
                    <a:pt x="504076" y="17847"/>
                  </a:cubicBezTo>
                  <a:cubicBezTo>
                    <a:pt x="521246" y="17847"/>
                    <a:pt x="535214" y="31816"/>
                    <a:pt x="535214" y="48985"/>
                  </a:cubicBezTo>
                  <a:cubicBezTo>
                    <a:pt x="535214" y="66155"/>
                    <a:pt x="521246" y="80123"/>
                    <a:pt x="504076" y="801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8" name="Google Shape;2278;p35"/>
            <p:cNvSpPr/>
            <p:nvPr/>
          </p:nvSpPr>
          <p:spPr>
            <a:xfrm>
              <a:off x="3898595" y="2564209"/>
              <a:ext cx="46195" cy="46198"/>
            </a:xfrm>
            <a:custGeom>
              <a:avLst/>
              <a:gdLst/>
              <a:ahLst/>
              <a:cxnLst/>
              <a:rect l="l" t="t" r="r" b="b"/>
              <a:pathLst>
                <a:path w="46195" h="46198" extrusionOk="0">
                  <a:moveTo>
                    <a:pt x="23098" y="0"/>
                  </a:moveTo>
                  <a:cubicBezTo>
                    <a:pt x="10362" y="0"/>
                    <a:pt x="0" y="10362"/>
                    <a:pt x="0" y="23099"/>
                  </a:cubicBezTo>
                  <a:cubicBezTo>
                    <a:pt x="0" y="35836"/>
                    <a:pt x="10362" y="46199"/>
                    <a:pt x="23098" y="46199"/>
                  </a:cubicBezTo>
                  <a:cubicBezTo>
                    <a:pt x="35834" y="46199"/>
                    <a:pt x="46195" y="35836"/>
                    <a:pt x="46195" y="23099"/>
                  </a:cubicBezTo>
                  <a:cubicBezTo>
                    <a:pt x="46195" y="10363"/>
                    <a:pt x="35834" y="0"/>
                    <a:pt x="23098" y="0"/>
                  </a:cubicBezTo>
                  <a:close/>
                  <a:moveTo>
                    <a:pt x="23098" y="28352"/>
                  </a:moveTo>
                  <a:cubicBezTo>
                    <a:pt x="20203" y="28352"/>
                    <a:pt x="17847" y="25997"/>
                    <a:pt x="17847" y="23101"/>
                  </a:cubicBezTo>
                  <a:cubicBezTo>
                    <a:pt x="17847" y="20204"/>
                    <a:pt x="20202" y="17849"/>
                    <a:pt x="23098" y="17849"/>
                  </a:cubicBezTo>
                  <a:cubicBezTo>
                    <a:pt x="25993" y="17849"/>
                    <a:pt x="28348" y="20204"/>
                    <a:pt x="28348" y="23101"/>
                  </a:cubicBezTo>
                  <a:cubicBezTo>
                    <a:pt x="28348" y="25997"/>
                    <a:pt x="25993" y="28352"/>
                    <a:pt x="23098" y="283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9" name="Google Shape;2279;p35"/>
            <p:cNvSpPr/>
            <p:nvPr/>
          </p:nvSpPr>
          <p:spPr>
            <a:xfrm>
              <a:off x="3453187" y="2242588"/>
              <a:ext cx="51669" cy="51669"/>
            </a:xfrm>
            <a:custGeom>
              <a:avLst/>
              <a:gdLst/>
              <a:ahLst/>
              <a:cxnLst/>
              <a:rect l="l" t="t" r="r" b="b"/>
              <a:pathLst>
                <a:path w="51669" h="51669" extrusionOk="0">
                  <a:moveTo>
                    <a:pt x="25835" y="0"/>
                  </a:moveTo>
                  <a:cubicBezTo>
                    <a:pt x="11589" y="0"/>
                    <a:pt x="0" y="11590"/>
                    <a:pt x="0" y="25837"/>
                  </a:cubicBezTo>
                  <a:cubicBezTo>
                    <a:pt x="0" y="40082"/>
                    <a:pt x="11589" y="51670"/>
                    <a:pt x="25835" y="51670"/>
                  </a:cubicBezTo>
                  <a:cubicBezTo>
                    <a:pt x="40081" y="51670"/>
                    <a:pt x="51670" y="40082"/>
                    <a:pt x="51670" y="25837"/>
                  </a:cubicBezTo>
                  <a:cubicBezTo>
                    <a:pt x="51670" y="11590"/>
                    <a:pt x="40081" y="0"/>
                    <a:pt x="25835" y="0"/>
                  </a:cubicBezTo>
                  <a:close/>
                  <a:moveTo>
                    <a:pt x="25835" y="33822"/>
                  </a:moveTo>
                  <a:cubicBezTo>
                    <a:pt x="21431" y="33822"/>
                    <a:pt x="17847" y="30240"/>
                    <a:pt x="17847" y="25837"/>
                  </a:cubicBezTo>
                  <a:cubicBezTo>
                    <a:pt x="17847" y="21432"/>
                    <a:pt x="21431" y="17847"/>
                    <a:pt x="25835" y="17847"/>
                  </a:cubicBezTo>
                  <a:cubicBezTo>
                    <a:pt x="30238" y="17847"/>
                    <a:pt x="33822" y="21432"/>
                    <a:pt x="33822" y="25837"/>
                  </a:cubicBezTo>
                  <a:cubicBezTo>
                    <a:pt x="33822" y="30240"/>
                    <a:pt x="30240" y="33822"/>
                    <a:pt x="25835" y="338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0" name="Google Shape;2280;p35"/>
            <p:cNvSpPr/>
            <p:nvPr/>
          </p:nvSpPr>
          <p:spPr>
            <a:xfrm>
              <a:off x="3577946" y="2363373"/>
              <a:ext cx="17847" cy="18988"/>
            </a:xfrm>
            <a:custGeom>
              <a:avLst/>
              <a:gdLst/>
              <a:ahLst/>
              <a:cxnLst/>
              <a:rect l="l" t="t" r="r" b="b"/>
              <a:pathLst>
                <a:path w="17847" h="18988" extrusionOk="0">
                  <a:moveTo>
                    <a:pt x="8924" y="0"/>
                  </a:moveTo>
                  <a:cubicBezTo>
                    <a:pt x="3994" y="0"/>
                    <a:pt x="0" y="3994"/>
                    <a:pt x="0" y="8924"/>
                  </a:cubicBezTo>
                  <a:lnTo>
                    <a:pt x="0" y="10065"/>
                  </a:lnTo>
                  <a:cubicBezTo>
                    <a:pt x="0" y="14993"/>
                    <a:pt x="3994" y="18988"/>
                    <a:pt x="8924" y="18988"/>
                  </a:cubicBezTo>
                  <a:cubicBezTo>
                    <a:pt x="13853" y="18988"/>
                    <a:pt x="17847" y="14994"/>
                    <a:pt x="17847" y="10065"/>
                  </a:cubicBezTo>
                  <a:lnTo>
                    <a:pt x="17847" y="8924"/>
                  </a:lnTo>
                  <a:cubicBezTo>
                    <a:pt x="17847" y="3994"/>
                    <a:pt x="1385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1" name="Google Shape;2281;p35"/>
            <p:cNvSpPr/>
            <p:nvPr/>
          </p:nvSpPr>
          <p:spPr>
            <a:xfrm>
              <a:off x="3386038" y="2102671"/>
              <a:ext cx="602165" cy="364122"/>
            </a:xfrm>
            <a:custGeom>
              <a:avLst/>
              <a:gdLst/>
              <a:ahLst/>
              <a:cxnLst/>
              <a:rect l="l" t="t" r="r" b="b"/>
              <a:pathLst>
                <a:path w="602165" h="364122" extrusionOk="0">
                  <a:moveTo>
                    <a:pt x="587293" y="0"/>
                  </a:moveTo>
                  <a:lnTo>
                    <a:pt x="518316" y="0"/>
                  </a:lnTo>
                  <a:lnTo>
                    <a:pt x="331150" y="0"/>
                  </a:lnTo>
                  <a:lnTo>
                    <a:pt x="14873" y="0"/>
                  </a:lnTo>
                  <a:cubicBezTo>
                    <a:pt x="6671" y="0"/>
                    <a:pt x="0" y="6671"/>
                    <a:pt x="0" y="14873"/>
                  </a:cubicBezTo>
                  <a:lnTo>
                    <a:pt x="0" y="42734"/>
                  </a:lnTo>
                  <a:cubicBezTo>
                    <a:pt x="0" y="50935"/>
                    <a:pt x="6671" y="57607"/>
                    <a:pt x="14873" y="57607"/>
                  </a:cubicBezTo>
                  <a:lnTo>
                    <a:pt x="64089" y="57607"/>
                  </a:lnTo>
                  <a:lnTo>
                    <a:pt x="64089" y="124976"/>
                  </a:lnTo>
                  <a:cubicBezTo>
                    <a:pt x="51327" y="134046"/>
                    <a:pt x="42977" y="148939"/>
                    <a:pt x="42977" y="165753"/>
                  </a:cubicBezTo>
                  <a:cubicBezTo>
                    <a:pt x="42977" y="193327"/>
                    <a:pt x="65411" y="215760"/>
                    <a:pt x="92984" y="215760"/>
                  </a:cubicBezTo>
                  <a:cubicBezTo>
                    <a:pt x="96613" y="215760"/>
                    <a:pt x="100149" y="215362"/>
                    <a:pt x="103560" y="214624"/>
                  </a:cubicBezTo>
                  <a:lnTo>
                    <a:pt x="168745" y="279809"/>
                  </a:lnTo>
                  <a:cubicBezTo>
                    <a:pt x="169634" y="282768"/>
                    <a:pt x="170923" y="285553"/>
                    <a:pt x="172546" y="288108"/>
                  </a:cubicBezTo>
                  <a:lnTo>
                    <a:pt x="172546" y="327567"/>
                  </a:lnTo>
                  <a:cubicBezTo>
                    <a:pt x="172546" y="335769"/>
                    <a:pt x="179217" y="342440"/>
                    <a:pt x="187418" y="342440"/>
                  </a:cubicBezTo>
                  <a:lnTo>
                    <a:pt x="191908" y="342440"/>
                  </a:lnTo>
                  <a:lnTo>
                    <a:pt x="191908" y="355199"/>
                  </a:lnTo>
                  <a:cubicBezTo>
                    <a:pt x="191908" y="360127"/>
                    <a:pt x="195902" y="364123"/>
                    <a:pt x="200831" y="364123"/>
                  </a:cubicBezTo>
                  <a:cubicBezTo>
                    <a:pt x="205761" y="364123"/>
                    <a:pt x="209755" y="360127"/>
                    <a:pt x="209755" y="355199"/>
                  </a:cubicBezTo>
                  <a:lnTo>
                    <a:pt x="209755" y="342440"/>
                  </a:lnTo>
                  <a:lnTo>
                    <a:pt x="214244" y="342440"/>
                  </a:lnTo>
                  <a:cubicBezTo>
                    <a:pt x="222446" y="342440"/>
                    <a:pt x="229117" y="335769"/>
                    <a:pt x="229117" y="327567"/>
                  </a:cubicBezTo>
                  <a:lnTo>
                    <a:pt x="229117" y="288108"/>
                  </a:lnTo>
                  <a:cubicBezTo>
                    <a:pt x="232413" y="282924"/>
                    <a:pt x="234331" y="276781"/>
                    <a:pt x="234331" y="270195"/>
                  </a:cubicBezTo>
                  <a:cubicBezTo>
                    <a:pt x="234331" y="254249"/>
                    <a:pt x="223129" y="240879"/>
                    <a:pt x="208183" y="237516"/>
                  </a:cubicBezTo>
                  <a:lnTo>
                    <a:pt x="142596" y="171929"/>
                  </a:lnTo>
                  <a:cubicBezTo>
                    <a:pt x="142847" y="169903"/>
                    <a:pt x="142991" y="167845"/>
                    <a:pt x="142991" y="165753"/>
                  </a:cubicBezTo>
                  <a:cubicBezTo>
                    <a:pt x="142991" y="148938"/>
                    <a:pt x="134641" y="134046"/>
                    <a:pt x="121879" y="124976"/>
                  </a:cubicBezTo>
                  <a:lnTo>
                    <a:pt x="121879" y="57606"/>
                  </a:lnTo>
                  <a:lnTo>
                    <a:pt x="158247" y="57606"/>
                  </a:lnTo>
                  <a:cubicBezTo>
                    <a:pt x="163177" y="57606"/>
                    <a:pt x="167171" y="53611"/>
                    <a:pt x="167171" y="48682"/>
                  </a:cubicBezTo>
                  <a:cubicBezTo>
                    <a:pt x="167171" y="43752"/>
                    <a:pt x="163177" y="39758"/>
                    <a:pt x="158247" y="39758"/>
                  </a:cubicBezTo>
                  <a:lnTo>
                    <a:pt x="17847" y="39758"/>
                  </a:lnTo>
                  <a:lnTo>
                    <a:pt x="17847" y="17847"/>
                  </a:lnTo>
                  <a:lnTo>
                    <a:pt x="295636" y="17847"/>
                  </a:lnTo>
                  <a:cubicBezTo>
                    <a:pt x="290973" y="24092"/>
                    <a:pt x="287915" y="31602"/>
                    <a:pt x="287080" y="39759"/>
                  </a:cubicBezTo>
                  <a:lnTo>
                    <a:pt x="215359" y="39759"/>
                  </a:lnTo>
                  <a:cubicBezTo>
                    <a:pt x="210430" y="39759"/>
                    <a:pt x="206436" y="43754"/>
                    <a:pt x="206436" y="48683"/>
                  </a:cubicBezTo>
                  <a:cubicBezTo>
                    <a:pt x="206436" y="53613"/>
                    <a:pt x="210430" y="57607"/>
                    <a:pt x="215359" y="57607"/>
                  </a:cubicBezTo>
                  <a:lnTo>
                    <a:pt x="288892" y="57607"/>
                  </a:lnTo>
                  <a:cubicBezTo>
                    <a:pt x="294556" y="75554"/>
                    <a:pt x="311356" y="88605"/>
                    <a:pt x="331151" y="88605"/>
                  </a:cubicBezTo>
                  <a:lnTo>
                    <a:pt x="344240" y="88605"/>
                  </a:lnTo>
                  <a:lnTo>
                    <a:pt x="377037" y="121402"/>
                  </a:lnTo>
                  <a:lnTo>
                    <a:pt x="330650" y="121402"/>
                  </a:lnTo>
                  <a:cubicBezTo>
                    <a:pt x="330613" y="121402"/>
                    <a:pt x="330575" y="121404"/>
                    <a:pt x="330540" y="121404"/>
                  </a:cubicBezTo>
                  <a:cubicBezTo>
                    <a:pt x="330037" y="121407"/>
                    <a:pt x="329538" y="121419"/>
                    <a:pt x="329039" y="121442"/>
                  </a:cubicBezTo>
                  <a:cubicBezTo>
                    <a:pt x="328919" y="121448"/>
                    <a:pt x="328802" y="121461"/>
                    <a:pt x="328682" y="121469"/>
                  </a:cubicBezTo>
                  <a:cubicBezTo>
                    <a:pt x="328261" y="121494"/>
                    <a:pt x="327842" y="121522"/>
                    <a:pt x="327425" y="121564"/>
                  </a:cubicBezTo>
                  <a:cubicBezTo>
                    <a:pt x="327363" y="121571"/>
                    <a:pt x="327303" y="121580"/>
                    <a:pt x="327244" y="121586"/>
                  </a:cubicBezTo>
                  <a:cubicBezTo>
                    <a:pt x="320055" y="122350"/>
                    <a:pt x="313391" y="125515"/>
                    <a:pt x="308201" y="130700"/>
                  </a:cubicBezTo>
                  <a:cubicBezTo>
                    <a:pt x="303000" y="135905"/>
                    <a:pt x="299829" y="142596"/>
                    <a:pt x="299079" y="149813"/>
                  </a:cubicBezTo>
                  <a:cubicBezTo>
                    <a:pt x="299076" y="149848"/>
                    <a:pt x="299070" y="149883"/>
                    <a:pt x="299066" y="149919"/>
                  </a:cubicBezTo>
                  <a:cubicBezTo>
                    <a:pt x="299021" y="150362"/>
                    <a:pt x="298990" y="150810"/>
                    <a:pt x="298964" y="151258"/>
                  </a:cubicBezTo>
                  <a:cubicBezTo>
                    <a:pt x="298958" y="151351"/>
                    <a:pt x="298947" y="151442"/>
                    <a:pt x="298942" y="151534"/>
                  </a:cubicBezTo>
                  <a:cubicBezTo>
                    <a:pt x="298917" y="152060"/>
                    <a:pt x="298903" y="152591"/>
                    <a:pt x="298903" y="153122"/>
                  </a:cubicBezTo>
                  <a:cubicBezTo>
                    <a:pt x="298903" y="153131"/>
                    <a:pt x="298902" y="153141"/>
                    <a:pt x="298902" y="153149"/>
                  </a:cubicBezTo>
                  <a:lnTo>
                    <a:pt x="298902" y="153150"/>
                  </a:lnTo>
                  <a:lnTo>
                    <a:pt x="298902" y="216950"/>
                  </a:lnTo>
                  <a:cubicBezTo>
                    <a:pt x="298902" y="225016"/>
                    <a:pt x="305465" y="231579"/>
                    <a:pt x="313532" y="231579"/>
                  </a:cubicBezTo>
                  <a:lnTo>
                    <a:pt x="321729" y="231579"/>
                  </a:lnTo>
                  <a:lnTo>
                    <a:pt x="321729" y="241106"/>
                  </a:lnTo>
                  <a:lnTo>
                    <a:pt x="278621" y="272422"/>
                  </a:lnTo>
                  <a:cubicBezTo>
                    <a:pt x="274295" y="275578"/>
                    <a:pt x="272497" y="281120"/>
                    <a:pt x="274150" y="286217"/>
                  </a:cubicBezTo>
                  <a:lnTo>
                    <a:pt x="283326" y="314460"/>
                  </a:lnTo>
                  <a:cubicBezTo>
                    <a:pt x="284987" y="319561"/>
                    <a:pt x="289706" y="322989"/>
                    <a:pt x="295067" y="322989"/>
                  </a:cubicBezTo>
                  <a:lnTo>
                    <a:pt x="311869" y="322989"/>
                  </a:lnTo>
                  <a:cubicBezTo>
                    <a:pt x="315812" y="322989"/>
                    <a:pt x="319548" y="321083"/>
                    <a:pt x="321857" y="317900"/>
                  </a:cubicBezTo>
                  <a:cubicBezTo>
                    <a:pt x="324174" y="314712"/>
                    <a:pt x="324831" y="310572"/>
                    <a:pt x="323612" y="306825"/>
                  </a:cubicBezTo>
                  <a:lnTo>
                    <a:pt x="319192" y="293222"/>
                  </a:lnTo>
                  <a:lnTo>
                    <a:pt x="330653" y="284896"/>
                  </a:lnTo>
                  <a:lnTo>
                    <a:pt x="342111" y="293221"/>
                  </a:lnTo>
                  <a:lnTo>
                    <a:pt x="337688" y="306831"/>
                  </a:lnTo>
                  <a:cubicBezTo>
                    <a:pt x="336473" y="310575"/>
                    <a:pt x="337131" y="314714"/>
                    <a:pt x="339445" y="317896"/>
                  </a:cubicBezTo>
                  <a:cubicBezTo>
                    <a:pt x="341762" y="321085"/>
                    <a:pt x="345496" y="322988"/>
                    <a:pt x="349435" y="322988"/>
                  </a:cubicBezTo>
                  <a:lnTo>
                    <a:pt x="366236" y="322988"/>
                  </a:lnTo>
                  <a:cubicBezTo>
                    <a:pt x="371602" y="322988"/>
                    <a:pt x="376321" y="319557"/>
                    <a:pt x="377978" y="314453"/>
                  </a:cubicBezTo>
                  <a:lnTo>
                    <a:pt x="387148" y="286229"/>
                  </a:lnTo>
                  <a:cubicBezTo>
                    <a:pt x="388814" y="281131"/>
                    <a:pt x="387018" y="275581"/>
                    <a:pt x="382667" y="272412"/>
                  </a:cubicBezTo>
                  <a:lnTo>
                    <a:pt x="339576" y="241102"/>
                  </a:lnTo>
                  <a:lnTo>
                    <a:pt x="339576" y="231577"/>
                  </a:lnTo>
                  <a:lnTo>
                    <a:pt x="347771" y="231577"/>
                  </a:lnTo>
                  <a:cubicBezTo>
                    <a:pt x="355838" y="231577"/>
                    <a:pt x="362401" y="225014"/>
                    <a:pt x="362401" y="216948"/>
                  </a:cubicBezTo>
                  <a:lnTo>
                    <a:pt x="362401" y="184900"/>
                  </a:lnTo>
                  <a:lnTo>
                    <a:pt x="384315" y="184900"/>
                  </a:lnTo>
                  <a:cubicBezTo>
                    <a:pt x="389245" y="184900"/>
                    <a:pt x="393239" y="180905"/>
                    <a:pt x="393239" y="175976"/>
                  </a:cubicBezTo>
                  <a:cubicBezTo>
                    <a:pt x="393239" y="171046"/>
                    <a:pt x="389245" y="167052"/>
                    <a:pt x="384315" y="167052"/>
                  </a:cubicBezTo>
                  <a:lnTo>
                    <a:pt x="330651" y="167052"/>
                  </a:lnTo>
                  <a:cubicBezTo>
                    <a:pt x="326938" y="167052"/>
                    <a:pt x="323446" y="165607"/>
                    <a:pt x="320820" y="162981"/>
                  </a:cubicBezTo>
                  <a:cubicBezTo>
                    <a:pt x="318195" y="160355"/>
                    <a:pt x="316748" y="156865"/>
                    <a:pt x="316749" y="153150"/>
                  </a:cubicBezTo>
                  <a:cubicBezTo>
                    <a:pt x="316749" y="145485"/>
                    <a:pt x="322984" y="139248"/>
                    <a:pt x="330649" y="139248"/>
                  </a:cubicBezTo>
                  <a:lnTo>
                    <a:pt x="451401" y="139248"/>
                  </a:lnTo>
                  <a:cubicBezTo>
                    <a:pt x="455115" y="139248"/>
                    <a:pt x="458607" y="140694"/>
                    <a:pt x="461232" y="143320"/>
                  </a:cubicBezTo>
                  <a:cubicBezTo>
                    <a:pt x="463858" y="145946"/>
                    <a:pt x="465303" y="149438"/>
                    <a:pt x="465303" y="153153"/>
                  </a:cubicBezTo>
                  <a:cubicBezTo>
                    <a:pt x="465303" y="160816"/>
                    <a:pt x="459067" y="167052"/>
                    <a:pt x="451403" y="167052"/>
                  </a:cubicBezTo>
                  <a:lnTo>
                    <a:pt x="436668" y="167052"/>
                  </a:lnTo>
                  <a:cubicBezTo>
                    <a:pt x="431738" y="167052"/>
                    <a:pt x="427744" y="171046"/>
                    <a:pt x="427744" y="175976"/>
                  </a:cubicBezTo>
                  <a:cubicBezTo>
                    <a:pt x="427744" y="180905"/>
                    <a:pt x="431738" y="184900"/>
                    <a:pt x="436668" y="184900"/>
                  </a:cubicBezTo>
                  <a:lnTo>
                    <a:pt x="451404" y="184900"/>
                  </a:lnTo>
                  <a:cubicBezTo>
                    <a:pt x="468910" y="184900"/>
                    <a:pt x="483152" y="170657"/>
                    <a:pt x="483152" y="153154"/>
                  </a:cubicBezTo>
                  <a:cubicBezTo>
                    <a:pt x="483152" y="152662"/>
                    <a:pt x="483138" y="152175"/>
                    <a:pt x="483116" y="151688"/>
                  </a:cubicBezTo>
                  <a:cubicBezTo>
                    <a:pt x="483333" y="143285"/>
                    <a:pt x="480251" y="134815"/>
                    <a:pt x="473853" y="128416"/>
                  </a:cubicBezTo>
                  <a:lnTo>
                    <a:pt x="434041" y="88604"/>
                  </a:lnTo>
                  <a:lnTo>
                    <a:pt x="518316" y="88604"/>
                  </a:lnTo>
                  <a:cubicBezTo>
                    <a:pt x="538111" y="88604"/>
                    <a:pt x="554912" y="75553"/>
                    <a:pt x="560575" y="57606"/>
                  </a:cubicBezTo>
                  <a:lnTo>
                    <a:pt x="587293" y="57606"/>
                  </a:lnTo>
                  <a:cubicBezTo>
                    <a:pt x="595495" y="57606"/>
                    <a:pt x="602166" y="50934"/>
                    <a:pt x="602166" y="42733"/>
                  </a:cubicBezTo>
                  <a:lnTo>
                    <a:pt x="602166" y="14873"/>
                  </a:lnTo>
                  <a:cubicBezTo>
                    <a:pt x="602166" y="6671"/>
                    <a:pt x="595495" y="0"/>
                    <a:pt x="587293" y="0"/>
                  </a:cubicBezTo>
                  <a:close/>
                  <a:moveTo>
                    <a:pt x="211271" y="324593"/>
                  </a:moveTo>
                  <a:lnTo>
                    <a:pt x="190394" y="324593"/>
                  </a:lnTo>
                  <a:lnTo>
                    <a:pt x="190394" y="302019"/>
                  </a:lnTo>
                  <a:cubicBezTo>
                    <a:pt x="193682" y="303101"/>
                    <a:pt x="197188" y="303693"/>
                    <a:pt x="200833" y="303693"/>
                  </a:cubicBezTo>
                  <a:cubicBezTo>
                    <a:pt x="204477" y="303693"/>
                    <a:pt x="207985" y="303101"/>
                    <a:pt x="211271" y="302019"/>
                  </a:cubicBezTo>
                  <a:lnTo>
                    <a:pt x="211271" y="324593"/>
                  </a:lnTo>
                  <a:close/>
                  <a:moveTo>
                    <a:pt x="200833" y="254542"/>
                  </a:moveTo>
                  <a:cubicBezTo>
                    <a:pt x="209464" y="254542"/>
                    <a:pt x="216485" y="261564"/>
                    <a:pt x="216485" y="270195"/>
                  </a:cubicBezTo>
                  <a:cubicBezTo>
                    <a:pt x="216485" y="278825"/>
                    <a:pt x="209464" y="285846"/>
                    <a:pt x="200833" y="285846"/>
                  </a:cubicBezTo>
                  <a:cubicBezTo>
                    <a:pt x="192202" y="285846"/>
                    <a:pt x="185180" y="278825"/>
                    <a:pt x="185180" y="270195"/>
                  </a:cubicBezTo>
                  <a:cubicBezTo>
                    <a:pt x="185180" y="261565"/>
                    <a:pt x="192202" y="254542"/>
                    <a:pt x="200833" y="254542"/>
                  </a:cubicBezTo>
                  <a:close/>
                  <a:moveTo>
                    <a:pt x="136236" y="190811"/>
                  </a:moveTo>
                  <a:lnTo>
                    <a:pt x="185732" y="240308"/>
                  </a:lnTo>
                  <a:cubicBezTo>
                    <a:pt x="178998" y="243724"/>
                    <a:pt x="173569" y="249347"/>
                    <a:pt x="170399" y="256222"/>
                  </a:cubicBezTo>
                  <a:lnTo>
                    <a:pt x="121195" y="207019"/>
                  </a:lnTo>
                  <a:cubicBezTo>
                    <a:pt x="127333" y="202809"/>
                    <a:pt x="132482" y="197264"/>
                    <a:pt x="136236" y="190811"/>
                  </a:cubicBezTo>
                  <a:close/>
                  <a:moveTo>
                    <a:pt x="81938" y="57606"/>
                  </a:moveTo>
                  <a:lnTo>
                    <a:pt x="104034" y="57606"/>
                  </a:lnTo>
                  <a:lnTo>
                    <a:pt x="104034" y="116989"/>
                  </a:lnTo>
                  <a:cubicBezTo>
                    <a:pt x="100478" y="116182"/>
                    <a:pt x="96782" y="115743"/>
                    <a:pt x="92985" y="115743"/>
                  </a:cubicBezTo>
                  <a:cubicBezTo>
                    <a:pt x="89188" y="115743"/>
                    <a:pt x="85494" y="116182"/>
                    <a:pt x="81938" y="116989"/>
                  </a:cubicBezTo>
                  <a:lnTo>
                    <a:pt x="81938" y="57606"/>
                  </a:lnTo>
                  <a:close/>
                  <a:moveTo>
                    <a:pt x="92984" y="133591"/>
                  </a:moveTo>
                  <a:cubicBezTo>
                    <a:pt x="110717" y="133591"/>
                    <a:pt x="125145" y="148018"/>
                    <a:pt x="125145" y="165753"/>
                  </a:cubicBezTo>
                  <a:cubicBezTo>
                    <a:pt x="125146" y="183486"/>
                    <a:pt x="110718" y="197913"/>
                    <a:pt x="92984" y="197913"/>
                  </a:cubicBezTo>
                  <a:cubicBezTo>
                    <a:pt x="75251" y="197913"/>
                    <a:pt x="60824" y="183486"/>
                    <a:pt x="60824" y="165753"/>
                  </a:cubicBezTo>
                  <a:cubicBezTo>
                    <a:pt x="60824" y="148018"/>
                    <a:pt x="75251" y="133591"/>
                    <a:pt x="92984" y="133591"/>
                  </a:cubicBezTo>
                  <a:close/>
                  <a:moveTo>
                    <a:pt x="339576" y="184900"/>
                  </a:moveTo>
                  <a:lnTo>
                    <a:pt x="344553" y="184900"/>
                  </a:lnTo>
                  <a:lnTo>
                    <a:pt x="344553" y="213732"/>
                  </a:lnTo>
                  <a:lnTo>
                    <a:pt x="339576" y="213732"/>
                  </a:lnTo>
                  <a:lnTo>
                    <a:pt x="339576" y="184900"/>
                  </a:lnTo>
                  <a:close/>
                  <a:moveTo>
                    <a:pt x="330655" y="256683"/>
                  </a:moveTo>
                  <a:lnTo>
                    <a:pt x="368946" y="284504"/>
                  </a:lnTo>
                  <a:lnTo>
                    <a:pt x="362238" y="305143"/>
                  </a:lnTo>
                  <a:lnTo>
                    <a:pt x="357004" y="305143"/>
                  </a:lnTo>
                  <a:lnTo>
                    <a:pt x="361090" y="292573"/>
                  </a:lnTo>
                  <a:cubicBezTo>
                    <a:pt x="362284" y="288896"/>
                    <a:pt x="360975" y="284867"/>
                    <a:pt x="357847" y="282595"/>
                  </a:cubicBezTo>
                  <a:lnTo>
                    <a:pt x="335899" y="266649"/>
                  </a:lnTo>
                  <a:cubicBezTo>
                    <a:pt x="332770" y="264377"/>
                    <a:pt x="328536" y="264377"/>
                    <a:pt x="325409" y="266649"/>
                  </a:cubicBezTo>
                  <a:lnTo>
                    <a:pt x="303459" y="282595"/>
                  </a:lnTo>
                  <a:cubicBezTo>
                    <a:pt x="300331" y="284867"/>
                    <a:pt x="299022" y="288896"/>
                    <a:pt x="300217" y="292572"/>
                  </a:cubicBezTo>
                  <a:lnTo>
                    <a:pt x="304301" y="305143"/>
                  </a:lnTo>
                  <a:lnTo>
                    <a:pt x="299067" y="305143"/>
                  </a:lnTo>
                  <a:lnTo>
                    <a:pt x="292361" y="284504"/>
                  </a:lnTo>
                  <a:lnTo>
                    <a:pt x="330655" y="256683"/>
                  </a:lnTo>
                  <a:close/>
                  <a:moveTo>
                    <a:pt x="321729" y="183629"/>
                  </a:moveTo>
                  <a:lnTo>
                    <a:pt x="321729" y="213733"/>
                  </a:lnTo>
                  <a:lnTo>
                    <a:pt x="316749" y="213733"/>
                  </a:lnTo>
                  <a:lnTo>
                    <a:pt x="316749" y="181706"/>
                  </a:lnTo>
                  <a:cubicBezTo>
                    <a:pt x="318351" y="182485"/>
                    <a:pt x="320016" y="183130"/>
                    <a:pt x="321729" y="183629"/>
                  </a:cubicBezTo>
                  <a:close/>
                  <a:moveTo>
                    <a:pt x="441597" y="121403"/>
                  </a:moveTo>
                  <a:lnTo>
                    <a:pt x="402279" y="121403"/>
                  </a:lnTo>
                  <a:lnTo>
                    <a:pt x="369483" y="88607"/>
                  </a:lnTo>
                  <a:lnTo>
                    <a:pt x="408798" y="88607"/>
                  </a:lnTo>
                  <a:lnTo>
                    <a:pt x="441597" y="121403"/>
                  </a:lnTo>
                  <a:close/>
                  <a:moveTo>
                    <a:pt x="518315" y="70758"/>
                  </a:moveTo>
                  <a:lnTo>
                    <a:pt x="331150" y="70758"/>
                  </a:lnTo>
                  <a:cubicBezTo>
                    <a:pt x="316563" y="70758"/>
                    <a:pt x="304695" y="58889"/>
                    <a:pt x="304695" y="44303"/>
                  </a:cubicBezTo>
                  <a:cubicBezTo>
                    <a:pt x="304695" y="29716"/>
                    <a:pt x="316564" y="17849"/>
                    <a:pt x="331150" y="17849"/>
                  </a:cubicBezTo>
                  <a:lnTo>
                    <a:pt x="518315" y="17849"/>
                  </a:lnTo>
                  <a:cubicBezTo>
                    <a:pt x="532902" y="17849"/>
                    <a:pt x="544770" y="29717"/>
                    <a:pt x="544770" y="44303"/>
                  </a:cubicBezTo>
                  <a:cubicBezTo>
                    <a:pt x="544770" y="58891"/>
                    <a:pt x="532902" y="70758"/>
                    <a:pt x="518315" y="70758"/>
                  </a:cubicBezTo>
                  <a:close/>
                  <a:moveTo>
                    <a:pt x="584317" y="39758"/>
                  </a:moveTo>
                  <a:lnTo>
                    <a:pt x="562385" y="39758"/>
                  </a:lnTo>
                  <a:cubicBezTo>
                    <a:pt x="561551" y="31601"/>
                    <a:pt x="558493" y="24090"/>
                    <a:pt x="553830" y="17846"/>
                  </a:cubicBezTo>
                  <a:lnTo>
                    <a:pt x="584317" y="17846"/>
                  </a:lnTo>
                  <a:lnTo>
                    <a:pt x="584317" y="397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2" name="Google Shape;2282;p35"/>
            <p:cNvSpPr/>
            <p:nvPr/>
          </p:nvSpPr>
          <p:spPr>
            <a:xfrm>
              <a:off x="3699705" y="2124071"/>
              <a:ext cx="223558" cy="45810"/>
            </a:xfrm>
            <a:custGeom>
              <a:avLst/>
              <a:gdLst/>
              <a:ahLst/>
              <a:cxnLst/>
              <a:rect l="l" t="t" r="r" b="b"/>
              <a:pathLst>
                <a:path w="223558" h="45810" extrusionOk="0">
                  <a:moveTo>
                    <a:pt x="200653" y="0"/>
                  </a:moveTo>
                  <a:cubicBezTo>
                    <a:pt x="191188" y="0"/>
                    <a:pt x="183046" y="5773"/>
                    <a:pt x="179558" y="13981"/>
                  </a:cubicBezTo>
                  <a:lnTo>
                    <a:pt x="43998" y="13981"/>
                  </a:lnTo>
                  <a:cubicBezTo>
                    <a:pt x="40511" y="5773"/>
                    <a:pt x="32371" y="0"/>
                    <a:pt x="22904" y="0"/>
                  </a:cubicBezTo>
                  <a:cubicBezTo>
                    <a:pt x="10275" y="0"/>
                    <a:pt x="0" y="10275"/>
                    <a:pt x="0" y="22904"/>
                  </a:cubicBezTo>
                  <a:cubicBezTo>
                    <a:pt x="0" y="35534"/>
                    <a:pt x="10275" y="45811"/>
                    <a:pt x="22904" y="45811"/>
                  </a:cubicBezTo>
                  <a:cubicBezTo>
                    <a:pt x="32369" y="45811"/>
                    <a:pt x="40511" y="40038"/>
                    <a:pt x="43998" y="31828"/>
                  </a:cubicBezTo>
                  <a:lnTo>
                    <a:pt x="179560" y="31828"/>
                  </a:lnTo>
                  <a:cubicBezTo>
                    <a:pt x="183046" y="40038"/>
                    <a:pt x="191188" y="45811"/>
                    <a:pt x="200654" y="45811"/>
                  </a:cubicBezTo>
                  <a:cubicBezTo>
                    <a:pt x="213283" y="45811"/>
                    <a:pt x="223558" y="35534"/>
                    <a:pt x="223558" y="22904"/>
                  </a:cubicBezTo>
                  <a:cubicBezTo>
                    <a:pt x="223557" y="10275"/>
                    <a:pt x="213282" y="0"/>
                    <a:pt x="200653" y="0"/>
                  </a:cubicBezTo>
                  <a:close/>
                  <a:moveTo>
                    <a:pt x="22904" y="27963"/>
                  </a:moveTo>
                  <a:cubicBezTo>
                    <a:pt x="20115" y="27963"/>
                    <a:pt x="17847" y="25694"/>
                    <a:pt x="17847" y="22904"/>
                  </a:cubicBezTo>
                  <a:cubicBezTo>
                    <a:pt x="17847" y="20115"/>
                    <a:pt x="20115" y="17847"/>
                    <a:pt x="22904" y="17847"/>
                  </a:cubicBezTo>
                  <a:cubicBezTo>
                    <a:pt x="25692" y="17847"/>
                    <a:pt x="27960" y="20115"/>
                    <a:pt x="27960" y="22904"/>
                  </a:cubicBezTo>
                  <a:cubicBezTo>
                    <a:pt x="27960" y="25693"/>
                    <a:pt x="25692" y="27963"/>
                    <a:pt x="22904" y="27963"/>
                  </a:cubicBezTo>
                  <a:close/>
                  <a:moveTo>
                    <a:pt x="200653" y="27963"/>
                  </a:moveTo>
                  <a:cubicBezTo>
                    <a:pt x="197864" y="27963"/>
                    <a:pt x="195596" y="25694"/>
                    <a:pt x="195596" y="22904"/>
                  </a:cubicBezTo>
                  <a:cubicBezTo>
                    <a:pt x="195596" y="20115"/>
                    <a:pt x="197864" y="17847"/>
                    <a:pt x="200653" y="17847"/>
                  </a:cubicBezTo>
                  <a:cubicBezTo>
                    <a:pt x="203442" y="17847"/>
                    <a:pt x="205710" y="20115"/>
                    <a:pt x="205710" y="22904"/>
                  </a:cubicBezTo>
                  <a:cubicBezTo>
                    <a:pt x="205710" y="25693"/>
                    <a:pt x="203441" y="27963"/>
                    <a:pt x="200653" y="279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3" name="Google Shape;2283;p35"/>
            <p:cNvSpPr/>
            <p:nvPr/>
          </p:nvSpPr>
          <p:spPr>
            <a:xfrm>
              <a:off x="3710547" y="2246899"/>
              <a:ext cx="131971" cy="17847"/>
            </a:xfrm>
            <a:custGeom>
              <a:avLst/>
              <a:gdLst/>
              <a:ahLst/>
              <a:cxnLst/>
              <a:rect l="l" t="t" r="r" b="b"/>
              <a:pathLst>
                <a:path w="131971" h="17847" extrusionOk="0">
                  <a:moveTo>
                    <a:pt x="123047" y="0"/>
                  </a:moveTo>
                  <a:lnTo>
                    <a:pt x="8924" y="0"/>
                  </a:lnTo>
                  <a:cubicBezTo>
                    <a:pt x="3995" y="0"/>
                    <a:pt x="0" y="3994"/>
                    <a:pt x="0" y="8924"/>
                  </a:cubicBezTo>
                  <a:cubicBezTo>
                    <a:pt x="0" y="13853"/>
                    <a:pt x="3995" y="17847"/>
                    <a:pt x="8924" y="17847"/>
                  </a:cubicBezTo>
                  <a:lnTo>
                    <a:pt x="123047" y="17847"/>
                  </a:lnTo>
                  <a:cubicBezTo>
                    <a:pt x="127977" y="17847"/>
                    <a:pt x="131971" y="13853"/>
                    <a:pt x="131971" y="8924"/>
                  </a:cubicBezTo>
                  <a:cubicBezTo>
                    <a:pt x="131971" y="3994"/>
                    <a:pt x="127977" y="0"/>
                    <a:pt x="12304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84" name="Google Shape;2284;p35"/>
          <p:cNvGrpSpPr/>
          <p:nvPr/>
        </p:nvGrpSpPr>
        <p:grpSpPr>
          <a:xfrm>
            <a:off x="3211480" y="1346618"/>
            <a:ext cx="402714" cy="491252"/>
            <a:chOff x="4403081" y="2027091"/>
            <a:chExt cx="499397" cy="609191"/>
          </a:xfrm>
        </p:grpSpPr>
        <p:sp>
          <p:nvSpPr>
            <p:cNvPr id="2285" name="Google Shape;2285;p35"/>
            <p:cNvSpPr/>
            <p:nvPr/>
          </p:nvSpPr>
          <p:spPr>
            <a:xfrm>
              <a:off x="4743005" y="2312320"/>
              <a:ext cx="24672" cy="36889"/>
            </a:xfrm>
            <a:custGeom>
              <a:avLst/>
              <a:gdLst/>
              <a:ahLst/>
              <a:cxnLst/>
              <a:rect l="l" t="t" r="r" b="b"/>
              <a:pathLst>
                <a:path w="24672" h="36889" extrusionOk="0">
                  <a:moveTo>
                    <a:pt x="18756" y="525"/>
                  </a:moveTo>
                  <a:cubicBezTo>
                    <a:pt x="14115" y="-1136"/>
                    <a:pt x="9008" y="1278"/>
                    <a:pt x="7345" y="5917"/>
                  </a:cubicBezTo>
                  <a:lnTo>
                    <a:pt x="525" y="24954"/>
                  </a:lnTo>
                  <a:cubicBezTo>
                    <a:pt x="-1137" y="29593"/>
                    <a:pt x="1277" y="34701"/>
                    <a:pt x="5916" y="36365"/>
                  </a:cubicBezTo>
                  <a:cubicBezTo>
                    <a:pt x="6911" y="36722"/>
                    <a:pt x="7927" y="36889"/>
                    <a:pt x="8925" y="36889"/>
                  </a:cubicBezTo>
                  <a:cubicBezTo>
                    <a:pt x="12587" y="36889"/>
                    <a:pt x="16020" y="34618"/>
                    <a:pt x="17327" y="30972"/>
                  </a:cubicBezTo>
                  <a:lnTo>
                    <a:pt x="24147" y="11935"/>
                  </a:lnTo>
                  <a:cubicBezTo>
                    <a:pt x="25809" y="7295"/>
                    <a:pt x="23395" y="2188"/>
                    <a:pt x="18756" y="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6" name="Google Shape;2286;p35"/>
            <p:cNvSpPr/>
            <p:nvPr/>
          </p:nvSpPr>
          <p:spPr>
            <a:xfrm>
              <a:off x="4426333" y="2230149"/>
              <a:ext cx="32896" cy="40535"/>
            </a:xfrm>
            <a:custGeom>
              <a:avLst/>
              <a:gdLst/>
              <a:ahLst/>
              <a:cxnLst/>
              <a:rect l="l" t="t" r="r" b="b"/>
              <a:pathLst>
                <a:path w="32896" h="40535" extrusionOk="0">
                  <a:moveTo>
                    <a:pt x="31407" y="26678"/>
                  </a:moveTo>
                  <a:lnTo>
                    <a:pt x="16362" y="3993"/>
                  </a:lnTo>
                  <a:cubicBezTo>
                    <a:pt x="13638" y="-115"/>
                    <a:pt x="8099" y="-1237"/>
                    <a:pt x="3993" y="1489"/>
                  </a:cubicBezTo>
                  <a:cubicBezTo>
                    <a:pt x="-115" y="4213"/>
                    <a:pt x="-1237" y="9750"/>
                    <a:pt x="1489" y="13857"/>
                  </a:cubicBezTo>
                  <a:lnTo>
                    <a:pt x="16535" y="36543"/>
                  </a:lnTo>
                  <a:cubicBezTo>
                    <a:pt x="18253" y="39134"/>
                    <a:pt x="21088" y="40536"/>
                    <a:pt x="23979" y="40536"/>
                  </a:cubicBezTo>
                  <a:cubicBezTo>
                    <a:pt x="25674" y="40536"/>
                    <a:pt x="27386" y="40054"/>
                    <a:pt x="28904" y="39047"/>
                  </a:cubicBezTo>
                  <a:cubicBezTo>
                    <a:pt x="33011" y="36324"/>
                    <a:pt x="34133" y="30786"/>
                    <a:pt x="31407" y="2667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7" name="Google Shape;2287;p35"/>
            <p:cNvSpPr/>
            <p:nvPr/>
          </p:nvSpPr>
          <p:spPr>
            <a:xfrm>
              <a:off x="4461105" y="2282574"/>
              <a:ext cx="29688" cy="35703"/>
            </a:xfrm>
            <a:custGeom>
              <a:avLst/>
              <a:gdLst/>
              <a:ahLst/>
              <a:cxnLst/>
              <a:rect l="l" t="t" r="r" b="b"/>
              <a:pathLst>
                <a:path w="29688" h="35703" extrusionOk="0">
                  <a:moveTo>
                    <a:pt x="28201" y="21847"/>
                  </a:moveTo>
                  <a:lnTo>
                    <a:pt x="16363" y="3995"/>
                  </a:lnTo>
                  <a:cubicBezTo>
                    <a:pt x="13636" y="-116"/>
                    <a:pt x="8096" y="-1236"/>
                    <a:pt x="3994" y="1488"/>
                  </a:cubicBezTo>
                  <a:cubicBezTo>
                    <a:pt x="-114" y="4211"/>
                    <a:pt x="-1237" y="9749"/>
                    <a:pt x="1488" y="13857"/>
                  </a:cubicBezTo>
                  <a:lnTo>
                    <a:pt x="13325" y="31710"/>
                  </a:lnTo>
                  <a:cubicBezTo>
                    <a:pt x="15044" y="34301"/>
                    <a:pt x="17880" y="35704"/>
                    <a:pt x="20771" y="35704"/>
                  </a:cubicBezTo>
                  <a:cubicBezTo>
                    <a:pt x="22466" y="35704"/>
                    <a:pt x="24178" y="35223"/>
                    <a:pt x="25695" y="34217"/>
                  </a:cubicBezTo>
                  <a:cubicBezTo>
                    <a:pt x="29802" y="31493"/>
                    <a:pt x="30925" y="25956"/>
                    <a:pt x="28201" y="218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8" name="Google Shape;2288;p35"/>
            <p:cNvSpPr/>
            <p:nvPr/>
          </p:nvSpPr>
          <p:spPr>
            <a:xfrm>
              <a:off x="4774102" y="2230148"/>
              <a:ext cx="128376" cy="184501"/>
            </a:xfrm>
            <a:custGeom>
              <a:avLst/>
              <a:gdLst/>
              <a:ahLst/>
              <a:cxnLst/>
              <a:rect l="l" t="t" r="r" b="b"/>
              <a:pathLst>
                <a:path w="128376" h="184501" extrusionOk="0">
                  <a:moveTo>
                    <a:pt x="124384" y="1490"/>
                  </a:moveTo>
                  <a:cubicBezTo>
                    <a:pt x="120275" y="-1238"/>
                    <a:pt x="114738" y="-113"/>
                    <a:pt x="112014" y="3993"/>
                  </a:cubicBezTo>
                  <a:lnTo>
                    <a:pt x="1489" y="170644"/>
                  </a:lnTo>
                  <a:cubicBezTo>
                    <a:pt x="-1236" y="174752"/>
                    <a:pt x="-115" y="180289"/>
                    <a:pt x="3992" y="183013"/>
                  </a:cubicBezTo>
                  <a:cubicBezTo>
                    <a:pt x="5509" y="184020"/>
                    <a:pt x="7222" y="184501"/>
                    <a:pt x="8917" y="184501"/>
                  </a:cubicBezTo>
                  <a:cubicBezTo>
                    <a:pt x="11808" y="184501"/>
                    <a:pt x="14643" y="183097"/>
                    <a:pt x="16361" y="180509"/>
                  </a:cubicBezTo>
                  <a:lnTo>
                    <a:pt x="126888" y="13858"/>
                  </a:lnTo>
                  <a:cubicBezTo>
                    <a:pt x="129612" y="9751"/>
                    <a:pt x="128491" y="4213"/>
                    <a:pt x="124384" y="149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9" name="Google Shape;2289;p35"/>
            <p:cNvSpPr/>
            <p:nvPr/>
          </p:nvSpPr>
          <p:spPr>
            <a:xfrm>
              <a:off x="4445974" y="2028749"/>
              <a:ext cx="81622" cy="81534"/>
            </a:xfrm>
            <a:custGeom>
              <a:avLst/>
              <a:gdLst/>
              <a:ahLst/>
              <a:cxnLst/>
              <a:rect l="l" t="t" r="r" b="b"/>
              <a:pathLst>
                <a:path w="81622" h="81534" extrusionOk="0">
                  <a:moveTo>
                    <a:pt x="77268" y="30249"/>
                  </a:moveTo>
                  <a:lnTo>
                    <a:pt x="51325" y="4342"/>
                  </a:lnTo>
                  <a:cubicBezTo>
                    <a:pt x="48520" y="1541"/>
                    <a:pt x="44786" y="0"/>
                    <a:pt x="40810" y="0"/>
                  </a:cubicBezTo>
                  <a:cubicBezTo>
                    <a:pt x="36834" y="0"/>
                    <a:pt x="33101" y="1542"/>
                    <a:pt x="30294" y="4343"/>
                  </a:cubicBezTo>
                  <a:lnTo>
                    <a:pt x="4356" y="30247"/>
                  </a:lnTo>
                  <a:cubicBezTo>
                    <a:pt x="1547" y="33052"/>
                    <a:pt x="0" y="36787"/>
                    <a:pt x="0" y="40766"/>
                  </a:cubicBezTo>
                  <a:cubicBezTo>
                    <a:pt x="0" y="44745"/>
                    <a:pt x="1547" y="48480"/>
                    <a:pt x="4355" y="51284"/>
                  </a:cubicBezTo>
                  <a:lnTo>
                    <a:pt x="30295" y="77191"/>
                  </a:lnTo>
                  <a:cubicBezTo>
                    <a:pt x="33100" y="79992"/>
                    <a:pt x="36834" y="81534"/>
                    <a:pt x="40810" y="81534"/>
                  </a:cubicBezTo>
                  <a:cubicBezTo>
                    <a:pt x="44786" y="81534"/>
                    <a:pt x="48519" y="79991"/>
                    <a:pt x="51326" y="77190"/>
                  </a:cubicBezTo>
                  <a:lnTo>
                    <a:pt x="77266" y="51286"/>
                  </a:lnTo>
                  <a:cubicBezTo>
                    <a:pt x="80076" y="48482"/>
                    <a:pt x="81622" y="44746"/>
                    <a:pt x="81622" y="40767"/>
                  </a:cubicBezTo>
                  <a:cubicBezTo>
                    <a:pt x="81622" y="36788"/>
                    <a:pt x="80076" y="33053"/>
                    <a:pt x="77268" y="30249"/>
                  </a:cubicBezTo>
                  <a:close/>
                  <a:moveTo>
                    <a:pt x="40810" y="62467"/>
                  </a:moveTo>
                  <a:lnTo>
                    <a:pt x="19080" y="40765"/>
                  </a:lnTo>
                  <a:lnTo>
                    <a:pt x="40810" y="19065"/>
                  </a:lnTo>
                  <a:lnTo>
                    <a:pt x="62542" y="40767"/>
                  </a:lnTo>
                  <a:lnTo>
                    <a:pt x="40810" y="6246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0" name="Google Shape;2290;p35"/>
            <p:cNvSpPr/>
            <p:nvPr/>
          </p:nvSpPr>
          <p:spPr>
            <a:xfrm>
              <a:off x="4816008" y="2153998"/>
              <a:ext cx="64534" cy="64470"/>
            </a:xfrm>
            <a:custGeom>
              <a:avLst/>
              <a:gdLst/>
              <a:ahLst/>
              <a:cxnLst/>
              <a:rect l="l" t="t" r="r" b="b"/>
              <a:pathLst>
                <a:path w="64534" h="64470" extrusionOk="0">
                  <a:moveTo>
                    <a:pt x="60179" y="21719"/>
                  </a:moveTo>
                  <a:lnTo>
                    <a:pt x="42782" y="4343"/>
                  </a:lnTo>
                  <a:cubicBezTo>
                    <a:pt x="39977" y="1542"/>
                    <a:pt x="36243" y="0"/>
                    <a:pt x="32267" y="0"/>
                  </a:cubicBezTo>
                  <a:cubicBezTo>
                    <a:pt x="28291" y="0"/>
                    <a:pt x="24558" y="1543"/>
                    <a:pt x="21751" y="4344"/>
                  </a:cubicBezTo>
                  <a:lnTo>
                    <a:pt x="4355" y="21717"/>
                  </a:lnTo>
                  <a:cubicBezTo>
                    <a:pt x="1547" y="24521"/>
                    <a:pt x="0" y="28257"/>
                    <a:pt x="0" y="32236"/>
                  </a:cubicBezTo>
                  <a:cubicBezTo>
                    <a:pt x="0" y="36215"/>
                    <a:pt x="1547" y="39950"/>
                    <a:pt x="4355" y="42754"/>
                  </a:cubicBezTo>
                  <a:lnTo>
                    <a:pt x="21752" y="60128"/>
                  </a:lnTo>
                  <a:cubicBezTo>
                    <a:pt x="24557" y="62929"/>
                    <a:pt x="28291" y="64471"/>
                    <a:pt x="32267" y="64471"/>
                  </a:cubicBezTo>
                  <a:cubicBezTo>
                    <a:pt x="36243" y="64471"/>
                    <a:pt x="39976" y="62928"/>
                    <a:pt x="42783" y="60128"/>
                  </a:cubicBezTo>
                  <a:lnTo>
                    <a:pt x="60179" y="42757"/>
                  </a:lnTo>
                  <a:cubicBezTo>
                    <a:pt x="62987" y="39952"/>
                    <a:pt x="64534" y="36216"/>
                    <a:pt x="64534" y="32237"/>
                  </a:cubicBezTo>
                  <a:cubicBezTo>
                    <a:pt x="64534" y="28258"/>
                    <a:pt x="62987" y="24524"/>
                    <a:pt x="60179" y="21719"/>
                  </a:cubicBezTo>
                  <a:close/>
                  <a:moveTo>
                    <a:pt x="32267" y="45405"/>
                  </a:moveTo>
                  <a:lnTo>
                    <a:pt x="19080" y="32236"/>
                  </a:lnTo>
                  <a:lnTo>
                    <a:pt x="32267" y="19067"/>
                  </a:lnTo>
                  <a:lnTo>
                    <a:pt x="45454" y="32238"/>
                  </a:lnTo>
                  <a:lnTo>
                    <a:pt x="32267" y="4540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1" name="Google Shape;2291;p35"/>
            <p:cNvSpPr/>
            <p:nvPr/>
          </p:nvSpPr>
          <p:spPr>
            <a:xfrm>
              <a:off x="4403081" y="2117397"/>
              <a:ext cx="64534" cy="64472"/>
            </a:xfrm>
            <a:custGeom>
              <a:avLst/>
              <a:gdLst/>
              <a:ahLst/>
              <a:cxnLst/>
              <a:rect l="l" t="t" r="r" b="b"/>
              <a:pathLst>
                <a:path w="64534" h="64472" extrusionOk="0">
                  <a:moveTo>
                    <a:pt x="60179" y="21719"/>
                  </a:moveTo>
                  <a:lnTo>
                    <a:pt x="42782" y="4343"/>
                  </a:lnTo>
                  <a:cubicBezTo>
                    <a:pt x="39977" y="1542"/>
                    <a:pt x="36243" y="0"/>
                    <a:pt x="32267" y="0"/>
                  </a:cubicBezTo>
                  <a:cubicBezTo>
                    <a:pt x="28291" y="0"/>
                    <a:pt x="24558" y="1543"/>
                    <a:pt x="21751" y="4344"/>
                  </a:cubicBezTo>
                  <a:lnTo>
                    <a:pt x="4355" y="21716"/>
                  </a:lnTo>
                  <a:cubicBezTo>
                    <a:pt x="1547" y="24520"/>
                    <a:pt x="0" y="28256"/>
                    <a:pt x="0" y="32235"/>
                  </a:cubicBezTo>
                  <a:cubicBezTo>
                    <a:pt x="0" y="36214"/>
                    <a:pt x="1547" y="39949"/>
                    <a:pt x="4355" y="42753"/>
                  </a:cubicBezTo>
                  <a:lnTo>
                    <a:pt x="21752" y="60129"/>
                  </a:lnTo>
                  <a:cubicBezTo>
                    <a:pt x="24557" y="62930"/>
                    <a:pt x="28291" y="64472"/>
                    <a:pt x="32267" y="64472"/>
                  </a:cubicBezTo>
                  <a:cubicBezTo>
                    <a:pt x="36243" y="64473"/>
                    <a:pt x="39976" y="62930"/>
                    <a:pt x="42783" y="60129"/>
                  </a:cubicBezTo>
                  <a:lnTo>
                    <a:pt x="60179" y="42757"/>
                  </a:lnTo>
                  <a:cubicBezTo>
                    <a:pt x="62987" y="39952"/>
                    <a:pt x="64534" y="36216"/>
                    <a:pt x="64534" y="32237"/>
                  </a:cubicBezTo>
                  <a:cubicBezTo>
                    <a:pt x="64534" y="28258"/>
                    <a:pt x="62987" y="24524"/>
                    <a:pt x="60179" y="21719"/>
                  </a:cubicBezTo>
                  <a:close/>
                  <a:moveTo>
                    <a:pt x="32267" y="45406"/>
                  </a:moveTo>
                  <a:lnTo>
                    <a:pt x="19079" y="32235"/>
                  </a:lnTo>
                  <a:lnTo>
                    <a:pt x="32267" y="19066"/>
                  </a:lnTo>
                  <a:lnTo>
                    <a:pt x="45455" y="32237"/>
                  </a:lnTo>
                  <a:lnTo>
                    <a:pt x="32267" y="454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2" name="Google Shape;2292;p35"/>
            <p:cNvSpPr/>
            <p:nvPr/>
          </p:nvSpPr>
          <p:spPr>
            <a:xfrm>
              <a:off x="4435729" y="2369256"/>
              <a:ext cx="64534" cy="64473"/>
            </a:xfrm>
            <a:custGeom>
              <a:avLst/>
              <a:gdLst/>
              <a:ahLst/>
              <a:cxnLst/>
              <a:rect l="l" t="t" r="r" b="b"/>
              <a:pathLst>
                <a:path w="64534" h="64473" extrusionOk="0">
                  <a:moveTo>
                    <a:pt x="60179" y="21719"/>
                  </a:moveTo>
                  <a:lnTo>
                    <a:pt x="42782" y="4343"/>
                  </a:lnTo>
                  <a:cubicBezTo>
                    <a:pt x="39977" y="1542"/>
                    <a:pt x="36243" y="0"/>
                    <a:pt x="32267" y="0"/>
                  </a:cubicBezTo>
                  <a:cubicBezTo>
                    <a:pt x="28291" y="0"/>
                    <a:pt x="24558" y="1543"/>
                    <a:pt x="21751" y="4344"/>
                  </a:cubicBezTo>
                  <a:lnTo>
                    <a:pt x="4355" y="21717"/>
                  </a:lnTo>
                  <a:cubicBezTo>
                    <a:pt x="1547" y="24521"/>
                    <a:pt x="0" y="28257"/>
                    <a:pt x="0" y="32236"/>
                  </a:cubicBezTo>
                  <a:cubicBezTo>
                    <a:pt x="0" y="36215"/>
                    <a:pt x="1547" y="39950"/>
                    <a:pt x="4355" y="42754"/>
                  </a:cubicBezTo>
                  <a:lnTo>
                    <a:pt x="21752" y="60130"/>
                  </a:lnTo>
                  <a:cubicBezTo>
                    <a:pt x="24557" y="62931"/>
                    <a:pt x="28291" y="64473"/>
                    <a:pt x="32267" y="64473"/>
                  </a:cubicBezTo>
                  <a:cubicBezTo>
                    <a:pt x="36243" y="64473"/>
                    <a:pt x="39976" y="62930"/>
                    <a:pt x="42783" y="60129"/>
                  </a:cubicBezTo>
                  <a:lnTo>
                    <a:pt x="60179" y="42757"/>
                  </a:lnTo>
                  <a:cubicBezTo>
                    <a:pt x="62987" y="39952"/>
                    <a:pt x="64534" y="36216"/>
                    <a:pt x="64534" y="32237"/>
                  </a:cubicBezTo>
                  <a:cubicBezTo>
                    <a:pt x="64534" y="28258"/>
                    <a:pt x="62987" y="24524"/>
                    <a:pt x="60179" y="21719"/>
                  </a:cubicBezTo>
                  <a:close/>
                  <a:moveTo>
                    <a:pt x="32267" y="45406"/>
                  </a:moveTo>
                  <a:lnTo>
                    <a:pt x="19079" y="32235"/>
                  </a:lnTo>
                  <a:lnTo>
                    <a:pt x="32267" y="19066"/>
                  </a:lnTo>
                  <a:lnTo>
                    <a:pt x="45455" y="32237"/>
                  </a:lnTo>
                  <a:lnTo>
                    <a:pt x="32267" y="454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3" name="Google Shape;2293;p35"/>
            <p:cNvSpPr/>
            <p:nvPr/>
          </p:nvSpPr>
          <p:spPr>
            <a:xfrm>
              <a:off x="4788640" y="2435886"/>
              <a:ext cx="64534" cy="64473"/>
            </a:xfrm>
            <a:custGeom>
              <a:avLst/>
              <a:gdLst/>
              <a:ahLst/>
              <a:cxnLst/>
              <a:rect l="l" t="t" r="r" b="b"/>
              <a:pathLst>
                <a:path w="64534" h="64473" extrusionOk="0">
                  <a:moveTo>
                    <a:pt x="60179" y="21719"/>
                  </a:moveTo>
                  <a:lnTo>
                    <a:pt x="42782" y="4343"/>
                  </a:lnTo>
                  <a:cubicBezTo>
                    <a:pt x="39977" y="1542"/>
                    <a:pt x="36243" y="0"/>
                    <a:pt x="32267" y="0"/>
                  </a:cubicBezTo>
                  <a:cubicBezTo>
                    <a:pt x="28291" y="0"/>
                    <a:pt x="24558" y="1543"/>
                    <a:pt x="21751" y="4344"/>
                  </a:cubicBezTo>
                  <a:lnTo>
                    <a:pt x="4355" y="21717"/>
                  </a:lnTo>
                  <a:cubicBezTo>
                    <a:pt x="1547" y="24521"/>
                    <a:pt x="0" y="28257"/>
                    <a:pt x="0" y="32236"/>
                  </a:cubicBezTo>
                  <a:cubicBezTo>
                    <a:pt x="0" y="36215"/>
                    <a:pt x="1547" y="39950"/>
                    <a:pt x="4355" y="42754"/>
                  </a:cubicBezTo>
                  <a:lnTo>
                    <a:pt x="21752" y="60130"/>
                  </a:lnTo>
                  <a:cubicBezTo>
                    <a:pt x="24557" y="62930"/>
                    <a:pt x="28291" y="64473"/>
                    <a:pt x="32267" y="64473"/>
                  </a:cubicBezTo>
                  <a:cubicBezTo>
                    <a:pt x="36243" y="64473"/>
                    <a:pt x="39977" y="62930"/>
                    <a:pt x="42783" y="60129"/>
                  </a:cubicBezTo>
                  <a:lnTo>
                    <a:pt x="60179" y="42757"/>
                  </a:lnTo>
                  <a:cubicBezTo>
                    <a:pt x="62987" y="39952"/>
                    <a:pt x="64534" y="36216"/>
                    <a:pt x="64534" y="32237"/>
                  </a:cubicBezTo>
                  <a:cubicBezTo>
                    <a:pt x="64534" y="28258"/>
                    <a:pt x="62987" y="24524"/>
                    <a:pt x="60179" y="21719"/>
                  </a:cubicBezTo>
                  <a:close/>
                  <a:moveTo>
                    <a:pt x="32267" y="45406"/>
                  </a:moveTo>
                  <a:lnTo>
                    <a:pt x="19079" y="32235"/>
                  </a:lnTo>
                  <a:lnTo>
                    <a:pt x="32267" y="19066"/>
                  </a:lnTo>
                  <a:lnTo>
                    <a:pt x="45455" y="32237"/>
                  </a:lnTo>
                  <a:lnTo>
                    <a:pt x="32267" y="454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4" name="Google Shape;2294;p35"/>
            <p:cNvSpPr/>
            <p:nvPr/>
          </p:nvSpPr>
          <p:spPr>
            <a:xfrm>
              <a:off x="4475310" y="2027091"/>
              <a:ext cx="381459" cy="609191"/>
            </a:xfrm>
            <a:custGeom>
              <a:avLst/>
              <a:gdLst/>
              <a:ahLst/>
              <a:cxnLst/>
              <a:rect l="l" t="t" r="r" b="b"/>
              <a:pathLst>
                <a:path w="381459" h="609191" extrusionOk="0">
                  <a:moveTo>
                    <a:pt x="360636" y="534730"/>
                  </a:moveTo>
                  <a:lnTo>
                    <a:pt x="345368" y="534730"/>
                  </a:lnTo>
                  <a:cubicBezTo>
                    <a:pt x="338608" y="520439"/>
                    <a:pt x="324050" y="510522"/>
                    <a:pt x="307206" y="510522"/>
                  </a:cubicBezTo>
                  <a:lnTo>
                    <a:pt x="230951" y="510522"/>
                  </a:lnTo>
                  <a:lnTo>
                    <a:pt x="272540" y="447818"/>
                  </a:lnTo>
                  <a:cubicBezTo>
                    <a:pt x="275265" y="443710"/>
                    <a:pt x="274144" y="438172"/>
                    <a:pt x="270037" y="435448"/>
                  </a:cubicBezTo>
                  <a:cubicBezTo>
                    <a:pt x="265929" y="432725"/>
                    <a:pt x="260392" y="433843"/>
                    <a:pt x="257667" y="437953"/>
                  </a:cubicBezTo>
                  <a:lnTo>
                    <a:pt x="222296" y="491281"/>
                  </a:lnTo>
                  <a:lnTo>
                    <a:pt x="276922" y="338810"/>
                  </a:lnTo>
                  <a:cubicBezTo>
                    <a:pt x="278586" y="334170"/>
                    <a:pt x="276170" y="329063"/>
                    <a:pt x="271531" y="327400"/>
                  </a:cubicBezTo>
                  <a:cubicBezTo>
                    <a:pt x="266893" y="325737"/>
                    <a:pt x="261784" y="328152"/>
                    <a:pt x="260121" y="332791"/>
                  </a:cubicBezTo>
                  <a:lnTo>
                    <a:pt x="198022" y="506116"/>
                  </a:lnTo>
                  <a:lnTo>
                    <a:pt x="198022" y="372625"/>
                  </a:lnTo>
                  <a:cubicBezTo>
                    <a:pt x="198022" y="367696"/>
                    <a:pt x="194028" y="363701"/>
                    <a:pt x="189099" y="363701"/>
                  </a:cubicBezTo>
                  <a:cubicBezTo>
                    <a:pt x="184169" y="363701"/>
                    <a:pt x="180175" y="367696"/>
                    <a:pt x="180175" y="372625"/>
                  </a:cubicBezTo>
                  <a:lnTo>
                    <a:pt x="180175" y="506116"/>
                  </a:lnTo>
                  <a:lnTo>
                    <a:pt x="86115" y="243576"/>
                  </a:lnTo>
                  <a:lnTo>
                    <a:pt x="179489" y="297414"/>
                  </a:lnTo>
                  <a:cubicBezTo>
                    <a:pt x="179717" y="297544"/>
                    <a:pt x="179948" y="297651"/>
                    <a:pt x="180176" y="297769"/>
                  </a:cubicBezTo>
                  <a:lnTo>
                    <a:pt x="180176" y="335787"/>
                  </a:lnTo>
                  <a:cubicBezTo>
                    <a:pt x="180176" y="340716"/>
                    <a:pt x="184170" y="344710"/>
                    <a:pt x="189100" y="344710"/>
                  </a:cubicBezTo>
                  <a:cubicBezTo>
                    <a:pt x="194029" y="344710"/>
                    <a:pt x="198023" y="340716"/>
                    <a:pt x="198023" y="335787"/>
                  </a:cubicBezTo>
                  <a:lnTo>
                    <a:pt x="198023" y="297768"/>
                  </a:lnTo>
                  <a:cubicBezTo>
                    <a:pt x="198252" y="297650"/>
                    <a:pt x="198483" y="297544"/>
                    <a:pt x="198710" y="297412"/>
                  </a:cubicBezTo>
                  <a:lnTo>
                    <a:pt x="292084" y="243577"/>
                  </a:lnTo>
                  <a:lnTo>
                    <a:pt x="283993" y="266160"/>
                  </a:lnTo>
                  <a:cubicBezTo>
                    <a:pt x="282331" y="270799"/>
                    <a:pt x="284745" y="275909"/>
                    <a:pt x="289385" y="277571"/>
                  </a:cubicBezTo>
                  <a:cubicBezTo>
                    <a:pt x="290379" y="277928"/>
                    <a:pt x="291394" y="278095"/>
                    <a:pt x="292394" y="278095"/>
                  </a:cubicBezTo>
                  <a:cubicBezTo>
                    <a:pt x="296055" y="278095"/>
                    <a:pt x="299489" y="275824"/>
                    <a:pt x="300794" y="272178"/>
                  </a:cubicBezTo>
                  <a:lnTo>
                    <a:pt x="316450" y="228477"/>
                  </a:lnTo>
                  <a:cubicBezTo>
                    <a:pt x="319701" y="224883"/>
                    <a:pt x="321804" y="219964"/>
                    <a:pt x="321804" y="215333"/>
                  </a:cubicBezTo>
                  <a:lnTo>
                    <a:pt x="321804" y="84496"/>
                  </a:lnTo>
                  <a:cubicBezTo>
                    <a:pt x="321804" y="78061"/>
                    <a:pt x="317758" y="71058"/>
                    <a:pt x="312184" y="67845"/>
                  </a:cubicBezTo>
                  <a:lnTo>
                    <a:pt x="198710" y="2417"/>
                  </a:lnTo>
                  <a:cubicBezTo>
                    <a:pt x="195243" y="419"/>
                    <a:pt x="191570" y="0"/>
                    <a:pt x="189099" y="0"/>
                  </a:cubicBezTo>
                  <a:cubicBezTo>
                    <a:pt x="186627" y="0"/>
                    <a:pt x="182955" y="419"/>
                    <a:pt x="179488" y="2418"/>
                  </a:cubicBezTo>
                  <a:lnTo>
                    <a:pt x="66013" y="67844"/>
                  </a:lnTo>
                  <a:cubicBezTo>
                    <a:pt x="60439" y="71058"/>
                    <a:pt x="56393" y="78061"/>
                    <a:pt x="56393" y="84496"/>
                  </a:cubicBezTo>
                  <a:lnTo>
                    <a:pt x="56393" y="215335"/>
                  </a:lnTo>
                  <a:cubicBezTo>
                    <a:pt x="56393" y="219966"/>
                    <a:pt x="58496" y="224884"/>
                    <a:pt x="61747" y="228479"/>
                  </a:cubicBezTo>
                  <a:lnTo>
                    <a:pt x="155907" y="491295"/>
                  </a:lnTo>
                  <a:lnTo>
                    <a:pt x="27408" y="297553"/>
                  </a:lnTo>
                  <a:cubicBezTo>
                    <a:pt x="24683" y="293444"/>
                    <a:pt x="19146" y="292325"/>
                    <a:pt x="15038" y="295049"/>
                  </a:cubicBezTo>
                  <a:cubicBezTo>
                    <a:pt x="10931" y="297773"/>
                    <a:pt x="9809" y="303310"/>
                    <a:pt x="12535" y="307418"/>
                  </a:cubicBezTo>
                  <a:lnTo>
                    <a:pt x="147244" y="510522"/>
                  </a:lnTo>
                  <a:lnTo>
                    <a:pt x="74255" y="510522"/>
                  </a:lnTo>
                  <a:cubicBezTo>
                    <a:pt x="57409" y="510522"/>
                    <a:pt x="42851" y="520439"/>
                    <a:pt x="36090" y="534730"/>
                  </a:cubicBezTo>
                  <a:lnTo>
                    <a:pt x="20822" y="534730"/>
                  </a:lnTo>
                  <a:cubicBezTo>
                    <a:pt x="9341" y="534730"/>
                    <a:pt x="0" y="544071"/>
                    <a:pt x="0" y="555552"/>
                  </a:cubicBezTo>
                  <a:lnTo>
                    <a:pt x="0" y="588370"/>
                  </a:lnTo>
                  <a:cubicBezTo>
                    <a:pt x="0" y="599850"/>
                    <a:pt x="9341" y="609192"/>
                    <a:pt x="20822" y="609192"/>
                  </a:cubicBezTo>
                  <a:lnTo>
                    <a:pt x="360638" y="609192"/>
                  </a:lnTo>
                  <a:cubicBezTo>
                    <a:pt x="372118" y="609192"/>
                    <a:pt x="381460" y="599850"/>
                    <a:pt x="381460" y="588370"/>
                  </a:cubicBezTo>
                  <a:lnTo>
                    <a:pt x="381460" y="555552"/>
                  </a:lnTo>
                  <a:cubicBezTo>
                    <a:pt x="381458" y="544071"/>
                    <a:pt x="372118" y="534730"/>
                    <a:pt x="360636" y="534730"/>
                  </a:cubicBezTo>
                  <a:close/>
                  <a:moveTo>
                    <a:pt x="188295" y="17941"/>
                  </a:moveTo>
                  <a:cubicBezTo>
                    <a:pt x="188414" y="17908"/>
                    <a:pt x="188703" y="17847"/>
                    <a:pt x="189100" y="17847"/>
                  </a:cubicBezTo>
                  <a:cubicBezTo>
                    <a:pt x="189496" y="17847"/>
                    <a:pt x="189785" y="17908"/>
                    <a:pt x="189904" y="17941"/>
                  </a:cubicBezTo>
                  <a:lnTo>
                    <a:pt x="295016" y="78547"/>
                  </a:lnTo>
                  <a:lnTo>
                    <a:pt x="269389" y="93321"/>
                  </a:lnTo>
                  <a:cubicBezTo>
                    <a:pt x="265120" y="95781"/>
                    <a:pt x="263654" y="101238"/>
                    <a:pt x="266116" y="105508"/>
                  </a:cubicBezTo>
                  <a:cubicBezTo>
                    <a:pt x="267768" y="108373"/>
                    <a:pt x="270768" y="109976"/>
                    <a:pt x="273855" y="109976"/>
                  </a:cubicBezTo>
                  <a:cubicBezTo>
                    <a:pt x="275366" y="109976"/>
                    <a:pt x="276901" y="109592"/>
                    <a:pt x="278304" y="108781"/>
                  </a:cubicBezTo>
                  <a:lnTo>
                    <a:pt x="303958" y="93991"/>
                  </a:lnTo>
                  <a:lnTo>
                    <a:pt x="303958" y="215213"/>
                  </a:lnTo>
                  <a:cubicBezTo>
                    <a:pt x="303870" y="215607"/>
                    <a:pt x="303463" y="216312"/>
                    <a:pt x="303165" y="216585"/>
                  </a:cubicBezTo>
                  <a:lnTo>
                    <a:pt x="198023" y="277207"/>
                  </a:lnTo>
                  <a:lnTo>
                    <a:pt x="198023" y="155069"/>
                  </a:lnTo>
                  <a:lnTo>
                    <a:pt x="235470" y="133479"/>
                  </a:lnTo>
                  <a:cubicBezTo>
                    <a:pt x="239740" y="131017"/>
                    <a:pt x="241205" y="125560"/>
                    <a:pt x="238743" y="121291"/>
                  </a:cubicBezTo>
                  <a:cubicBezTo>
                    <a:pt x="236281" y="117022"/>
                    <a:pt x="230823" y="115557"/>
                    <a:pt x="226556" y="118018"/>
                  </a:cubicBezTo>
                  <a:lnTo>
                    <a:pt x="189100" y="139615"/>
                  </a:lnTo>
                  <a:lnTo>
                    <a:pt x="83183" y="78547"/>
                  </a:lnTo>
                  <a:lnTo>
                    <a:pt x="188295" y="17941"/>
                  </a:lnTo>
                  <a:close/>
                  <a:moveTo>
                    <a:pt x="74241" y="215213"/>
                  </a:moveTo>
                  <a:lnTo>
                    <a:pt x="74241" y="93992"/>
                  </a:lnTo>
                  <a:lnTo>
                    <a:pt x="180175" y="155071"/>
                  </a:lnTo>
                  <a:lnTo>
                    <a:pt x="180175" y="277207"/>
                  </a:lnTo>
                  <a:lnTo>
                    <a:pt x="75033" y="216585"/>
                  </a:lnTo>
                  <a:cubicBezTo>
                    <a:pt x="74736" y="216311"/>
                    <a:pt x="74329" y="215607"/>
                    <a:pt x="74241" y="215213"/>
                  </a:cubicBezTo>
                  <a:close/>
                  <a:moveTo>
                    <a:pt x="93318" y="591344"/>
                  </a:moveTo>
                  <a:lnTo>
                    <a:pt x="20822" y="591344"/>
                  </a:lnTo>
                  <a:cubicBezTo>
                    <a:pt x="19209" y="591344"/>
                    <a:pt x="17847" y="589982"/>
                    <a:pt x="17847" y="588370"/>
                  </a:cubicBezTo>
                  <a:lnTo>
                    <a:pt x="17847" y="555552"/>
                  </a:lnTo>
                  <a:cubicBezTo>
                    <a:pt x="17847" y="553940"/>
                    <a:pt x="19210" y="552577"/>
                    <a:pt x="20822" y="552577"/>
                  </a:cubicBezTo>
                  <a:lnTo>
                    <a:pt x="93318" y="552577"/>
                  </a:lnTo>
                  <a:lnTo>
                    <a:pt x="93318" y="591344"/>
                  </a:lnTo>
                  <a:close/>
                  <a:moveTo>
                    <a:pt x="270296" y="591344"/>
                  </a:moveTo>
                  <a:lnTo>
                    <a:pt x="111165" y="591344"/>
                  </a:lnTo>
                  <a:lnTo>
                    <a:pt x="111165" y="552577"/>
                  </a:lnTo>
                  <a:lnTo>
                    <a:pt x="132256" y="552577"/>
                  </a:lnTo>
                  <a:cubicBezTo>
                    <a:pt x="137185" y="552577"/>
                    <a:pt x="141179" y="548583"/>
                    <a:pt x="141179" y="543654"/>
                  </a:cubicBezTo>
                  <a:cubicBezTo>
                    <a:pt x="141179" y="538724"/>
                    <a:pt x="137185" y="534730"/>
                    <a:pt x="132256" y="534730"/>
                  </a:cubicBezTo>
                  <a:lnTo>
                    <a:pt x="57864" y="534730"/>
                  </a:lnTo>
                  <a:cubicBezTo>
                    <a:pt x="62194" y="530784"/>
                    <a:pt x="67944" y="528369"/>
                    <a:pt x="74255" y="528369"/>
                  </a:cubicBezTo>
                  <a:lnTo>
                    <a:pt x="307206" y="528369"/>
                  </a:lnTo>
                  <a:cubicBezTo>
                    <a:pt x="313517" y="528369"/>
                    <a:pt x="319266" y="530783"/>
                    <a:pt x="323595" y="534730"/>
                  </a:cubicBezTo>
                  <a:lnTo>
                    <a:pt x="188178" y="534730"/>
                  </a:lnTo>
                  <a:cubicBezTo>
                    <a:pt x="183248" y="534730"/>
                    <a:pt x="179254" y="538724"/>
                    <a:pt x="179254" y="543654"/>
                  </a:cubicBezTo>
                  <a:cubicBezTo>
                    <a:pt x="179254" y="548583"/>
                    <a:pt x="183248" y="552577"/>
                    <a:pt x="188178" y="552577"/>
                  </a:cubicBezTo>
                  <a:lnTo>
                    <a:pt x="270296" y="552577"/>
                  </a:lnTo>
                  <a:lnTo>
                    <a:pt x="270296" y="591344"/>
                  </a:lnTo>
                  <a:close/>
                  <a:moveTo>
                    <a:pt x="363611" y="588370"/>
                  </a:moveTo>
                  <a:cubicBezTo>
                    <a:pt x="363611" y="589982"/>
                    <a:pt x="362249" y="591344"/>
                    <a:pt x="360636" y="591344"/>
                  </a:cubicBezTo>
                  <a:lnTo>
                    <a:pt x="288142" y="591344"/>
                  </a:lnTo>
                  <a:lnTo>
                    <a:pt x="288142" y="552577"/>
                  </a:lnTo>
                  <a:lnTo>
                    <a:pt x="360636" y="552577"/>
                  </a:lnTo>
                  <a:cubicBezTo>
                    <a:pt x="362249" y="552577"/>
                    <a:pt x="363611" y="553940"/>
                    <a:pt x="363611" y="555552"/>
                  </a:cubicBezTo>
                  <a:lnTo>
                    <a:pt x="363611" y="5883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5" name="Google Shape;2295;p35"/>
            <p:cNvSpPr/>
            <p:nvPr/>
          </p:nvSpPr>
          <p:spPr>
            <a:xfrm>
              <a:off x="4506093" y="2589698"/>
              <a:ext cx="46327" cy="17847"/>
            </a:xfrm>
            <a:custGeom>
              <a:avLst/>
              <a:gdLst/>
              <a:ahLst/>
              <a:cxnLst/>
              <a:rect l="l" t="t" r="r" b="b"/>
              <a:pathLst>
                <a:path w="46327" h="17847" extrusionOk="0">
                  <a:moveTo>
                    <a:pt x="37403" y="0"/>
                  </a:moveTo>
                  <a:lnTo>
                    <a:pt x="8924" y="0"/>
                  </a:lnTo>
                  <a:cubicBezTo>
                    <a:pt x="3994" y="0"/>
                    <a:pt x="0" y="3994"/>
                    <a:pt x="0" y="8924"/>
                  </a:cubicBezTo>
                  <a:cubicBezTo>
                    <a:pt x="0" y="13852"/>
                    <a:pt x="3994" y="17847"/>
                    <a:pt x="8924" y="17847"/>
                  </a:cubicBezTo>
                  <a:lnTo>
                    <a:pt x="37403" y="17847"/>
                  </a:lnTo>
                  <a:cubicBezTo>
                    <a:pt x="42333" y="17847"/>
                    <a:pt x="46327" y="13852"/>
                    <a:pt x="46327" y="8924"/>
                  </a:cubicBezTo>
                  <a:cubicBezTo>
                    <a:pt x="46327" y="3994"/>
                    <a:pt x="42333" y="0"/>
                    <a:pt x="3740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6" name="Google Shape;2296;p35"/>
            <p:cNvSpPr/>
            <p:nvPr/>
          </p:nvSpPr>
          <p:spPr>
            <a:xfrm>
              <a:off x="4805267" y="2589700"/>
              <a:ext cx="17847" cy="17847"/>
            </a:xfrm>
            <a:custGeom>
              <a:avLst/>
              <a:gdLst/>
              <a:ahLst/>
              <a:cxnLst/>
              <a:rect l="l" t="t" r="r" b="b"/>
              <a:pathLst>
                <a:path w="17847" h="17847" extrusionOk="0">
                  <a:moveTo>
                    <a:pt x="15242" y="2606"/>
                  </a:moveTo>
                  <a:cubicBezTo>
                    <a:pt x="13575" y="951"/>
                    <a:pt x="11280" y="0"/>
                    <a:pt x="8924" y="0"/>
                  </a:cubicBezTo>
                  <a:cubicBezTo>
                    <a:pt x="6579" y="0"/>
                    <a:pt x="4283" y="952"/>
                    <a:pt x="2616" y="2606"/>
                  </a:cubicBezTo>
                  <a:cubicBezTo>
                    <a:pt x="952" y="4271"/>
                    <a:pt x="0" y="6568"/>
                    <a:pt x="0" y="8924"/>
                  </a:cubicBezTo>
                  <a:cubicBezTo>
                    <a:pt x="0" y="11268"/>
                    <a:pt x="952" y="13564"/>
                    <a:pt x="2616" y="15230"/>
                  </a:cubicBezTo>
                  <a:cubicBezTo>
                    <a:pt x="4282" y="16896"/>
                    <a:pt x="6579" y="17847"/>
                    <a:pt x="8924" y="17847"/>
                  </a:cubicBezTo>
                  <a:cubicBezTo>
                    <a:pt x="11278" y="17847"/>
                    <a:pt x="13575" y="16896"/>
                    <a:pt x="15242" y="15230"/>
                  </a:cubicBezTo>
                  <a:cubicBezTo>
                    <a:pt x="16896" y="13565"/>
                    <a:pt x="17847" y="11268"/>
                    <a:pt x="17847" y="8924"/>
                  </a:cubicBezTo>
                  <a:cubicBezTo>
                    <a:pt x="17847" y="6569"/>
                    <a:pt x="16894" y="4271"/>
                    <a:pt x="15242"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7" name="Google Shape;2297;p35"/>
            <p:cNvSpPr/>
            <p:nvPr/>
          </p:nvSpPr>
          <p:spPr>
            <a:xfrm>
              <a:off x="4777961" y="2589700"/>
              <a:ext cx="17847" cy="17847"/>
            </a:xfrm>
            <a:custGeom>
              <a:avLst/>
              <a:gdLst/>
              <a:ahLst/>
              <a:cxnLst/>
              <a:rect l="l" t="t" r="r" b="b"/>
              <a:pathLst>
                <a:path w="17847" h="17847" extrusionOk="0">
                  <a:moveTo>
                    <a:pt x="15230" y="2606"/>
                  </a:moveTo>
                  <a:cubicBezTo>
                    <a:pt x="13563" y="951"/>
                    <a:pt x="11268" y="0"/>
                    <a:pt x="8924" y="0"/>
                  </a:cubicBezTo>
                  <a:cubicBezTo>
                    <a:pt x="6568" y="0"/>
                    <a:pt x="4271" y="952"/>
                    <a:pt x="2605" y="2606"/>
                  </a:cubicBezTo>
                  <a:cubicBezTo>
                    <a:pt x="951" y="4271"/>
                    <a:pt x="0" y="6568"/>
                    <a:pt x="0" y="8924"/>
                  </a:cubicBezTo>
                  <a:cubicBezTo>
                    <a:pt x="0" y="11268"/>
                    <a:pt x="952" y="13564"/>
                    <a:pt x="2605" y="15230"/>
                  </a:cubicBezTo>
                  <a:cubicBezTo>
                    <a:pt x="4270" y="16896"/>
                    <a:pt x="6567" y="17847"/>
                    <a:pt x="8924" y="17847"/>
                  </a:cubicBezTo>
                  <a:cubicBezTo>
                    <a:pt x="11268" y="17847"/>
                    <a:pt x="13563" y="16896"/>
                    <a:pt x="15230" y="15230"/>
                  </a:cubicBezTo>
                  <a:cubicBezTo>
                    <a:pt x="16896" y="13565"/>
                    <a:pt x="17847" y="11268"/>
                    <a:pt x="17847" y="8924"/>
                  </a:cubicBezTo>
                  <a:cubicBezTo>
                    <a:pt x="17847" y="6569"/>
                    <a:pt x="16896" y="4271"/>
                    <a:pt x="15230" y="2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98" name="Google Shape;2298;p35"/>
          <p:cNvGrpSpPr/>
          <p:nvPr/>
        </p:nvGrpSpPr>
        <p:grpSpPr>
          <a:xfrm>
            <a:off x="4795556" y="1326429"/>
            <a:ext cx="338062" cy="491254"/>
            <a:chOff x="6367461" y="2002055"/>
            <a:chExt cx="419224" cy="609194"/>
          </a:xfrm>
        </p:grpSpPr>
        <p:sp>
          <p:nvSpPr>
            <p:cNvPr id="2299" name="Google Shape;2299;p35"/>
            <p:cNvSpPr/>
            <p:nvPr/>
          </p:nvSpPr>
          <p:spPr>
            <a:xfrm>
              <a:off x="6474120" y="2385706"/>
              <a:ext cx="164815" cy="166949"/>
            </a:xfrm>
            <a:custGeom>
              <a:avLst/>
              <a:gdLst/>
              <a:ahLst/>
              <a:cxnLst/>
              <a:rect l="l" t="t" r="r" b="b"/>
              <a:pathLst>
                <a:path w="164815" h="166949" extrusionOk="0">
                  <a:moveTo>
                    <a:pt x="164815" y="65319"/>
                  </a:moveTo>
                  <a:cubicBezTo>
                    <a:pt x="164815" y="44635"/>
                    <a:pt x="150365" y="26809"/>
                    <a:pt x="130787" y="21895"/>
                  </a:cubicBezTo>
                  <a:cubicBezTo>
                    <a:pt x="127602" y="9327"/>
                    <a:pt x="116163" y="0"/>
                    <a:pt x="102578" y="0"/>
                  </a:cubicBezTo>
                  <a:cubicBezTo>
                    <a:pt x="94751" y="0"/>
                    <a:pt x="87642" y="3102"/>
                    <a:pt x="82406" y="8129"/>
                  </a:cubicBezTo>
                  <a:cubicBezTo>
                    <a:pt x="77174" y="3102"/>
                    <a:pt x="70064" y="0"/>
                    <a:pt x="62239" y="0"/>
                  </a:cubicBezTo>
                  <a:cubicBezTo>
                    <a:pt x="48653" y="0"/>
                    <a:pt x="37212" y="9328"/>
                    <a:pt x="34027" y="21895"/>
                  </a:cubicBezTo>
                  <a:cubicBezTo>
                    <a:pt x="14449" y="26809"/>
                    <a:pt x="0" y="44635"/>
                    <a:pt x="0" y="65319"/>
                  </a:cubicBezTo>
                  <a:cubicBezTo>
                    <a:pt x="0" y="77976"/>
                    <a:pt x="5219" y="89706"/>
                    <a:pt x="14289" y="98081"/>
                  </a:cubicBezTo>
                  <a:cubicBezTo>
                    <a:pt x="12071" y="102849"/>
                    <a:pt x="10893" y="108079"/>
                    <a:pt x="10893" y="113394"/>
                  </a:cubicBezTo>
                  <a:cubicBezTo>
                    <a:pt x="10893" y="128813"/>
                    <a:pt x="20641" y="142341"/>
                    <a:pt x="34779" y="147522"/>
                  </a:cubicBezTo>
                  <a:cubicBezTo>
                    <a:pt x="38771" y="158936"/>
                    <a:pt x="49662" y="166950"/>
                    <a:pt x="62239" y="166950"/>
                  </a:cubicBezTo>
                  <a:cubicBezTo>
                    <a:pt x="70064" y="166950"/>
                    <a:pt x="77172" y="163849"/>
                    <a:pt x="82406" y="158821"/>
                  </a:cubicBezTo>
                  <a:cubicBezTo>
                    <a:pt x="87642" y="163849"/>
                    <a:pt x="94751" y="166950"/>
                    <a:pt x="102578" y="166950"/>
                  </a:cubicBezTo>
                  <a:cubicBezTo>
                    <a:pt x="115154" y="166950"/>
                    <a:pt x="126043" y="158936"/>
                    <a:pt x="130034" y="147522"/>
                  </a:cubicBezTo>
                  <a:cubicBezTo>
                    <a:pt x="144172" y="142341"/>
                    <a:pt x="153922" y="128812"/>
                    <a:pt x="153922" y="113394"/>
                  </a:cubicBezTo>
                  <a:cubicBezTo>
                    <a:pt x="153922" y="108079"/>
                    <a:pt x="152744" y="102850"/>
                    <a:pt x="150525" y="98081"/>
                  </a:cubicBezTo>
                  <a:cubicBezTo>
                    <a:pt x="159595" y="89705"/>
                    <a:pt x="164815" y="77976"/>
                    <a:pt x="164815" y="65319"/>
                  </a:cubicBezTo>
                  <a:close/>
                  <a:moveTo>
                    <a:pt x="73484" y="61061"/>
                  </a:moveTo>
                  <a:lnTo>
                    <a:pt x="55165" y="61061"/>
                  </a:lnTo>
                  <a:cubicBezTo>
                    <a:pt x="50237" y="61061"/>
                    <a:pt x="46242" y="65055"/>
                    <a:pt x="46242" y="69985"/>
                  </a:cubicBezTo>
                  <a:cubicBezTo>
                    <a:pt x="46242" y="74914"/>
                    <a:pt x="50237" y="78908"/>
                    <a:pt x="55165" y="78908"/>
                  </a:cubicBezTo>
                  <a:lnTo>
                    <a:pt x="73484" y="78908"/>
                  </a:lnTo>
                  <a:lnTo>
                    <a:pt x="73484" y="137956"/>
                  </a:lnTo>
                  <a:cubicBezTo>
                    <a:pt x="73484" y="144103"/>
                    <a:pt x="68440" y="149102"/>
                    <a:pt x="62241" y="149102"/>
                  </a:cubicBezTo>
                  <a:cubicBezTo>
                    <a:pt x="56551" y="149102"/>
                    <a:pt x="51756" y="144884"/>
                    <a:pt x="51088" y="139290"/>
                  </a:cubicBezTo>
                  <a:cubicBezTo>
                    <a:pt x="50626" y="135425"/>
                    <a:pt x="47712" y="132306"/>
                    <a:pt x="43887" y="131582"/>
                  </a:cubicBezTo>
                  <a:cubicBezTo>
                    <a:pt x="35112" y="129920"/>
                    <a:pt x="28742" y="122273"/>
                    <a:pt x="28742" y="113396"/>
                  </a:cubicBezTo>
                  <a:cubicBezTo>
                    <a:pt x="28742" y="109038"/>
                    <a:pt x="30217" y="104960"/>
                    <a:pt x="33007" y="101603"/>
                  </a:cubicBezTo>
                  <a:cubicBezTo>
                    <a:pt x="34664" y="99609"/>
                    <a:pt x="35372" y="96994"/>
                    <a:pt x="34948" y="94436"/>
                  </a:cubicBezTo>
                  <a:cubicBezTo>
                    <a:pt x="34523" y="91878"/>
                    <a:pt x="33006" y="89631"/>
                    <a:pt x="30793" y="88281"/>
                  </a:cubicBezTo>
                  <a:cubicBezTo>
                    <a:pt x="22688" y="83336"/>
                    <a:pt x="17850" y="74752"/>
                    <a:pt x="17850" y="65319"/>
                  </a:cubicBezTo>
                  <a:cubicBezTo>
                    <a:pt x="17850" y="51374"/>
                    <a:pt x="28796" y="39588"/>
                    <a:pt x="42772" y="38486"/>
                  </a:cubicBezTo>
                  <a:cubicBezTo>
                    <a:pt x="47414" y="38120"/>
                    <a:pt x="50995" y="34247"/>
                    <a:pt x="50995" y="29590"/>
                  </a:cubicBezTo>
                  <a:lnTo>
                    <a:pt x="50995" y="28994"/>
                  </a:lnTo>
                  <a:cubicBezTo>
                    <a:pt x="50995" y="22847"/>
                    <a:pt x="56040" y="17846"/>
                    <a:pt x="62241" y="17846"/>
                  </a:cubicBezTo>
                  <a:cubicBezTo>
                    <a:pt x="68440" y="17846"/>
                    <a:pt x="73484" y="22847"/>
                    <a:pt x="73484" y="28994"/>
                  </a:cubicBezTo>
                  <a:lnTo>
                    <a:pt x="73484" y="61061"/>
                  </a:lnTo>
                  <a:close/>
                  <a:moveTo>
                    <a:pt x="130227" y="75859"/>
                  </a:moveTo>
                  <a:lnTo>
                    <a:pt x="144818" y="75859"/>
                  </a:lnTo>
                  <a:cubicBezTo>
                    <a:pt x="142658" y="80924"/>
                    <a:pt x="138948" y="85275"/>
                    <a:pt x="134025" y="88279"/>
                  </a:cubicBezTo>
                  <a:cubicBezTo>
                    <a:pt x="131812" y="89630"/>
                    <a:pt x="130295" y="91875"/>
                    <a:pt x="129870" y="94433"/>
                  </a:cubicBezTo>
                  <a:cubicBezTo>
                    <a:pt x="129445" y="96990"/>
                    <a:pt x="130152" y="99608"/>
                    <a:pt x="131811" y="101601"/>
                  </a:cubicBezTo>
                  <a:cubicBezTo>
                    <a:pt x="134602" y="104960"/>
                    <a:pt x="136077" y="109037"/>
                    <a:pt x="136077" y="113393"/>
                  </a:cubicBezTo>
                  <a:cubicBezTo>
                    <a:pt x="136077" y="122269"/>
                    <a:pt x="129706" y="129919"/>
                    <a:pt x="120928" y="131580"/>
                  </a:cubicBezTo>
                  <a:cubicBezTo>
                    <a:pt x="117103" y="132303"/>
                    <a:pt x="114189" y="135424"/>
                    <a:pt x="113728" y="139290"/>
                  </a:cubicBezTo>
                  <a:cubicBezTo>
                    <a:pt x="113060" y="144882"/>
                    <a:pt x="108267" y="149100"/>
                    <a:pt x="102579" y="149100"/>
                  </a:cubicBezTo>
                  <a:cubicBezTo>
                    <a:pt x="96377" y="149100"/>
                    <a:pt x="91331" y="144100"/>
                    <a:pt x="91331" y="137954"/>
                  </a:cubicBezTo>
                  <a:lnTo>
                    <a:pt x="91331" y="117017"/>
                  </a:lnTo>
                  <a:lnTo>
                    <a:pt x="102654" y="117017"/>
                  </a:lnTo>
                  <a:cubicBezTo>
                    <a:pt x="107582" y="117017"/>
                    <a:pt x="111577" y="113023"/>
                    <a:pt x="111577" y="108094"/>
                  </a:cubicBezTo>
                  <a:cubicBezTo>
                    <a:pt x="111577" y="103164"/>
                    <a:pt x="107582" y="99170"/>
                    <a:pt x="102654" y="99170"/>
                  </a:cubicBezTo>
                  <a:lnTo>
                    <a:pt x="91331" y="99170"/>
                  </a:lnTo>
                  <a:lnTo>
                    <a:pt x="91331" y="28994"/>
                  </a:lnTo>
                  <a:cubicBezTo>
                    <a:pt x="91331" y="22847"/>
                    <a:pt x="96377" y="17846"/>
                    <a:pt x="102579" y="17846"/>
                  </a:cubicBezTo>
                  <a:cubicBezTo>
                    <a:pt x="108778" y="17846"/>
                    <a:pt x="113823" y="22847"/>
                    <a:pt x="113823" y="28994"/>
                  </a:cubicBezTo>
                  <a:lnTo>
                    <a:pt x="113823" y="29590"/>
                  </a:lnTo>
                  <a:cubicBezTo>
                    <a:pt x="113823" y="34247"/>
                    <a:pt x="117403" y="38120"/>
                    <a:pt x="122046" y="38486"/>
                  </a:cubicBezTo>
                  <a:cubicBezTo>
                    <a:pt x="133489" y="39388"/>
                    <a:pt x="142895" y="47460"/>
                    <a:pt x="145928" y="58011"/>
                  </a:cubicBezTo>
                  <a:lnTo>
                    <a:pt x="130227" y="58011"/>
                  </a:lnTo>
                  <a:cubicBezTo>
                    <a:pt x="125297" y="58011"/>
                    <a:pt x="121303" y="62006"/>
                    <a:pt x="121303" y="66935"/>
                  </a:cubicBezTo>
                  <a:cubicBezTo>
                    <a:pt x="121303" y="71865"/>
                    <a:pt x="125297" y="75859"/>
                    <a:pt x="130227" y="758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0" name="Google Shape;2300;p35"/>
            <p:cNvSpPr/>
            <p:nvPr/>
          </p:nvSpPr>
          <p:spPr>
            <a:xfrm>
              <a:off x="6404451" y="2092518"/>
              <a:ext cx="309522" cy="518731"/>
            </a:xfrm>
            <a:custGeom>
              <a:avLst/>
              <a:gdLst/>
              <a:ahLst/>
              <a:cxnLst/>
              <a:rect l="l" t="t" r="r" b="b"/>
              <a:pathLst>
                <a:path w="309522" h="518731" extrusionOk="0">
                  <a:moveTo>
                    <a:pt x="307096" y="277936"/>
                  </a:moveTo>
                  <a:lnTo>
                    <a:pt x="293229" y="254035"/>
                  </a:lnTo>
                  <a:cubicBezTo>
                    <a:pt x="290006" y="248476"/>
                    <a:pt x="283001" y="244441"/>
                    <a:pt x="276576" y="244441"/>
                  </a:cubicBezTo>
                  <a:lnTo>
                    <a:pt x="248801" y="244441"/>
                  </a:lnTo>
                  <a:cubicBezTo>
                    <a:pt x="242376" y="244441"/>
                    <a:pt x="235371" y="248476"/>
                    <a:pt x="232148" y="254033"/>
                  </a:cubicBezTo>
                  <a:lnTo>
                    <a:pt x="228375" y="260537"/>
                  </a:lnTo>
                  <a:cubicBezTo>
                    <a:pt x="217629" y="253650"/>
                    <a:pt x="205845" y="248118"/>
                    <a:pt x="193188" y="244292"/>
                  </a:cubicBezTo>
                  <a:lnTo>
                    <a:pt x="193188" y="200764"/>
                  </a:lnTo>
                  <a:lnTo>
                    <a:pt x="197420" y="200764"/>
                  </a:lnTo>
                  <a:cubicBezTo>
                    <a:pt x="208901" y="200764"/>
                    <a:pt x="218242" y="191422"/>
                    <a:pt x="218242" y="179942"/>
                  </a:cubicBezTo>
                  <a:lnTo>
                    <a:pt x="218242" y="154881"/>
                  </a:lnTo>
                  <a:cubicBezTo>
                    <a:pt x="218242" y="143401"/>
                    <a:pt x="208901" y="134059"/>
                    <a:pt x="197420" y="134059"/>
                  </a:cubicBezTo>
                  <a:lnTo>
                    <a:pt x="192910" y="134059"/>
                  </a:lnTo>
                  <a:lnTo>
                    <a:pt x="192910" y="106625"/>
                  </a:lnTo>
                  <a:lnTo>
                    <a:pt x="270183" y="106625"/>
                  </a:lnTo>
                  <a:cubicBezTo>
                    <a:pt x="278385" y="106625"/>
                    <a:pt x="285056" y="99954"/>
                    <a:pt x="285056" y="91753"/>
                  </a:cubicBezTo>
                  <a:lnTo>
                    <a:pt x="285056" y="50933"/>
                  </a:lnTo>
                  <a:lnTo>
                    <a:pt x="287728" y="50933"/>
                  </a:lnTo>
                  <a:cubicBezTo>
                    <a:pt x="295930" y="50933"/>
                    <a:pt x="302601" y="44262"/>
                    <a:pt x="302601" y="36060"/>
                  </a:cubicBezTo>
                  <a:lnTo>
                    <a:pt x="302601" y="14873"/>
                  </a:lnTo>
                  <a:cubicBezTo>
                    <a:pt x="302601" y="6671"/>
                    <a:pt x="295930" y="0"/>
                    <a:pt x="287728" y="0"/>
                  </a:cubicBezTo>
                  <a:lnTo>
                    <a:pt x="266379" y="0"/>
                  </a:lnTo>
                  <a:cubicBezTo>
                    <a:pt x="258179" y="0"/>
                    <a:pt x="251506" y="6671"/>
                    <a:pt x="251506" y="14873"/>
                  </a:cubicBezTo>
                  <a:lnTo>
                    <a:pt x="251506" y="36061"/>
                  </a:lnTo>
                  <a:cubicBezTo>
                    <a:pt x="251506" y="44263"/>
                    <a:pt x="258179" y="50934"/>
                    <a:pt x="266379" y="50934"/>
                  </a:cubicBezTo>
                  <a:lnTo>
                    <a:pt x="267208" y="50934"/>
                  </a:lnTo>
                  <a:lnTo>
                    <a:pt x="267208" y="88779"/>
                  </a:lnTo>
                  <a:lnTo>
                    <a:pt x="220652" y="88779"/>
                  </a:lnTo>
                  <a:lnTo>
                    <a:pt x="220652" y="77302"/>
                  </a:lnTo>
                  <a:cubicBezTo>
                    <a:pt x="220652" y="72373"/>
                    <a:pt x="216657" y="68378"/>
                    <a:pt x="211728" y="68378"/>
                  </a:cubicBezTo>
                  <a:cubicBezTo>
                    <a:pt x="206798" y="68378"/>
                    <a:pt x="202804" y="72373"/>
                    <a:pt x="202804" y="77302"/>
                  </a:cubicBezTo>
                  <a:lnTo>
                    <a:pt x="202804" y="88778"/>
                  </a:lnTo>
                  <a:lnTo>
                    <a:pt x="189935" y="88778"/>
                  </a:lnTo>
                  <a:cubicBezTo>
                    <a:pt x="181733" y="88778"/>
                    <a:pt x="175062" y="95449"/>
                    <a:pt x="175062" y="103651"/>
                  </a:cubicBezTo>
                  <a:lnTo>
                    <a:pt x="175062" y="134059"/>
                  </a:lnTo>
                  <a:lnTo>
                    <a:pt x="166784" y="134059"/>
                  </a:lnTo>
                  <a:lnTo>
                    <a:pt x="166784" y="45496"/>
                  </a:lnTo>
                  <a:cubicBezTo>
                    <a:pt x="166784" y="37294"/>
                    <a:pt x="160113" y="30623"/>
                    <a:pt x="151912" y="30623"/>
                  </a:cubicBezTo>
                  <a:lnTo>
                    <a:pt x="103763" y="30623"/>
                  </a:lnTo>
                  <a:lnTo>
                    <a:pt x="103763" y="20190"/>
                  </a:lnTo>
                  <a:cubicBezTo>
                    <a:pt x="103763" y="15261"/>
                    <a:pt x="99767" y="11267"/>
                    <a:pt x="94839" y="11267"/>
                  </a:cubicBezTo>
                  <a:cubicBezTo>
                    <a:pt x="89911" y="11267"/>
                    <a:pt x="85915" y="15261"/>
                    <a:pt x="85915" y="20190"/>
                  </a:cubicBezTo>
                  <a:lnTo>
                    <a:pt x="85915" y="33598"/>
                  </a:lnTo>
                  <a:cubicBezTo>
                    <a:pt x="85915" y="41800"/>
                    <a:pt x="92587" y="48471"/>
                    <a:pt x="100788" y="48471"/>
                  </a:cubicBezTo>
                  <a:lnTo>
                    <a:pt x="148937" y="48471"/>
                  </a:lnTo>
                  <a:lnTo>
                    <a:pt x="148937" y="134061"/>
                  </a:lnTo>
                  <a:lnTo>
                    <a:pt x="139053" y="134061"/>
                  </a:lnTo>
                  <a:lnTo>
                    <a:pt x="139053" y="78927"/>
                  </a:lnTo>
                  <a:cubicBezTo>
                    <a:pt x="139053" y="70726"/>
                    <a:pt x="132382" y="64055"/>
                    <a:pt x="124180" y="64055"/>
                  </a:cubicBezTo>
                  <a:lnTo>
                    <a:pt x="51094" y="64055"/>
                  </a:lnTo>
                  <a:lnTo>
                    <a:pt x="51094" y="62384"/>
                  </a:lnTo>
                  <a:cubicBezTo>
                    <a:pt x="51094" y="54182"/>
                    <a:pt x="44422" y="47511"/>
                    <a:pt x="36221" y="47511"/>
                  </a:cubicBezTo>
                  <a:lnTo>
                    <a:pt x="14873" y="47511"/>
                  </a:lnTo>
                  <a:cubicBezTo>
                    <a:pt x="6673" y="47511"/>
                    <a:pt x="0" y="54182"/>
                    <a:pt x="0" y="62384"/>
                  </a:cubicBezTo>
                  <a:lnTo>
                    <a:pt x="0" y="83572"/>
                  </a:lnTo>
                  <a:cubicBezTo>
                    <a:pt x="0" y="91774"/>
                    <a:pt x="6673" y="98445"/>
                    <a:pt x="14873" y="98445"/>
                  </a:cubicBezTo>
                  <a:lnTo>
                    <a:pt x="36221" y="98445"/>
                  </a:lnTo>
                  <a:cubicBezTo>
                    <a:pt x="44422" y="98445"/>
                    <a:pt x="51094" y="91774"/>
                    <a:pt x="51094" y="83572"/>
                  </a:cubicBezTo>
                  <a:lnTo>
                    <a:pt x="51094" y="81903"/>
                  </a:lnTo>
                  <a:lnTo>
                    <a:pt x="121206" y="81903"/>
                  </a:lnTo>
                  <a:lnTo>
                    <a:pt x="121206" y="134062"/>
                  </a:lnTo>
                  <a:lnTo>
                    <a:pt x="106735" y="134062"/>
                  </a:lnTo>
                  <a:cubicBezTo>
                    <a:pt x="95254" y="134062"/>
                    <a:pt x="85913" y="143403"/>
                    <a:pt x="85913" y="154884"/>
                  </a:cubicBezTo>
                  <a:lnTo>
                    <a:pt x="85913" y="179944"/>
                  </a:lnTo>
                  <a:cubicBezTo>
                    <a:pt x="85913" y="191425"/>
                    <a:pt x="95254" y="200766"/>
                    <a:pt x="106735" y="200766"/>
                  </a:cubicBezTo>
                  <a:lnTo>
                    <a:pt x="110965" y="200766"/>
                  </a:lnTo>
                  <a:lnTo>
                    <a:pt x="110965" y="244295"/>
                  </a:lnTo>
                  <a:cubicBezTo>
                    <a:pt x="51866" y="262160"/>
                    <a:pt x="11181" y="316366"/>
                    <a:pt x="11181" y="378473"/>
                  </a:cubicBezTo>
                  <a:cubicBezTo>
                    <a:pt x="11181" y="455812"/>
                    <a:pt x="74387" y="518731"/>
                    <a:pt x="152077" y="518731"/>
                  </a:cubicBezTo>
                  <a:cubicBezTo>
                    <a:pt x="179357" y="518731"/>
                    <a:pt x="205826" y="510955"/>
                    <a:pt x="228625" y="496244"/>
                  </a:cubicBezTo>
                  <a:cubicBezTo>
                    <a:pt x="232764" y="493571"/>
                    <a:pt x="233955" y="488047"/>
                    <a:pt x="231283" y="483906"/>
                  </a:cubicBezTo>
                  <a:cubicBezTo>
                    <a:pt x="228610" y="479766"/>
                    <a:pt x="223082" y="478577"/>
                    <a:pt x="218947" y="481248"/>
                  </a:cubicBezTo>
                  <a:cubicBezTo>
                    <a:pt x="199040" y="494091"/>
                    <a:pt x="175916" y="500882"/>
                    <a:pt x="152077" y="500882"/>
                  </a:cubicBezTo>
                  <a:cubicBezTo>
                    <a:pt x="84228" y="500882"/>
                    <a:pt x="29028" y="445969"/>
                    <a:pt x="29028" y="378471"/>
                  </a:cubicBezTo>
                  <a:cubicBezTo>
                    <a:pt x="29028" y="322232"/>
                    <a:pt x="67280" y="273410"/>
                    <a:pt x="122049" y="259745"/>
                  </a:cubicBezTo>
                  <a:cubicBezTo>
                    <a:pt x="126023" y="258752"/>
                    <a:pt x="128812" y="255182"/>
                    <a:pt x="128812" y="251086"/>
                  </a:cubicBezTo>
                  <a:lnTo>
                    <a:pt x="128812" y="244285"/>
                  </a:lnTo>
                  <a:lnTo>
                    <a:pt x="175341" y="244285"/>
                  </a:lnTo>
                  <a:lnTo>
                    <a:pt x="175341" y="251086"/>
                  </a:lnTo>
                  <a:cubicBezTo>
                    <a:pt x="175341" y="255182"/>
                    <a:pt x="178129" y="258752"/>
                    <a:pt x="182104" y="259745"/>
                  </a:cubicBezTo>
                  <a:cubicBezTo>
                    <a:pt x="195671" y="263130"/>
                    <a:pt x="208214" y="268686"/>
                    <a:pt x="219420" y="275968"/>
                  </a:cubicBezTo>
                  <a:lnTo>
                    <a:pt x="218278" y="277937"/>
                  </a:lnTo>
                  <a:cubicBezTo>
                    <a:pt x="215043" y="283513"/>
                    <a:pt x="215043" y="291607"/>
                    <a:pt x="218278" y="297185"/>
                  </a:cubicBezTo>
                  <a:lnTo>
                    <a:pt x="232147" y="321085"/>
                  </a:lnTo>
                  <a:cubicBezTo>
                    <a:pt x="235370" y="326644"/>
                    <a:pt x="242374" y="330679"/>
                    <a:pt x="248799" y="330679"/>
                  </a:cubicBezTo>
                  <a:lnTo>
                    <a:pt x="265374" y="330679"/>
                  </a:lnTo>
                  <a:cubicBezTo>
                    <a:pt x="271663" y="345449"/>
                    <a:pt x="275122" y="361622"/>
                    <a:pt x="275122" y="378472"/>
                  </a:cubicBezTo>
                  <a:cubicBezTo>
                    <a:pt x="275122" y="404040"/>
                    <a:pt x="267282" y="428529"/>
                    <a:pt x="252450" y="449292"/>
                  </a:cubicBezTo>
                  <a:cubicBezTo>
                    <a:pt x="249585" y="453301"/>
                    <a:pt x="250513" y="458876"/>
                    <a:pt x="254524" y="461740"/>
                  </a:cubicBezTo>
                  <a:cubicBezTo>
                    <a:pt x="258535" y="464606"/>
                    <a:pt x="264108" y="463676"/>
                    <a:pt x="266972" y="459666"/>
                  </a:cubicBezTo>
                  <a:cubicBezTo>
                    <a:pt x="283979" y="435859"/>
                    <a:pt x="292970" y="407783"/>
                    <a:pt x="292970" y="378472"/>
                  </a:cubicBezTo>
                  <a:cubicBezTo>
                    <a:pt x="292970" y="361174"/>
                    <a:pt x="289785" y="344503"/>
                    <a:pt x="283949" y="329048"/>
                  </a:cubicBezTo>
                  <a:cubicBezTo>
                    <a:pt x="287798" y="327370"/>
                    <a:pt x="291235" y="324521"/>
                    <a:pt x="293229" y="321086"/>
                  </a:cubicBezTo>
                  <a:lnTo>
                    <a:pt x="307094" y="297186"/>
                  </a:lnTo>
                  <a:cubicBezTo>
                    <a:pt x="310331" y="291611"/>
                    <a:pt x="310333" y="283515"/>
                    <a:pt x="307096" y="277936"/>
                  </a:cubicBezTo>
                  <a:close/>
                  <a:moveTo>
                    <a:pt x="269354" y="17847"/>
                  </a:moveTo>
                  <a:lnTo>
                    <a:pt x="284754" y="17847"/>
                  </a:lnTo>
                  <a:lnTo>
                    <a:pt x="284754" y="33087"/>
                  </a:lnTo>
                  <a:lnTo>
                    <a:pt x="269354" y="33087"/>
                  </a:lnTo>
                  <a:lnTo>
                    <a:pt x="269354" y="17847"/>
                  </a:lnTo>
                  <a:close/>
                  <a:moveTo>
                    <a:pt x="33247" y="80597"/>
                  </a:moveTo>
                  <a:lnTo>
                    <a:pt x="17849" y="80597"/>
                  </a:lnTo>
                  <a:lnTo>
                    <a:pt x="17849" y="65357"/>
                  </a:lnTo>
                  <a:lnTo>
                    <a:pt x="33247" y="65357"/>
                  </a:lnTo>
                  <a:lnTo>
                    <a:pt x="33247" y="80597"/>
                  </a:lnTo>
                  <a:close/>
                  <a:moveTo>
                    <a:pt x="175341" y="226438"/>
                  </a:moveTo>
                  <a:lnTo>
                    <a:pt x="128812" y="226438"/>
                  </a:lnTo>
                  <a:lnTo>
                    <a:pt x="128812" y="200764"/>
                  </a:lnTo>
                  <a:lnTo>
                    <a:pt x="175341" y="200764"/>
                  </a:lnTo>
                  <a:lnTo>
                    <a:pt x="175341" y="226438"/>
                  </a:lnTo>
                  <a:close/>
                  <a:moveTo>
                    <a:pt x="106735" y="182916"/>
                  </a:moveTo>
                  <a:cubicBezTo>
                    <a:pt x="105123" y="182916"/>
                    <a:pt x="103760" y="181554"/>
                    <a:pt x="103760" y="179942"/>
                  </a:cubicBezTo>
                  <a:lnTo>
                    <a:pt x="103760" y="154881"/>
                  </a:lnTo>
                  <a:cubicBezTo>
                    <a:pt x="103760" y="153269"/>
                    <a:pt x="105123" y="151907"/>
                    <a:pt x="106735" y="151907"/>
                  </a:cubicBezTo>
                  <a:lnTo>
                    <a:pt x="197419" y="151907"/>
                  </a:lnTo>
                  <a:cubicBezTo>
                    <a:pt x="199031" y="151907"/>
                    <a:pt x="200394" y="153269"/>
                    <a:pt x="200394" y="154881"/>
                  </a:cubicBezTo>
                  <a:lnTo>
                    <a:pt x="200394" y="179942"/>
                  </a:lnTo>
                  <a:cubicBezTo>
                    <a:pt x="200394" y="181554"/>
                    <a:pt x="199031" y="182916"/>
                    <a:pt x="197419" y="182916"/>
                  </a:cubicBezTo>
                  <a:lnTo>
                    <a:pt x="106735" y="182916"/>
                  </a:lnTo>
                  <a:close/>
                  <a:moveTo>
                    <a:pt x="291598" y="288335"/>
                  </a:moveTo>
                  <a:lnTo>
                    <a:pt x="277853" y="312026"/>
                  </a:lnTo>
                  <a:cubicBezTo>
                    <a:pt x="277577" y="312328"/>
                    <a:pt x="276857" y="312742"/>
                    <a:pt x="276456" y="312830"/>
                  </a:cubicBezTo>
                  <a:lnTo>
                    <a:pt x="248920" y="312830"/>
                  </a:lnTo>
                  <a:cubicBezTo>
                    <a:pt x="248520" y="312742"/>
                    <a:pt x="247801" y="312328"/>
                    <a:pt x="247525" y="312027"/>
                  </a:cubicBezTo>
                  <a:lnTo>
                    <a:pt x="233779" y="288336"/>
                  </a:lnTo>
                  <a:cubicBezTo>
                    <a:pt x="233661" y="287959"/>
                    <a:pt x="233661" y="287162"/>
                    <a:pt x="233779" y="286784"/>
                  </a:cubicBezTo>
                  <a:lnTo>
                    <a:pt x="247526" y="263092"/>
                  </a:lnTo>
                  <a:cubicBezTo>
                    <a:pt x="247802" y="262791"/>
                    <a:pt x="248521" y="262378"/>
                    <a:pt x="248921" y="262289"/>
                  </a:cubicBezTo>
                  <a:lnTo>
                    <a:pt x="276457" y="262289"/>
                  </a:lnTo>
                  <a:cubicBezTo>
                    <a:pt x="276857" y="262377"/>
                    <a:pt x="277574" y="262791"/>
                    <a:pt x="277852" y="263092"/>
                  </a:cubicBezTo>
                  <a:lnTo>
                    <a:pt x="291599" y="286784"/>
                  </a:lnTo>
                  <a:cubicBezTo>
                    <a:pt x="291715" y="287162"/>
                    <a:pt x="291715" y="287957"/>
                    <a:pt x="291598" y="2883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1" name="Google Shape;2301;p35"/>
            <p:cNvSpPr/>
            <p:nvPr/>
          </p:nvSpPr>
          <p:spPr>
            <a:xfrm>
              <a:off x="6697248" y="2291261"/>
              <a:ext cx="69740" cy="65613"/>
            </a:xfrm>
            <a:custGeom>
              <a:avLst/>
              <a:gdLst/>
              <a:ahLst/>
              <a:cxnLst/>
              <a:rect l="l" t="t" r="r" b="b"/>
              <a:pathLst>
                <a:path w="69740" h="65613" extrusionOk="0">
                  <a:moveTo>
                    <a:pt x="67314" y="23183"/>
                  </a:moveTo>
                  <a:lnTo>
                    <a:pt x="59429" y="9594"/>
                  </a:lnTo>
                  <a:cubicBezTo>
                    <a:pt x="56205" y="4035"/>
                    <a:pt x="49201" y="0"/>
                    <a:pt x="42776" y="0"/>
                  </a:cubicBezTo>
                  <a:lnTo>
                    <a:pt x="26964" y="0"/>
                  </a:lnTo>
                  <a:cubicBezTo>
                    <a:pt x="20539" y="0"/>
                    <a:pt x="13535" y="4035"/>
                    <a:pt x="10311" y="9592"/>
                  </a:cubicBezTo>
                  <a:lnTo>
                    <a:pt x="2426" y="23184"/>
                  </a:lnTo>
                  <a:cubicBezTo>
                    <a:pt x="-809" y="28759"/>
                    <a:pt x="-809" y="36854"/>
                    <a:pt x="2426" y="42432"/>
                  </a:cubicBezTo>
                  <a:lnTo>
                    <a:pt x="10311" y="56020"/>
                  </a:lnTo>
                  <a:cubicBezTo>
                    <a:pt x="13535" y="61578"/>
                    <a:pt x="20539" y="65613"/>
                    <a:pt x="26964" y="65613"/>
                  </a:cubicBezTo>
                  <a:lnTo>
                    <a:pt x="42776" y="65613"/>
                  </a:lnTo>
                  <a:cubicBezTo>
                    <a:pt x="49201" y="65613"/>
                    <a:pt x="56205" y="61578"/>
                    <a:pt x="59429" y="56021"/>
                  </a:cubicBezTo>
                  <a:lnTo>
                    <a:pt x="67314" y="42431"/>
                  </a:lnTo>
                  <a:cubicBezTo>
                    <a:pt x="70549" y="36855"/>
                    <a:pt x="70549" y="28761"/>
                    <a:pt x="67314" y="23183"/>
                  </a:cubicBezTo>
                  <a:close/>
                  <a:moveTo>
                    <a:pt x="51814" y="33583"/>
                  </a:moveTo>
                  <a:lnTo>
                    <a:pt x="44051" y="46961"/>
                  </a:lnTo>
                  <a:cubicBezTo>
                    <a:pt x="43777" y="47262"/>
                    <a:pt x="43057" y="47678"/>
                    <a:pt x="42657" y="47765"/>
                  </a:cubicBezTo>
                  <a:lnTo>
                    <a:pt x="27084" y="47765"/>
                  </a:lnTo>
                  <a:cubicBezTo>
                    <a:pt x="26685" y="47678"/>
                    <a:pt x="25967" y="47262"/>
                    <a:pt x="25690" y="46961"/>
                  </a:cubicBezTo>
                  <a:lnTo>
                    <a:pt x="17927" y="33583"/>
                  </a:lnTo>
                  <a:cubicBezTo>
                    <a:pt x="17810" y="33206"/>
                    <a:pt x="17810" y="32409"/>
                    <a:pt x="17927" y="32030"/>
                  </a:cubicBezTo>
                  <a:lnTo>
                    <a:pt x="25690" y="18651"/>
                  </a:lnTo>
                  <a:cubicBezTo>
                    <a:pt x="25966" y="18350"/>
                    <a:pt x="26685" y="17934"/>
                    <a:pt x="27084" y="17847"/>
                  </a:cubicBezTo>
                  <a:lnTo>
                    <a:pt x="42657" y="17847"/>
                  </a:lnTo>
                  <a:cubicBezTo>
                    <a:pt x="43057" y="17934"/>
                    <a:pt x="43774" y="18350"/>
                    <a:pt x="44051" y="18651"/>
                  </a:cubicBezTo>
                  <a:lnTo>
                    <a:pt x="51814" y="32030"/>
                  </a:lnTo>
                  <a:cubicBezTo>
                    <a:pt x="51930" y="32409"/>
                    <a:pt x="51930" y="33206"/>
                    <a:pt x="51814" y="335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2" name="Google Shape;2302;p35"/>
            <p:cNvSpPr/>
            <p:nvPr/>
          </p:nvSpPr>
          <p:spPr>
            <a:xfrm>
              <a:off x="6367461" y="2049168"/>
              <a:ext cx="51094" cy="50933"/>
            </a:xfrm>
            <a:custGeom>
              <a:avLst/>
              <a:gdLst/>
              <a:ahLst/>
              <a:cxnLst/>
              <a:rect l="l" t="t" r="r" b="b"/>
              <a:pathLst>
                <a:path w="51094" h="50933" extrusionOk="0">
                  <a:moveTo>
                    <a:pt x="36222" y="0"/>
                  </a:moveTo>
                  <a:lnTo>
                    <a:pt x="14873" y="0"/>
                  </a:lnTo>
                  <a:cubicBezTo>
                    <a:pt x="6671" y="0"/>
                    <a:pt x="0" y="6671"/>
                    <a:pt x="0" y="14873"/>
                  </a:cubicBezTo>
                  <a:lnTo>
                    <a:pt x="0" y="36060"/>
                  </a:lnTo>
                  <a:cubicBezTo>
                    <a:pt x="0" y="44262"/>
                    <a:pt x="6671" y="50933"/>
                    <a:pt x="14873" y="50933"/>
                  </a:cubicBezTo>
                  <a:lnTo>
                    <a:pt x="36221" y="50933"/>
                  </a:lnTo>
                  <a:cubicBezTo>
                    <a:pt x="44422" y="50932"/>
                    <a:pt x="51095" y="44260"/>
                    <a:pt x="51095" y="36059"/>
                  </a:cubicBezTo>
                  <a:lnTo>
                    <a:pt x="51095" y="14873"/>
                  </a:lnTo>
                  <a:cubicBezTo>
                    <a:pt x="51095" y="6671"/>
                    <a:pt x="44423" y="0"/>
                    <a:pt x="36222" y="0"/>
                  </a:cubicBezTo>
                  <a:close/>
                  <a:moveTo>
                    <a:pt x="17847" y="33084"/>
                  </a:moveTo>
                  <a:lnTo>
                    <a:pt x="17847" y="17847"/>
                  </a:lnTo>
                  <a:lnTo>
                    <a:pt x="33246" y="17847"/>
                  </a:lnTo>
                  <a:lnTo>
                    <a:pt x="33246" y="33084"/>
                  </a:lnTo>
                  <a:lnTo>
                    <a:pt x="17847" y="3308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3" name="Google Shape;2303;p35"/>
            <p:cNvSpPr/>
            <p:nvPr/>
          </p:nvSpPr>
          <p:spPr>
            <a:xfrm>
              <a:off x="6735593" y="2038460"/>
              <a:ext cx="51092" cy="50934"/>
            </a:xfrm>
            <a:custGeom>
              <a:avLst/>
              <a:gdLst/>
              <a:ahLst/>
              <a:cxnLst/>
              <a:rect l="l" t="t" r="r" b="b"/>
              <a:pathLst>
                <a:path w="51092" h="50934" extrusionOk="0">
                  <a:moveTo>
                    <a:pt x="36220" y="0"/>
                  </a:moveTo>
                  <a:lnTo>
                    <a:pt x="14873" y="0"/>
                  </a:lnTo>
                  <a:cubicBezTo>
                    <a:pt x="6671" y="0"/>
                    <a:pt x="0" y="6671"/>
                    <a:pt x="0" y="14873"/>
                  </a:cubicBezTo>
                  <a:lnTo>
                    <a:pt x="0" y="36061"/>
                  </a:lnTo>
                  <a:cubicBezTo>
                    <a:pt x="0" y="44263"/>
                    <a:pt x="6671" y="50934"/>
                    <a:pt x="14873" y="50934"/>
                  </a:cubicBezTo>
                  <a:lnTo>
                    <a:pt x="36220" y="50934"/>
                  </a:lnTo>
                  <a:cubicBezTo>
                    <a:pt x="44421" y="50934"/>
                    <a:pt x="51092" y="44263"/>
                    <a:pt x="51092" y="36061"/>
                  </a:cubicBezTo>
                  <a:lnTo>
                    <a:pt x="51092" y="14873"/>
                  </a:lnTo>
                  <a:cubicBezTo>
                    <a:pt x="51092" y="6671"/>
                    <a:pt x="44420" y="0"/>
                    <a:pt x="36220" y="0"/>
                  </a:cubicBezTo>
                  <a:close/>
                  <a:moveTo>
                    <a:pt x="33245" y="33086"/>
                  </a:moveTo>
                  <a:lnTo>
                    <a:pt x="17847" y="33086"/>
                  </a:lnTo>
                  <a:lnTo>
                    <a:pt x="17847" y="17847"/>
                  </a:lnTo>
                  <a:lnTo>
                    <a:pt x="33245" y="17847"/>
                  </a:lnTo>
                  <a:lnTo>
                    <a:pt x="33245" y="3308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4" name="Google Shape;2304;p35"/>
            <p:cNvSpPr/>
            <p:nvPr/>
          </p:nvSpPr>
          <p:spPr>
            <a:xfrm>
              <a:off x="6474452" y="2002055"/>
              <a:ext cx="51094" cy="74364"/>
            </a:xfrm>
            <a:custGeom>
              <a:avLst/>
              <a:gdLst/>
              <a:ahLst/>
              <a:cxnLst/>
              <a:rect l="l" t="t" r="r" b="b"/>
              <a:pathLst>
                <a:path w="51094" h="74364" extrusionOk="0">
                  <a:moveTo>
                    <a:pt x="36222" y="0"/>
                  </a:moveTo>
                  <a:lnTo>
                    <a:pt x="14873" y="0"/>
                  </a:lnTo>
                  <a:cubicBezTo>
                    <a:pt x="6671" y="0"/>
                    <a:pt x="0" y="6671"/>
                    <a:pt x="0" y="14873"/>
                  </a:cubicBezTo>
                  <a:lnTo>
                    <a:pt x="0" y="36060"/>
                  </a:lnTo>
                  <a:cubicBezTo>
                    <a:pt x="0" y="44260"/>
                    <a:pt x="6673" y="50933"/>
                    <a:pt x="14873" y="50933"/>
                  </a:cubicBezTo>
                  <a:lnTo>
                    <a:pt x="15915" y="50933"/>
                  </a:lnTo>
                  <a:lnTo>
                    <a:pt x="15915" y="65441"/>
                  </a:lnTo>
                  <a:cubicBezTo>
                    <a:pt x="15915" y="70370"/>
                    <a:pt x="19911" y="74364"/>
                    <a:pt x="24839" y="74364"/>
                  </a:cubicBezTo>
                  <a:cubicBezTo>
                    <a:pt x="29767" y="74364"/>
                    <a:pt x="33763" y="70370"/>
                    <a:pt x="33763" y="65441"/>
                  </a:cubicBezTo>
                  <a:lnTo>
                    <a:pt x="33763" y="50933"/>
                  </a:lnTo>
                  <a:lnTo>
                    <a:pt x="36222" y="50933"/>
                  </a:lnTo>
                  <a:cubicBezTo>
                    <a:pt x="44423" y="50933"/>
                    <a:pt x="51095" y="44262"/>
                    <a:pt x="51095" y="36060"/>
                  </a:cubicBezTo>
                  <a:lnTo>
                    <a:pt x="51095" y="14873"/>
                  </a:lnTo>
                  <a:cubicBezTo>
                    <a:pt x="51095" y="6671"/>
                    <a:pt x="44423" y="0"/>
                    <a:pt x="36222" y="0"/>
                  </a:cubicBezTo>
                  <a:close/>
                  <a:moveTo>
                    <a:pt x="33247" y="33086"/>
                  </a:moveTo>
                  <a:lnTo>
                    <a:pt x="17847" y="33086"/>
                  </a:lnTo>
                  <a:lnTo>
                    <a:pt x="17847" y="17847"/>
                  </a:lnTo>
                  <a:lnTo>
                    <a:pt x="33247" y="17847"/>
                  </a:lnTo>
                  <a:lnTo>
                    <a:pt x="33247" y="3308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5" name="Google Shape;2305;p35"/>
            <p:cNvSpPr/>
            <p:nvPr/>
          </p:nvSpPr>
          <p:spPr>
            <a:xfrm>
              <a:off x="6590636" y="2038429"/>
              <a:ext cx="51092" cy="96291"/>
            </a:xfrm>
            <a:custGeom>
              <a:avLst/>
              <a:gdLst/>
              <a:ahLst/>
              <a:cxnLst/>
              <a:rect l="l" t="t" r="r" b="b"/>
              <a:pathLst>
                <a:path w="51092" h="96291" extrusionOk="0">
                  <a:moveTo>
                    <a:pt x="36220" y="0"/>
                  </a:moveTo>
                  <a:lnTo>
                    <a:pt x="14873" y="0"/>
                  </a:lnTo>
                  <a:cubicBezTo>
                    <a:pt x="6673" y="0"/>
                    <a:pt x="0" y="6671"/>
                    <a:pt x="0" y="14873"/>
                  </a:cubicBezTo>
                  <a:lnTo>
                    <a:pt x="0" y="36060"/>
                  </a:lnTo>
                  <a:cubicBezTo>
                    <a:pt x="-1" y="44262"/>
                    <a:pt x="6671" y="50933"/>
                    <a:pt x="14872" y="50933"/>
                  </a:cubicBezTo>
                  <a:lnTo>
                    <a:pt x="16620" y="50933"/>
                  </a:lnTo>
                  <a:lnTo>
                    <a:pt x="16620" y="87368"/>
                  </a:lnTo>
                  <a:cubicBezTo>
                    <a:pt x="16620" y="92298"/>
                    <a:pt x="20614" y="96292"/>
                    <a:pt x="25543" y="96292"/>
                  </a:cubicBezTo>
                  <a:cubicBezTo>
                    <a:pt x="30473" y="96292"/>
                    <a:pt x="34467" y="92298"/>
                    <a:pt x="34467" y="87368"/>
                  </a:cubicBezTo>
                  <a:lnTo>
                    <a:pt x="34467" y="50933"/>
                  </a:lnTo>
                  <a:lnTo>
                    <a:pt x="36220" y="50933"/>
                  </a:lnTo>
                  <a:cubicBezTo>
                    <a:pt x="44421" y="50933"/>
                    <a:pt x="51093" y="44262"/>
                    <a:pt x="51093" y="36060"/>
                  </a:cubicBezTo>
                  <a:lnTo>
                    <a:pt x="51093" y="14873"/>
                  </a:lnTo>
                  <a:cubicBezTo>
                    <a:pt x="51093" y="6671"/>
                    <a:pt x="44421" y="0"/>
                    <a:pt x="36220" y="0"/>
                  </a:cubicBezTo>
                  <a:close/>
                  <a:moveTo>
                    <a:pt x="33244" y="33086"/>
                  </a:moveTo>
                  <a:lnTo>
                    <a:pt x="17846" y="33086"/>
                  </a:lnTo>
                  <a:lnTo>
                    <a:pt x="17846" y="17847"/>
                  </a:lnTo>
                  <a:lnTo>
                    <a:pt x="33244" y="17847"/>
                  </a:lnTo>
                  <a:lnTo>
                    <a:pt x="33244" y="3308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06" name="Google Shape;2306;p35"/>
          <p:cNvGrpSpPr/>
          <p:nvPr/>
        </p:nvGrpSpPr>
        <p:grpSpPr>
          <a:xfrm>
            <a:off x="1639138" y="1386995"/>
            <a:ext cx="443900" cy="491252"/>
            <a:chOff x="2453253" y="2077162"/>
            <a:chExt cx="550471" cy="609192"/>
          </a:xfrm>
        </p:grpSpPr>
        <p:sp>
          <p:nvSpPr>
            <p:cNvPr id="2307" name="Google Shape;2307;p35"/>
            <p:cNvSpPr/>
            <p:nvPr/>
          </p:nvSpPr>
          <p:spPr>
            <a:xfrm>
              <a:off x="2528966" y="2546050"/>
              <a:ext cx="17847" cy="44380"/>
            </a:xfrm>
            <a:custGeom>
              <a:avLst/>
              <a:gdLst/>
              <a:ahLst/>
              <a:cxnLst/>
              <a:rect l="l" t="t" r="r" b="b"/>
              <a:pathLst>
                <a:path w="17847" h="44380" extrusionOk="0">
                  <a:moveTo>
                    <a:pt x="8924" y="0"/>
                  </a:moveTo>
                  <a:cubicBezTo>
                    <a:pt x="3998" y="0"/>
                    <a:pt x="0" y="3997"/>
                    <a:pt x="0" y="8924"/>
                  </a:cubicBezTo>
                  <a:lnTo>
                    <a:pt x="0" y="35457"/>
                  </a:lnTo>
                  <a:cubicBezTo>
                    <a:pt x="0" y="40383"/>
                    <a:pt x="3998" y="44381"/>
                    <a:pt x="8924" y="44381"/>
                  </a:cubicBezTo>
                  <a:cubicBezTo>
                    <a:pt x="13838" y="44381"/>
                    <a:pt x="17847" y="40383"/>
                    <a:pt x="17847" y="35457"/>
                  </a:cubicBezTo>
                  <a:lnTo>
                    <a:pt x="17847" y="8924"/>
                  </a:lnTo>
                  <a:cubicBezTo>
                    <a:pt x="17847" y="3997"/>
                    <a:pt x="13838"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8" name="Google Shape;2308;p35"/>
            <p:cNvSpPr/>
            <p:nvPr/>
          </p:nvSpPr>
          <p:spPr>
            <a:xfrm>
              <a:off x="2528966" y="2492982"/>
              <a:ext cx="17847" cy="44381"/>
            </a:xfrm>
            <a:custGeom>
              <a:avLst/>
              <a:gdLst/>
              <a:ahLst/>
              <a:cxnLst/>
              <a:rect l="l" t="t" r="r" b="b"/>
              <a:pathLst>
                <a:path w="17847" h="44381" extrusionOk="0">
                  <a:moveTo>
                    <a:pt x="8924" y="0"/>
                  </a:moveTo>
                  <a:cubicBezTo>
                    <a:pt x="3998" y="0"/>
                    <a:pt x="0" y="4010"/>
                    <a:pt x="0" y="8924"/>
                  </a:cubicBezTo>
                  <a:lnTo>
                    <a:pt x="0" y="35458"/>
                  </a:lnTo>
                  <a:cubicBezTo>
                    <a:pt x="0" y="40384"/>
                    <a:pt x="3998" y="44382"/>
                    <a:pt x="8924" y="44382"/>
                  </a:cubicBezTo>
                  <a:cubicBezTo>
                    <a:pt x="13838" y="44382"/>
                    <a:pt x="17847" y="40384"/>
                    <a:pt x="17847" y="35458"/>
                  </a:cubicBezTo>
                  <a:lnTo>
                    <a:pt x="17847" y="8924"/>
                  </a:lnTo>
                  <a:cubicBezTo>
                    <a:pt x="17847" y="4010"/>
                    <a:pt x="13838"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9" name="Google Shape;2309;p35"/>
            <p:cNvSpPr/>
            <p:nvPr/>
          </p:nvSpPr>
          <p:spPr>
            <a:xfrm>
              <a:off x="2566075" y="2325811"/>
              <a:ext cx="76175" cy="75996"/>
            </a:xfrm>
            <a:custGeom>
              <a:avLst/>
              <a:gdLst/>
              <a:ahLst/>
              <a:cxnLst/>
              <a:rect l="l" t="t" r="r" b="b"/>
              <a:pathLst>
                <a:path w="76175" h="75996" extrusionOk="0">
                  <a:moveTo>
                    <a:pt x="38088" y="0"/>
                  </a:moveTo>
                  <a:cubicBezTo>
                    <a:pt x="17086" y="0"/>
                    <a:pt x="0" y="17047"/>
                    <a:pt x="0" y="37998"/>
                  </a:cubicBezTo>
                  <a:cubicBezTo>
                    <a:pt x="0" y="58950"/>
                    <a:pt x="17086" y="75997"/>
                    <a:pt x="38088" y="75997"/>
                  </a:cubicBezTo>
                  <a:cubicBezTo>
                    <a:pt x="59089" y="75997"/>
                    <a:pt x="76175" y="58951"/>
                    <a:pt x="76175" y="37998"/>
                  </a:cubicBezTo>
                  <a:cubicBezTo>
                    <a:pt x="76175" y="17047"/>
                    <a:pt x="59089" y="0"/>
                    <a:pt x="38088" y="0"/>
                  </a:cubicBezTo>
                  <a:close/>
                  <a:moveTo>
                    <a:pt x="38089" y="58149"/>
                  </a:moveTo>
                  <a:cubicBezTo>
                    <a:pt x="26928" y="58149"/>
                    <a:pt x="17849" y="49109"/>
                    <a:pt x="17849" y="37998"/>
                  </a:cubicBezTo>
                  <a:cubicBezTo>
                    <a:pt x="17849" y="26887"/>
                    <a:pt x="26928" y="17847"/>
                    <a:pt x="38089" y="17847"/>
                  </a:cubicBezTo>
                  <a:cubicBezTo>
                    <a:pt x="49249" y="17847"/>
                    <a:pt x="58329" y="26887"/>
                    <a:pt x="58329" y="37998"/>
                  </a:cubicBezTo>
                  <a:cubicBezTo>
                    <a:pt x="58329" y="49109"/>
                    <a:pt x="49249" y="58149"/>
                    <a:pt x="38089" y="581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0" name="Google Shape;2310;p35"/>
            <p:cNvSpPr/>
            <p:nvPr/>
          </p:nvSpPr>
          <p:spPr>
            <a:xfrm>
              <a:off x="2453253" y="2276318"/>
              <a:ext cx="300121" cy="410036"/>
            </a:xfrm>
            <a:custGeom>
              <a:avLst/>
              <a:gdLst/>
              <a:ahLst/>
              <a:cxnLst/>
              <a:rect l="l" t="t" r="r" b="b"/>
              <a:pathLst>
                <a:path w="300121" h="410036" extrusionOk="0">
                  <a:moveTo>
                    <a:pt x="274660" y="199085"/>
                  </a:moveTo>
                  <a:cubicBezTo>
                    <a:pt x="271556" y="199085"/>
                    <a:pt x="268592" y="199669"/>
                    <a:pt x="265839" y="200690"/>
                  </a:cubicBezTo>
                  <a:lnTo>
                    <a:pt x="230176" y="172292"/>
                  </a:lnTo>
                  <a:lnTo>
                    <a:pt x="230176" y="133996"/>
                  </a:lnTo>
                  <a:cubicBezTo>
                    <a:pt x="230176" y="129067"/>
                    <a:pt x="226181" y="125073"/>
                    <a:pt x="221252" y="125073"/>
                  </a:cubicBezTo>
                  <a:cubicBezTo>
                    <a:pt x="216324" y="125073"/>
                    <a:pt x="212329" y="129067"/>
                    <a:pt x="212329" y="133996"/>
                  </a:cubicBezTo>
                  <a:lnTo>
                    <a:pt x="212329" y="138954"/>
                  </a:lnTo>
                  <a:lnTo>
                    <a:pt x="89492" y="138954"/>
                  </a:lnTo>
                  <a:lnTo>
                    <a:pt x="89492" y="79050"/>
                  </a:lnTo>
                  <a:cubicBezTo>
                    <a:pt x="89492" y="45303"/>
                    <a:pt x="117044" y="17847"/>
                    <a:pt x="150910" y="17847"/>
                  </a:cubicBezTo>
                  <a:cubicBezTo>
                    <a:pt x="184776" y="17847"/>
                    <a:pt x="212329" y="45303"/>
                    <a:pt x="212329" y="79050"/>
                  </a:cubicBezTo>
                  <a:lnTo>
                    <a:pt x="212329" y="92352"/>
                  </a:lnTo>
                  <a:cubicBezTo>
                    <a:pt x="212329" y="97282"/>
                    <a:pt x="216324" y="101276"/>
                    <a:pt x="221252" y="101276"/>
                  </a:cubicBezTo>
                  <a:cubicBezTo>
                    <a:pt x="226181" y="101276"/>
                    <a:pt x="230176" y="97282"/>
                    <a:pt x="230176" y="92352"/>
                  </a:cubicBezTo>
                  <a:lnTo>
                    <a:pt x="230176" y="79050"/>
                  </a:lnTo>
                  <a:cubicBezTo>
                    <a:pt x="230176" y="35461"/>
                    <a:pt x="194618" y="0"/>
                    <a:pt x="150910" y="0"/>
                  </a:cubicBezTo>
                  <a:cubicBezTo>
                    <a:pt x="107203" y="0"/>
                    <a:pt x="71644" y="35462"/>
                    <a:pt x="71644" y="79050"/>
                  </a:cubicBezTo>
                  <a:lnTo>
                    <a:pt x="71644" y="171136"/>
                  </a:lnTo>
                  <a:lnTo>
                    <a:pt x="34454" y="200752"/>
                  </a:lnTo>
                  <a:cubicBezTo>
                    <a:pt x="31653" y="199692"/>
                    <a:pt x="28632" y="199086"/>
                    <a:pt x="25465" y="199086"/>
                  </a:cubicBezTo>
                  <a:cubicBezTo>
                    <a:pt x="11424" y="199086"/>
                    <a:pt x="0" y="210486"/>
                    <a:pt x="0" y="224498"/>
                  </a:cubicBezTo>
                  <a:cubicBezTo>
                    <a:pt x="0" y="235466"/>
                    <a:pt x="7010" y="244804"/>
                    <a:pt x="16784" y="248358"/>
                  </a:cubicBezTo>
                  <a:lnTo>
                    <a:pt x="16784" y="293134"/>
                  </a:lnTo>
                  <a:cubicBezTo>
                    <a:pt x="16784" y="298062"/>
                    <a:pt x="20779" y="302057"/>
                    <a:pt x="25707" y="302057"/>
                  </a:cubicBezTo>
                  <a:cubicBezTo>
                    <a:pt x="30636" y="302057"/>
                    <a:pt x="34631" y="298062"/>
                    <a:pt x="34631" y="293134"/>
                  </a:cubicBezTo>
                  <a:lnTo>
                    <a:pt x="34630" y="248181"/>
                  </a:lnTo>
                  <a:cubicBezTo>
                    <a:pt x="44149" y="244498"/>
                    <a:pt x="50928" y="235284"/>
                    <a:pt x="50928" y="224500"/>
                  </a:cubicBezTo>
                  <a:cubicBezTo>
                    <a:pt x="50928" y="220264"/>
                    <a:pt x="49871" y="216275"/>
                    <a:pt x="48026" y="212759"/>
                  </a:cubicBezTo>
                  <a:lnTo>
                    <a:pt x="85678" y="182777"/>
                  </a:lnTo>
                  <a:lnTo>
                    <a:pt x="97968" y="182777"/>
                  </a:lnTo>
                  <a:lnTo>
                    <a:pt x="88469" y="197142"/>
                  </a:lnTo>
                  <a:cubicBezTo>
                    <a:pt x="87505" y="198605"/>
                    <a:pt x="86993" y="200295"/>
                    <a:pt x="86993" y="202032"/>
                  </a:cubicBezTo>
                  <a:cubicBezTo>
                    <a:pt x="86981" y="205054"/>
                    <a:pt x="88481" y="207850"/>
                    <a:pt x="90991" y="209504"/>
                  </a:cubicBezTo>
                  <a:cubicBezTo>
                    <a:pt x="92455" y="210480"/>
                    <a:pt x="94156" y="210991"/>
                    <a:pt x="95905" y="210991"/>
                  </a:cubicBezTo>
                  <a:cubicBezTo>
                    <a:pt x="98915" y="210991"/>
                    <a:pt x="101700" y="209492"/>
                    <a:pt x="103353" y="206994"/>
                  </a:cubicBezTo>
                  <a:lnTo>
                    <a:pt x="117988" y="184852"/>
                  </a:lnTo>
                  <a:cubicBezTo>
                    <a:pt x="118423" y="184205"/>
                    <a:pt x="118750" y="183504"/>
                    <a:pt x="118996" y="182777"/>
                  </a:cubicBezTo>
                  <a:lnTo>
                    <a:pt x="141986" y="182777"/>
                  </a:lnTo>
                  <a:lnTo>
                    <a:pt x="141986" y="401113"/>
                  </a:lnTo>
                  <a:cubicBezTo>
                    <a:pt x="141986" y="406043"/>
                    <a:pt x="145981" y="410037"/>
                    <a:pt x="150910" y="410037"/>
                  </a:cubicBezTo>
                  <a:cubicBezTo>
                    <a:pt x="155838" y="410037"/>
                    <a:pt x="159833" y="406043"/>
                    <a:pt x="159833" y="401113"/>
                  </a:cubicBezTo>
                  <a:lnTo>
                    <a:pt x="159833" y="182775"/>
                  </a:lnTo>
                  <a:lnTo>
                    <a:pt x="180998" y="182775"/>
                  </a:lnTo>
                  <a:lnTo>
                    <a:pt x="205008" y="219082"/>
                  </a:lnTo>
                  <a:cubicBezTo>
                    <a:pt x="205849" y="220354"/>
                    <a:pt x="206809" y="223546"/>
                    <a:pt x="206809" y="225072"/>
                  </a:cubicBezTo>
                  <a:lnTo>
                    <a:pt x="206809" y="333051"/>
                  </a:lnTo>
                  <a:cubicBezTo>
                    <a:pt x="197528" y="336848"/>
                    <a:pt x="190970" y="345953"/>
                    <a:pt x="190970" y="356566"/>
                  </a:cubicBezTo>
                  <a:cubicBezTo>
                    <a:pt x="190970" y="370579"/>
                    <a:pt x="202394" y="381978"/>
                    <a:pt x="216435" y="381978"/>
                  </a:cubicBezTo>
                  <a:cubicBezTo>
                    <a:pt x="230476" y="381978"/>
                    <a:pt x="241898" y="370579"/>
                    <a:pt x="241898" y="356566"/>
                  </a:cubicBezTo>
                  <a:cubicBezTo>
                    <a:pt x="241898" y="345427"/>
                    <a:pt x="234670" y="335962"/>
                    <a:pt x="224657" y="332538"/>
                  </a:cubicBezTo>
                  <a:lnTo>
                    <a:pt x="224657" y="225073"/>
                  </a:lnTo>
                  <a:cubicBezTo>
                    <a:pt x="224657" y="220071"/>
                    <a:pt x="222654" y="213413"/>
                    <a:pt x="219895" y="209239"/>
                  </a:cubicBezTo>
                  <a:lnTo>
                    <a:pt x="202395" y="182776"/>
                  </a:lnTo>
                  <a:lnTo>
                    <a:pt x="214689" y="182776"/>
                  </a:lnTo>
                  <a:lnTo>
                    <a:pt x="252164" y="212617"/>
                  </a:lnTo>
                  <a:cubicBezTo>
                    <a:pt x="250275" y="216166"/>
                    <a:pt x="249194" y="220208"/>
                    <a:pt x="249194" y="224498"/>
                  </a:cubicBezTo>
                  <a:cubicBezTo>
                    <a:pt x="249194" y="235375"/>
                    <a:pt x="256088" y="244649"/>
                    <a:pt x="265734" y="248269"/>
                  </a:cubicBezTo>
                  <a:lnTo>
                    <a:pt x="265734" y="293133"/>
                  </a:lnTo>
                  <a:cubicBezTo>
                    <a:pt x="265734" y="298061"/>
                    <a:pt x="269730" y="302056"/>
                    <a:pt x="274658" y="302056"/>
                  </a:cubicBezTo>
                  <a:cubicBezTo>
                    <a:pt x="279586" y="302056"/>
                    <a:pt x="283582" y="298061"/>
                    <a:pt x="283582" y="293133"/>
                  </a:cubicBezTo>
                  <a:lnTo>
                    <a:pt x="283582" y="248269"/>
                  </a:lnTo>
                  <a:cubicBezTo>
                    <a:pt x="293228" y="244649"/>
                    <a:pt x="300122" y="235373"/>
                    <a:pt x="300122" y="224498"/>
                  </a:cubicBezTo>
                  <a:cubicBezTo>
                    <a:pt x="300124" y="210485"/>
                    <a:pt x="288700" y="199085"/>
                    <a:pt x="274660" y="199085"/>
                  </a:cubicBezTo>
                  <a:close/>
                  <a:moveTo>
                    <a:pt x="25465" y="232062"/>
                  </a:moveTo>
                  <a:cubicBezTo>
                    <a:pt x="21265" y="232062"/>
                    <a:pt x="17847" y="228667"/>
                    <a:pt x="17847" y="224497"/>
                  </a:cubicBezTo>
                  <a:cubicBezTo>
                    <a:pt x="17847" y="220327"/>
                    <a:pt x="21265" y="216932"/>
                    <a:pt x="25465" y="216932"/>
                  </a:cubicBezTo>
                  <a:cubicBezTo>
                    <a:pt x="29665" y="216932"/>
                    <a:pt x="33081" y="220327"/>
                    <a:pt x="33081" y="224497"/>
                  </a:cubicBezTo>
                  <a:cubicBezTo>
                    <a:pt x="33081" y="228667"/>
                    <a:pt x="29664" y="232062"/>
                    <a:pt x="25465" y="232062"/>
                  </a:cubicBezTo>
                  <a:close/>
                  <a:moveTo>
                    <a:pt x="216436" y="349001"/>
                  </a:moveTo>
                  <a:cubicBezTo>
                    <a:pt x="220636" y="349001"/>
                    <a:pt x="224052" y="352396"/>
                    <a:pt x="224052" y="356566"/>
                  </a:cubicBezTo>
                  <a:cubicBezTo>
                    <a:pt x="224052" y="360736"/>
                    <a:pt x="220635" y="364131"/>
                    <a:pt x="216436" y="364131"/>
                  </a:cubicBezTo>
                  <a:cubicBezTo>
                    <a:pt x="212236" y="364131"/>
                    <a:pt x="208819" y="360736"/>
                    <a:pt x="208819" y="356566"/>
                  </a:cubicBezTo>
                  <a:cubicBezTo>
                    <a:pt x="208819" y="352394"/>
                    <a:pt x="212236" y="349001"/>
                    <a:pt x="216436" y="349001"/>
                  </a:cubicBezTo>
                  <a:close/>
                  <a:moveTo>
                    <a:pt x="212329" y="164927"/>
                  </a:moveTo>
                  <a:lnTo>
                    <a:pt x="89492" y="164927"/>
                  </a:lnTo>
                  <a:lnTo>
                    <a:pt x="89492" y="156802"/>
                  </a:lnTo>
                  <a:lnTo>
                    <a:pt x="212329" y="156802"/>
                  </a:lnTo>
                  <a:lnTo>
                    <a:pt x="212329" y="164927"/>
                  </a:lnTo>
                  <a:close/>
                  <a:moveTo>
                    <a:pt x="274660" y="232063"/>
                  </a:moveTo>
                  <a:cubicBezTo>
                    <a:pt x="270460" y="232063"/>
                    <a:pt x="267044" y="228669"/>
                    <a:pt x="267044" y="224498"/>
                  </a:cubicBezTo>
                  <a:cubicBezTo>
                    <a:pt x="267044" y="220328"/>
                    <a:pt x="270460" y="216933"/>
                    <a:pt x="274660" y="216933"/>
                  </a:cubicBezTo>
                  <a:cubicBezTo>
                    <a:pt x="278859" y="216932"/>
                    <a:pt x="282276" y="220327"/>
                    <a:pt x="282276" y="224498"/>
                  </a:cubicBezTo>
                  <a:cubicBezTo>
                    <a:pt x="282276" y="228670"/>
                    <a:pt x="278859" y="232063"/>
                    <a:pt x="274660" y="2320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1" name="Google Shape;2311;p35"/>
            <p:cNvSpPr/>
            <p:nvPr/>
          </p:nvSpPr>
          <p:spPr>
            <a:xfrm>
              <a:off x="2511871" y="2599116"/>
              <a:ext cx="50928" cy="59178"/>
            </a:xfrm>
            <a:custGeom>
              <a:avLst/>
              <a:gdLst/>
              <a:ahLst/>
              <a:cxnLst/>
              <a:rect l="l" t="t" r="r" b="b"/>
              <a:pathLst>
                <a:path w="50928" h="59178" extrusionOk="0">
                  <a:moveTo>
                    <a:pt x="34943" y="10199"/>
                  </a:moveTo>
                  <a:lnTo>
                    <a:pt x="34943" y="8924"/>
                  </a:lnTo>
                  <a:cubicBezTo>
                    <a:pt x="34943" y="3998"/>
                    <a:pt x="30933" y="0"/>
                    <a:pt x="26019" y="0"/>
                  </a:cubicBezTo>
                  <a:cubicBezTo>
                    <a:pt x="21093" y="0"/>
                    <a:pt x="17095" y="3998"/>
                    <a:pt x="17095" y="8924"/>
                  </a:cubicBezTo>
                  <a:lnTo>
                    <a:pt x="17095" y="9792"/>
                  </a:lnTo>
                  <a:cubicBezTo>
                    <a:pt x="7159" y="13258"/>
                    <a:pt x="0" y="22683"/>
                    <a:pt x="0" y="33766"/>
                  </a:cubicBezTo>
                  <a:cubicBezTo>
                    <a:pt x="0" y="47779"/>
                    <a:pt x="11424" y="59179"/>
                    <a:pt x="25465" y="59179"/>
                  </a:cubicBezTo>
                  <a:cubicBezTo>
                    <a:pt x="39506" y="59179"/>
                    <a:pt x="50928" y="47779"/>
                    <a:pt x="50928" y="33766"/>
                  </a:cubicBezTo>
                  <a:cubicBezTo>
                    <a:pt x="50928" y="23099"/>
                    <a:pt x="44300" y="13961"/>
                    <a:pt x="34943" y="10199"/>
                  </a:cubicBezTo>
                  <a:close/>
                  <a:moveTo>
                    <a:pt x="25465" y="41332"/>
                  </a:moveTo>
                  <a:cubicBezTo>
                    <a:pt x="21265" y="41332"/>
                    <a:pt x="17847" y="37938"/>
                    <a:pt x="17847" y="33767"/>
                  </a:cubicBezTo>
                  <a:cubicBezTo>
                    <a:pt x="17847" y="29596"/>
                    <a:pt x="21265" y="26202"/>
                    <a:pt x="25465" y="26202"/>
                  </a:cubicBezTo>
                  <a:cubicBezTo>
                    <a:pt x="29665" y="26202"/>
                    <a:pt x="33081" y="29597"/>
                    <a:pt x="33081" y="33767"/>
                  </a:cubicBezTo>
                  <a:cubicBezTo>
                    <a:pt x="33081" y="37938"/>
                    <a:pt x="29665" y="41332"/>
                    <a:pt x="25465" y="413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2" name="Google Shape;2312;p35"/>
            <p:cNvSpPr/>
            <p:nvPr/>
          </p:nvSpPr>
          <p:spPr>
            <a:xfrm>
              <a:off x="2779307" y="2293828"/>
              <a:ext cx="17847" cy="44380"/>
            </a:xfrm>
            <a:custGeom>
              <a:avLst/>
              <a:gdLst/>
              <a:ahLst/>
              <a:cxnLst/>
              <a:rect l="l" t="t" r="r" b="b"/>
              <a:pathLst>
                <a:path w="17847" h="44380" extrusionOk="0">
                  <a:moveTo>
                    <a:pt x="8924" y="0"/>
                  </a:moveTo>
                  <a:cubicBezTo>
                    <a:pt x="4010" y="0"/>
                    <a:pt x="0" y="3998"/>
                    <a:pt x="0" y="8924"/>
                  </a:cubicBezTo>
                  <a:lnTo>
                    <a:pt x="0" y="35457"/>
                  </a:lnTo>
                  <a:cubicBezTo>
                    <a:pt x="0" y="40372"/>
                    <a:pt x="4010" y="44381"/>
                    <a:pt x="8924" y="44381"/>
                  </a:cubicBezTo>
                  <a:cubicBezTo>
                    <a:pt x="13850" y="44381"/>
                    <a:pt x="17847" y="40372"/>
                    <a:pt x="17847" y="35457"/>
                  </a:cubicBezTo>
                  <a:lnTo>
                    <a:pt x="17847" y="8924"/>
                  </a:lnTo>
                  <a:cubicBezTo>
                    <a:pt x="17847" y="3998"/>
                    <a:pt x="13850"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3" name="Google Shape;2313;p35"/>
            <p:cNvSpPr/>
            <p:nvPr/>
          </p:nvSpPr>
          <p:spPr>
            <a:xfrm>
              <a:off x="2779307" y="2346896"/>
              <a:ext cx="17847" cy="44380"/>
            </a:xfrm>
            <a:custGeom>
              <a:avLst/>
              <a:gdLst/>
              <a:ahLst/>
              <a:cxnLst/>
              <a:rect l="l" t="t" r="r" b="b"/>
              <a:pathLst>
                <a:path w="17847" h="44380" extrusionOk="0">
                  <a:moveTo>
                    <a:pt x="8924" y="0"/>
                  </a:moveTo>
                  <a:cubicBezTo>
                    <a:pt x="4010" y="0"/>
                    <a:pt x="0" y="3997"/>
                    <a:pt x="0" y="8924"/>
                  </a:cubicBezTo>
                  <a:lnTo>
                    <a:pt x="0" y="35457"/>
                  </a:lnTo>
                  <a:cubicBezTo>
                    <a:pt x="0" y="40371"/>
                    <a:pt x="4010" y="44381"/>
                    <a:pt x="8924" y="44381"/>
                  </a:cubicBezTo>
                  <a:cubicBezTo>
                    <a:pt x="13850" y="44381"/>
                    <a:pt x="17847" y="40371"/>
                    <a:pt x="17847" y="35457"/>
                  </a:cubicBezTo>
                  <a:lnTo>
                    <a:pt x="17847" y="8924"/>
                  </a:lnTo>
                  <a:cubicBezTo>
                    <a:pt x="17847" y="3997"/>
                    <a:pt x="13850"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4" name="Google Shape;2314;p35"/>
            <p:cNvSpPr/>
            <p:nvPr/>
          </p:nvSpPr>
          <p:spPr>
            <a:xfrm>
              <a:off x="2816423" y="2126652"/>
              <a:ext cx="76176" cy="75998"/>
            </a:xfrm>
            <a:custGeom>
              <a:avLst/>
              <a:gdLst/>
              <a:ahLst/>
              <a:cxnLst/>
              <a:rect l="l" t="t" r="r" b="b"/>
              <a:pathLst>
                <a:path w="76176" h="75998" extrusionOk="0">
                  <a:moveTo>
                    <a:pt x="38088" y="0"/>
                  </a:moveTo>
                  <a:cubicBezTo>
                    <a:pt x="17086" y="1"/>
                    <a:pt x="0" y="17048"/>
                    <a:pt x="0" y="38000"/>
                  </a:cubicBezTo>
                  <a:cubicBezTo>
                    <a:pt x="0" y="58951"/>
                    <a:pt x="17086" y="75998"/>
                    <a:pt x="38088" y="75998"/>
                  </a:cubicBezTo>
                  <a:cubicBezTo>
                    <a:pt x="59089" y="75998"/>
                    <a:pt x="76177" y="58953"/>
                    <a:pt x="76177" y="38000"/>
                  </a:cubicBezTo>
                  <a:cubicBezTo>
                    <a:pt x="76177" y="17048"/>
                    <a:pt x="59091" y="0"/>
                    <a:pt x="38088" y="0"/>
                  </a:cubicBezTo>
                  <a:close/>
                  <a:moveTo>
                    <a:pt x="38088" y="58151"/>
                  </a:moveTo>
                  <a:cubicBezTo>
                    <a:pt x="26927" y="58151"/>
                    <a:pt x="17847" y="49110"/>
                    <a:pt x="17847" y="38000"/>
                  </a:cubicBezTo>
                  <a:cubicBezTo>
                    <a:pt x="17847" y="26888"/>
                    <a:pt x="26927" y="17847"/>
                    <a:pt x="38088" y="17847"/>
                  </a:cubicBezTo>
                  <a:cubicBezTo>
                    <a:pt x="49248" y="17849"/>
                    <a:pt x="58329" y="26888"/>
                    <a:pt x="58329" y="38000"/>
                  </a:cubicBezTo>
                  <a:cubicBezTo>
                    <a:pt x="58329" y="49110"/>
                    <a:pt x="49249" y="58151"/>
                    <a:pt x="38088" y="581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5" name="Google Shape;2315;p35"/>
            <p:cNvSpPr/>
            <p:nvPr/>
          </p:nvSpPr>
          <p:spPr>
            <a:xfrm>
              <a:off x="2703601" y="2077162"/>
              <a:ext cx="300123" cy="410038"/>
            </a:xfrm>
            <a:custGeom>
              <a:avLst/>
              <a:gdLst/>
              <a:ahLst/>
              <a:cxnLst/>
              <a:rect l="l" t="t" r="r" b="b"/>
              <a:pathLst>
                <a:path w="300123" h="410038" extrusionOk="0">
                  <a:moveTo>
                    <a:pt x="274659" y="199085"/>
                  </a:moveTo>
                  <a:cubicBezTo>
                    <a:pt x="271554" y="199085"/>
                    <a:pt x="268590" y="199669"/>
                    <a:pt x="265835" y="200690"/>
                  </a:cubicBezTo>
                  <a:lnTo>
                    <a:pt x="230175" y="172293"/>
                  </a:lnTo>
                  <a:lnTo>
                    <a:pt x="230175" y="132071"/>
                  </a:lnTo>
                  <a:cubicBezTo>
                    <a:pt x="230175" y="127142"/>
                    <a:pt x="226180" y="123147"/>
                    <a:pt x="221251" y="123147"/>
                  </a:cubicBezTo>
                  <a:cubicBezTo>
                    <a:pt x="216323" y="123147"/>
                    <a:pt x="212328" y="127142"/>
                    <a:pt x="212328" y="132071"/>
                  </a:cubicBezTo>
                  <a:lnTo>
                    <a:pt x="212328" y="138953"/>
                  </a:lnTo>
                  <a:lnTo>
                    <a:pt x="89492" y="138953"/>
                  </a:lnTo>
                  <a:lnTo>
                    <a:pt x="89492" y="79050"/>
                  </a:lnTo>
                  <a:cubicBezTo>
                    <a:pt x="89492" y="45304"/>
                    <a:pt x="117044" y="17847"/>
                    <a:pt x="150910" y="17847"/>
                  </a:cubicBezTo>
                  <a:cubicBezTo>
                    <a:pt x="184776" y="17847"/>
                    <a:pt x="212329" y="45303"/>
                    <a:pt x="212329" y="79050"/>
                  </a:cubicBezTo>
                  <a:lnTo>
                    <a:pt x="212329" y="90427"/>
                  </a:lnTo>
                  <a:cubicBezTo>
                    <a:pt x="212329" y="95357"/>
                    <a:pt x="216324" y="99351"/>
                    <a:pt x="221253" y="99351"/>
                  </a:cubicBezTo>
                  <a:cubicBezTo>
                    <a:pt x="226181" y="99351"/>
                    <a:pt x="230176" y="95357"/>
                    <a:pt x="230176" y="90427"/>
                  </a:cubicBezTo>
                  <a:lnTo>
                    <a:pt x="230176" y="79049"/>
                  </a:lnTo>
                  <a:cubicBezTo>
                    <a:pt x="230176" y="35462"/>
                    <a:pt x="194617" y="0"/>
                    <a:pt x="150910" y="0"/>
                  </a:cubicBezTo>
                  <a:cubicBezTo>
                    <a:pt x="107203" y="0"/>
                    <a:pt x="71644" y="35462"/>
                    <a:pt x="71644" y="79050"/>
                  </a:cubicBezTo>
                  <a:lnTo>
                    <a:pt x="71644" y="171136"/>
                  </a:lnTo>
                  <a:lnTo>
                    <a:pt x="34454" y="200752"/>
                  </a:lnTo>
                  <a:cubicBezTo>
                    <a:pt x="31653" y="199692"/>
                    <a:pt x="28632" y="199086"/>
                    <a:pt x="25464" y="199086"/>
                  </a:cubicBezTo>
                  <a:cubicBezTo>
                    <a:pt x="11422" y="199086"/>
                    <a:pt x="0" y="210486"/>
                    <a:pt x="0" y="224498"/>
                  </a:cubicBezTo>
                  <a:cubicBezTo>
                    <a:pt x="0" y="235466"/>
                    <a:pt x="7010" y="244804"/>
                    <a:pt x="16784" y="248358"/>
                  </a:cubicBezTo>
                  <a:lnTo>
                    <a:pt x="16784" y="293134"/>
                  </a:lnTo>
                  <a:cubicBezTo>
                    <a:pt x="16784" y="298063"/>
                    <a:pt x="20779" y="302057"/>
                    <a:pt x="25707" y="302057"/>
                  </a:cubicBezTo>
                  <a:cubicBezTo>
                    <a:pt x="30636" y="302057"/>
                    <a:pt x="34631" y="298063"/>
                    <a:pt x="34631" y="293134"/>
                  </a:cubicBezTo>
                  <a:lnTo>
                    <a:pt x="34630" y="248181"/>
                  </a:lnTo>
                  <a:cubicBezTo>
                    <a:pt x="44149" y="244498"/>
                    <a:pt x="50928" y="235284"/>
                    <a:pt x="50928" y="224500"/>
                  </a:cubicBezTo>
                  <a:cubicBezTo>
                    <a:pt x="50928" y="220264"/>
                    <a:pt x="49871" y="216275"/>
                    <a:pt x="48027" y="212761"/>
                  </a:cubicBezTo>
                  <a:lnTo>
                    <a:pt x="85680" y="182777"/>
                  </a:lnTo>
                  <a:lnTo>
                    <a:pt x="97975" y="182777"/>
                  </a:lnTo>
                  <a:lnTo>
                    <a:pt x="88473" y="197145"/>
                  </a:lnTo>
                  <a:cubicBezTo>
                    <a:pt x="87510" y="198598"/>
                    <a:pt x="86998" y="200298"/>
                    <a:pt x="86986" y="202036"/>
                  </a:cubicBezTo>
                  <a:cubicBezTo>
                    <a:pt x="86986" y="205058"/>
                    <a:pt x="88485" y="207842"/>
                    <a:pt x="90996" y="209508"/>
                  </a:cubicBezTo>
                  <a:cubicBezTo>
                    <a:pt x="92459" y="210482"/>
                    <a:pt x="94161" y="210995"/>
                    <a:pt x="95910" y="210995"/>
                  </a:cubicBezTo>
                  <a:cubicBezTo>
                    <a:pt x="98920" y="210995"/>
                    <a:pt x="101704" y="209495"/>
                    <a:pt x="103358" y="206985"/>
                  </a:cubicBezTo>
                  <a:lnTo>
                    <a:pt x="117993" y="184853"/>
                  </a:lnTo>
                  <a:cubicBezTo>
                    <a:pt x="118421" y="184202"/>
                    <a:pt x="118746" y="183500"/>
                    <a:pt x="118991" y="182776"/>
                  </a:cubicBezTo>
                  <a:lnTo>
                    <a:pt x="141987" y="182776"/>
                  </a:lnTo>
                  <a:lnTo>
                    <a:pt x="141987" y="401114"/>
                  </a:lnTo>
                  <a:cubicBezTo>
                    <a:pt x="141987" y="406044"/>
                    <a:pt x="145983" y="410038"/>
                    <a:pt x="150911" y="410038"/>
                  </a:cubicBezTo>
                  <a:cubicBezTo>
                    <a:pt x="155839" y="410038"/>
                    <a:pt x="159835" y="406044"/>
                    <a:pt x="159835" y="401114"/>
                  </a:cubicBezTo>
                  <a:lnTo>
                    <a:pt x="159835" y="182773"/>
                  </a:lnTo>
                  <a:lnTo>
                    <a:pt x="180999" y="182773"/>
                  </a:lnTo>
                  <a:lnTo>
                    <a:pt x="205010" y="219082"/>
                  </a:lnTo>
                  <a:cubicBezTo>
                    <a:pt x="205851" y="220354"/>
                    <a:pt x="206812" y="223546"/>
                    <a:pt x="206812" y="225072"/>
                  </a:cubicBezTo>
                  <a:lnTo>
                    <a:pt x="206812" y="333050"/>
                  </a:lnTo>
                  <a:cubicBezTo>
                    <a:pt x="197532" y="336848"/>
                    <a:pt x="190973" y="345951"/>
                    <a:pt x="190973" y="356565"/>
                  </a:cubicBezTo>
                  <a:cubicBezTo>
                    <a:pt x="190973" y="370577"/>
                    <a:pt x="202396" y="381977"/>
                    <a:pt x="216436" y="381977"/>
                  </a:cubicBezTo>
                  <a:cubicBezTo>
                    <a:pt x="230477" y="381977"/>
                    <a:pt x="241900" y="370577"/>
                    <a:pt x="241900" y="356565"/>
                  </a:cubicBezTo>
                  <a:cubicBezTo>
                    <a:pt x="241900" y="345426"/>
                    <a:pt x="234671" y="335960"/>
                    <a:pt x="224658" y="332537"/>
                  </a:cubicBezTo>
                  <a:lnTo>
                    <a:pt x="224658" y="225073"/>
                  </a:lnTo>
                  <a:cubicBezTo>
                    <a:pt x="224658" y="220071"/>
                    <a:pt x="222655" y="213413"/>
                    <a:pt x="219896" y="209239"/>
                  </a:cubicBezTo>
                  <a:lnTo>
                    <a:pt x="202395" y="182775"/>
                  </a:lnTo>
                  <a:lnTo>
                    <a:pt x="214689" y="182775"/>
                  </a:lnTo>
                  <a:lnTo>
                    <a:pt x="252167" y="212618"/>
                  </a:lnTo>
                  <a:cubicBezTo>
                    <a:pt x="250277" y="216166"/>
                    <a:pt x="249197" y="220207"/>
                    <a:pt x="249197" y="224497"/>
                  </a:cubicBezTo>
                  <a:cubicBezTo>
                    <a:pt x="249197" y="235373"/>
                    <a:pt x="256091" y="244648"/>
                    <a:pt x="265737" y="248269"/>
                  </a:cubicBezTo>
                  <a:lnTo>
                    <a:pt x="265737" y="293133"/>
                  </a:lnTo>
                  <a:cubicBezTo>
                    <a:pt x="265737" y="298062"/>
                    <a:pt x="269732" y="302056"/>
                    <a:pt x="274660" y="302056"/>
                  </a:cubicBezTo>
                  <a:cubicBezTo>
                    <a:pt x="279589" y="302056"/>
                    <a:pt x="283584" y="298062"/>
                    <a:pt x="283584" y="293133"/>
                  </a:cubicBezTo>
                  <a:lnTo>
                    <a:pt x="283584" y="248269"/>
                  </a:lnTo>
                  <a:cubicBezTo>
                    <a:pt x="293230" y="244648"/>
                    <a:pt x="300124" y="235372"/>
                    <a:pt x="300124" y="224497"/>
                  </a:cubicBezTo>
                  <a:cubicBezTo>
                    <a:pt x="300124" y="210485"/>
                    <a:pt x="288700" y="199085"/>
                    <a:pt x="274659" y="199085"/>
                  </a:cubicBezTo>
                  <a:close/>
                  <a:moveTo>
                    <a:pt x="25464" y="232061"/>
                  </a:moveTo>
                  <a:cubicBezTo>
                    <a:pt x="21263" y="232061"/>
                    <a:pt x="17847" y="228666"/>
                    <a:pt x="17847" y="224496"/>
                  </a:cubicBezTo>
                  <a:cubicBezTo>
                    <a:pt x="17847" y="220326"/>
                    <a:pt x="21265" y="216931"/>
                    <a:pt x="25464" y="216931"/>
                  </a:cubicBezTo>
                  <a:cubicBezTo>
                    <a:pt x="29664" y="216931"/>
                    <a:pt x="33080" y="220324"/>
                    <a:pt x="33080" y="224496"/>
                  </a:cubicBezTo>
                  <a:cubicBezTo>
                    <a:pt x="33080" y="228667"/>
                    <a:pt x="29662" y="232061"/>
                    <a:pt x="25464" y="232061"/>
                  </a:cubicBezTo>
                  <a:close/>
                  <a:moveTo>
                    <a:pt x="216435" y="349000"/>
                  </a:moveTo>
                  <a:cubicBezTo>
                    <a:pt x="220635" y="349000"/>
                    <a:pt x="224051" y="352394"/>
                    <a:pt x="224051" y="356565"/>
                  </a:cubicBezTo>
                  <a:cubicBezTo>
                    <a:pt x="224052" y="360736"/>
                    <a:pt x="220635" y="364130"/>
                    <a:pt x="216435" y="364130"/>
                  </a:cubicBezTo>
                  <a:cubicBezTo>
                    <a:pt x="212235" y="364130"/>
                    <a:pt x="208819" y="360735"/>
                    <a:pt x="208819" y="356565"/>
                  </a:cubicBezTo>
                  <a:cubicBezTo>
                    <a:pt x="208819" y="352393"/>
                    <a:pt x="212236" y="349000"/>
                    <a:pt x="216435" y="349000"/>
                  </a:cubicBezTo>
                  <a:close/>
                  <a:moveTo>
                    <a:pt x="212329" y="164926"/>
                  </a:moveTo>
                  <a:lnTo>
                    <a:pt x="89492" y="164926"/>
                  </a:lnTo>
                  <a:lnTo>
                    <a:pt x="89492" y="156801"/>
                  </a:lnTo>
                  <a:lnTo>
                    <a:pt x="212329" y="156801"/>
                  </a:lnTo>
                  <a:lnTo>
                    <a:pt x="212329" y="164926"/>
                  </a:lnTo>
                  <a:close/>
                  <a:moveTo>
                    <a:pt x="274659" y="232062"/>
                  </a:moveTo>
                  <a:cubicBezTo>
                    <a:pt x="270459" y="232062"/>
                    <a:pt x="267043" y="228667"/>
                    <a:pt x="267043" y="224497"/>
                  </a:cubicBezTo>
                  <a:cubicBezTo>
                    <a:pt x="267043" y="220326"/>
                    <a:pt x="270460" y="216932"/>
                    <a:pt x="274659" y="216932"/>
                  </a:cubicBezTo>
                  <a:cubicBezTo>
                    <a:pt x="278859" y="216931"/>
                    <a:pt x="282277" y="220326"/>
                    <a:pt x="282277" y="224497"/>
                  </a:cubicBezTo>
                  <a:cubicBezTo>
                    <a:pt x="282277" y="228669"/>
                    <a:pt x="278859" y="232062"/>
                    <a:pt x="274659" y="2320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6" name="Google Shape;2316;p35"/>
            <p:cNvSpPr/>
            <p:nvPr/>
          </p:nvSpPr>
          <p:spPr>
            <a:xfrm>
              <a:off x="2762219" y="2399962"/>
              <a:ext cx="50928" cy="59175"/>
            </a:xfrm>
            <a:custGeom>
              <a:avLst/>
              <a:gdLst/>
              <a:ahLst/>
              <a:cxnLst/>
              <a:rect l="l" t="t" r="r" b="b"/>
              <a:pathLst>
                <a:path w="50928" h="59175" extrusionOk="0">
                  <a:moveTo>
                    <a:pt x="34935" y="10192"/>
                  </a:moveTo>
                  <a:lnTo>
                    <a:pt x="34935" y="8924"/>
                  </a:lnTo>
                  <a:cubicBezTo>
                    <a:pt x="34935" y="3998"/>
                    <a:pt x="30937" y="0"/>
                    <a:pt x="26011" y="0"/>
                  </a:cubicBezTo>
                  <a:cubicBezTo>
                    <a:pt x="21097" y="0"/>
                    <a:pt x="17087" y="3998"/>
                    <a:pt x="17087" y="8924"/>
                  </a:cubicBezTo>
                  <a:lnTo>
                    <a:pt x="17087" y="9792"/>
                  </a:lnTo>
                  <a:cubicBezTo>
                    <a:pt x="7154" y="13261"/>
                    <a:pt x="0" y="22682"/>
                    <a:pt x="0" y="33763"/>
                  </a:cubicBezTo>
                  <a:cubicBezTo>
                    <a:pt x="0" y="47775"/>
                    <a:pt x="11424" y="59175"/>
                    <a:pt x="25464" y="59175"/>
                  </a:cubicBezTo>
                  <a:cubicBezTo>
                    <a:pt x="39505" y="59176"/>
                    <a:pt x="50928" y="47776"/>
                    <a:pt x="50928" y="33764"/>
                  </a:cubicBezTo>
                  <a:cubicBezTo>
                    <a:pt x="50928" y="23092"/>
                    <a:pt x="44295" y="13953"/>
                    <a:pt x="34935" y="10192"/>
                  </a:cubicBezTo>
                  <a:close/>
                  <a:moveTo>
                    <a:pt x="25464" y="41329"/>
                  </a:moveTo>
                  <a:cubicBezTo>
                    <a:pt x="21265" y="41329"/>
                    <a:pt x="17847" y="37935"/>
                    <a:pt x="17847" y="33764"/>
                  </a:cubicBezTo>
                  <a:cubicBezTo>
                    <a:pt x="17847" y="29592"/>
                    <a:pt x="21265" y="26199"/>
                    <a:pt x="25464" y="26199"/>
                  </a:cubicBezTo>
                  <a:cubicBezTo>
                    <a:pt x="29664" y="26199"/>
                    <a:pt x="33080" y="29593"/>
                    <a:pt x="33080" y="33764"/>
                  </a:cubicBezTo>
                  <a:cubicBezTo>
                    <a:pt x="33080" y="37935"/>
                    <a:pt x="29662" y="41329"/>
                    <a:pt x="25464" y="413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7" name="Google Shape;2317;p35"/>
            <p:cNvSpPr/>
            <p:nvPr/>
          </p:nvSpPr>
          <p:spPr>
            <a:xfrm>
              <a:off x="2622658" y="2178455"/>
              <a:ext cx="84912" cy="78786"/>
            </a:xfrm>
            <a:custGeom>
              <a:avLst/>
              <a:gdLst/>
              <a:ahLst/>
              <a:cxnLst/>
              <a:rect l="l" t="t" r="r" b="b"/>
              <a:pathLst>
                <a:path w="84912" h="78786" extrusionOk="0">
                  <a:moveTo>
                    <a:pt x="82490" y="29773"/>
                  </a:moveTo>
                  <a:lnTo>
                    <a:pt x="70806" y="9600"/>
                  </a:lnTo>
                  <a:cubicBezTo>
                    <a:pt x="67585" y="4037"/>
                    <a:pt x="60581" y="0"/>
                    <a:pt x="54153" y="0"/>
                  </a:cubicBezTo>
                  <a:lnTo>
                    <a:pt x="30759" y="0"/>
                  </a:lnTo>
                  <a:cubicBezTo>
                    <a:pt x="24331" y="0"/>
                    <a:pt x="17328" y="4038"/>
                    <a:pt x="14106" y="9600"/>
                  </a:cubicBezTo>
                  <a:lnTo>
                    <a:pt x="2422" y="29773"/>
                  </a:lnTo>
                  <a:cubicBezTo>
                    <a:pt x="-807" y="35347"/>
                    <a:pt x="-807" y="43441"/>
                    <a:pt x="2422" y="49014"/>
                  </a:cubicBezTo>
                  <a:lnTo>
                    <a:pt x="14106" y="69187"/>
                  </a:lnTo>
                  <a:cubicBezTo>
                    <a:pt x="17328" y="74750"/>
                    <a:pt x="24331" y="78787"/>
                    <a:pt x="30759" y="78787"/>
                  </a:cubicBezTo>
                  <a:lnTo>
                    <a:pt x="54153" y="78787"/>
                  </a:lnTo>
                  <a:cubicBezTo>
                    <a:pt x="60581" y="78787"/>
                    <a:pt x="67584" y="74749"/>
                    <a:pt x="70806" y="69187"/>
                  </a:cubicBezTo>
                  <a:lnTo>
                    <a:pt x="82489" y="49015"/>
                  </a:lnTo>
                  <a:cubicBezTo>
                    <a:pt x="85720" y="43441"/>
                    <a:pt x="85720" y="35349"/>
                    <a:pt x="82490" y="29773"/>
                  </a:cubicBezTo>
                  <a:close/>
                  <a:moveTo>
                    <a:pt x="66986" y="40175"/>
                  </a:moveTo>
                  <a:lnTo>
                    <a:pt x="55423" y="60139"/>
                  </a:lnTo>
                  <a:cubicBezTo>
                    <a:pt x="55148" y="60439"/>
                    <a:pt x="54432" y="60851"/>
                    <a:pt x="54034" y="60940"/>
                  </a:cubicBezTo>
                  <a:lnTo>
                    <a:pt x="30880" y="60940"/>
                  </a:lnTo>
                  <a:cubicBezTo>
                    <a:pt x="30482" y="60851"/>
                    <a:pt x="29767" y="60439"/>
                    <a:pt x="29491" y="60139"/>
                  </a:cubicBezTo>
                  <a:lnTo>
                    <a:pt x="17928" y="40175"/>
                  </a:lnTo>
                  <a:cubicBezTo>
                    <a:pt x="17809" y="39795"/>
                    <a:pt x="17809" y="38992"/>
                    <a:pt x="17928" y="38611"/>
                  </a:cubicBezTo>
                  <a:lnTo>
                    <a:pt x="29491" y="18648"/>
                  </a:lnTo>
                  <a:cubicBezTo>
                    <a:pt x="29765" y="18348"/>
                    <a:pt x="30482" y="17935"/>
                    <a:pt x="30880" y="17847"/>
                  </a:cubicBezTo>
                  <a:lnTo>
                    <a:pt x="54034" y="17847"/>
                  </a:lnTo>
                  <a:cubicBezTo>
                    <a:pt x="54433" y="17935"/>
                    <a:pt x="55148" y="18348"/>
                    <a:pt x="55423" y="18648"/>
                  </a:cubicBezTo>
                  <a:lnTo>
                    <a:pt x="66984" y="38611"/>
                  </a:lnTo>
                  <a:cubicBezTo>
                    <a:pt x="67103" y="38992"/>
                    <a:pt x="67103" y="39795"/>
                    <a:pt x="66986" y="401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8" name="Google Shape;2318;p35"/>
            <p:cNvSpPr/>
            <p:nvPr/>
          </p:nvSpPr>
          <p:spPr>
            <a:xfrm>
              <a:off x="2776368" y="2531779"/>
              <a:ext cx="84911" cy="78788"/>
            </a:xfrm>
            <a:custGeom>
              <a:avLst/>
              <a:gdLst/>
              <a:ahLst/>
              <a:cxnLst/>
              <a:rect l="l" t="t" r="r" b="b"/>
              <a:pathLst>
                <a:path w="84911" h="78788" extrusionOk="0">
                  <a:moveTo>
                    <a:pt x="82490" y="29773"/>
                  </a:moveTo>
                  <a:lnTo>
                    <a:pt x="70806" y="9600"/>
                  </a:lnTo>
                  <a:cubicBezTo>
                    <a:pt x="67585" y="4037"/>
                    <a:pt x="60581" y="0"/>
                    <a:pt x="54153" y="0"/>
                  </a:cubicBezTo>
                  <a:lnTo>
                    <a:pt x="30758" y="0"/>
                  </a:lnTo>
                  <a:cubicBezTo>
                    <a:pt x="24330" y="0"/>
                    <a:pt x="17327" y="4038"/>
                    <a:pt x="14105" y="9600"/>
                  </a:cubicBezTo>
                  <a:lnTo>
                    <a:pt x="2422" y="29773"/>
                  </a:lnTo>
                  <a:cubicBezTo>
                    <a:pt x="-807" y="35347"/>
                    <a:pt x="-807" y="43440"/>
                    <a:pt x="2421" y="49015"/>
                  </a:cubicBezTo>
                  <a:lnTo>
                    <a:pt x="14105" y="69189"/>
                  </a:lnTo>
                  <a:cubicBezTo>
                    <a:pt x="17326" y="74751"/>
                    <a:pt x="24330" y="78788"/>
                    <a:pt x="30758" y="78788"/>
                  </a:cubicBezTo>
                  <a:lnTo>
                    <a:pt x="54153" y="78788"/>
                  </a:lnTo>
                  <a:cubicBezTo>
                    <a:pt x="60581" y="78788"/>
                    <a:pt x="67584" y="74750"/>
                    <a:pt x="70806" y="69189"/>
                  </a:cubicBezTo>
                  <a:lnTo>
                    <a:pt x="82490" y="49015"/>
                  </a:lnTo>
                  <a:cubicBezTo>
                    <a:pt x="85718" y="43440"/>
                    <a:pt x="85718" y="35349"/>
                    <a:pt x="82490" y="29773"/>
                  </a:cubicBezTo>
                  <a:close/>
                  <a:moveTo>
                    <a:pt x="66985" y="40177"/>
                  </a:moveTo>
                  <a:lnTo>
                    <a:pt x="55423" y="60140"/>
                  </a:lnTo>
                  <a:cubicBezTo>
                    <a:pt x="55148" y="60440"/>
                    <a:pt x="54432" y="60853"/>
                    <a:pt x="54033" y="60941"/>
                  </a:cubicBezTo>
                  <a:lnTo>
                    <a:pt x="30879" y="60941"/>
                  </a:lnTo>
                  <a:cubicBezTo>
                    <a:pt x="30481" y="60853"/>
                    <a:pt x="29766" y="60440"/>
                    <a:pt x="29489" y="60140"/>
                  </a:cubicBezTo>
                  <a:lnTo>
                    <a:pt x="17928" y="40177"/>
                  </a:lnTo>
                  <a:cubicBezTo>
                    <a:pt x="17809" y="39796"/>
                    <a:pt x="17809" y="38992"/>
                    <a:pt x="17928" y="38611"/>
                  </a:cubicBezTo>
                  <a:lnTo>
                    <a:pt x="29489" y="18648"/>
                  </a:lnTo>
                  <a:cubicBezTo>
                    <a:pt x="29764" y="18348"/>
                    <a:pt x="30479" y="17936"/>
                    <a:pt x="30879" y="17847"/>
                  </a:cubicBezTo>
                  <a:lnTo>
                    <a:pt x="54033" y="17847"/>
                  </a:lnTo>
                  <a:cubicBezTo>
                    <a:pt x="54432" y="17936"/>
                    <a:pt x="55147" y="18348"/>
                    <a:pt x="55423" y="18648"/>
                  </a:cubicBezTo>
                  <a:lnTo>
                    <a:pt x="66985" y="38611"/>
                  </a:lnTo>
                  <a:cubicBezTo>
                    <a:pt x="67104" y="38992"/>
                    <a:pt x="67104" y="39796"/>
                    <a:pt x="66985" y="401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9" name="Google Shape;2319;p35"/>
            <p:cNvSpPr/>
            <p:nvPr/>
          </p:nvSpPr>
          <p:spPr>
            <a:xfrm>
              <a:off x="2868855" y="2596616"/>
              <a:ext cx="66674" cy="63040"/>
            </a:xfrm>
            <a:custGeom>
              <a:avLst/>
              <a:gdLst/>
              <a:ahLst/>
              <a:cxnLst/>
              <a:rect l="l" t="t" r="r" b="b"/>
              <a:pathLst>
                <a:path w="66674" h="63040" extrusionOk="0">
                  <a:moveTo>
                    <a:pt x="64253" y="21900"/>
                  </a:moveTo>
                  <a:lnTo>
                    <a:pt x="57128" y="9600"/>
                  </a:lnTo>
                  <a:cubicBezTo>
                    <a:pt x="53906" y="4037"/>
                    <a:pt x="46903" y="0"/>
                    <a:pt x="40475" y="0"/>
                  </a:cubicBezTo>
                  <a:lnTo>
                    <a:pt x="26199" y="0"/>
                  </a:lnTo>
                  <a:cubicBezTo>
                    <a:pt x="19772" y="0"/>
                    <a:pt x="12769" y="4038"/>
                    <a:pt x="9547" y="9600"/>
                  </a:cubicBezTo>
                  <a:lnTo>
                    <a:pt x="2422" y="21900"/>
                  </a:lnTo>
                  <a:cubicBezTo>
                    <a:pt x="-807" y="27474"/>
                    <a:pt x="-807" y="35566"/>
                    <a:pt x="2422" y="41142"/>
                  </a:cubicBezTo>
                  <a:lnTo>
                    <a:pt x="9547" y="53442"/>
                  </a:lnTo>
                  <a:cubicBezTo>
                    <a:pt x="12767" y="59005"/>
                    <a:pt x="19771" y="63041"/>
                    <a:pt x="26199" y="63041"/>
                  </a:cubicBezTo>
                  <a:lnTo>
                    <a:pt x="40475" y="63041"/>
                  </a:lnTo>
                  <a:cubicBezTo>
                    <a:pt x="46901" y="63041"/>
                    <a:pt x="53905" y="59004"/>
                    <a:pt x="57128" y="53442"/>
                  </a:cubicBezTo>
                  <a:lnTo>
                    <a:pt x="64254" y="41141"/>
                  </a:lnTo>
                  <a:cubicBezTo>
                    <a:pt x="67482" y="35565"/>
                    <a:pt x="67481" y="27474"/>
                    <a:pt x="64253" y="21900"/>
                  </a:cubicBezTo>
                  <a:close/>
                  <a:moveTo>
                    <a:pt x="48747" y="32304"/>
                  </a:moveTo>
                  <a:lnTo>
                    <a:pt x="41746" y="44393"/>
                  </a:lnTo>
                  <a:cubicBezTo>
                    <a:pt x="41471" y="44692"/>
                    <a:pt x="40755" y="45105"/>
                    <a:pt x="40356" y="45193"/>
                  </a:cubicBezTo>
                  <a:lnTo>
                    <a:pt x="26320" y="45193"/>
                  </a:lnTo>
                  <a:cubicBezTo>
                    <a:pt x="25921" y="45105"/>
                    <a:pt x="25207" y="44694"/>
                    <a:pt x="24931" y="44393"/>
                  </a:cubicBezTo>
                  <a:lnTo>
                    <a:pt x="17929" y="32304"/>
                  </a:lnTo>
                  <a:cubicBezTo>
                    <a:pt x="17810" y="31923"/>
                    <a:pt x="17810" y="31119"/>
                    <a:pt x="17929" y="30738"/>
                  </a:cubicBezTo>
                  <a:lnTo>
                    <a:pt x="24931" y="18648"/>
                  </a:lnTo>
                  <a:cubicBezTo>
                    <a:pt x="25207" y="18347"/>
                    <a:pt x="25921" y="17936"/>
                    <a:pt x="26320" y="17847"/>
                  </a:cubicBezTo>
                  <a:lnTo>
                    <a:pt x="40355" y="17847"/>
                  </a:lnTo>
                  <a:cubicBezTo>
                    <a:pt x="40753" y="17936"/>
                    <a:pt x="41469" y="18348"/>
                    <a:pt x="41743" y="18648"/>
                  </a:cubicBezTo>
                  <a:lnTo>
                    <a:pt x="48746" y="30738"/>
                  </a:lnTo>
                  <a:cubicBezTo>
                    <a:pt x="48867" y="31119"/>
                    <a:pt x="48866" y="31923"/>
                    <a:pt x="48747" y="323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23"/>
        <p:cNvGrpSpPr/>
        <p:nvPr/>
      </p:nvGrpSpPr>
      <p:grpSpPr>
        <a:xfrm>
          <a:off x="0" y="0"/>
          <a:ext cx="0" cy="0"/>
          <a:chOff x="0" y="0"/>
          <a:chExt cx="0" cy="0"/>
        </a:xfrm>
      </p:grpSpPr>
      <p:grpSp>
        <p:nvGrpSpPr>
          <p:cNvPr id="2324" name="Google Shape;2324;p36"/>
          <p:cNvGrpSpPr/>
          <p:nvPr/>
        </p:nvGrpSpPr>
        <p:grpSpPr>
          <a:xfrm>
            <a:off x="1343061" y="3305297"/>
            <a:ext cx="291737" cy="289845"/>
            <a:chOff x="5049575" y="4993600"/>
            <a:chExt cx="482050" cy="478925"/>
          </a:xfrm>
        </p:grpSpPr>
        <p:sp>
          <p:nvSpPr>
            <p:cNvPr id="2325" name="Google Shape;2325;p36"/>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26" name="Google Shape;2326;p36"/>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27" name="Google Shape;2327;p36"/>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28" name="Google Shape;2328;p36"/>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29" name="Google Shape;2329;p36"/>
          <p:cNvGrpSpPr/>
          <p:nvPr/>
        </p:nvGrpSpPr>
        <p:grpSpPr>
          <a:xfrm>
            <a:off x="1343052" y="2010830"/>
            <a:ext cx="291746" cy="286082"/>
            <a:chOff x="1490050" y="3805975"/>
            <a:chExt cx="491900" cy="482350"/>
          </a:xfrm>
        </p:grpSpPr>
        <p:sp>
          <p:nvSpPr>
            <p:cNvPr id="2330" name="Google Shape;2330;p3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31" name="Google Shape;2331;p3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32" name="Google Shape;2332;p3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33" name="Google Shape;2333;p3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34" name="Google Shape;2334;p36"/>
          <p:cNvGrpSpPr/>
          <p:nvPr/>
        </p:nvGrpSpPr>
        <p:grpSpPr>
          <a:xfrm>
            <a:off x="942179" y="2419464"/>
            <a:ext cx="291890" cy="291890"/>
            <a:chOff x="2085525" y="4992125"/>
            <a:chExt cx="481825" cy="481825"/>
          </a:xfrm>
        </p:grpSpPr>
        <p:sp>
          <p:nvSpPr>
            <p:cNvPr id="2335" name="Google Shape;2335;p3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36" name="Google Shape;2336;p3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337" name="Google Shape;2337;p36"/>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Instructions for use</a:t>
            </a:r>
            <a:endParaRPr/>
          </a:p>
        </p:txBody>
      </p:sp>
      <p:sp>
        <p:nvSpPr>
          <p:cNvPr id="2338" name="Google Shape;2338;p36"/>
          <p:cNvSpPr txBox="1"/>
          <p:nvPr/>
        </p:nvSpPr>
        <p:spPr>
          <a:xfrm>
            <a:off x="723400" y="1187975"/>
            <a:ext cx="7697100" cy="36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400"/>
              </a:spcAft>
              <a:buClr>
                <a:srgbClr val="000000"/>
              </a:buClr>
              <a:buSzPts val="1100"/>
              <a:buFont typeface="Arial"/>
              <a:buNone/>
            </a:pPr>
            <a:r>
              <a:rPr lang="en" sz="1100">
                <a:solidFill>
                  <a:schemeClr val="lt1"/>
                </a:solidFill>
                <a:latin typeface="Inter"/>
                <a:ea typeface="Inter"/>
                <a:cs typeface="Inter"/>
                <a:sym typeface="Inter"/>
              </a:rPr>
              <a:t>If you have a free account, in order to use this template, you must credit </a:t>
            </a:r>
            <a:r>
              <a:rPr lang="en" sz="1100" b="1" u="sng">
                <a:solidFill>
                  <a:schemeClr val="hlink"/>
                </a:solidFill>
                <a:latin typeface="Inter"/>
                <a:ea typeface="Inter"/>
                <a:cs typeface="Inter"/>
                <a:sym typeface="Inter"/>
                <a:hlinkClick r:id="rId3"/>
              </a:rPr>
              <a:t>Slidesgo</a:t>
            </a:r>
            <a:r>
              <a:rPr lang="en" sz="1100">
                <a:solidFill>
                  <a:schemeClr val="lt1"/>
                </a:solidFill>
                <a:latin typeface="Inter"/>
                <a:ea typeface="Inter"/>
                <a:cs typeface="Inter"/>
                <a:sym typeface="Inter"/>
              </a:rPr>
              <a:t> in your final presentation.</a:t>
            </a:r>
            <a:endParaRPr sz="1100" b="1">
              <a:solidFill>
                <a:schemeClr val="dk2"/>
              </a:solidFill>
              <a:latin typeface="Inter"/>
              <a:ea typeface="Inter"/>
              <a:cs typeface="Inter"/>
              <a:sym typeface="Inter"/>
            </a:endParaRPr>
          </a:p>
        </p:txBody>
      </p:sp>
      <p:sp>
        <p:nvSpPr>
          <p:cNvPr id="2339" name="Google Shape;2339;p36"/>
          <p:cNvSpPr txBox="1"/>
          <p:nvPr/>
        </p:nvSpPr>
        <p:spPr>
          <a:xfrm>
            <a:off x="559900" y="4339600"/>
            <a:ext cx="8024100" cy="27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lt1"/>
                </a:solidFill>
                <a:latin typeface="Inter"/>
                <a:ea typeface="Inter"/>
                <a:cs typeface="Inter"/>
                <a:sym typeface="Inter"/>
              </a:rPr>
              <a:t>For more information about editing slides, please read our </a:t>
            </a:r>
            <a:r>
              <a:rPr lang="en" sz="1100" b="1" u="sng">
                <a:solidFill>
                  <a:schemeClr val="hlink"/>
                </a:solidFill>
                <a:latin typeface="Inter"/>
                <a:ea typeface="Inter"/>
                <a:cs typeface="Inter"/>
                <a:sym typeface="Inter"/>
                <a:hlinkClick r:id="rId4"/>
              </a:rPr>
              <a:t>FAQs</a:t>
            </a:r>
            <a:r>
              <a:rPr lang="en" sz="1100">
                <a:solidFill>
                  <a:schemeClr val="lt1"/>
                </a:solidFill>
                <a:latin typeface="Inter"/>
                <a:ea typeface="Inter"/>
                <a:cs typeface="Inter"/>
                <a:sym typeface="Inter"/>
              </a:rPr>
              <a:t> or visit our </a:t>
            </a:r>
            <a:r>
              <a:rPr lang="en" sz="1100" b="1" u="sng">
                <a:solidFill>
                  <a:schemeClr val="hlink"/>
                </a:solidFill>
                <a:latin typeface="Inter"/>
                <a:ea typeface="Inter"/>
                <a:cs typeface="Inter"/>
                <a:sym typeface="Inter"/>
                <a:hlinkClick r:id="rId5"/>
              </a:rPr>
              <a:t>blog</a:t>
            </a:r>
            <a:endParaRPr b="1"/>
          </a:p>
        </p:txBody>
      </p:sp>
      <p:sp>
        <p:nvSpPr>
          <p:cNvPr id="2340" name="Google Shape;2340;p36"/>
          <p:cNvSpPr txBox="1"/>
          <p:nvPr/>
        </p:nvSpPr>
        <p:spPr>
          <a:xfrm>
            <a:off x="1254000" y="1543625"/>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lt1"/>
                </a:solidFill>
                <a:latin typeface="Inter"/>
                <a:ea typeface="Inter"/>
                <a:cs typeface="Inter"/>
                <a:sym typeface="Inter"/>
              </a:rPr>
              <a:t>As a Free user, you are allowed to:</a:t>
            </a:r>
            <a:endParaRPr/>
          </a:p>
        </p:txBody>
      </p:sp>
      <p:grpSp>
        <p:nvGrpSpPr>
          <p:cNvPr id="2341" name="Google Shape;2341;p36"/>
          <p:cNvGrpSpPr/>
          <p:nvPr/>
        </p:nvGrpSpPr>
        <p:grpSpPr>
          <a:xfrm>
            <a:off x="942192" y="1551114"/>
            <a:ext cx="291890" cy="291890"/>
            <a:chOff x="1492675" y="4992125"/>
            <a:chExt cx="481825" cy="481825"/>
          </a:xfrm>
        </p:grpSpPr>
        <p:sp>
          <p:nvSpPr>
            <p:cNvPr id="2342" name="Google Shape;2342;p3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43" name="Google Shape;2343;p3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344" name="Google Shape;2344;p36"/>
          <p:cNvSpPr/>
          <p:nvPr/>
        </p:nvSpPr>
        <p:spPr>
          <a:xfrm>
            <a:off x="4541072" y="2011594"/>
            <a:ext cx="254859" cy="286108"/>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45" name="Google Shape;2345;p36"/>
          <p:cNvSpPr txBox="1"/>
          <p:nvPr/>
        </p:nvSpPr>
        <p:spPr>
          <a:xfrm>
            <a:off x="1616350" y="1943440"/>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Modify this template</a:t>
            </a:r>
            <a:endParaRPr>
              <a:solidFill>
                <a:schemeClr val="lt1"/>
              </a:solidFill>
            </a:endParaRPr>
          </a:p>
        </p:txBody>
      </p:sp>
      <p:sp>
        <p:nvSpPr>
          <p:cNvPr id="2346" name="Google Shape;2346;p36"/>
          <p:cNvSpPr txBox="1"/>
          <p:nvPr/>
        </p:nvSpPr>
        <p:spPr>
          <a:xfrm>
            <a:off x="4814375" y="1943446"/>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Use it for both personal and commercial projects</a:t>
            </a:r>
            <a:endParaRPr>
              <a:solidFill>
                <a:schemeClr val="lt1"/>
              </a:solidFill>
            </a:endParaRPr>
          </a:p>
        </p:txBody>
      </p:sp>
      <p:sp>
        <p:nvSpPr>
          <p:cNvPr id="2347" name="Google Shape;2347;p36"/>
          <p:cNvSpPr txBox="1"/>
          <p:nvPr/>
        </p:nvSpPr>
        <p:spPr>
          <a:xfrm>
            <a:off x="1254000" y="2419350"/>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lt1"/>
                </a:solidFill>
                <a:latin typeface="Inter"/>
                <a:ea typeface="Inter"/>
                <a:cs typeface="Inter"/>
                <a:sym typeface="Inter"/>
              </a:rPr>
              <a:t>You are not allowed to:</a:t>
            </a:r>
            <a:endParaRPr/>
          </a:p>
        </p:txBody>
      </p:sp>
      <p:sp>
        <p:nvSpPr>
          <p:cNvPr id="2348" name="Google Shape;2348;p36"/>
          <p:cNvSpPr txBox="1"/>
          <p:nvPr/>
        </p:nvSpPr>
        <p:spPr>
          <a:xfrm>
            <a:off x="1616350" y="2828225"/>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Sublicense, sell or rent any of Slidesgo Content</a:t>
            </a:r>
            <a:endParaRPr>
              <a:solidFill>
                <a:schemeClr val="lt1"/>
              </a:solidFill>
            </a:endParaRPr>
          </a:p>
        </p:txBody>
      </p:sp>
      <p:sp>
        <p:nvSpPr>
          <p:cNvPr id="2349" name="Google Shape;2349;p36"/>
          <p:cNvSpPr txBox="1"/>
          <p:nvPr/>
        </p:nvSpPr>
        <p:spPr>
          <a:xfrm>
            <a:off x="4814375" y="2828224"/>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Distribute Slidesgo Content unless it has been expressly authorized by Slidesgo</a:t>
            </a:r>
            <a:endParaRPr>
              <a:solidFill>
                <a:schemeClr val="lt1"/>
              </a:solidFill>
            </a:endParaRPr>
          </a:p>
        </p:txBody>
      </p:sp>
      <p:sp>
        <p:nvSpPr>
          <p:cNvPr id="2350" name="Google Shape;2350;p36"/>
          <p:cNvSpPr txBox="1"/>
          <p:nvPr/>
        </p:nvSpPr>
        <p:spPr>
          <a:xfrm>
            <a:off x="1616350" y="3296001"/>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Include Slidesgo Content in an online or offline database or file</a:t>
            </a:r>
            <a:endParaRPr>
              <a:solidFill>
                <a:schemeClr val="lt1"/>
              </a:solidFill>
            </a:endParaRPr>
          </a:p>
        </p:txBody>
      </p:sp>
      <p:sp>
        <p:nvSpPr>
          <p:cNvPr id="2351" name="Google Shape;2351;p36"/>
          <p:cNvSpPr txBox="1"/>
          <p:nvPr/>
        </p:nvSpPr>
        <p:spPr>
          <a:xfrm>
            <a:off x="4814375" y="3295999"/>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Offer Slidesgo templates (or modified versions of Slidesgo templates) for download</a:t>
            </a:r>
            <a:endParaRPr>
              <a:solidFill>
                <a:schemeClr val="lt1"/>
              </a:solidFill>
            </a:endParaRPr>
          </a:p>
        </p:txBody>
      </p:sp>
      <p:sp>
        <p:nvSpPr>
          <p:cNvPr id="2352" name="Google Shape;2352;p36"/>
          <p:cNvSpPr txBox="1"/>
          <p:nvPr/>
        </p:nvSpPr>
        <p:spPr>
          <a:xfrm>
            <a:off x="1616350" y="3763776"/>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Acquire the copyright of </a:t>
            </a:r>
            <a:endParaRPr sz="1100">
              <a:solidFill>
                <a:schemeClr val="lt1"/>
              </a:solidFill>
              <a:latin typeface="Inter"/>
              <a:ea typeface="Inter"/>
              <a:cs typeface="Inter"/>
              <a:sym typeface="Inter"/>
            </a:endParaRPr>
          </a:p>
          <a:p>
            <a:pPr marL="0" lvl="0" indent="0" algn="l" rtl="0">
              <a:spcBef>
                <a:spcPts val="0"/>
              </a:spcBef>
              <a:spcAft>
                <a:spcPts val="0"/>
              </a:spcAft>
              <a:buNone/>
            </a:pPr>
            <a:r>
              <a:rPr lang="en" sz="1100">
                <a:solidFill>
                  <a:schemeClr val="lt1"/>
                </a:solidFill>
                <a:latin typeface="Inter"/>
                <a:ea typeface="Inter"/>
                <a:cs typeface="Inter"/>
                <a:sym typeface="Inter"/>
              </a:rPr>
              <a:t>Slidesgo Content</a:t>
            </a:r>
            <a:endParaRPr>
              <a:solidFill>
                <a:schemeClr val="lt1"/>
              </a:solidFill>
            </a:endParaRPr>
          </a:p>
        </p:txBody>
      </p:sp>
      <p:grpSp>
        <p:nvGrpSpPr>
          <p:cNvPr id="2353" name="Google Shape;2353;p36"/>
          <p:cNvGrpSpPr/>
          <p:nvPr/>
        </p:nvGrpSpPr>
        <p:grpSpPr>
          <a:xfrm>
            <a:off x="4522635" y="2884257"/>
            <a:ext cx="291741" cy="255607"/>
            <a:chOff x="899850" y="871450"/>
            <a:chExt cx="483175" cy="423400"/>
          </a:xfrm>
        </p:grpSpPr>
        <p:sp>
          <p:nvSpPr>
            <p:cNvPr id="2354" name="Google Shape;2354;p3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55" name="Google Shape;2355;p3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56" name="Google Shape;2356;p3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57" name="Google Shape;2357;p3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358" name="Google Shape;2358;p36"/>
          <p:cNvSpPr/>
          <p:nvPr/>
        </p:nvSpPr>
        <p:spPr>
          <a:xfrm>
            <a:off x="1343062" y="2889787"/>
            <a:ext cx="291729" cy="280808"/>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359" name="Google Shape;2359;p36"/>
          <p:cNvGrpSpPr/>
          <p:nvPr/>
        </p:nvGrpSpPr>
        <p:grpSpPr>
          <a:xfrm>
            <a:off x="1343054" y="3797714"/>
            <a:ext cx="291752" cy="270260"/>
            <a:chOff x="4266025" y="3609275"/>
            <a:chExt cx="299325" cy="277275"/>
          </a:xfrm>
        </p:grpSpPr>
        <p:sp>
          <p:nvSpPr>
            <p:cNvPr id="2360" name="Google Shape;2360;p3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2" name="Google Shape;2362;p36"/>
          <p:cNvGrpSpPr/>
          <p:nvPr/>
        </p:nvGrpSpPr>
        <p:grpSpPr>
          <a:xfrm>
            <a:off x="4541087" y="3353101"/>
            <a:ext cx="254844" cy="253474"/>
            <a:chOff x="-6329100" y="3632100"/>
            <a:chExt cx="293025" cy="291450"/>
          </a:xfrm>
        </p:grpSpPr>
        <p:sp>
          <p:nvSpPr>
            <p:cNvPr id="2363" name="Google Shape;2363;p3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69"/>
        <p:cNvGrpSpPr/>
        <p:nvPr/>
      </p:nvGrpSpPr>
      <p:grpSpPr>
        <a:xfrm>
          <a:off x="0" y="0"/>
          <a:ext cx="0" cy="0"/>
          <a:chOff x="0" y="0"/>
          <a:chExt cx="0" cy="0"/>
        </a:xfrm>
      </p:grpSpPr>
      <p:grpSp>
        <p:nvGrpSpPr>
          <p:cNvPr id="2370" name="Google Shape;2370;p37"/>
          <p:cNvGrpSpPr/>
          <p:nvPr/>
        </p:nvGrpSpPr>
        <p:grpSpPr>
          <a:xfrm>
            <a:off x="1343043" y="3832782"/>
            <a:ext cx="291745" cy="222188"/>
            <a:chOff x="3271200" y="3863875"/>
            <a:chExt cx="481825" cy="366950"/>
          </a:xfrm>
        </p:grpSpPr>
        <p:sp>
          <p:nvSpPr>
            <p:cNvPr id="2371" name="Google Shape;2371;p3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2" name="Google Shape;2372;p3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73" name="Google Shape;2373;p37"/>
          <p:cNvGrpSpPr/>
          <p:nvPr/>
        </p:nvGrpSpPr>
        <p:grpSpPr>
          <a:xfrm>
            <a:off x="4541062" y="3799828"/>
            <a:ext cx="254864" cy="257380"/>
            <a:chOff x="-37804925" y="3953450"/>
            <a:chExt cx="315075" cy="318225"/>
          </a:xfrm>
        </p:grpSpPr>
        <p:sp>
          <p:nvSpPr>
            <p:cNvPr id="2374" name="Google Shape;2374;p3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7" name="Google Shape;2377;p37"/>
          <p:cNvGrpSpPr/>
          <p:nvPr/>
        </p:nvGrpSpPr>
        <p:grpSpPr>
          <a:xfrm>
            <a:off x="4522635" y="3285732"/>
            <a:ext cx="291741" cy="255607"/>
            <a:chOff x="899850" y="871450"/>
            <a:chExt cx="483175" cy="423400"/>
          </a:xfrm>
        </p:grpSpPr>
        <p:sp>
          <p:nvSpPr>
            <p:cNvPr id="2378" name="Google Shape;2378;p3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9" name="Google Shape;2379;p3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80" name="Google Shape;2380;p3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81" name="Google Shape;2381;p3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382" name="Google Shape;2382;p37"/>
          <p:cNvSpPr/>
          <p:nvPr/>
        </p:nvSpPr>
        <p:spPr>
          <a:xfrm>
            <a:off x="1343062" y="3291262"/>
            <a:ext cx="291729" cy="280808"/>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383" name="Google Shape;2383;p37"/>
          <p:cNvGrpSpPr/>
          <p:nvPr/>
        </p:nvGrpSpPr>
        <p:grpSpPr>
          <a:xfrm>
            <a:off x="1343039" y="2440320"/>
            <a:ext cx="291768" cy="290652"/>
            <a:chOff x="2085450" y="842250"/>
            <a:chExt cx="483700" cy="481850"/>
          </a:xfrm>
        </p:grpSpPr>
        <p:sp>
          <p:nvSpPr>
            <p:cNvPr id="2384" name="Google Shape;2384;p37"/>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85" name="Google Shape;2385;p37"/>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86" name="Google Shape;2386;p37"/>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87" name="Google Shape;2387;p37"/>
          <p:cNvGrpSpPr/>
          <p:nvPr/>
        </p:nvGrpSpPr>
        <p:grpSpPr>
          <a:xfrm>
            <a:off x="4541083" y="2436280"/>
            <a:ext cx="254847" cy="289962"/>
            <a:chOff x="2707500" y="249400"/>
            <a:chExt cx="423475" cy="481825"/>
          </a:xfrm>
        </p:grpSpPr>
        <p:sp>
          <p:nvSpPr>
            <p:cNvPr id="2388" name="Google Shape;2388;p37"/>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89" name="Google Shape;2389;p37"/>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390" name="Google Shape;2390;p37"/>
          <p:cNvSpPr txBox="1"/>
          <p:nvPr/>
        </p:nvSpPr>
        <p:spPr>
          <a:xfrm>
            <a:off x="723450" y="1187975"/>
            <a:ext cx="7697100" cy="36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Inter"/>
                <a:ea typeface="Inter"/>
                <a:cs typeface="Inter"/>
                <a:sym typeface="Inter"/>
              </a:rPr>
              <a:t>As a Premium user, you can use this template without attributing </a:t>
            </a:r>
            <a:r>
              <a:rPr lang="en" sz="1100" b="1" u="sng">
                <a:solidFill>
                  <a:schemeClr val="hlink"/>
                </a:solidFill>
                <a:latin typeface="Inter"/>
                <a:ea typeface="Inter"/>
                <a:cs typeface="Inter"/>
                <a:sym typeface="Inter"/>
                <a:hlinkClick r:id="rId3"/>
              </a:rPr>
              <a:t>Slidesgo</a:t>
            </a:r>
            <a:endParaRPr sz="1100" b="1">
              <a:solidFill>
                <a:schemeClr val="dk2"/>
              </a:solidFill>
              <a:latin typeface="Inter"/>
              <a:ea typeface="Inter"/>
              <a:cs typeface="Inter"/>
              <a:sym typeface="Inter"/>
            </a:endParaRPr>
          </a:p>
        </p:txBody>
      </p:sp>
      <p:sp>
        <p:nvSpPr>
          <p:cNvPr id="2391" name="Google Shape;2391;p37"/>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Instructions for use (premium users)</a:t>
            </a:r>
            <a:endParaRPr/>
          </a:p>
        </p:txBody>
      </p:sp>
      <p:grpSp>
        <p:nvGrpSpPr>
          <p:cNvPr id="2392" name="Google Shape;2392;p37"/>
          <p:cNvGrpSpPr/>
          <p:nvPr/>
        </p:nvGrpSpPr>
        <p:grpSpPr>
          <a:xfrm>
            <a:off x="1343052" y="2010830"/>
            <a:ext cx="291746" cy="286082"/>
            <a:chOff x="1490050" y="3805975"/>
            <a:chExt cx="491900" cy="482350"/>
          </a:xfrm>
        </p:grpSpPr>
        <p:sp>
          <p:nvSpPr>
            <p:cNvPr id="2393" name="Google Shape;2393;p37"/>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94" name="Google Shape;2394;p37"/>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95" name="Google Shape;2395;p37"/>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96" name="Google Shape;2396;p37"/>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397" name="Google Shape;2397;p37"/>
          <p:cNvSpPr txBox="1"/>
          <p:nvPr/>
        </p:nvSpPr>
        <p:spPr>
          <a:xfrm>
            <a:off x="1254000" y="1543625"/>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lt1"/>
                </a:solidFill>
                <a:latin typeface="Inter"/>
                <a:ea typeface="Inter"/>
                <a:cs typeface="Inter"/>
                <a:sym typeface="Inter"/>
              </a:rPr>
              <a:t>You are allowed to:</a:t>
            </a:r>
            <a:endParaRPr/>
          </a:p>
        </p:txBody>
      </p:sp>
      <p:sp>
        <p:nvSpPr>
          <p:cNvPr id="2398" name="Google Shape;2398;p37"/>
          <p:cNvSpPr/>
          <p:nvPr/>
        </p:nvSpPr>
        <p:spPr>
          <a:xfrm>
            <a:off x="4541072" y="2011594"/>
            <a:ext cx="254859" cy="286108"/>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99" name="Google Shape;2399;p37"/>
          <p:cNvSpPr txBox="1"/>
          <p:nvPr/>
        </p:nvSpPr>
        <p:spPr>
          <a:xfrm>
            <a:off x="1616350" y="1943440"/>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Modify this template</a:t>
            </a:r>
            <a:endParaRPr>
              <a:solidFill>
                <a:schemeClr val="lt1"/>
              </a:solidFill>
            </a:endParaRPr>
          </a:p>
        </p:txBody>
      </p:sp>
      <p:sp>
        <p:nvSpPr>
          <p:cNvPr id="2400" name="Google Shape;2400;p37"/>
          <p:cNvSpPr txBox="1"/>
          <p:nvPr/>
        </p:nvSpPr>
        <p:spPr>
          <a:xfrm>
            <a:off x="4814375" y="1943446"/>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Use it for both personal and commercial projects</a:t>
            </a:r>
            <a:endParaRPr>
              <a:solidFill>
                <a:schemeClr val="lt1"/>
              </a:solidFill>
            </a:endParaRPr>
          </a:p>
        </p:txBody>
      </p:sp>
      <p:sp>
        <p:nvSpPr>
          <p:cNvPr id="2401" name="Google Shape;2401;p37"/>
          <p:cNvSpPr txBox="1"/>
          <p:nvPr/>
        </p:nvSpPr>
        <p:spPr>
          <a:xfrm>
            <a:off x="1254000" y="2886463"/>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lt1"/>
                </a:solidFill>
                <a:latin typeface="Inter"/>
                <a:ea typeface="Inter"/>
                <a:cs typeface="Inter"/>
                <a:sym typeface="Inter"/>
              </a:rPr>
              <a:t>You are not allowed to:</a:t>
            </a:r>
            <a:endParaRPr/>
          </a:p>
        </p:txBody>
      </p:sp>
      <p:sp>
        <p:nvSpPr>
          <p:cNvPr id="2402" name="Google Shape;2402;p37"/>
          <p:cNvSpPr txBox="1"/>
          <p:nvPr/>
        </p:nvSpPr>
        <p:spPr>
          <a:xfrm>
            <a:off x="1616350" y="3287025"/>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Sublicense, sell or rent any of Slidesgo Content</a:t>
            </a:r>
            <a:endParaRPr>
              <a:solidFill>
                <a:schemeClr val="lt1"/>
              </a:solidFill>
            </a:endParaRPr>
          </a:p>
        </p:txBody>
      </p:sp>
      <p:sp>
        <p:nvSpPr>
          <p:cNvPr id="2403" name="Google Shape;2403;p37"/>
          <p:cNvSpPr txBox="1"/>
          <p:nvPr/>
        </p:nvSpPr>
        <p:spPr>
          <a:xfrm>
            <a:off x="4814375" y="3287024"/>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Distribute Slidesgo Content unless it has been expressly authorized by Slidesgo</a:t>
            </a:r>
            <a:endParaRPr>
              <a:solidFill>
                <a:schemeClr val="lt1"/>
              </a:solidFill>
            </a:endParaRPr>
          </a:p>
        </p:txBody>
      </p:sp>
      <p:sp>
        <p:nvSpPr>
          <p:cNvPr id="2404" name="Google Shape;2404;p37"/>
          <p:cNvSpPr txBox="1"/>
          <p:nvPr/>
        </p:nvSpPr>
        <p:spPr>
          <a:xfrm>
            <a:off x="1616350" y="3751379"/>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Use any of the elements that are part in a separated way</a:t>
            </a:r>
            <a:endParaRPr>
              <a:solidFill>
                <a:schemeClr val="lt1"/>
              </a:solidFill>
            </a:endParaRPr>
          </a:p>
        </p:txBody>
      </p:sp>
      <p:sp>
        <p:nvSpPr>
          <p:cNvPr id="2405" name="Google Shape;2405;p37"/>
          <p:cNvSpPr txBox="1"/>
          <p:nvPr/>
        </p:nvSpPr>
        <p:spPr>
          <a:xfrm>
            <a:off x="4814375" y="3751378"/>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Register any of the elements as a trademark or logo in an intellectual property registry</a:t>
            </a:r>
            <a:endParaRPr>
              <a:solidFill>
                <a:schemeClr val="lt1"/>
              </a:solidFill>
            </a:endParaRPr>
          </a:p>
        </p:txBody>
      </p:sp>
      <p:sp>
        <p:nvSpPr>
          <p:cNvPr id="2406" name="Google Shape;2406;p37"/>
          <p:cNvSpPr txBox="1"/>
          <p:nvPr/>
        </p:nvSpPr>
        <p:spPr>
          <a:xfrm>
            <a:off x="1616350" y="2408933"/>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Share this template in an </a:t>
            </a:r>
            <a:endParaRPr sz="1100">
              <a:solidFill>
                <a:schemeClr val="lt1"/>
              </a:solidFill>
              <a:latin typeface="Inter"/>
              <a:ea typeface="Inter"/>
              <a:cs typeface="Inter"/>
              <a:sym typeface="Inter"/>
            </a:endParaRPr>
          </a:p>
          <a:p>
            <a:pPr marL="0" lvl="0" indent="0" algn="l" rtl="0">
              <a:spcBef>
                <a:spcPts val="0"/>
              </a:spcBef>
              <a:spcAft>
                <a:spcPts val="0"/>
              </a:spcAft>
              <a:buNone/>
            </a:pPr>
            <a:r>
              <a:rPr lang="en" sz="1100">
                <a:solidFill>
                  <a:schemeClr val="lt1"/>
                </a:solidFill>
                <a:latin typeface="Inter"/>
                <a:ea typeface="Inter"/>
                <a:cs typeface="Inter"/>
                <a:sym typeface="Inter"/>
              </a:rPr>
              <a:t>editable format  </a:t>
            </a:r>
            <a:endParaRPr>
              <a:solidFill>
                <a:schemeClr val="lt1"/>
              </a:solidFill>
            </a:endParaRPr>
          </a:p>
        </p:txBody>
      </p:sp>
      <p:sp>
        <p:nvSpPr>
          <p:cNvPr id="2407" name="Google Shape;2407;p37"/>
          <p:cNvSpPr txBox="1"/>
          <p:nvPr/>
        </p:nvSpPr>
        <p:spPr>
          <a:xfrm>
            <a:off x="4814375" y="2408939"/>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Hide or delete the “Thanks” slide and the mention to Slidesgo in the credits</a:t>
            </a:r>
            <a:endParaRPr>
              <a:solidFill>
                <a:schemeClr val="lt1"/>
              </a:solidFill>
            </a:endParaRPr>
          </a:p>
        </p:txBody>
      </p:sp>
      <p:sp>
        <p:nvSpPr>
          <p:cNvPr id="2408" name="Google Shape;2408;p37"/>
          <p:cNvSpPr txBox="1"/>
          <p:nvPr/>
        </p:nvSpPr>
        <p:spPr>
          <a:xfrm>
            <a:off x="559900" y="4339600"/>
            <a:ext cx="8024100" cy="27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lt1"/>
                </a:solidFill>
                <a:latin typeface="Inter"/>
                <a:ea typeface="Inter"/>
                <a:cs typeface="Inter"/>
                <a:sym typeface="Inter"/>
              </a:rPr>
              <a:t>For more information about editing slides, please read our </a:t>
            </a:r>
            <a:r>
              <a:rPr lang="en" sz="1100" b="1" u="sng">
                <a:solidFill>
                  <a:schemeClr val="hlink"/>
                </a:solidFill>
                <a:latin typeface="Inter"/>
                <a:ea typeface="Inter"/>
                <a:cs typeface="Inter"/>
                <a:sym typeface="Inter"/>
                <a:hlinkClick r:id="rId4"/>
              </a:rPr>
              <a:t>FAQs</a:t>
            </a:r>
            <a:r>
              <a:rPr lang="en" sz="1100">
                <a:solidFill>
                  <a:schemeClr val="lt1"/>
                </a:solidFill>
                <a:latin typeface="Inter"/>
                <a:ea typeface="Inter"/>
                <a:cs typeface="Inter"/>
                <a:sym typeface="Inter"/>
              </a:rPr>
              <a:t> or visit our </a:t>
            </a:r>
            <a:r>
              <a:rPr lang="en" sz="1100" b="1" u="sng">
                <a:solidFill>
                  <a:schemeClr val="hlink"/>
                </a:solidFill>
                <a:latin typeface="Inter"/>
                <a:ea typeface="Inter"/>
                <a:cs typeface="Inter"/>
                <a:sym typeface="Inter"/>
                <a:hlinkClick r:id="rId5"/>
              </a:rPr>
              <a:t>blog</a:t>
            </a:r>
            <a:endParaRPr b="1"/>
          </a:p>
        </p:txBody>
      </p:sp>
      <p:grpSp>
        <p:nvGrpSpPr>
          <p:cNvPr id="2409" name="Google Shape;2409;p37"/>
          <p:cNvGrpSpPr/>
          <p:nvPr/>
        </p:nvGrpSpPr>
        <p:grpSpPr>
          <a:xfrm>
            <a:off x="8430787" y="228418"/>
            <a:ext cx="346490" cy="311075"/>
            <a:chOff x="5655285" y="1922218"/>
            <a:chExt cx="2946347" cy="2645192"/>
          </a:xfrm>
        </p:grpSpPr>
        <p:sp>
          <p:nvSpPr>
            <p:cNvPr id="2410" name="Google Shape;2410;p37"/>
            <p:cNvSpPr/>
            <p:nvPr/>
          </p:nvSpPr>
          <p:spPr>
            <a:xfrm>
              <a:off x="5944020" y="4048928"/>
              <a:ext cx="2362667" cy="518482"/>
            </a:xfrm>
            <a:custGeom>
              <a:avLst/>
              <a:gdLst/>
              <a:ahLst/>
              <a:cxnLst/>
              <a:rect l="l" t="t" r="r" b="b"/>
              <a:pathLst>
                <a:path w="2362667" h="518482" extrusionOk="0">
                  <a:moveTo>
                    <a:pt x="0" y="0"/>
                  </a:moveTo>
                  <a:lnTo>
                    <a:pt x="2362667" y="0"/>
                  </a:lnTo>
                  <a:lnTo>
                    <a:pt x="2362667" y="518483"/>
                  </a:lnTo>
                  <a:lnTo>
                    <a:pt x="0" y="518483"/>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1" name="Google Shape;2411;p37"/>
            <p:cNvSpPr/>
            <p:nvPr/>
          </p:nvSpPr>
          <p:spPr>
            <a:xfrm>
              <a:off x="5928497" y="1922218"/>
              <a:ext cx="2412342" cy="1716891"/>
            </a:xfrm>
            <a:custGeom>
              <a:avLst/>
              <a:gdLst/>
              <a:ahLst/>
              <a:cxnLst/>
              <a:rect l="l" t="t" r="r" b="b"/>
              <a:pathLst>
                <a:path w="2412342" h="1716891" extrusionOk="0">
                  <a:moveTo>
                    <a:pt x="0" y="1716892"/>
                  </a:moveTo>
                  <a:lnTo>
                    <a:pt x="1195305" y="0"/>
                  </a:lnTo>
                  <a:lnTo>
                    <a:pt x="2412342" y="1716892"/>
                  </a:lnTo>
                  <a:lnTo>
                    <a:pt x="0" y="17168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2" name="Google Shape;2412;p37"/>
            <p:cNvSpPr/>
            <p:nvPr/>
          </p:nvSpPr>
          <p:spPr>
            <a:xfrm>
              <a:off x="6235861" y="2397235"/>
              <a:ext cx="2365771" cy="1518191"/>
            </a:xfrm>
            <a:custGeom>
              <a:avLst/>
              <a:gdLst/>
              <a:ahLst/>
              <a:cxnLst/>
              <a:rect l="l" t="t" r="r" b="b"/>
              <a:pathLst>
                <a:path w="2365771" h="1518191" extrusionOk="0">
                  <a:moveTo>
                    <a:pt x="2086350" y="1518192"/>
                  </a:moveTo>
                  <a:lnTo>
                    <a:pt x="2365772" y="0"/>
                  </a:lnTo>
                  <a:lnTo>
                    <a:pt x="0" y="1518192"/>
                  </a:lnTo>
                  <a:lnTo>
                    <a:pt x="2086350" y="151819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3" name="Google Shape;2413;p37"/>
            <p:cNvSpPr/>
            <p:nvPr/>
          </p:nvSpPr>
          <p:spPr>
            <a:xfrm>
              <a:off x="5655285" y="2394130"/>
              <a:ext cx="2207432" cy="1521296"/>
            </a:xfrm>
            <a:custGeom>
              <a:avLst/>
              <a:gdLst/>
              <a:ahLst/>
              <a:cxnLst/>
              <a:rect l="l" t="t" r="r" b="b"/>
              <a:pathLst>
                <a:path w="2207432" h="1521296" extrusionOk="0">
                  <a:moveTo>
                    <a:pt x="270108" y="1521297"/>
                  </a:moveTo>
                  <a:lnTo>
                    <a:pt x="0" y="0"/>
                  </a:lnTo>
                  <a:lnTo>
                    <a:pt x="2207433" y="1521297"/>
                  </a:lnTo>
                  <a:lnTo>
                    <a:pt x="270108" y="152129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14" name="Google Shape;2414;p37"/>
          <p:cNvGrpSpPr/>
          <p:nvPr/>
        </p:nvGrpSpPr>
        <p:grpSpPr>
          <a:xfrm>
            <a:off x="942179" y="2910127"/>
            <a:ext cx="291890" cy="291890"/>
            <a:chOff x="2085525" y="4992125"/>
            <a:chExt cx="481825" cy="481825"/>
          </a:xfrm>
        </p:grpSpPr>
        <p:sp>
          <p:nvSpPr>
            <p:cNvPr id="2415" name="Google Shape;2415;p37"/>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16" name="Google Shape;2416;p37"/>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17" name="Google Shape;2417;p37"/>
          <p:cNvGrpSpPr/>
          <p:nvPr/>
        </p:nvGrpSpPr>
        <p:grpSpPr>
          <a:xfrm>
            <a:off x="942192" y="1551114"/>
            <a:ext cx="291890" cy="291890"/>
            <a:chOff x="1492675" y="4992125"/>
            <a:chExt cx="481825" cy="481825"/>
          </a:xfrm>
        </p:grpSpPr>
        <p:sp>
          <p:nvSpPr>
            <p:cNvPr id="2418" name="Google Shape;2418;p3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19" name="Google Shape;2419;p3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23"/>
        <p:cNvGrpSpPr/>
        <p:nvPr/>
      </p:nvGrpSpPr>
      <p:grpSpPr>
        <a:xfrm>
          <a:off x="0" y="0"/>
          <a:ext cx="0" cy="0"/>
          <a:chOff x="0" y="0"/>
          <a:chExt cx="0" cy="0"/>
        </a:xfrm>
      </p:grpSpPr>
      <p:sp>
        <p:nvSpPr>
          <p:cNvPr id="2424" name="Google Shape;2424;p38"/>
          <p:cNvSpPr txBox="1"/>
          <p:nvPr/>
        </p:nvSpPr>
        <p:spPr>
          <a:xfrm>
            <a:off x="723450" y="1187975"/>
            <a:ext cx="7697100" cy="3693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None/>
            </a:pPr>
            <a:r>
              <a:rPr lang="en" sz="1100">
                <a:solidFill>
                  <a:schemeClr val="lt1"/>
                </a:solidFill>
                <a:latin typeface="Inter"/>
                <a:ea typeface="Inter"/>
                <a:cs typeface="Inter"/>
                <a:sym typeface="Inter"/>
              </a:rPr>
              <a:t>You can add and edit some </a:t>
            </a:r>
            <a:r>
              <a:rPr lang="en" sz="1100" b="1" u="sng">
                <a:solidFill>
                  <a:schemeClr val="hlink"/>
                </a:solidFill>
                <a:latin typeface="Inter"/>
                <a:ea typeface="Inter"/>
                <a:cs typeface="Inter"/>
                <a:sym typeface="Inter"/>
                <a:hlinkClick r:id="rId3"/>
              </a:rPr>
              <a:t>infographics</a:t>
            </a:r>
            <a:r>
              <a:rPr lang="en" sz="1100">
                <a:solidFill>
                  <a:schemeClr val="lt1"/>
                </a:solidFill>
                <a:latin typeface="Inter"/>
                <a:ea typeface="Inter"/>
                <a:cs typeface="Inter"/>
                <a:sym typeface="Inter"/>
              </a:rPr>
              <a:t> to your presentation to present your data in a visual way.</a:t>
            </a:r>
            <a:endParaRPr sz="1100" b="1">
              <a:solidFill>
                <a:schemeClr val="lt1"/>
              </a:solidFill>
              <a:latin typeface="Inter"/>
              <a:ea typeface="Inter"/>
              <a:cs typeface="Inter"/>
              <a:sym typeface="Inter"/>
            </a:endParaRPr>
          </a:p>
        </p:txBody>
      </p:sp>
      <p:sp>
        <p:nvSpPr>
          <p:cNvPr id="2425" name="Google Shape;2425;p38"/>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Infographics</a:t>
            </a:r>
            <a:endParaRPr/>
          </a:p>
        </p:txBody>
      </p:sp>
      <p:sp>
        <p:nvSpPr>
          <p:cNvPr id="2426" name="Google Shape;2426;p38"/>
          <p:cNvSpPr txBox="1"/>
          <p:nvPr/>
        </p:nvSpPr>
        <p:spPr>
          <a:xfrm>
            <a:off x="1149925" y="1690373"/>
            <a:ext cx="3259200" cy="61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Choose your favourite infographic and insert it in your presentation using Ctrl C + Ctrl V or Cmd C + Cmd V in Mac</a:t>
            </a:r>
            <a:endParaRPr sz="1100">
              <a:solidFill>
                <a:schemeClr val="lt1"/>
              </a:solidFill>
              <a:latin typeface="Inter"/>
              <a:ea typeface="Inter"/>
              <a:cs typeface="Inter"/>
              <a:sym typeface="Inter"/>
            </a:endParaRPr>
          </a:p>
        </p:txBody>
      </p:sp>
      <p:sp>
        <p:nvSpPr>
          <p:cNvPr id="2427" name="Google Shape;2427;p38"/>
          <p:cNvSpPr txBox="1"/>
          <p:nvPr/>
        </p:nvSpPr>
        <p:spPr>
          <a:xfrm>
            <a:off x="1149925" y="3228441"/>
            <a:ext cx="3259200" cy="61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chemeClr val="lt1"/>
                </a:solidFill>
                <a:latin typeface="Inter"/>
                <a:ea typeface="Inter"/>
                <a:cs typeface="Inter"/>
                <a:sym typeface="Inter"/>
              </a:rPr>
              <a:t>Change the color</a:t>
            </a:r>
            <a:r>
              <a:rPr lang="en" sz="1100">
                <a:solidFill>
                  <a:schemeClr val="lt1"/>
                </a:solidFill>
                <a:latin typeface="Inter"/>
                <a:ea typeface="Inter"/>
                <a:cs typeface="Inter"/>
                <a:sym typeface="Inter"/>
              </a:rPr>
              <a:t> by clicking</a:t>
            </a:r>
            <a:endParaRPr sz="1100">
              <a:solidFill>
                <a:schemeClr val="lt1"/>
              </a:solidFill>
              <a:latin typeface="Inter"/>
              <a:ea typeface="Inter"/>
              <a:cs typeface="Inter"/>
              <a:sym typeface="Inter"/>
            </a:endParaRPr>
          </a:p>
          <a:p>
            <a:pPr marL="0" lvl="0" indent="0" algn="l" rtl="0">
              <a:spcBef>
                <a:spcPts val="0"/>
              </a:spcBef>
              <a:spcAft>
                <a:spcPts val="0"/>
              </a:spcAft>
              <a:buNone/>
            </a:pPr>
            <a:r>
              <a:rPr lang="en" sz="1100">
                <a:solidFill>
                  <a:schemeClr val="lt1"/>
                </a:solidFill>
                <a:latin typeface="Inter"/>
                <a:ea typeface="Inter"/>
                <a:cs typeface="Inter"/>
                <a:sym typeface="Inter"/>
              </a:rPr>
              <a:t>on the paint bucket</a:t>
            </a:r>
            <a:endParaRPr sz="1100">
              <a:solidFill>
                <a:schemeClr val="lt1"/>
              </a:solidFill>
              <a:latin typeface="Inter"/>
              <a:ea typeface="Inter"/>
              <a:cs typeface="Inter"/>
              <a:sym typeface="Inter"/>
            </a:endParaRPr>
          </a:p>
        </p:txBody>
      </p:sp>
      <p:sp>
        <p:nvSpPr>
          <p:cNvPr id="2428" name="Google Shape;2428;p38"/>
          <p:cNvSpPr txBox="1"/>
          <p:nvPr/>
        </p:nvSpPr>
        <p:spPr>
          <a:xfrm>
            <a:off x="5169296" y="3228441"/>
            <a:ext cx="3259200" cy="61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chemeClr val="lt1"/>
                </a:solidFill>
                <a:latin typeface="Inter"/>
                <a:ea typeface="Inter"/>
                <a:cs typeface="Inter"/>
                <a:sym typeface="Inter"/>
              </a:rPr>
              <a:t>Group </a:t>
            </a:r>
            <a:r>
              <a:rPr lang="en" sz="1100">
                <a:solidFill>
                  <a:schemeClr val="lt1"/>
                </a:solidFill>
                <a:latin typeface="Inter"/>
                <a:ea typeface="Inter"/>
                <a:cs typeface="Inter"/>
                <a:sym typeface="Inter"/>
              </a:rPr>
              <a:t>the elements again by selecting them, right-clicking and choosing “Group”</a:t>
            </a:r>
            <a:endParaRPr sz="1100">
              <a:solidFill>
                <a:schemeClr val="lt1"/>
              </a:solidFill>
              <a:latin typeface="Inter"/>
              <a:ea typeface="Inter"/>
              <a:cs typeface="Inter"/>
              <a:sym typeface="Inter"/>
            </a:endParaRPr>
          </a:p>
        </p:txBody>
      </p:sp>
      <p:sp>
        <p:nvSpPr>
          <p:cNvPr id="2429" name="Google Shape;2429;p38"/>
          <p:cNvSpPr txBox="1"/>
          <p:nvPr/>
        </p:nvSpPr>
        <p:spPr>
          <a:xfrm>
            <a:off x="5169296" y="1690373"/>
            <a:ext cx="3259200" cy="61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Remember to choose the </a:t>
            </a:r>
            <a:r>
              <a:rPr lang="en" sz="1100" b="1">
                <a:solidFill>
                  <a:schemeClr val="lt1"/>
                </a:solidFill>
                <a:latin typeface="Inter"/>
                <a:ea typeface="Inter"/>
                <a:cs typeface="Inter"/>
                <a:sym typeface="Inter"/>
              </a:rPr>
              <a:t>“Keep source formatting”</a:t>
            </a:r>
            <a:r>
              <a:rPr lang="en" sz="1100">
                <a:solidFill>
                  <a:schemeClr val="lt1"/>
                </a:solidFill>
                <a:latin typeface="Inter"/>
                <a:ea typeface="Inter"/>
                <a:cs typeface="Inter"/>
                <a:sym typeface="Inter"/>
              </a:rPr>
              <a:t> option so that it keeps the design. For more info, please visit </a:t>
            </a:r>
            <a:r>
              <a:rPr lang="en" sz="1100" b="1" u="sng">
                <a:solidFill>
                  <a:schemeClr val="hlink"/>
                </a:solidFill>
                <a:latin typeface="Inter"/>
                <a:ea typeface="Inter"/>
                <a:cs typeface="Inter"/>
                <a:sym typeface="Inter"/>
                <a:hlinkClick r:id="rId4"/>
              </a:rPr>
              <a:t>our blog</a:t>
            </a:r>
            <a:endParaRPr sz="1100">
              <a:solidFill>
                <a:schemeClr val="lt1"/>
              </a:solidFill>
              <a:latin typeface="Inter"/>
              <a:ea typeface="Inter"/>
              <a:cs typeface="Inter"/>
              <a:sym typeface="Inter"/>
            </a:endParaRPr>
          </a:p>
        </p:txBody>
      </p:sp>
      <p:sp>
        <p:nvSpPr>
          <p:cNvPr id="2430" name="Google Shape;2430;p38"/>
          <p:cNvSpPr txBox="1"/>
          <p:nvPr/>
        </p:nvSpPr>
        <p:spPr>
          <a:xfrm>
            <a:off x="1149925" y="2459407"/>
            <a:ext cx="3259200" cy="61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Select one of the parts and </a:t>
            </a:r>
            <a:r>
              <a:rPr lang="en" sz="1100" b="1">
                <a:solidFill>
                  <a:schemeClr val="lt1"/>
                </a:solidFill>
                <a:latin typeface="Inter"/>
                <a:ea typeface="Inter"/>
                <a:cs typeface="Inter"/>
                <a:sym typeface="Inter"/>
              </a:rPr>
              <a:t>ungroup</a:t>
            </a:r>
            <a:r>
              <a:rPr lang="en" sz="1100">
                <a:solidFill>
                  <a:schemeClr val="lt1"/>
                </a:solidFill>
                <a:latin typeface="Inter"/>
                <a:ea typeface="Inter"/>
                <a:cs typeface="Inter"/>
                <a:sym typeface="Inter"/>
              </a:rPr>
              <a:t> it by right-clicking and choosing “Ungroup”</a:t>
            </a:r>
            <a:endParaRPr sz="1100">
              <a:solidFill>
                <a:schemeClr val="lt1"/>
              </a:solidFill>
              <a:latin typeface="Inter"/>
              <a:ea typeface="Inter"/>
              <a:cs typeface="Inter"/>
              <a:sym typeface="Inter"/>
            </a:endParaRPr>
          </a:p>
        </p:txBody>
      </p:sp>
      <p:sp>
        <p:nvSpPr>
          <p:cNvPr id="2431" name="Google Shape;2431;p38"/>
          <p:cNvSpPr txBox="1"/>
          <p:nvPr/>
        </p:nvSpPr>
        <p:spPr>
          <a:xfrm>
            <a:off x="2079000" y="3995375"/>
            <a:ext cx="5393400" cy="61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Then </a:t>
            </a:r>
            <a:r>
              <a:rPr lang="en" sz="1100" b="1">
                <a:solidFill>
                  <a:schemeClr val="lt1"/>
                </a:solidFill>
                <a:latin typeface="Inter"/>
                <a:ea typeface="Inter"/>
                <a:cs typeface="Inter"/>
                <a:sym typeface="Inter"/>
              </a:rPr>
              <a:t>resize </a:t>
            </a:r>
            <a:r>
              <a:rPr lang="en" sz="1100">
                <a:solidFill>
                  <a:schemeClr val="lt1"/>
                </a:solidFill>
                <a:latin typeface="Inter"/>
                <a:ea typeface="Inter"/>
                <a:cs typeface="Inter"/>
                <a:sym typeface="Inter"/>
              </a:rPr>
              <a:t>the element by clicking and dragging one of the square-shaped points of its bounding box (the cursor should look like a double-headed arrow). Remember to hold Shift while dragging to keep the proportions</a:t>
            </a:r>
            <a:endParaRPr sz="1100">
              <a:solidFill>
                <a:schemeClr val="lt1"/>
              </a:solidFill>
              <a:latin typeface="Inter"/>
              <a:ea typeface="Inter"/>
              <a:cs typeface="Inter"/>
              <a:sym typeface="Inter"/>
            </a:endParaRPr>
          </a:p>
        </p:txBody>
      </p:sp>
      <p:sp>
        <p:nvSpPr>
          <p:cNvPr id="2432" name="Google Shape;2432;p38"/>
          <p:cNvSpPr txBox="1"/>
          <p:nvPr/>
        </p:nvSpPr>
        <p:spPr>
          <a:xfrm>
            <a:off x="5169296" y="2459407"/>
            <a:ext cx="3259200" cy="61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Repeat the steps above with the other parts and when you’re done editing, copy the end result and paste it into your presentation</a:t>
            </a:r>
            <a:endParaRPr sz="1100">
              <a:solidFill>
                <a:schemeClr val="lt1"/>
              </a:solidFill>
              <a:latin typeface="Inter"/>
              <a:ea typeface="Inter"/>
              <a:cs typeface="Inter"/>
              <a:sym typeface="Inter"/>
            </a:endParaRPr>
          </a:p>
        </p:txBody>
      </p:sp>
      <p:sp>
        <p:nvSpPr>
          <p:cNvPr id="2433" name="Google Shape;2433;p38"/>
          <p:cNvSpPr/>
          <p:nvPr/>
        </p:nvSpPr>
        <p:spPr>
          <a:xfrm>
            <a:off x="713235" y="1793273"/>
            <a:ext cx="407400" cy="4074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300" b="1">
                <a:solidFill>
                  <a:schemeClr val="dk1"/>
                </a:solidFill>
                <a:latin typeface="Inter"/>
                <a:ea typeface="Inter"/>
                <a:cs typeface="Inter"/>
                <a:sym typeface="Inter"/>
              </a:rPr>
              <a:t>01</a:t>
            </a:r>
            <a:endParaRPr sz="1300" b="1">
              <a:solidFill>
                <a:schemeClr val="dk1"/>
              </a:solidFill>
              <a:latin typeface="Inter"/>
              <a:ea typeface="Inter"/>
              <a:cs typeface="Inter"/>
              <a:sym typeface="Inter"/>
            </a:endParaRPr>
          </a:p>
        </p:txBody>
      </p:sp>
      <p:sp>
        <p:nvSpPr>
          <p:cNvPr id="2434" name="Google Shape;2434;p38"/>
          <p:cNvSpPr/>
          <p:nvPr/>
        </p:nvSpPr>
        <p:spPr>
          <a:xfrm>
            <a:off x="4737645" y="1793273"/>
            <a:ext cx="407400" cy="4074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300" b="1">
                <a:solidFill>
                  <a:schemeClr val="dk1"/>
                </a:solidFill>
                <a:latin typeface="Inter"/>
                <a:ea typeface="Inter"/>
                <a:cs typeface="Inter"/>
                <a:sym typeface="Inter"/>
              </a:rPr>
              <a:t>07</a:t>
            </a:r>
            <a:endParaRPr sz="1300" b="1">
              <a:solidFill>
                <a:schemeClr val="dk1"/>
              </a:solidFill>
              <a:latin typeface="Inter"/>
              <a:ea typeface="Inter"/>
              <a:cs typeface="Inter"/>
              <a:sym typeface="Inter"/>
            </a:endParaRPr>
          </a:p>
        </p:txBody>
      </p:sp>
      <p:sp>
        <p:nvSpPr>
          <p:cNvPr id="2435" name="Google Shape;2435;p38"/>
          <p:cNvSpPr/>
          <p:nvPr/>
        </p:nvSpPr>
        <p:spPr>
          <a:xfrm>
            <a:off x="713235" y="2562307"/>
            <a:ext cx="407400" cy="407400"/>
          </a:xfrm>
          <a:prstGeom prst="ellipse">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300" b="1">
                <a:solidFill>
                  <a:schemeClr val="dk1"/>
                </a:solidFill>
                <a:latin typeface="Inter"/>
                <a:ea typeface="Inter"/>
                <a:cs typeface="Inter"/>
                <a:sym typeface="Inter"/>
              </a:rPr>
              <a:t>02</a:t>
            </a:r>
            <a:endParaRPr sz="1300" b="1">
              <a:solidFill>
                <a:schemeClr val="dk1"/>
              </a:solidFill>
              <a:latin typeface="Inter"/>
              <a:ea typeface="Inter"/>
              <a:cs typeface="Inter"/>
              <a:sym typeface="Inter"/>
            </a:endParaRPr>
          </a:p>
        </p:txBody>
      </p:sp>
      <p:sp>
        <p:nvSpPr>
          <p:cNvPr id="2436" name="Google Shape;2436;p38"/>
          <p:cNvSpPr/>
          <p:nvPr/>
        </p:nvSpPr>
        <p:spPr>
          <a:xfrm>
            <a:off x="4737645" y="2562307"/>
            <a:ext cx="407400" cy="407400"/>
          </a:xfrm>
          <a:prstGeom prst="ellipse">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300" b="1">
                <a:solidFill>
                  <a:schemeClr val="dk1"/>
                </a:solidFill>
                <a:latin typeface="Inter"/>
                <a:ea typeface="Inter"/>
                <a:cs typeface="Inter"/>
                <a:sym typeface="Inter"/>
              </a:rPr>
              <a:t>06</a:t>
            </a:r>
            <a:endParaRPr sz="1300" b="1">
              <a:solidFill>
                <a:schemeClr val="dk1"/>
              </a:solidFill>
              <a:latin typeface="Inter"/>
              <a:ea typeface="Inter"/>
              <a:cs typeface="Inter"/>
              <a:sym typeface="Inter"/>
            </a:endParaRPr>
          </a:p>
        </p:txBody>
      </p:sp>
      <p:sp>
        <p:nvSpPr>
          <p:cNvPr id="2437" name="Google Shape;2437;p38"/>
          <p:cNvSpPr/>
          <p:nvPr/>
        </p:nvSpPr>
        <p:spPr>
          <a:xfrm>
            <a:off x="713235" y="3330291"/>
            <a:ext cx="407400" cy="4074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300" b="1">
                <a:solidFill>
                  <a:schemeClr val="dk1"/>
                </a:solidFill>
                <a:latin typeface="Inter"/>
                <a:ea typeface="Inter"/>
                <a:cs typeface="Inter"/>
                <a:sym typeface="Inter"/>
              </a:rPr>
              <a:t>03</a:t>
            </a:r>
            <a:endParaRPr sz="1300" b="1">
              <a:solidFill>
                <a:schemeClr val="dk1"/>
              </a:solidFill>
              <a:latin typeface="Inter"/>
              <a:ea typeface="Inter"/>
              <a:cs typeface="Inter"/>
              <a:sym typeface="Inter"/>
            </a:endParaRPr>
          </a:p>
        </p:txBody>
      </p:sp>
      <p:sp>
        <p:nvSpPr>
          <p:cNvPr id="2438" name="Google Shape;2438;p38"/>
          <p:cNvSpPr/>
          <p:nvPr/>
        </p:nvSpPr>
        <p:spPr>
          <a:xfrm>
            <a:off x="4737645" y="3330291"/>
            <a:ext cx="407400" cy="4074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300" b="1">
                <a:solidFill>
                  <a:schemeClr val="dk1"/>
                </a:solidFill>
                <a:latin typeface="Inter"/>
                <a:ea typeface="Inter"/>
                <a:cs typeface="Inter"/>
                <a:sym typeface="Inter"/>
              </a:rPr>
              <a:t>05</a:t>
            </a:r>
            <a:endParaRPr sz="1300" b="1">
              <a:solidFill>
                <a:schemeClr val="dk1"/>
              </a:solidFill>
              <a:latin typeface="Inter"/>
              <a:ea typeface="Inter"/>
              <a:cs typeface="Inter"/>
              <a:sym typeface="Inter"/>
            </a:endParaRPr>
          </a:p>
        </p:txBody>
      </p:sp>
      <p:sp>
        <p:nvSpPr>
          <p:cNvPr id="2439" name="Google Shape;2439;p38"/>
          <p:cNvSpPr/>
          <p:nvPr/>
        </p:nvSpPr>
        <p:spPr>
          <a:xfrm>
            <a:off x="1671610" y="4098270"/>
            <a:ext cx="407400" cy="4074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300" b="1">
                <a:solidFill>
                  <a:schemeClr val="dk1"/>
                </a:solidFill>
                <a:latin typeface="Inter"/>
                <a:ea typeface="Inter"/>
                <a:cs typeface="Inter"/>
                <a:sym typeface="Inter"/>
              </a:rPr>
              <a:t>04</a:t>
            </a:r>
            <a:endParaRPr sz="1300" b="1">
              <a:solidFill>
                <a:schemeClr val="dk1"/>
              </a:solidFill>
              <a:latin typeface="Inter"/>
              <a:ea typeface="Inter"/>
              <a:cs typeface="Inter"/>
              <a:sym typeface="Inter"/>
            </a:endParaRPr>
          </a:p>
        </p:txBody>
      </p:sp>
      <p:cxnSp>
        <p:nvCxnSpPr>
          <p:cNvPr id="2440" name="Google Shape;2440;p38"/>
          <p:cNvCxnSpPr>
            <a:stCxn id="2433" idx="4"/>
            <a:endCxn id="2435" idx="0"/>
          </p:cNvCxnSpPr>
          <p:nvPr/>
        </p:nvCxnSpPr>
        <p:spPr>
          <a:xfrm>
            <a:off x="916935" y="2200673"/>
            <a:ext cx="0" cy="361500"/>
          </a:xfrm>
          <a:prstGeom prst="straightConnector1">
            <a:avLst/>
          </a:prstGeom>
          <a:noFill/>
          <a:ln w="19050" cap="flat" cmpd="sng">
            <a:solidFill>
              <a:schemeClr val="lt1"/>
            </a:solidFill>
            <a:prstDash val="solid"/>
            <a:round/>
            <a:headEnd type="none" w="med" len="med"/>
            <a:tailEnd type="triangle" w="med" len="med"/>
          </a:ln>
        </p:spPr>
      </p:cxnSp>
      <p:cxnSp>
        <p:nvCxnSpPr>
          <p:cNvPr id="2441" name="Google Shape;2441;p38"/>
          <p:cNvCxnSpPr>
            <a:stCxn id="2435" idx="4"/>
            <a:endCxn id="2437" idx="0"/>
          </p:cNvCxnSpPr>
          <p:nvPr/>
        </p:nvCxnSpPr>
        <p:spPr>
          <a:xfrm>
            <a:off x="916935" y="2969707"/>
            <a:ext cx="0" cy="360600"/>
          </a:xfrm>
          <a:prstGeom prst="straightConnector1">
            <a:avLst/>
          </a:prstGeom>
          <a:noFill/>
          <a:ln w="19050" cap="flat" cmpd="sng">
            <a:solidFill>
              <a:schemeClr val="dk2"/>
            </a:solidFill>
            <a:prstDash val="solid"/>
            <a:round/>
            <a:headEnd type="none" w="med" len="med"/>
            <a:tailEnd type="triangle" w="med" len="med"/>
          </a:ln>
        </p:spPr>
      </p:cxnSp>
      <p:cxnSp>
        <p:nvCxnSpPr>
          <p:cNvPr id="2442" name="Google Shape;2442;p38"/>
          <p:cNvCxnSpPr>
            <a:stCxn id="2437" idx="4"/>
            <a:endCxn id="2439" idx="2"/>
          </p:cNvCxnSpPr>
          <p:nvPr/>
        </p:nvCxnSpPr>
        <p:spPr>
          <a:xfrm rot="-5400000" flipH="1">
            <a:off x="1012185" y="3642441"/>
            <a:ext cx="564300" cy="754800"/>
          </a:xfrm>
          <a:prstGeom prst="bentConnector2">
            <a:avLst/>
          </a:prstGeom>
          <a:noFill/>
          <a:ln w="19050" cap="flat" cmpd="sng">
            <a:solidFill>
              <a:schemeClr val="lt2"/>
            </a:solidFill>
            <a:prstDash val="solid"/>
            <a:round/>
            <a:headEnd type="none" w="med" len="med"/>
            <a:tailEnd type="triangle" w="med" len="med"/>
          </a:ln>
        </p:spPr>
      </p:cxnSp>
      <p:cxnSp>
        <p:nvCxnSpPr>
          <p:cNvPr id="2443" name="Google Shape;2443;p38"/>
          <p:cNvCxnSpPr>
            <a:stCxn id="2439" idx="0"/>
            <a:endCxn id="2438" idx="4"/>
          </p:cNvCxnSpPr>
          <p:nvPr/>
        </p:nvCxnSpPr>
        <p:spPr>
          <a:xfrm rot="-5400000">
            <a:off x="3228010" y="2384970"/>
            <a:ext cx="360600" cy="3066000"/>
          </a:xfrm>
          <a:prstGeom prst="bentConnector3">
            <a:avLst>
              <a:gd name="adj1" fmla="val 49997"/>
            </a:avLst>
          </a:prstGeom>
          <a:noFill/>
          <a:ln w="19050" cap="flat" cmpd="sng">
            <a:solidFill>
              <a:schemeClr val="accent1"/>
            </a:solidFill>
            <a:prstDash val="solid"/>
            <a:round/>
            <a:headEnd type="none" w="med" len="med"/>
            <a:tailEnd type="triangle" w="med" len="med"/>
          </a:ln>
        </p:spPr>
      </p:cxnSp>
      <p:cxnSp>
        <p:nvCxnSpPr>
          <p:cNvPr id="2444" name="Google Shape;2444;p38"/>
          <p:cNvCxnSpPr>
            <a:stCxn id="2438" idx="0"/>
            <a:endCxn id="2436" idx="4"/>
          </p:cNvCxnSpPr>
          <p:nvPr/>
        </p:nvCxnSpPr>
        <p:spPr>
          <a:xfrm rot="-5400000">
            <a:off x="4761345" y="3149691"/>
            <a:ext cx="360600" cy="600"/>
          </a:xfrm>
          <a:prstGeom prst="bentConnector3">
            <a:avLst>
              <a:gd name="adj1" fmla="val 49998"/>
            </a:avLst>
          </a:prstGeom>
          <a:noFill/>
          <a:ln w="19050" cap="flat" cmpd="sng">
            <a:solidFill>
              <a:schemeClr val="lt1"/>
            </a:solidFill>
            <a:prstDash val="solid"/>
            <a:round/>
            <a:headEnd type="none" w="med" len="med"/>
            <a:tailEnd type="triangle" w="med" len="med"/>
          </a:ln>
        </p:spPr>
      </p:cxnSp>
      <p:cxnSp>
        <p:nvCxnSpPr>
          <p:cNvPr id="2445" name="Google Shape;2445;p38"/>
          <p:cNvCxnSpPr>
            <a:stCxn id="2436" idx="0"/>
            <a:endCxn id="2434" idx="4"/>
          </p:cNvCxnSpPr>
          <p:nvPr/>
        </p:nvCxnSpPr>
        <p:spPr>
          <a:xfrm rot="-5400000">
            <a:off x="4760895" y="2381257"/>
            <a:ext cx="361500" cy="600"/>
          </a:xfrm>
          <a:prstGeom prst="bentConnector3">
            <a:avLst>
              <a:gd name="adj1" fmla="val 50019"/>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11;p30">
            <a:extLst>
              <a:ext uri="{FF2B5EF4-FFF2-40B4-BE49-F238E27FC236}">
                <a16:creationId xmlns:a16="http://schemas.microsoft.com/office/drawing/2014/main" id="{371DED97-024A-A672-F687-E0A66031D4D9}"/>
              </a:ext>
            </a:extLst>
          </p:cNvPr>
          <p:cNvSpPr txBox="1">
            <a:spLocks noGrp="1"/>
          </p:cNvSpPr>
          <p:nvPr>
            <p:ph type="title"/>
          </p:nvPr>
        </p:nvSpPr>
        <p:spPr>
          <a:xfrm>
            <a:off x="1219200" y="304250"/>
            <a:ext cx="5390606" cy="4987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AI Tech Infographics</a:t>
            </a:r>
            <a:endParaRPr dirty="0"/>
          </a:p>
        </p:txBody>
      </p:sp>
      <p:sp>
        <p:nvSpPr>
          <p:cNvPr id="7" name="Google Shape;1415;p30">
            <a:extLst>
              <a:ext uri="{FF2B5EF4-FFF2-40B4-BE49-F238E27FC236}">
                <a16:creationId xmlns:a16="http://schemas.microsoft.com/office/drawing/2014/main" id="{2EE24BF4-D628-BE0C-86F4-A0217BCF6F65}"/>
              </a:ext>
            </a:extLst>
          </p:cNvPr>
          <p:cNvSpPr/>
          <p:nvPr/>
        </p:nvSpPr>
        <p:spPr>
          <a:xfrm rot="5400000">
            <a:off x="4173750" y="2024019"/>
            <a:ext cx="796500" cy="7494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grpSp>
        <p:nvGrpSpPr>
          <p:cNvPr id="8" name="Google Shape;1416;p30">
            <a:extLst>
              <a:ext uri="{FF2B5EF4-FFF2-40B4-BE49-F238E27FC236}">
                <a16:creationId xmlns:a16="http://schemas.microsoft.com/office/drawing/2014/main" id="{C19EECA6-0383-BFE7-5E4A-FBA0F2C8C79B}"/>
              </a:ext>
            </a:extLst>
          </p:cNvPr>
          <p:cNvGrpSpPr/>
          <p:nvPr/>
        </p:nvGrpSpPr>
        <p:grpSpPr>
          <a:xfrm>
            <a:off x="4343412" y="2170119"/>
            <a:ext cx="457176" cy="457199"/>
            <a:chOff x="4348402" y="3107782"/>
            <a:chExt cx="608756" cy="609193"/>
          </a:xfrm>
        </p:grpSpPr>
        <p:sp>
          <p:nvSpPr>
            <p:cNvPr id="9" name="Google Shape;1417;p30">
              <a:extLst>
                <a:ext uri="{FF2B5EF4-FFF2-40B4-BE49-F238E27FC236}">
                  <a16:creationId xmlns:a16="http://schemas.microsoft.com/office/drawing/2014/main" id="{7EDFD5A9-53A0-102C-D7CC-0F735A69FB86}"/>
                </a:ext>
              </a:extLst>
            </p:cNvPr>
            <p:cNvSpPr/>
            <p:nvPr/>
          </p:nvSpPr>
          <p:spPr>
            <a:xfrm>
              <a:off x="4410046" y="3196511"/>
              <a:ext cx="458790" cy="458788"/>
            </a:xfrm>
            <a:custGeom>
              <a:avLst/>
              <a:gdLst/>
              <a:ahLst/>
              <a:cxnLst/>
              <a:rect l="l" t="t" r="r" b="b"/>
              <a:pathLst>
                <a:path w="458790" h="458788" extrusionOk="0">
                  <a:moveTo>
                    <a:pt x="229394" y="0"/>
                  </a:moveTo>
                  <a:cubicBezTo>
                    <a:pt x="102906" y="0"/>
                    <a:pt x="0" y="102906"/>
                    <a:pt x="0" y="229394"/>
                  </a:cubicBezTo>
                  <a:cubicBezTo>
                    <a:pt x="0" y="355883"/>
                    <a:pt x="102906" y="458789"/>
                    <a:pt x="229394" y="458789"/>
                  </a:cubicBezTo>
                  <a:cubicBezTo>
                    <a:pt x="355884" y="458789"/>
                    <a:pt x="458790" y="355883"/>
                    <a:pt x="458790" y="229394"/>
                  </a:cubicBezTo>
                  <a:cubicBezTo>
                    <a:pt x="458790" y="102906"/>
                    <a:pt x="355884" y="0"/>
                    <a:pt x="229394" y="0"/>
                  </a:cubicBezTo>
                  <a:close/>
                  <a:moveTo>
                    <a:pt x="440740" y="220472"/>
                  </a:moveTo>
                  <a:lnTo>
                    <a:pt x="393146" y="220472"/>
                  </a:lnTo>
                  <a:cubicBezTo>
                    <a:pt x="392296" y="189084"/>
                    <a:pt x="386972" y="158791"/>
                    <a:pt x="377602" y="131073"/>
                  </a:cubicBezTo>
                  <a:cubicBezTo>
                    <a:pt x="388716" y="126690"/>
                    <a:pt x="398963" y="121791"/>
                    <a:pt x="408172" y="116425"/>
                  </a:cubicBezTo>
                  <a:cubicBezTo>
                    <a:pt x="427421" y="146775"/>
                    <a:pt x="439150" y="182334"/>
                    <a:pt x="440740" y="220472"/>
                  </a:cubicBezTo>
                  <a:close/>
                  <a:moveTo>
                    <a:pt x="397960" y="101730"/>
                  </a:moveTo>
                  <a:cubicBezTo>
                    <a:pt x="389907" y="106347"/>
                    <a:pt x="380993" y="110585"/>
                    <a:pt x="371351" y="114412"/>
                  </a:cubicBezTo>
                  <a:cubicBezTo>
                    <a:pt x="364489" y="97828"/>
                    <a:pt x="356101" y="82354"/>
                    <a:pt x="346269" y="68366"/>
                  </a:cubicBezTo>
                  <a:cubicBezTo>
                    <a:pt x="338339" y="57083"/>
                    <a:pt x="329711" y="47116"/>
                    <a:pt x="320530" y="38506"/>
                  </a:cubicBezTo>
                  <a:cubicBezTo>
                    <a:pt x="351112" y="53168"/>
                    <a:pt x="377641" y="74968"/>
                    <a:pt x="397960" y="101730"/>
                  </a:cubicBezTo>
                  <a:close/>
                  <a:moveTo>
                    <a:pt x="318366" y="220472"/>
                  </a:moveTo>
                  <a:cubicBezTo>
                    <a:pt x="318014" y="195706"/>
                    <a:pt x="316206" y="171625"/>
                    <a:pt x="313043" y="148983"/>
                  </a:cubicBezTo>
                  <a:cubicBezTo>
                    <a:pt x="329915" y="145911"/>
                    <a:pt x="345943" y="141922"/>
                    <a:pt x="360780" y="137099"/>
                  </a:cubicBezTo>
                  <a:cubicBezTo>
                    <a:pt x="369313" y="162483"/>
                    <a:pt x="374435" y="190692"/>
                    <a:pt x="375291" y="220472"/>
                  </a:cubicBezTo>
                  <a:lnTo>
                    <a:pt x="318366" y="220472"/>
                  </a:lnTo>
                  <a:close/>
                  <a:moveTo>
                    <a:pt x="375291" y="238319"/>
                  </a:moveTo>
                  <a:cubicBezTo>
                    <a:pt x="374426" y="268334"/>
                    <a:pt x="369223" y="296750"/>
                    <a:pt x="360572" y="322289"/>
                  </a:cubicBezTo>
                  <a:cubicBezTo>
                    <a:pt x="345766" y="317488"/>
                    <a:pt x="329776" y="313517"/>
                    <a:pt x="312952" y="310456"/>
                  </a:cubicBezTo>
                  <a:cubicBezTo>
                    <a:pt x="316176" y="287608"/>
                    <a:pt x="318018" y="263365"/>
                    <a:pt x="318368" y="238319"/>
                  </a:cubicBezTo>
                  <a:lnTo>
                    <a:pt x="375291" y="238319"/>
                  </a:lnTo>
                  <a:close/>
                  <a:moveTo>
                    <a:pt x="354522" y="120429"/>
                  </a:moveTo>
                  <a:cubicBezTo>
                    <a:pt x="340786" y="124860"/>
                    <a:pt x="325929" y="128542"/>
                    <a:pt x="310261" y="131400"/>
                  </a:cubicBezTo>
                  <a:cubicBezTo>
                    <a:pt x="306317" y="109119"/>
                    <a:pt x="301004" y="88533"/>
                    <a:pt x="294433" y="70450"/>
                  </a:cubicBezTo>
                  <a:cubicBezTo>
                    <a:pt x="288077" y="52959"/>
                    <a:pt x="280742" y="38509"/>
                    <a:pt x="272676" y="27332"/>
                  </a:cubicBezTo>
                  <a:cubicBezTo>
                    <a:pt x="307161" y="42865"/>
                    <a:pt x="336204" y="76455"/>
                    <a:pt x="354522" y="120429"/>
                  </a:cubicBezTo>
                  <a:close/>
                  <a:moveTo>
                    <a:pt x="263834" y="238319"/>
                  </a:moveTo>
                  <a:lnTo>
                    <a:pt x="300519" y="238319"/>
                  </a:lnTo>
                  <a:lnTo>
                    <a:pt x="300519" y="238319"/>
                  </a:lnTo>
                  <a:cubicBezTo>
                    <a:pt x="300160" y="262145"/>
                    <a:pt x="298358" y="285576"/>
                    <a:pt x="295267" y="307616"/>
                  </a:cubicBezTo>
                  <a:cubicBezTo>
                    <a:pt x="276932" y="305059"/>
                    <a:pt x="257809" y="303555"/>
                    <a:pt x="238318" y="303203"/>
                  </a:cubicBezTo>
                  <a:lnTo>
                    <a:pt x="238318" y="263835"/>
                  </a:lnTo>
                  <a:cubicBezTo>
                    <a:pt x="250777" y="260605"/>
                    <a:pt x="260604" y="250777"/>
                    <a:pt x="263834" y="238319"/>
                  </a:cubicBezTo>
                  <a:close/>
                  <a:moveTo>
                    <a:pt x="238318" y="194955"/>
                  </a:moveTo>
                  <a:lnTo>
                    <a:pt x="238318" y="156251"/>
                  </a:lnTo>
                  <a:cubicBezTo>
                    <a:pt x="257872" y="155898"/>
                    <a:pt x="277048" y="154386"/>
                    <a:pt x="295430" y="151816"/>
                  </a:cubicBezTo>
                  <a:cubicBezTo>
                    <a:pt x="298442" y="173520"/>
                    <a:pt x="300170" y="196643"/>
                    <a:pt x="300517" y="220472"/>
                  </a:cubicBezTo>
                  <a:lnTo>
                    <a:pt x="263834" y="220472"/>
                  </a:lnTo>
                  <a:cubicBezTo>
                    <a:pt x="260604" y="208013"/>
                    <a:pt x="250776" y="198185"/>
                    <a:pt x="238318" y="194955"/>
                  </a:cubicBezTo>
                  <a:close/>
                  <a:moveTo>
                    <a:pt x="220471" y="19764"/>
                  </a:moveTo>
                  <a:lnTo>
                    <a:pt x="220471" y="51671"/>
                  </a:lnTo>
                  <a:cubicBezTo>
                    <a:pt x="220471" y="56599"/>
                    <a:pt x="224465" y="60594"/>
                    <a:pt x="229394" y="60594"/>
                  </a:cubicBezTo>
                  <a:cubicBezTo>
                    <a:pt x="234324" y="60594"/>
                    <a:pt x="238318" y="56599"/>
                    <a:pt x="238318" y="51671"/>
                  </a:cubicBezTo>
                  <a:lnTo>
                    <a:pt x="238318" y="19764"/>
                  </a:lnTo>
                  <a:cubicBezTo>
                    <a:pt x="252490" y="25761"/>
                    <a:pt x="266453" y="45712"/>
                    <a:pt x="277659" y="76547"/>
                  </a:cubicBezTo>
                  <a:cubicBezTo>
                    <a:pt x="283864" y="93622"/>
                    <a:pt x="288893" y="113097"/>
                    <a:pt x="292648" y="134221"/>
                  </a:cubicBezTo>
                  <a:cubicBezTo>
                    <a:pt x="275201" y="136633"/>
                    <a:pt x="256958" y="138055"/>
                    <a:pt x="238318" y="138401"/>
                  </a:cubicBezTo>
                  <a:lnTo>
                    <a:pt x="238318" y="105213"/>
                  </a:lnTo>
                  <a:cubicBezTo>
                    <a:pt x="238318" y="100285"/>
                    <a:pt x="234324" y="96289"/>
                    <a:pt x="229394" y="96289"/>
                  </a:cubicBezTo>
                  <a:cubicBezTo>
                    <a:pt x="224465" y="96289"/>
                    <a:pt x="220471" y="100285"/>
                    <a:pt x="220471" y="105213"/>
                  </a:cubicBezTo>
                  <a:lnTo>
                    <a:pt x="220471" y="138401"/>
                  </a:lnTo>
                  <a:cubicBezTo>
                    <a:pt x="209553" y="138198"/>
                    <a:pt x="198778" y="137615"/>
                    <a:pt x="188212" y="136691"/>
                  </a:cubicBezTo>
                  <a:cubicBezTo>
                    <a:pt x="187728" y="124660"/>
                    <a:pt x="181242" y="114154"/>
                    <a:pt x="171671" y="108083"/>
                  </a:cubicBezTo>
                  <a:cubicBezTo>
                    <a:pt x="174430" y="96883"/>
                    <a:pt x="177585" y="86314"/>
                    <a:pt x="181133" y="76547"/>
                  </a:cubicBezTo>
                  <a:cubicBezTo>
                    <a:pt x="192336" y="45711"/>
                    <a:pt x="206299" y="25761"/>
                    <a:pt x="220471" y="19764"/>
                  </a:cubicBezTo>
                  <a:close/>
                  <a:moveTo>
                    <a:pt x="93722" y="293962"/>
                  </a:moveTo>
                  <a:cubicBezTo>
                    <a:pt x="92594" y="293962"/>
                    <a:pt x="91479" y="294020"/>
                    <a:pt x="90378" y="294124"/>
                  </a:cubicBezTo>
                  <a:cubicBezTo>
                    <a:pt x="86439" y="276415"/>
                    <a:pt x="84059" y="257704"/>
                    <a:pt x="83501" y="238319"/>
                  </a:cubicBezTo>
                  <a:lnTo>
                    <a:pt x="140425" y="238319"/>
                  </a:lnTo>
                  <a:lnTo>
                    <a:pt x="140425" y="238319"/>
                  </a:lnTo>
                  <a:cubicBezTo>
                    <a:pt x="140781" y="263326"/>
                    <a:pt x="142627" y="287630"/>
                    <a:pt x="145845" y="310465"/>
                  </a:cubicBezTo>
                  <a:cubicBezTo>
                    <a:pt x="139084" y="311695"/>
                    <a:pt x="132461" y="313072"/>
                    <a:pt x="125991" y="314591"/>
                  </a:cubicBezTo>
                  <a:cubicBezTo>
                    <a:pt x="120333" y="302423"/>
                    <a:pt x="108001" y="293962"/>
                    <a:pt x="93722" y="293962"/>
                  </a:cubicBezTo>
                  <a:close/>
                  <a:moveTo>
                    <a:pt x="111448" y="329535"/>
                  </a:moveTo>
                  <a:cubicBezTo>
                    <a:pt x="111448" y="339310"/>
                    <a:pt x="103496" y="347263"/>
                    <a:pt x="93722" y="347263"/>
                  </a:cubicBezTo>
                  <a:cubicBezTo>
                    <a:pt x="83947" y="347263"/>
                    <a:pt x="75996" y="339310"/>
                    <a:pt x="75996" y="329535"/>
                  </a:cubicBezTo>
                  <a:cubicBezTo>
                    <a:pt x="75994" y="319761"/>
                    <a:pt x="83947" y="311809"/>
                    <a:pt x="93722" y="311809"/>
                  </a:cubicBezTo>
                  <a:cubicBezTo>
                    <a:pt x="103496" y="311809"/>
                    <a:pt x="111448" y="319762"/>
                    <a:pt x="111448" y="329535"/>
                  </a:cubicBezTo>
                  <a:close/>
                  <a:moveTo>
                    <a:pt x="83500" y="220471"/>
                  </a:moveTo>
                  <a:cubicBezTo>
                    <a:pt x="84358" y="190692"/>
                    <a:pt x="89478" y="162482"/>
                    <a:pt x="98010" y="137098"/>
                  </a:cubicBezTo>
                  <a:cubicBezTo>
                    <a:pt x="104267" y="139133"/>
                    <a:pt x="110752" y="141004"/>
                    <a:pt x="117406" y="142736"/>
                  </a:cubicBezTo>
                  <a:cubicBezTo>
                    <a:pt x="119252" y="156958"/>
                    <a:pt x="129520" y="168564"/>
                    <a:pt x="143035" y="172374"/>
                  </a:cubicBezTo>
                  <a:cubicBezTo>
                    <a:pt x="141549" y="187963"/>
                    <a:pt x="140657" y="204057"/>
                    <a:pt x="140425" y="220471"/>
                  </a:cubicBezTo>
                  <a:lnTo>
                    <a:pt x="83500" y="220471"/>
                  </a:lnTo>
                  <a:close/>
                  <a:moveTo>
                    <a:pt x="134947" y="138137"/>
                  </a:moveTo>
                  <a:cubicBezTo>
                    <a:pt x="134947" y="128362"/>
                    <a:pt x="142900" y="120411"/>
                    <a:pt x="152673" y="120411"/>
                  </a:cubicBezTo>
                  <a:cubicBezTo>
                    <a:pt x="162449" y="120411"/>
                    <a:pt x="170400" y="128362"/>
                    <a:pt x="170400" y="138137"/>
                  </a:cubicBezTo>
                  <a:cubicBezTo>
                    <a:pt x="170402" y="147913"/>
                    <a:pt x="162449" y="155864"/>
                    <a:pt x="152673" y="155864"/>
                  </a:cubicBezTo>
                  <a:cubicBezTo>
                    <a:pt x="142899" y="155864"/>
                    <a:pt x="134947" y="147911"/>
                    <a:pt x="134947" y="138137"/>
                  </a:cubicBezTo>
                  <a:close/>
                  <a:moveTo>
                    <a:pt x="160925" y="172735"/>
                  </a:moveTo>
                  <a:cubicBezTo>
                    <a:pt x="171167" y="170293"/>
                    <a:pt x="179702" y="163411"/>
                    <a:pt x="184380" y="154240"/>
                  </a:cubicBezTo>
                  <a:cubicBezTo>
                    <a:pt x="196197" y="155343"/>
                    <a:pt x="208256" y="156028"/>
                    <a:pt x="220471" y="156250"/>
                  </a:cubicBezTo>
                  <a:lnTo>
                    <a:pt x="220471" y="194955"/>
                  </a:lnTo>
                  <a:cubicBezTo>
                    <a:pt x="208013" y="198185"/>
                    <a:pt x="198185" y="208013"/>
                    <a:pt x="194956" y="220471"/>
                  </a:cubicBezTo>
                  <a:lnTo>
                    <a:pt x="158272" y="220471"/>
                  </a:lnTo>
                  <a:cubicBezTo>
                    <a:pt x="158510" y="204144"/>
                    <a:pt x="159417" y="188167"/>
                    <a:pt x="160925" y="172735"/>
                  </a:cubicBezTo>
                  <a:close/>
                  <a:moveTo>
                    <a:pt x="186114" y="27332"/>
                  </a:moveTo>
                  <a:cubicBezTo>
                    <a:pt x="178049" y="38509"/>
                    <a:pt x="170713" y="52961"/>
                    <a:pt x="164357" y="70451"/>
                  </a:cubicBezTo>
                  <a:cubicBezTo>
                    <a:pt x="160725" y="80446"/>
                    <a:pt x="157494" y="91229"/>
                    <a:pt x="154654" y="102623"/>
                  </a:cubicBezTo>
                  <a:cubicBezTo>
                    <a:pt x="153999" y="102587"/>
                    <a:pt x="153339" y="102565"/>
                    <a:pt x="152674" y="102565"/>
                  </a:cubicBezTo>
                  <a:cubicBezTo>
                    <a:pt x="137725" y="102565"/>
                    <a:pt x="124908" y="111838"/>
                    <a:pt x="119653" y="124931"/>
                  </a:cubicBezTo>
                  <a:cubicBezTo>
                    <a:pt x="114391" y="123528"/>
                    <a:pt x="109247" y="122035"/>
                    <a:pt x="104268" y="120430"/>
                  </a:cubicBezTo>
                  <a:cubicBezTo>
                    <a:pt x="122586" y="76454"/>
                    <a:pt x="151631" y="42865"/>
                    <a:pt x="186114" y="27332"/>
                  </a:cubicBezTo>
                  <a:close/>
                  <a:moveTo>
                    <a:pt x="138263" y="38506"/>
                  </a:moveTo>
                  <a:cubicBezTo>
                    <a:pt x="129080" y="47116"/>
                    <a:pt x="120452" y="57083"/>
                    <a:pt x="112522" y="68368"/>
                  </a:cubicBezTo>
                  <a:cubicBezTo>
                    <a:pt x="102691" y="82355"/>
                    <a:pt x="94301" y="97828"/>
                    <a:pt x="87441" y="114413"/>
                  </a:cubicBezTo>
                  <a:cubicBezTo>
                    <a:pt x="77798" y="110586"/>
                    <a:pt x="68880" y="106347"/>
                    <a:pt x="60829" y="101730"/>
                  </a:cubicBezTo>
                  <a:cubicBezTo>
                    <a:pt x="81149" y="74966"/>
                    <a:pt x="107680" y="53165"/>
                    <a:pt x="138263" y="38506"/>
                  </a:cubicBezTo>
                  <a:close/>
                  <a:moveTo>
                    <a:pt x="50615" y="116425"/>
                  </a:moveTo>
                  <a:cubicBezTo>
                    <a:pt x="59826" y="121791"/>
                    <a:pt x="70074" y="126690"/>
                    <a:pt x="81188" y="131073"/>
                  </a:cubicBezTo>
                  <a:cubicBezTo>
                    <a:pt x="71817" y="158791"/>
                    <a:pt x="66494" y="189084"/>
                    <a:pt x="65645" y="220472"/>
                  </a:cubicBezTo>
                  <a:lnTo>
                    <a:pt x="18049" y="220472"/>
                  </a:lnTo>
                  <a:cubicBezTo>
                    <a:pt x="19641" y="182334"/>
                    <a:pt x="31369" y="146775"/>
                    <a:pt x="50615" y="116425"/>
                  </a:cubicBezTo>
                  <a:close/>
                  <a:moveTo>
                    <a:pt x="50916" y="342846"/>
                  </a:moveTo>
                  <a:cubicBezTo>
                    <a:pt x="31489" y="312391"/>
                    <a:pt x="19649" y="276657"/>
                    <a:pt x="18049" y="238319"/>
                  </a:cubicBezTo>
                  <a:lnTo>
                    <a:pt x="65645" y="238319"/>
                  </a:lnTo>
                  <a:cubicBezTo>
                    <a:pt x="66222" y="259648"/>
                    <a:pt x="68883" y="280466"/>
                    <a:pt x="73459" y="300320"/>
                  </a:cubicBezTo>
                  <a:cubicBezTo>
                    <a:pt x="64214" y="306751"/>
                    <a:pt x="58147" y="317446"/>
                    <a:pt x="58147" y="329535"/>
                  </a:cubicBezTo>
                  <a:cubicBezTo>
                    <a:pt x="58147" y="332559"/>
                    <a:pt x="58528" y="335494"/>
                    <a:pt x="59242" y="338297"/>
                  </a:cubicBezTo>
                  <a:cubicBezTo>
                    <a:pt x="56382" y="339774"/>
                    <a:pt x="53605" y="341290"/>
                    <a:pt x="50916" y="342846"/>
                  </a:cubicBezTo>
                  <a:close/>
                  <a:moveTo>
                    <a:pt x="61189" y="357530"/>
                  </a:moveTo>
                  <a:cubicBezTo>
                    <a:pt x="63353" y="356299"/>
                    <a:pt x="65568" y="355092"/>
                    <a:pt x="67852" y="353916"/>
                  </a:cubicBezTo>
                  <a:cubicBezTo>
                    <a:pt x="74343" y="360799"/>
                    <a:pt x="83537" y="365110"/>
                    <a:pt x="93722" y="365110"/>
                  </a:cubicBezTo>
                  <a:cubicBezTo>
                    <a:pt x="94843" y="365110"/>
                    <a:pt x="95950" y="365052"/>
                    <a:pt x="97046" y="364949"/>
                  </a:cubicBezTo>
                  <a:cubicBezTo>
                    <a:pt x="101721" y="373881"/>
                    <a:pt x="106884" y="382398"/>
                    <a:pt x="112523" y="390423"/>
                  </a:cubicBezTo>
                  <a:cubicBezTo>
                    <a:pt x="120454" y="401707"/>
                    <a:pt x="129081" y="411674"/>
                    <a:pt x="138264" y="420284"/>
                  </a:cubicBezTo>
                  <a:cubicBezTo>
                    <a:pt x="107859" y="405711"/>
                    <a:pt x="81463" y="384078"/>
                    <a:pt x="61189" y="357530"/>
                  </a:cubicBezTo>
                  <a:close/>
                  <a:moveTo>
                    <a:pt x="113951" y="358774"/>
                  </a:moveTo>
                  <a:cubicBezTo>
                    <a:pt x="122550" y="352806"/>
                    <a:pt x="128397" y="343151"/>
                    <a:pt x="129192" y="332114"/>
                  </a:cubicBezTo>
                  <a:cubicBezTo>
                    <a:pt x="135517" y="330615"/>
                    <a:pt x="142009" y="329257"/>
                    <a:pt x="148648" y="328047"/>
                  </a:cubicBezTo>
                  <a:cubicBezTo>
                    <a:pt x="152578" y="350077"/>
                    <a:pt x="157851" y="370433"/>
                    <a:pt x="164358" y="388339"/>
                  </a:cubicBezTo>
                  <a:cubicBezTo>
                    <a:pt x="170714" y="405830"/>
                    <a:pt x="178050" y="420281"/>
                    <a:pt x="186116" y="431457"/>
                  </a:cubicBezTo>
                  <a:cubicBezTo>
                    <a:pt x="157187" y="418430"/>
                    <a:pt x="132097" y="392686"/>
                    <a:pt x="113951" y="358774"/>
                  </a:cubicBezTo>
                  <a:close/>
                  <a:moveTo>
                    <a:pt x="181131" y="382244"/>
                  </a:moveTo>
                  <a:cubicBezTo>
                    <a:pt x="174990" y="365343"/>
                    <a:pt x="169996" y="346098"/>
                    <a:pt x="166255" y="325223"/>
                  </a:cubicBezTo>
                  <a:cubicBezTo>
                    <a:pt x="183671" y="322818"/>
                    <a:pt x="201874" y="321398"/>
                    <a:pt x="220470" y="321052"/>
                  </a:cubicBezTo>
                  <a:lnTo>
                    <a:pt x="220470" y="439026"/>
                  </a:lnTo>
                  <a:cubicBezTo>
                    <a:pt x="206298" y="433028"/>
                    <a:pt x="192336" y="413077"/>
                    <a:pt x="181131" y="382244"/>
                  </a:cubicBezTo>
                  <a:close/>
                  <a:moveTo>
                    <a:pt x="220471" y="303201"/>
                  </a:moveTo>
                  <a:cubicBezTo>
                    <a:pt x="200955" y="303555"/>
                    <a:pt x="181810" y="305062"/>
                    <a:pt x="163455" y="307626"/>
                  </a:cubicBezTo>
                  <a:cubicBezTo>
                    <a:pt x="160388" y="285732"/>
                    <a:pt x="158623" y="262386"/>
                    <a:pt x="158272" y="238318"/>
                  </a:cubicBezTo>
                  <a:lnTo>
                    <a:pt x="194956" y="238318"/>
                  </a:lnTo>
                  <a:cubicBezTo>
                    <a:pt x="198186" y="250776"/>
                    <a:pt x="208014" y="260604"/>
                    <a:pt x="220471" y="263834"/>
                  </a:cubicBezTo>
                  <a:lnTo>
                    <a:pt x="220471" y="303201"/>
                  </a:lnTo>
                  <a:close/>
                  <a:moveTo>
                    <a:pt x="211668" y="229396"/>
                  </a:moveTo>
                  <a:cubicBezTo>
                    <a:pt x="211668" y="219621"/>
                    <a:pt x="219620" y="211668"/>
                    <a:pt x="229394" y="211668"/>
                  </a:cubicBezTo>
                  <a:cubicBezTo>
                    <a:pt x="239169" y="211668"/>
                    <a:pt x="247121" y="219621"/>
                    <a:pt x="247121" y="229396"/>
                  </a:cubicBezTo>
                  <a:cubicBezTo>
                    <a:pt x="247121" y="239170"/>
                    <a:pt x="239168" y="247122"/>
                    <a:pt x="229394" y="247122"/>
                  </a:cubicBezTo>
                  <a:cubicBezTo>
                    <a:pt x="219620" y="247122"/>
                    <a:pt x="211668" y="239170"/>
                    <a:pt x="211668" y="229396"/>
                  </a:cubicBezTo>
                  <a:close/>
                  <a:moveTo>
                    <a:pt x="272778" y="431413"/>
                  </a:moveTo>
                  <a:cubicBezTo>
                    <a:pt x="275655" y="427408"/>
                    <a:pt x="278531" y="422857"/>
                    <a:pt x="281377" y="417673"/>
                  </a:cubicBezTo>
                  <a:cubicBezTo>
                    <a:pt x="283748" y="413353"/>
                    <a:pt x="282169" y="407929"/>
                    <a:pt x="277849" y="405556"/>
                  </a:cubicBezTo>
                  <a:cubicBezTo>
                    <a:pt x="273529" y="403183"/>
                    <a:pt x="268104" y="404762"/>
                    <a:pt x="265732" y="409084"/>
                  </a:cubicBezTo>
                  <a:cubicBezTo>
                    <a:pt x="260430" y="418739"/>
                    <a:pt x="250600" y="433704"/>
                    <a:pt x="238318" y="439002"/>
                  </a:cubicBezTo>
                  <a:lnTo>
                    <a:pt x="238318" y="321052"/>
                  </a:lnTo>
                  <a:cubicBezTo>
                    <a:pt x="256888" y="321397"/>
                    <a:pt x="275071" y="322812"/>
                    <a:pt x="292466" y="325209"/>
                  </a:cubicBezTo>
                  <a:cubicBezTo>
                    <a:pt x="289983" y="339116"/>
                    <a:pt x="286968" y="352316"/>
                    <a:pt x="283432" y="364487"/>
                  </a:cubicBezTo>
                  <a:cubicBezTo>
                    <a:pt x="282058" y="369220"/>
                    <a:pt x="284779" y="374171"/>
                    <a:pt x="289511" y="375546"/>
                  </a:cubicBezTo>
                  <a:cubicBezTo>
                    <a:pt x="294245" y="376922"/>
                    <a:pt x="299195" y="374200"/>
                    <a:pt x="300570" y="369467"/>
                  </a:cubicBezTo>
                  <a:cubicBezTo>
                    <a:pt x="304349" y="356461"/>
                    <a:pt x="307537" y="342581"/>
                    <a:pt x="310140" y="328034"/>
                  </a:cubicBezTo>
                  <a:cubicBezTo>
                    <a:pt x="325756" y="330879"/>
                    <a:pt x="340570" y="334542"/>
                    <a:pt x="354273" y="338947"/>
                  </a:cubicBezTo>
                  <a:cubicBezTo>
                    <a:pt x="335962" y="382591"/>
                    <a:pt x="307065" y="415930"/>
                    <a:pt x="272778" y="431413"/>
                  </a:cubicBezTo>
                  <a:close/>
                  <a:moveTo>
                    <a:pt x="320528" y="420284"/>
                  </a:moveTo>
                  <a:cubicBezTo>
                    <a:pt x="329710" y="411675"/>
                    <a:pt x="338338" y="401707"/>
                    <a:pt x="346269" y="390423"/>
                  </a:cubicBezTo>
                  <a:cubicBezTo>
                    <a:pt x="355988" y="376596"/>
                    <a:pt x="364299" y="361318"/>
                    <a:pt x="371115" y="344948"/>
                  </a:cubicBezTo>
                  <a:cubicBezTo>
                    <a:pt x="380709" y="348743"/>
                    <a:pt x="389584" y="352944"/>
                    <a:pt x="397609" y="357519"/>
                  </a:cubicBezTo>
                  <a:cubicBezTo>
                    <a:pt x="377334" y="384072"/>
                    <a:pt x="350934" y="405708"/>
                    <a:pt x="320528" y="420284"/>
                  </a:cubicBezTo>
                  <a:close/>
                  <a:moveTo>
                    <a:pt x="407871" y="342851"/>
                  </a:moveTo>
                  <a:cubicBezTo>
                    <a:pt x="398684" y="337521"/>
                    <a:pt x="388470" y="332656"/>
                    <a:pt x="377397" y="328300"/>
                  </a:cubicBezTo>
                  <a:cubicBezTo>
                    <a:pt x="386890" y="300423"/>
                    <a:pt x="392291" y="269927"/>
                    <a:pt x="393146" y="238319"/>
                  </a:cubicBezTo>
                  <a:lnTo>
                    <a:pt x="440740" y="238319"/>
                  </a:lnTo>
                  <a:cubicBezTo>
                    <a:pt x="439141" y="276658"/>
                    <a:pt x="427299" y="312395"/>
                    <a:pt x="407871" y="342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418;p30">
              <a:extLst>
                <a:ext uri="{FF2B5EF4-FFF2-40B4-BE49-F238E27FC236}">
                  <a16:creationId xmlns:a16="http://schemas.microsoft.com/office/drawing/2014/main" id="{86C0C5AA-BEE1-FF6C-E96B-24ECBCB1F533}"/>
                </a:ext>
              </a:extLst>
            </p:cNvPr>
            <p:cNvSpPr/>
            <p:nvPr/>
          </p:nvSpPr>
          <p:spPr>
            <a:xfrm>
              <a:off x="4350845" y="3454485"/>
              <a:ext cx="20084" cy="31943"/>
            </a:xfrm>
            <a:custGeom>
              <a:avLst/>
              <a:gdLst/>
              <a:ahLst/>
              <a:cxnLst/>
              <a:rect l="l" t="t" r="r" b="b"/>
              <a:pathLst>
                <a:path w="20084" h="31943" extrusionOk="0">
                  <a:moveTo>
                    <a:pt x="19934" y="21397"/>
                  </a:moveTo>
                  <a:cubicBezTo>
                    <a:pt x="19103" y="16896"/>
                    <a:pt x="18373" y="12304"/>
                    <a:pt x="17770" y="7750"/>
                  </a:cubicBezTo>
                  <a:cubicBezTo>
                    <a:pt x="17123" y="2864"/>
                    <a:pt x="12638" y="-566"/>
                    <a:pt x="7749" y="78"/>
                  </a:cubicBezTo>
                  <a:cubicBezTo>
                    <a:pt x="2865" y="726"/>
                    <a:pt x="-570" y="5212"/>
                    <a:pt x="79" y="10097"/>
                  </a:cubicBezTo>
                  <a:cubicBezTo>
                    <a:pt x="722" y="14951"/>
                    <a:pt x="1498" y="19843"/>
                    <a:pt x="2384" y="24639"/>
                  </a:cubicBezTo>
                  <a:cubicBezTo>
                    <a:pt x="3179" y="28938"/>
                    <a:pt x="6930" y="31944"/>
                    <a:pt x="11149" y="31944"/>
                  </a:cubicBezTo>
                  <a:cubicBezTo>
                    <a:pt x="11687" y="31944"/>
                    <a:pt x="12233" y="31895"/>
                    <a:pt x="12781" y="31794"/>
                  </a:cubicBezTo>
                  <a:cubicBezTo>
                    <a:pt x="17629" y="30898"/>
                    <a:pt x="20830" y="26242"/>
                    <a:pt x="19934" y="213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419;p30">
              <a:extLst>
                <a:ext uri="{FF2B5EF4-FFF2-40B4-BE49-F238E27FC236}">
                  <a16:creationId xmlns:a16="http://schemas.microsoft.com/office/drawing/2014/main" id="{935C8783-9983-A0D3-EFC6-E155BCB99FAE}"/>
                </a:ext>
              </a:extLst>
            </p:cNvPr>
            <p:cNvSpPr/>
            <p:nvPr/>
          </p:nvSpPr>
          <p:spPr>
            <a:xfrm>
              <a:off x="4363649" y="3508803"/>
              <a:ext cx="22837" cy="31225"/>
            </a:xfrm>
            <a:custGeom>
              <a:avLst/>
              <a:gdLst/>
              <a:ahLst/>
              <a:cxnLst/>
              <a:rect l="l" t="t" r="r" b="b"/>
              <a:pathLst>
                <a:path w="22837" h="31225" extrusionOk="0">
                  <a:moveTo>
                    <a:pt x="22191" y="18972"/>
                  </a:moveTo>
                  <a:cubicBezTo>
                    <a:pt x="20482" y="14721"/>
                    <a:pt x="18858" y="10365"/>
                    <a:pt x="17364" y="6023"/>
                  </a:cubicBezTo>
                  <a:cubicBezTo>
                    <a:pt x="15761" y="1364"/>
                    <a:pt x="10686" y="-1117"/>
                    <a:pt x="6022" y="489"/>
                  </a:cubicBezTo>
                  <a:cubicBezTo>
                    <a:pt x="1362" y="2093"/>
                    <a:pt x="-1116" y="7171"/>
                    <a:pt x="488" y="11831"/>
                  </a:cubicBezTo>
                  <a:cubicBezTo>
                    <a:pt x="2080" y="16458"/>
                    <a:pt x="3811" y="21100"/>
                    <a:pt x="5632" y="25629"/>
                  </a:cubicBezTo>
                  <a:cubicBezTo>
                    <a:pt x="7032" y="29110"/>
                    <a:pt x="10378" y="31226"/>
                    <a:pt x="13915" y="31226"/>
                  </a:cubicBezTo>
                  <a:cubicBezTo>
                    <a:pt x="15023" y="31226"/>
                    <a:pt x="16150" y="31018"/>
                    <a:pt x="17241" y="30580"/>
                  </a:cubicBezTo>
                  <a:cubicBezTo>
                    <a:pt x="21815" y="28742"/>
                    <a:pt x="24030" y="23543"/>
                    <a:pt x="22191" y="189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420;p30">
              <a:extLst>
                <a:ext uri="{FF2B5EF4-FFF2-40B4-BE49-F238E27FC236}">
                  <a16:creationId xmlns:a16="http://schemas.microsoft.com/office/drawing/2014/main" id="{7108089D-A517-463C-0F85-6007BECF8080}"/>
                </a:ext>
              </a:extLst>
            </p:cNvPr>
            <p:cNvSpPr/>
            <p:nvPr/>
          </p:nvSpPr>
          <p:spPr>
            <a:xfrm>
              <a:off x="4371751" y="3291388"/>
              <a:ext cx="23894" cy="30807"/>
            </a:xfrm>
            <a:custGeom>
              <a:avLst/>
              <a:gdLst/>
              <a:ahLst/>
              <a:cxnLst/>
              <a:rect l="l" t="t" r="r" b="b"/>
              <a:pathLst>
                <a:path w="23894" h="30807" extrusionOk="0">
                  <a:moveTo>
                    <a:pt x="18945" y="936"/>
                  </a:moveTo>
                  <a:cubicBezTo>
                    <a:pt x="14536" y="-1259"/>
                    <a:pt x="9176" y="537"/>
                    <a:pt x="6979" y="4950"/>
                  </a:cubicBezTo>
                  <a:cubicBezTo>
                    <a:pt x="4795" y="9341"/>
                    <a:pt x="2696" y="13839"/>
                    <a:pt x="746" y="18316"/>
                  </a:cubicBezTo>
                  <a:cubicBezTo>
                    <a:pt x="-1224" y="22834"/>
                    <a:pt x="842" y="28093"/>
                    <a:pt x="5361" y="30062"/>
                  </a:cubicBezTo>
                  <a:cubicBezTo>
                    <a:pt x="6522" y="30568"/>
                    <a:pt x="7731" y="30807"/>
                    <a:pt x="8921" y="30807"/>
                  </a:cubicBezTo>
                  <a:cubicBezTo>
                    <a:pt x="12363" y="30807"/>
                    <a:pt x="15642" y="28803"/>
                    <a:pt x="17106" y="25447"/>
                  </a:cubicBezTo>
                  <a:cubicBezTo>
                    <a:pt x="18938" y="21245"/>
                    <a:pt x="20907" y="17024"/>
                    <a:pt x="22959" y="12901"/>
                  </a:cubicBezTo>
                  <a:cubicBezTo>
                    <a:pt x="25154" y="8490"/>
                    <a:pt x="23357" y="3133"/>
                    <a:pt x="18945" y="9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421;p30">
              <a:extLst>
                <a:ext uri="{FF2B5EF4-FFF2-40B4-BE49-F238E27FC236}">
                  <a16:creationId xmlns:a16="http://schemas.microsoft.com/office/drawing/2014/main" id="{CF59B982-A65B-6A22-6C72-39A70FBF3696}"/>
                </a:ext>
              </a:extLst>
            </p:cNvPr>
            <p:cNvSpPr/>
            <p:nvPr/>
          </p:nvSpPr>
          <p:spPr>
            <a:xfrm>
              <a:off x="4479264" y="3171415"/>
              <a:ext cx="30067" cy="25196"/>
            </a:xfrm>
            <a:custGeom>
              <a:avLst/>
              <a:gdLst/>
              <a:ahLst/>
              <a:cxnLst/>
              <a:rect l="l" t="t" r="r" b="b"/>
              <a:pathLst>
                <a:path w="30067" h="25196" extrusionOk="0">
                  <a:moveTo>
                    <a:pt x="28903" y="4520"/>
                  </a:moveTo>
                  <a:cubicBezTo>
                    <a:pt x="26470" y="232"/>
                    <a:pt x="21023" y="-1267"/>
                    <a:pt x="16737" y="1164"/>
                  </a:cubicBezTo>
                  <a:cubicBezTo>
                    <a:pt x="12492" y="3573"/>
                    <a:pt x="8251" y="6123"/>
                    <a:pt x="4135" y="8743"/>
                  </a:cubicBezTo>
                  <a:cubicBezTo>
                    <a:pt x="-23" y="11388"/>
                    <a:pt x="-1250" y="16904"/>
                    <a:pt x="1395" y="21063"/>
                  </a:cubicBezTo>
                  <a:cubicBezTo>
                    <a:pt x="3098" y="23735"/>
                    <a:pt x="5984" y="25196"/>
                    <a:pt x="8935" y="25196"/>
                  </a:cubicBezTo>
                  <a:cubicBezTo>
                    <a:pt x="10574" y="25196"/>
                    <a:pt x="12232" y="24745"/>
                    <a:pt x="13716" y="23800"/>
                  </a:cubicBezTo>
                  <a:cubicBezTo>
                    <a:pt x="17582" y="21342"/>
                    <a:pt x="21562" y="18947"/>
                    <a:pt x="25548" y="16686"/>
                  </a:cubicBezTo>
                  <a:cubicBezTo>
                    <a:pt x="29833" y="14253"/>
                    <a:pt x="31336" y="8806"/>
                    <a:pt x="28903" y="45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22;p30">
              <a:extLst>
                <a:ext uri="{FF2B5EF4-FFF2-40B4-BE49-F238E27FC236}">
                  <a16:creationId xmlns:a16="http://schemas.microsoft.com/office/drawing/2014/main" id="{26D11C4F-B233-176B-8316-ABE2EE3A1F80}"/>
                </a:ext>
              </a:extLst>
            </p:cNvPr>
            <p:cNvSpPr/>
            <p:nvPr/>
          </p:nvSpPr>
          <p:spPr>
            <a:xfrm>
              <a:off x="4386954" y="3559489"/>
              <a:ext cx="25370" cy="29963"/>
            </a:xfrm>
            <a:custGeom>
              <a:avLst/>
              <a:gdLst/>
              <a:ahLst/>
              <a:cxnLst/>
              <a:rect l="l" t="t" r="r" b="b"/>
              <a:pathLst>
                <a:path w="25370" h="29963" extrusionOk="0">
                  <a:moveTo>
                    <a:pt x="23906" y="16143"/>
                  </a:moveTo>
                  <a:cubicBezTo>
                    <a:pt x="21395" y="12316"/>
                    <a:pt x="18945" y="8370"/>
                    <a:pt x="16624" y="4411"/>
                  </a:cubicBezTo>
                  <a:cubicBezTo>
                    <a:pt x="14130" y="159"/>
                    <a:pt x="8663" y="-1266"/>
                    <a:pt x="4410" y="1228"/>
                  </a:cubicBezTo>
                  <a:cubicBezTo>
                    <a:pt x="160" y="3722"/>
                    <a:pt x="-1266" y="9189"/>
                    <a:pt x="1228" y="13441"/>
                  </a:cubicBezTo>
                  <a:cubicBezTo>
                    <a:pt x="3701" y="17656"/>
                    <a:pt x="6311" y="21860"/>
                    <a:pt x="8985" y="25935"/>
                  </a:cubicBezTo>
                  <a:cubicBezTo>
                    <a:pt x="10699" y="28546"/>
                    <a:pt x="13548" y="29964"/>
                    <a:pt x="16454" y="29964"/>
                  </a:cubicBezTo>
                  <a:cubicBezTo>
                    <a:pt x="18134" y="29964"/>
                    <a:pt x="19833" y="29490"/>
                    <a:pt x="21342" y="28499"/>
                  </a:cubicBezTo>
                  <a:cubicBezTo>
                    <a:pt x="25462" y="25796"/>
                    <a:pt x="26610" y="20263"/>
                    <a:pt x="23906" y="16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423;p30">
              <a:extLst>
                <a:ext uri="{FF2B5EF4-FFF2-40B4-BE49-F238E27FC236}">
                  <a16:creationId xmlns:a16="http://schemas.microsoft.com/office/drawing/2014/main" id="{BB09FEA5-91E8-0628-5289-35FB05113A72}"/>
                </a:ext>
              </a:extLst>
            </p:cNvPr>
            <p:cNvSpPr/>
            <p:nvPr/>
          </p:nvSpPr>
          <p:spPr>
            <a:xfrm>
              <a:off x="4348402" y="3398703"/>
              <a:ext cx="18401" cy="32105"/>
            </a:xfrm>
            <a:custGeom>
              <a:avLst/>
              <a:gdLst/>
              <a:ahLst/>
              <a:cxnLst/>
              <a:rect l="l" t="t" r="r" b="b"/>
              <a:pathLst>
                <a:path w="18401" h="32105" extrusionOk="0">
                  <a:moveTo>
                    <a:pt x="10047" y="17"/>
                  </a:moveTo>
                  <a:cubicBezTo>
                    <a:pt x="5124" y="-285"/>
                    <a:pt x="887" y="3434"/>
                    <a:pt x="572" y="8353"/>
                  </a:cubicBezTo>
                  <a:cubicBezTo>
                    <a:pt x="260" y="13224"/>
                    <a:pt x="68" y="18172"/>
                    <a:pt x="1" y="23058"/>
                  </a:cubicBezTo>
                  <a:cubicBezTo>
                    <a:pt x="-68" y="27987"/>
                    <a:pt x="3871" y="32037"/>
                    <a:pt x="8800" y="32105"/>
                  </a:cubicBezTo>
                  <a:cubicBezTo>
                    <a:pt x="8841" y="32106"/>
                    <a:pt x="8883" y="32106"/>
                    <a:pt x="8926" y="32106"/>
                  </a:cubicBezTo>
                  <a:cubicBezTo>
                    <a:pt x="13797" y="32106"/>
                    <a:pt x="17778" y="28191"/>
                    <a:pt x="17846" y="23306"/>
                  </a:cubicBezTo>
                  <a:cubicBezTo>
                    <a:pt x="17910" y="18715"/>
                    <a:pt x="18090" y="14067"/>
                    <a:pt x="18383" y="9493"/>
                  </a:cubicBezTo>
                  <a:cubicBezTo>
                    <a:pt x="18698" y="4574"/>
                    <a:pt x="14965" y="332"/>
                    <a:pt x="10047" y="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424;p30">
              <a:extLst>
                <a:ext uri="{FF2B5EF4-FFF2-40B4-BE49-F238E27FC236}">
                  <a16:creationId xmlns:a16="http://schemas.microsoft.com/office/drawing/2014/main" id="{805323E3-0A03-156F-9E95-31657D8ADFBC}"/>
                </a:ext>
              </a:extLst>
            </p:cNvPr>
            <p:cNvSpPr/>
            <p:nvPr/>
          </p:nvSpPr>
          <p:spPr>
            <a:xfrm>
              <a:off x="4354652" y="3343627"/>
              <a:ext cx="21198" cy="31724"/>
            </a:xfrm>
            <a:custGeom>
              <a:avLst/>
              <a:gdLst/>
              <a:ahLst/>
              <a:cxnLst/>
              <a:rect l="l" t="t" r="r" b="b"/>
              <a:pathLst>
                <a:path w="21198" h="31724" extrusionOk="0">
                  <a:moveTo>
                    <a:pt x="14584" y="306"/>
                  </a:moveTo>
                  <a:cubicBezTo>
                    <a:pt x="9829" y="-967"/>
                    <a:pt x="4930" y="1852"/>
                    <a:pt x="3654" y="6613"/>
                  </a:cubicBezTo>
                  <a:cubicBezTo>
                    <a:pt x="2384" y="11348"/>
                    <a:pt x="1222" y="16165"/>
                    <a:pt x="201" y="20927"/>
                  </a:cubicBezTo>
                  <a:cubicBezTo>
                    <a:pt x="-834" y="25745"/>
                    <a:pt x="2234" y="30490"/>
                    <a:pt x="7053" y="31524"/>
                  </a:cubicBezTo>
                  <a:cubicBezTo>
                    <a:pt x="7684" y="31660"/>
                    <a:pt x="8313" y="31724"/>
                    <a:pt x="8934" y="31724"/>
                  </a:cubicBezTo>
                  <a:cubicBezTo>
                    <a:pt x="13051" y="31724"/>
                    <a:pt x="16751" y="28858"/>
                    <a:pt x="17650" y="24671"/>
                  </a:cubicBezTo>
                  <a:cubicBezTo>
                    <a:pt x="18609" y="20202"/>
                    <a:pt x="19700" y="15682"/>
                    <a:pt x="20892" y="11237"/>
                  </a:cubicBezTo>
                  <a:cubicBezTo>
                    <a:pt x="22169" y="6476"/>
                    <a:pt x="19344" y="1582"/>
                    <a:pt x="14584" y="3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425;p30">
              <a:extLst>
                <a:ext uri="{FF2B5EF4-FFF2-40B4-BE49-F238E27FC236}">
                  <a16:creationId xmlns:a16="http://schemas.microsoft.com/office/drawing/2014/main" id="{A7DE7F00-B386-6E05-04DB-0EE181AFF332}"/>
                </a:ext>
              </a:extLst>
            </p:cNvPr>
            <p:cNvSpPr/>
            <p:nvPr/>
          </p:nvSpPr>
          <p:spPr>
            <a:xfrm>
              <a:off x="4561053" y="3690509"/>
              <a:ext cx="31771" cy="21001"/>
            </a:xfrm>
            <a:custGeom>
              <a:avLst/>
              <a:gdLst/>
              <a:ahLst/>
              <a:cxnLst/>
              <a:rect l="l" t="t" r="r" b="b"/>
              <a:pathLst>
                <a:path w="31771" h="21001" extrusionOk="0">
                  <a:moveTo>
                    <a:pt x="24592" y="3326"/>
                  </a:moveTo>
                  <a:cubicBezTo>
                    <a:pt x="20098" y="2429"/>
                    <a:pt x="15563" y="1403"/>
                    <a:pt x="11116" y="276"/>
                  </a:cubicBezTo>
                  <a:cubicBezTo>
                    <a:pt x="6335" y="-937"/>
                    <a:pt x="1484" y="1960"/>
                    <a:pt x="275" y="6737"/>
                  </a:cubicBezTo>
                  <a:cubicBezTo>
                    <a:pt x="-935" y="11515"/>
                    <a:pt x="1958" y="16369"/>
                    <a:pt x="6736" y="17578"/>
                  </a:cubicBezTo>
                  <a:cubicBezTo>
                    <a:pt x="11476" y="18778"/>
                    <a:pt x="16309" y="19872"/>
                    <a:pt x="21100" y="20827"/>
                  </a:cubicBezTo>
                  <a:cubicBezTo>
                    <a:pt x="21689" y="20945"/>
                    <a:pt x="22276" y="21002"/>
                    <a:pt x="22856" y="21002"/>
                  </a:cubicBezTo>
                  <a:cubicBezTo>
                    <a:pt x="27024" y="21002"/>
                    <a:pt x="30750" y="18067"/>
                    <a:pt x="31598" y="13824"/>
                  </a:cubicBezTo>
                  <a:cubicBezTo>
                    <a:pt x="32561" y="8991"/>
                    <a:pt x="29426" y="4291"/>
                    <a:pt x="24592" y="33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426;p30">
              <a:extLst>
                <a:ext uri="{FF2B5EF4-FFF2-40B4-BE49-F238E27FC236}">
                  <a16:creationId xmlns:a16="http://schemas.microsoft.com/office/drawing/2014/main" id="{A90ED0C4-4A6A-8D07-95DC-95379176A305}"/>
                </a:ext>
              </a:extLst>
            </p:cNvPr>
            <p:cNvSpPr/>
            <p:nvPr/>
          </p:nvSpPr>
          <p:spPr>
            <a:xfrm>
              <a:off x="4399044" y="3244116"/>
              <a:ext cx="26319" cy="29346"/>
            </a:xfrm>
            <a:custGeom>
              <a:avLst/>
              <a:gdLst/>
              <a:ahLst/>
              <a:cxnLst/>
              <a:rect l="l" t="t" r="r" b="b"/>
              <a:pathLst>
                <a:path w="26319" h="29346" extrusionOk="0">
                  <a:moveTo>
                    <a:pt x="22867" y="1874"/>
                  </a:moveTo>
                  <a:cubicBezTo>
                    <a:pt x="18978" y="-1146"/>
                    <a:pt x="13369" y="-442"/>
                    <a:pt x="10345" y="3452"/>
                  </a:cubicBezTo>
                  <a:cubicBezTo>
                    <a:pt x="7345" y="7319"/>
                    <a:pt x="4404" y="11310"/>
                    <a:pt x="1608" y="15313"/>
                  </a:cubicBezTo>
                  <a:cubicBezTo>
                    <a:pt x="-1214" y="19353"/>
                    <a:pt x="-225" y="24915"/>
                    <a:pt x="3816" y="27738"/>
                  </a:cubicBezTo>
                  <a:cubicBezTo>
                    <a:pt x="5372" y="28825"/>
                    <a:pt x="7153" y="29346"/>
                    <a:pt x="8916" y="29346"/>
                  </a:cubicBezTo>
                  <a:cubicBezTo>
                    <a:pt x="11733" y="29346"/>
                    <a:pt x="14505" y="28016"/>
                    <a:pt x="16240" y="25532"/>
                  </a:cubicBezTo>
                  <a:cubicBezTo>
                    <a:pt x="18866" y="21773"/>
                    <a:pt x="21625" y="18026"/>
                    <a:pt x="24445" y="14395"/>
                  </a:cubicBezTo>
                  <a:cubicBezTo>
                    <a:pt x="27467" y="10502"/>
                    <a:pt x="26760" y="4896"/>
                    <a:pt x="22867" y="18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427;p30">
              <a:extLst>
                <a:ext uri="{FF2B5EF4-FFF2-40B4-BE49-F238E27FC236}">
                  <a16:creationId xmlns:a16="http://schemas.microsoft.com/office/drawing/2014/main" id="{7C04563E-9D0F-7AC9-9683-C6EF28EC3EE0}"/>
                </a:ext>
              </a:extLst>
            </p:cNvPr>
            <p:cNvSpPr/>
            <p:nvPr/>
          </p:nvSpPr>
          <p:spPr>
            <a:xfrm>
              <a:off x="4529049" y="3148837"/>
              <a:ext cx="31296" cy="22644"/>
            </a:xfrm>
            <a:custGeom>
              <a:avLst/>
              <a:gdLst/>
              <a:ahLst/>
              <a:cxnLst/>
              <a:rect l="l" t="t" r="r" b="b"/>
              <a:pathLst>
                <a:path w="31296" h="22644" extrusionOk="0">
                  <a:moveTo>
                    <a:pt x="30850" y="6145"/>
                  </a:moveTo>
                  <a:cubicBezTo>
                    <a:pt x="29313" y="1462"/>
                    <a:pt x="24273" y="-1089"/>
                    <a:pt x="19588" y="447"/>
                  </a:cubicBezTo>
                  <a:cubicBezTo>
                    <a:pt x="14943" y="1971"/>
                    <a:pt x="10275" y="3634"/>
                    <a:pt x="5716" y="5393"/>
                  </a:cubicBezTo>
                  <a:cubicBezTo>
                    <a:pt x="1117" y="7166"/>
                    <a:pt x="-1173" y="12332"/>
                    <a:pt x="600" y="16930"/>
                  </a:cubicBezTo>
                  <a:cubicBezTo>
                    <a:pt x="1967" y="20472"/>
                    <a:pt x="5346" y="22644"/>
                    <a:pt x="8930" y="22644"/>
                  </a:cubicBezTo>
                  <a:cubicBezTo>
                    <a:pt x="9996" y="22644"/>
                    <a:pt x="11082" y="22452"/>
                    <a:pt x="12138" y="22045"/>
                  </a:cubicBezTo>
                  <a:cubicBezTo>
                    <a:pt x="16416" y="20396"/>
                    <a:pt x="20794" y="18835"/>
                    <a:pt x="25152" y="17406"/>
                  </a:cubicBezTo>
                  <a:cubicBezTo>
                    <a:pt x="29835" y="15869"/>
                    <a:pt x="32385" y="10828"/>
                    <a:pt x="30850" y="61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428;p30">
              <a:extLst>
                <a:ext uri="{FF2B5EF4-FFF2-40B4-BE49-F238E27FC236}">
                  <a16:creationId xmlns:a16="http://schemas.microsoft.com/office/drawing/2014/main" id="{18C2E3F9-693D-9B71-5572-9918B800AB63}"/>
                </a:ext>
              </a:extLst>
            </p:cNvPr>
            <p:cNvSpPr/>
            <p:nvPr/>
          </p:nvSpPr>
          <p:spPr>
            <a:xfrm>
              <a:off x="4419789" y="3604600"/>
              <a:ext cx="27606" cy="28259"/>
            </a:xfrm>
            <a:custGeom>
              <a:avLst/>
              <a:gdLst/>
              <a:ahLst/>
              <a:cxnLst/>
              <a:rect l="l" t="t" r="r" b="b"/>
              <a:pathLst>
                <a:path w="27606" h="28259" extrusionOk="0">
                  <a:moveTo>
                    <a:pt x="25039" y="13073"/>
                  </a:moveTo>
                  <a:cubicBezTo>
                    <a:pt x="21823" y="9813"/>
                    <a:pt x="18643" y="6419"/>
                    <a:pt x="15587" y="2988"/>
                  </a:cubicBezTo>
                  <a:cubicBezTo>
                    <a:pt x="12310" y="-691"/>
                    <a:pt x="6670" y="-1018"/>
                    <a:pt x="2987" y="2261"/>
                  </a:cubicBezTo>
                  <a:cubicBezTo>
                    <a:pt x="-693" y="5539"/>
                    <a:pt x="-1017" y="11181"/>
                    <a:pt x="2262" y="14860"/>
                  </a:cubicBezTo>
                  <a:cubicBezTo>
                    <a:pt x="5516" y="18513"/>
                    <a:pt x="8902" y="22126"/>
                    <a:pt x="12326" y="25600"/>
                  </a:cubicBezTo>
                  <a:cubicBezTo>
                    <a:pt x="14073" y="27372"/>
                    <a:pt x="16377" y="28260"/>
                    <a:pt x="18683" y="28260"/>
                  </a:cubicBezTo>
                  <a:cubicBezTo>
                    <a:pt x="20944" y="28260"/>
                    <a:pt x="23209" y="27405"/>
                    <a:pt x="24947" y="25692"/>
                  </a:cubicBezTo>
                  <a:cubicBezTo>
                    <a:pt x="28457" y="22232"/>
                    <a:pt x="28497" y="16583"/>
                    <a:pt x="25039" y="130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429;p30">
              <a:extLst>
                <a:ext uri="{FF2B5EF4-FFF2-40B4-BE49-F238E27FC236}">
                  <a16:creationId xmlns:a16="http://schemas.microsoft.com/office/drawing/2014/main" id="{A4C6AE3F-1FDD-AA9A-2949-7487D55A9B71}"/>
                </a:ext>
              </a:extLst>
            </p:cNvPr>
            <p:cNvSpPr/>
            <p:nvPr/>
          </p:nvSpPr>
          <p:spPr>
            <a:xfrm>
              <a:off x="4451921" y="3627779"/>
              <a:ext cx="87503" cy="71148"/>
            </a:xfrm>
            <a:custGeom>
              <a:avLst/>
              <a:gdLst/>
              <a:ahLst/>
              <a:cxnLst/>
              <a:rect l="l" t="t" r="r" b="b"/>
              <a:pathLst>
                <a:path w="87503" h="71148" extrusionOk="0">
                  <a:moveTo>
                    <a:pt x="82027" y="50241"/>
                  </a:moveTo>
                  <a:cubicBezTo>
                    <a:pt x="77965" y="48538"/>
                    <a:pt x="73899" y="46710"/>
                    <a:pt x="69924" y="44811"/>
                  </a:cubicBezTo>
                  <a:cubicBezTo>
                    <a:pt x="70718" y="41864"/>
                    <a:pt x="71147" y="38769"/>
                    <a:pt x="71147" y="35575"/>
                  </a:cubicBezTo>
                  <a:cubicBezTo>
                    <a:pt x="71147" y="15959"/>
                    <a:pt x="55188" y="0"/>
                    <a:pt x="35572" y="0"/>
                  </a:cubicBezTo>
                  <a:cubicBezTo>
                    <a:pt x="15958" y="0"/>
                    <a:pt x="0" y="15959"/>
                    <a:pt x="0" y="35575"/>
                  </a:cubicBezTo>
                  <a:cubicBezTo>
                    <a:pt x="0" y="55190"/>
                    <a:pt x="15958" y="71148"/>
                    <a:pt x="35572" y="71148"/>
                  </a:cubicBezTo>
                  <a:cubicBezTo>
                    <a:pt x="45576" y="71148"/>
                    <a:pt x="54624" y="66991"/>
                    <a:pt x="61094" y="60321"/>
                  </a:cubicBezTo>
                  <a:cubicBezTo>
                    <a:pt x="61288" y="60433"/>
                    <a:pt x="61469" y="60559"/>
                    <a:pt x="61674" y="60658"/>
                  </a:cubicBezTo>
                  <a:cubicBezTo>
                    <a:pt x="66086" y="62775"/>
                    <a:pt x="70613" y="64810"/>
                    <a:pt x="75129" y="66703"/>
                  </a:cubicBezTo>
                  <a:cubicBezTo>
                    <a:pt x="76256" y="67175"/>
                    <a:pt x="77425" y="67399"/>
                    <a:pt x="78574" y="67399"/>
                  </a:cubicBezTo>
                  <a:cubicBezTo>
                    <a:pt x="82063" y="67399"/>
                    <a:pt x="85375" y="65341"/>
                    <a:pt x="86808" y="61922"/>
                  </a:cubicBezTo>
                  <a:cubicBezTo>
                    <a:pt x="88713" y="57374"/>
                    <a:pt x="86572" y="52145"/>
                    <a:pt x="82027" y="50241"/>
                  </a:cubicBezTo>
                  <a:close/>
                  <a:moveTo>
                    <a:pt x="35572" y="53301"/>
                  </a:moveTo>
                  <a:cubicBezTo>
                    <a:pt x="25798" y="53301"/>
                    <a:pt x="17847" y="45349"/>
                    <a:pt x="17847" y="35575"/>
                  </a:cubicBezTo>
                  <a:cubicBezTo>
                    <a:pt x="17847" y="25800"/>
                    <a:pt x="25799" y="17847"/>
                    <a:pt x="35572" y="17847"/>
                  </a:cubicBezTo>
                  <a:cubicBezTo>
                    <a:pt x="45348" y="17847"/>
                    <a:pt x="53300" y="25800"/>
                    <a:pt x="53300" y="35575"/>
                  </a:cubicBezTo>
                  <a:cubicBezTo>
                    <a:pt x="53300" y="45348"/>
                    <a:pt x="45348" y="53301"/>
                    <a:pt x="35572" y="53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430;p30">
              <a:extLst>
                <a:ext uri="{FF2B5EF4-FFF2-40B4-BE49-F238E27FC236}">
                  <a16:creationId xmlns:a16="http://schemas.microsoft.com/office/drawing/2014/main" id="{8B24F58F-8ACB-D810-9CE0-5DD7EF96D848}"/>
                </a:ext>
              </a:extLst>
            </p:cNvPr>
            <p:cNvSpPr/>
            <p:nvPr/>
          </p:nvSpPr>
          <p:spPr>
            <a:xfrm>
              <a:off x="4435365" y="3203603"/>
              <a:ext cx="28397" cy="27457"/>
            </a:xfrm>
            <a:custGeom>
              <a:avLst/>
              <a:gdLst/>
              <a:ahLst/>
              <a:cxnLst/>
              <a:rect l="l" t="t" r="r" b="b"/>
              <a:pathLst>
                <a:path w="28397" h="27457" extrusionOk="0">
                  <a:moveTo>
                    <a:pt x="26220" y="3083"/>
                  </a:moveTo>
                  <a:cubicBezTo>
                    <a:pt x="22992" y="-644"/>
                    <a:pt x="17357" y="-1048"/>
                    <a:pt x="13633" y="2178"/>
                  </a:cubicBezTo>
                  <a:cubicBezTo>
                    <a:pt x="9941" y="5374"/>
                    <a:pt x="6281" y="8708"/>
                    <a:pt x="2752" y="12090"/>
                  </a:cubicBezTo>
                  <a:cubicBezTo>
                    <a:pt x="-808" y="15499"/>
                    <a:pt x="-930" y="21148"/>
                    <a:pt x="2479" y="24707"/>
                  </a:cubicBezTo>
                  <a:cubicBezTo>
                    <a:pt x="4232" y="26537"/>
                    <a:pt x="6577" y="27458"/>
                    <a:pt x="8924" y="27458"/>
                  </a:cubicBezTo>
                  <a:cubicBezTo>
                    <a:pt x="11144" y="27458"/>
                    <a:pt x="13366" y="26635"/>
                    <a:pt x="15097" y="24978"/>
                  </a:cubicBezTo>
                  <a:cubicBezTo>
                    <a:pt x="18411" y="21802"/>
                    <a:pt x="21850" y="18672"/>
                    <a:pt x="25314" y="15670"/>
                  </a:cubicBezTo>
                  <a:cubicBezTo>
                    <a:pt x="29041" y="12444"/>
                    <a:pt x="29445" y="6808"/>
                    <a:pt x="26220" y="30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431;p30">
              <a:extLst>
                <a:ext uri="{FF2B5EF4-FFF2-40B4-BE49-F238E27FC236}">
                  <a16:creationId xmlns:a16="http://schemas.microsoft.com/office/drawing/2014/main" id="{F420E9AA-38C0-B921-59F6-F653D6BA9971}"/>
                </a:ext>
              </a:extLst>
            </p:cNvPr>
            <p:cNvSpPr/>
            <p:nvPr/>
          </p:nvSpPr>
          <p:spPr>
            <a:xfrm>
              <a:off x="4582869" y="3107782"/>
              <a:ext cx="374289" cy="609193"/>
            </a:xfrm>
            <a:custGeom>
              <a:avLst/>
              <a:gdLst/>
              <a:ahLst/>
              <a:cxnLst/>
              <a:rect l="l" t="t" r="r" b="b"/>
              <a:pathLst>
                <a:path w="374289" h="609193" extrusionOk="0">
                  <a:moveTo>
                    <a:pt x="345542" y="283214"/>
                  </a:moveTo>
                  <a:cubicBezTo>
                    <a:pt x="337879" y="218685"/>
                    <a:pt x="309047" y="158967"/>
                    <a:pt x="262389" y="112308"/>
                  </a:cubicBezTo>
                  <a:cubicBezTo>
                    <a:pt x="215747" y="65667"/>
                    <a:pt x="156057" y="36841"/>
                    <a:pt x="91555" y="29163"/>
                  </a:cubicBezTo>
                  <a:cubicBezTo>
                    <a:pt x="88527" y="12598"/>
                    <a:pt x="73998" y="0"/>
                    <a:pt x="56572" y="0"/>
                  </a:cubicBezTo>
                  <a:cubicBezTo>
                    <a:pt x="39154" y="0"/>
                    <a:pt x="24630" y="12587"/>
                    <a:pt x="21593" y="29141"/>
                  </a:cubicBezTo>
                  <a:cubicBezTo>
                    <a:pt x="16872" y="29708"/>
                    <a:pt x="12109" y="30392"/>
                    <a:pt x="7428" y="31188"/>
                  </a:cubicBezTo>
                  <a:cubicBezTo>
                    <a:pt x="2570" y="32015"/>
                    <a:pt x="-698" y="36623"/>
                    <a:pt x="128" y="41481"/>
                  </a:cubicBezTo>
                  <a:cubicBezTo>
                    <a:pt x="868" y="45833"/>
                    <a:pt x="4643" y="48910"/>
                    <a:pt x="8914" y="48910"/>
                  </a:cubicBezTo>
                  <a:cubicBezTo>
                    <a:pt x="9411" y="48910"/>
                    <a:pt x="9915" y="48869"/>
                    <a:pt x="10422" y="48783"/>
                  </a:cubicBezTo>
                  <a:cubicBezTo>
                    <a:pt x="14541" y="48082"/>
                    <a:pt x="18726" y="47483"/>
                    <a:pt x="22884" y="46972"/>
                  </a:cubicBezTo>
                  <a:cubicBezTo>
                    <a:pt x="27647" y="61012"/>
                    <a:pt x="40945" y="71148"/>
                    <a:pt x="56573" y="71148"/>
                  </a:cubicBezTo>
                  <a:cubicBezTo>
                    <a:pt x="72199" y="71148"/>
                    <a:pt x="85494" y="61017"/>
                    <a:pt x="90261" y="46982"/>
                  </a:cubicBezTo>
                  <a:cubicBezTo>
                    <a:pt x="150482" y="54340"/>
                    <a:pt x="206193" y="81351"/>
                    <a:pt x="249771" y="124927"/>
                  </a:cubicBezTo>
                  <a:cubicBezTo>
                    <a:pt x="293316" y="168473"/>
                    <a:pt x="320319" y="224133"/>
                    <a:pt x="327701" y="284304"/>
                  </a:cubicBezTo>
                  <a:cubicBezTo>
                    <a:pt x="313462" y="288954"/>
                    <a:pt x="303144" y="302352"/>
                    <a:pt x="303144" y="318124"/>
                  </a:cubicBezTo>
                  <a:cubicBezTo>
                    <a:pt x="303144" y="333894"/>
                    <a:pt x="313462" y="347292"/>
                    <a:pt x="327701" y="351942"/>
                  </a:cubicBezTo>
                  <a:cubicBezTo>
                    <a:pt x="320319" y="412112"/>
                    <a:pt x="293316" y="467775"/>
                    <a:pt x="249771" y="511320"/>
                  </a:cubicBezTo>
                  <a:cubicBezTo>
                    <a:pt x="198164" y="562925"/>
                    <a:pt x="129553" y="591346"/>
                    <a:pt x="56572" y="591346"/>
                  </a:cubicBezTo>
                  <a:cubicBezTo>
                    <a:pt x="51977" y="591346"/>
                    <a:pt x="47326" y="591230"/>
                    <a:pt x="42750" y="591002"/>
                  </a:cubicBezTo>
                  <a:cubicBezTo>
                    <a:pt x="37814" y="590759"/>
                    <a:pt x="33638" y="594550"/>
                    <a:pt x="33393" y="599471"/>
                  </a:cubicBezTo>
                  <a:cubicBezTo>
                    <a:pt x="33149" y="604393"/>
                    <a:pt x="36941" y="608583"/>
                    <a:pt x="41862" y="608828"/>
                  </a:cubicBezTo>
                  <a:cubicBezTo>
                    <a:pt x="46733" y="609070"/>
                    <a:pt x="51683" y="609193"/>
                    <a:pt x="56572" y="609193"/>
                  </a:cubicBezTo>
                  <a:cubicBezTo>
                    <a:pt x="134320" y="609193"/>
                    <a:pt x="207413" y="578917"/>
                    <a:pt x="262389" y="523940"/>
                  </a:cubicBezTo>
                  <a:cubicBezTo>
                    <a:pt x="309047" y="477281"/>
                    <a:pt x="337878" y="417564"/>
                    <a:pt x="345542" y="353033"/>
                  </a:cubicBezTo>
                  <a:cubicBezTo>
                    <a:pt x="361903" y="349840"/>
                    <a:pt x="374290" y="335405"/>
                    <a:pt x="374290" y="318125"/>
                  </a:cubicBezTo>
                  <a:cubicBezTo>
                    <a:pt x="374290" y="300844"/>
                    <a:pt x="361903" y="286408"/>
                    <a:pt x="345542" y="283214"/>
                  </a:cubicBezTo>
                  <a:close/>
                  <a:moveTo>
                    <a:pt x="56572" y="53301"/>
                  </a:moveTo>
                  <a:cubicBezTo>
                    <a:pt x="46797" y="53301"/>
                    <a:pt x="38846" y="45348"/>
                    <a:pt x="38846" y="35574"/>
                  </a:cubicBezTo>
                  <a:cubicBezTo>
                    <a:pt x="38846" y="25799"/>
                    <a:pt x="46797" y="17847"/>
                    <a:pt x="56572" y="17847"/>
                  </a:cubicBezTo>
                  <a:cubicBezTo>
                    <a:pt x="66346" y="17847"/>
                    <a:pt x="74298" y="25800"/>
                    <a:pt x="74298" y="35574"/>
                  </a:cubicBezTo>
                  <a:cubicBezTo>
                    <a:pt x="74298" y="45348"/>
                    <a:pt x="66346" y="53301"/>
                    <a:pt x="56572" y="53301"/>
                  </a:cubicBezTo>
                  <a:close/>
                  <a:moveTo>
                    <a:pt x="338716" y="335851"/>
                  </a:moveTo>
                  <a:cubicBezTo>
                    <a:pt x="328942" y="335851"/>
                    <a:pt x="320990" y="327899"/>
                    <a:pt x="320990" y="318125"/>
                  </a:cubicBezTo>
                  <a:cubicBezTo>
                    <a:pt x="320990" y="308350"/>
                    <a:pt x="328942" y="300398"/>
                    <a:pt x="338716" y="300398"/>
                  </a:cubicBezTo>
                  <a:cubicBezTo>
                    <a:pt x="348491" y="300398"/>
                    <a:pt x="356442" y="308350"/>
                    <a:pt x="356442" y="318125"/>
                  </a:cubicBezTo>
                  <a:cubicBezTo>
                    <a:pt x="356442" y="327899"/>
                    <a:pt x="348491" y="335851"/>
                    <a:pt x="338716" y="335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24" name="Google Shape;1432;p30">
            <a:extLst>
              <a:ext uri="{FF2B5EF4-FFF2-40B4-BE49-F238E27FC236}">
                <a16:creationId xmlns:a16="http://schemas.microsoft.com/office/drawing/2014/main" id="{5A3DDA93-C0C2-4C8B-53F2-A0ED5F2D6817}"/>
              </a:ext>
            </a:extLst>
          </p:cNvPr>
          <p:cNvCxnSpPr>
            <a:cxnSpLocks/>
          </p:cNvCxnSpPr>
          <p:nvPr/>
        </p:nvCxnSpPr>
        <p:spPr>
          <a:xfrm rot="16200000" flipH="1">
            <a:off x="4240156" y="3128946"/>
            <a:ext cx="1456506" cy="792550"/>
          </a:xfrm>
          <a:prstGeom prst="bentConnector2">
            <a:avLst/>
          </a:prstGeom>
          <a:noFill/>
          <a:ln w="9525" cap="flat" cmpd="sng">
            <a:solidFill>
              <a:schemeClr val="dk1"/>
            </a:solidFill>
            <a:prstDash val="solid"/>
            <a:round/>
            <a:headEnd type="none" w="med" len="med"/>
            <a:tailEnd type="diamond" w="med" len="med"/>
          </a:ln>
        </p:spPr>
      </p:cxnSp>
      <p:cxnSp>
        <p:nvCxnSpPr>
          <p:cNvPr id="25" name="Google Shape;1434;p30">
            <a:extLst>
              <a:ext uri="{FF2B5EF4-FFF2-40B4-BE49-F238E27FC236}">
                <a16:creationId xmlns:a16="http://schemas.microsoft.com/office/drawing/2014/main" id="{63F0E4C2-2E16-E8F1-931B-9556FA3DAB5C}"/>
              </a:ext>
            </a:extLst>
          </p:cNvPr>
          <p:cNvCxnSpPr>
            <a:cxnSpLocks/>
            <a:stCxn id="7" idx="3"/>
          </p:cNvCxnSpPr>
          <p:nvPr/>
        </p:nvCxnSpPr>
        <p:spPr>
          <a:xfrm rot="16200000" flipV="1">
            <a:off x="3656233" y="1084701"/>
            <a:ext cx="899719" cy="931817"/>
          </a:xfrm>
          <a:prstGeom prst="bentConnector2">
            <a:avLst/>
          </a:prstGeom>
          <a:noFill/>
          <a:ln w="9525" cap="flat" cmpd="sng">
            <a:solidFill>
              <a:schemeClr val="dk1"/>
            </a:solidFill>
            <a:prstDash val="solid"/>
            <a:round/>
            <a:headEnd type="none" w="med" len="med"/>
            <a:tailEnd type="diamond" w="med" len="med"/>
          </a:ln>
        </p:spPr>
      </p:cxnSp>
      <p:pic>
        <p:nvPicPr>
          <p:cNvPr id="29" name="Picture 28" descr="A diagram of a diagram&#10;&#10;AI-generated content may be incorrect.">
            <a:extLst>
              <a:ext uri="{FF2B5EF4-FFF2-40B4-BE49-F238E27FC236}">
                <a16:creationId xmlns:a16="http://schemas.microsoft.com/office/drawing/2014/main" id="{18508B13-27AE-528A-C94D-4A8C334885AA}"/>
              </a:ext>
            </a:extLst>
          </p:cNvPr>
          <p:cNvPicPr>
            <a:picLocks noChangeAspect="1"/>
          </p:cNvPicPr>
          <p:nvPr/>
        </p:nvPicPr>
        <p:blipFill>
          <a:blip r:embed="rId2"/>
          <a:stretch>
            <a:fillRect/>
          </a:stretch>
        </p:blipFill>
        <p:spPr>
          <a:xfrm>
            <a:off x="357051" y="1264725"/>
            <a:ext cx="3657956" cy="3804975"/>
          </a:xfrm>
          <a:prstGeom prst="rect">
            <a:avLst/>
          </a:prstGeom>
        </p:spPr>
      </p:pic>
      <p:pic>
        <p:nvPicPr>
          <p:cNvPr id="47" name="Picture 46" descr="A screenshot of a computer&#10;&#10;AI-generated content may be incorrect.">
            <a:extLst>
              <a:ext uri="{FF2B5EF4-FFF2-40B4-BE49-F238E27FC236}">
                <a16:creationId xmlns:a16="http://schemas.microsoft.com/office/drawing/2014/main" id="{2A5694CA-B562-7F75-1B1E-F14FE5174B55}"/>
              </a:ext>
            </a:extLst>
          </p:cNvPr>
          <p:cNvPicPr>
            <a:picLocks noChangeAspect="1"/>
          </p:cNvPicPr>
          <p:nvPr/>
        </p:nvPicPr>
        <p:blipFill>
          <a:blip r:embed="rId3"/>
          <a:stretch>
            <a:fillRect/>
          </a:stretch>
        </p:blipFill>
        <p:spPr>
          <a:xfrm>
            <a:off x="5530492" y="559753"/>
            <a:ext cx="2647405" cy="3542566"/>
          </a:xfrm>
          <a:prstGeom prst="rect">
            <a:avLst/>
          </a:prstGeom>
        </p:spPr>
      </p:pic>
      <p:sp>
        <p:nvSpPr>
          <p:cNvPr id="48" name="Google Shape;1331;p29">
            <a:extLst>
              <a:ext uri="{FF2B5EF4-FFF2-40B4-BE49-F238E27FC236}">
                <a16:creationId xmlns:a16="http://schemas.microsoft.com/office/drawing/2014/main" id="{D67FDF94-D1ED-BD4C-021A-79A31B99E23F}"/>
              </a:ext>
            </a:extLst>
          </p:cNvPr>
          <p:cNvSpPr/>
          <p:nvPr/>
        </p:nvSpPr>
        <p:spPr>
          <a:xfrm>
            <a:off x="531223" y="966987"/>
            <a:ext cx="3082286" cy="385576"/>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Resnet50</a:t>
            </a:r>
            <a:endParaRPr sz="1600" dirty="0">
              <a:solidFill>
                <a:schemeClr val="dk1"/>
              </a:solidFill>
              <a:latin typeface="Montserrat SemiBold"/>
              <a:ea typeface="Montserrat SemiBold"/>
              <a:cs typeface="Montserrat SemiBold"/>
              <a:sym typeface="Montserrat SemiBold"/>
            </a:endParaRPr>
          </a:p>
        </p:txBody>
      </p:sp>
      <p:sp>
        <p:nvSpPr>
          <p:cNvPr id="49" name="Google Shape;1334;p29">
            <a:extLst>
              <a:ext uri="{FF2B5EF4-FFF2-40B4-BE49-F238E27FC236}">
                <a16:creationId xmlns:a16="http://schemas.microsoft.com/office/drawing/2014/main" id="{14A99438-91A6-AF07-8CB7-4A1710C19A72}"/>
              </a:ext>
            </a:extLst>
          </p:cNvPr>
          <p:cNvSpPr/>
          <p:nvPr/>
        </p:nvSpPr>
        <p:spPr>
          <a:xfrm>
            <a:off x="5428761" y="4101820"/>
            <a:ext cx="3358188" cy="4329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Vgg16</a:t>
            </a:r>
            <a:endParaRPr sz="1600" dirty="0">
              <a:solidFill>
                <a:schemeClr val="dk1"/>
              </a:solidFill>
              <a:latin typeface="Montserrat SemiBold"/>
              <a:ea typeface="Montserrat SemiBold"/>
              <a:cs typeface="Montserrat SemiBold"/>
              <a:sym typeface="Montserrat SemiBold"/>
            </a:endParaRPr>
          </a:p>
        </p:txBody>
      </p:sp>
    </p:spTree>
    <p:extLst>
      <p:ext uri="{BB962C8B-B14F-4D97-AF65-F5344CB8AC3E}">
        <p14:creationId xmlns:p14="http://schemas.microsoft.com/office/powerpoint/2010/main" val="2832040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11;p30">
            <a:extLst>
              <a:ext uri="{FF2B5EF4-FFF2-40B4-BE49-F238E27FC236}">
                <a16:creationId xmlns:a16="http://schemas.microsoft.com/office/drawing/2014/main" id="{55054382-F925-BC00-E302-E1D5EAB62CC0}"/>
              </a:ext>
            </a:extLst>
          </p:cNvPr>
          <p:cNvSpPr txBox="1">
            <a:spLocks noGrp="1"/>
          </p:cNvSpPr>
          <p:nvPr>
            <p:ph type="title"/>
          </p:nvPr>
        </p:nvSpPr>
        <p:spPr>
          <a:xfrm>
            <a:off x="1219200" y="304250"/>
            <a:ext cx="5390606" cy="4987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AI Tech Infographics</a:t>
            </a:r>
            <a:endParaRPr dirty="0"/>
          </a:p>
        </p:txBody>
      </p:sp>
      <p:sp>
        <p:nvSpPr>
          <p:cNvPr id="4" name="Google Shape;1415;p30">
            <a:extLst>
              <a:ext uri="{FF2B5EF4-FFF2-40B4-BE49-F238E27FC236}">
                <a16:creationId xmlns:a16="http://schemas.microsoft.com/office/drawing/2014/main" id="{14C97541-E536-7EF7-0A2D-6D803E4C02A5}"/>
              </a:ext>
            </a:extLst>
          </p:cNvPr>
          <p:cNvSpPr/>
          <p:nvPr/>
        </p:nvSpPr>
        <p:spPr>
          <a:xfrm rot="5400000">
            <a:off x="4173750" y="2024019"/>
            <a:ext cx="796500" cy="7494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grpSp>
        <p:nvGrpSpPr>
          <p:cNvPr id="5" name="Google Shape;1416;p30">
            <a:extLst>
              <a:ext uri="{FF2B5EF4-FFF2-40B4-BE49-F238E27FC236}">
                <a16:creationId xmlns:a16="http://schemas.microsoft.com/office/drawing/2014/main" id="{6D0CA371-AD5F-4D30-4C3E-A9F35F178089}"/>
              </a:ext>
            </a:extLst>
          </p:cNvPr>
          <p:cNvGrpSpPr/>
          <p:nvPr/>
        </p:nvGrpSpPr>
        <p:grpSpPr>
          <a:xfrm>
            <a:off x="4343412" y="2170119"/>
            <a:ext cx="457176" cy="457199"/>
            <a:chOff x="4348402" y="3107782"/>
            <a:chExt cx="608756" cy="609193"/>
          </a:xfrm>
        </p:grpSpPr>
        <p:sp>
          <p:nvSpPr>
            <p:cNvPr id="6" name="Google Shape;1417;p30">
              <a:extLst>
                <a:ext uri="{FF2B5EF4-FFF2-40B4-BE49-F238E27FC236}">
                  <a16:creationId xmlns:a16="http://schemas.microsoft.com/office/drawing/2014/main" id="{730C0338-DAA9-AA61-F222-12BB36FA2FF8}"/>
                </a:ext>
              </a:extLst>
            </p:cNvPr>
            <p:cNvSpPr/>
            <p:nvPr/>
          </p:nvSpPr>
          <p:spPr>
            <a:xfrm>
              <a:off x="4410046" y="3196511"/>
              <a:ext cx="458790" cy="458788"/>
            </a:xfrm>
            <a:custGeom>
              <a:avLst/>
              <a:gdLst/>
              <a:ahLst/>
              <a:cxnLst/>
              <a:rect l="l" t="t" r="r" b="b"/>
              <a:pathLst>
                <a:path w="458790" h="458788" extrusionOk="0">
                  <a:moveTo>
                    <a:pt x="229394" y="0"/>
                  </a:moveTo>
                  <a:cubicBezTo>
                    <a:pt x="102906" y="0"/>
                    <a:pt x="0" y="102906"/>
                    <a:pt x="0" y="229394"/>
                  </a:cubicBezTo>
                  <a:cubicBezTo>
                    <a:pt x="0" y="355883"/>
                    <a:pt x="102906" y="458789"/>
                    <a:pt x="229394" y="458789"/>
                  </a:cubicBezTo>
                  <a:cubicBezTo>
                    <a:pt x="355884" y="458789"/>
                    <a:pt x="458790" y="355883"/>
                    <a:pt x="458790" y="229394"/>
                  </a:cubicBezTo>
                  <a:cubicBezTo>
                    <a:pt x="458790" y="102906"/>
                    <a:pt x="355884" y="0"/>
                    <a:pt x="229394" y="0"/>
                  </a:cubicBezTo>
                  <a:close/>
                  <a:moveTo>
                    <a:pt x="440740" y="220472"/>
                  </a:moveTo>
                  <a:lnTo>
                    <a:pt x="393146" y="220472"/>
                  </a:lnTo>
                  <a:cubicBezTo>
                    <a:pt x="392296" y="189084"/>
                    <a:pt x="386972" y="158791"/>
                    <a:pt x="377602" y="131073"/>
                  </a:cubicBezTo>
                  <a:cubicBezTo>
                    <a:pt x="388716" y="126690"/>
                    <a:pt x="398963" y="121791"/>
                    <a:pt x="408172" y="116425"/>
                  </a:cubicBezTo>
                  <a:cubicBezTo>
                    <a:pt x="427421" y="146775"/>
                    <a:pt x="439150" y="182334"/>
                    <a:pt x="440740" y="220472"/>
                  </a:cubicBezTo>
                  <a:close/>
                  <a:moveTo>
                    <a:pt x="397960" y="101730"/>
                  </a:moveTo>
                  <a:cubicBezTo>
                    <a:pt x="389907" y="106347"/>
                    <a:pt x="380993" y="110585"/>
                    <a:pt x="371351" y="114412"/>
                  </a:cubicBezTo>
                  <a:cubicBezTo>
                    <a:pt x="364489" y="97828"/>
                    <a:pt x="356101" y="82354"/>
                    <a:pt x="346269" y="68366"/>
                  </a:cubicBezTo>
                  <a:cubicBezTo>
                    <a:pt x="338339" y="57083"/>
                    <a:pt x="329711" y="47116"/>
                    <a:pt x="320530" y="38506"/>
                  </a:cubicBezTo>
                  <a:cubicBezTo>
                    <a:pt x="351112" y="53168"/>
                    <a:pt x="377641" y="74968"/>
                    <a:pt x="397960" y="101730"/>
                  </a:cubicBezTo>
                  <a:close/>
                  <a:moveTo>
                    <a:pt x="318366" y="220472"/>
                  </a:moveTo>
                  <a:cubicBezTo>
                    <a:pt x="318014" y="195706"/>
                    <a:pt x="316206" y="171625"/>
                    <a:pt x="313043" y="148983"/>
                  </a:cubicBezTo>
                  <a:cubicBezTo>
                    <a:pt x="329915" y="145911"/>
                    <a:pt x="345943" y="141922"/>
                    <a:pt x="360780" y="137099"/>
                  </a:cubicBezTo>
                  <a:cubicBezTo>
                    <a:pt x="369313" y="162483"/>
                    <a:pt x="374435" y="190692"/>
                    <a:pt x="375291" y="220472"/>
                  </a:cubicBezTo>
                  <a:lnTo>
                    <a:pt x="318366" y="220472"/>
                  </a:lnTo>
                  <a:close/>
                  <a:moveTo>
                    <a:pt x="375291" y="238319"/>
                  </a:moveTo>
                  <a:cubicBezTo>
                    <a:pt x="374426" y="268334"/>
                    <a:pt x="369223" y="296750"/>
                    <a:pt x="360572" y="322289"/>
                  </a:cubicBezTo>
                  <a:cubicBezTo>
                    <a:pt x="345766" y="317488"/>
                    <a:pt x="329776" y="313517"/>
                    <a:pt x="312952" y="310456"/>
                  </a:cubicBezTo>
                  <a:cubicBezTo>
                    <a:pt x="316176" y="287608"/>
                    <a:pt x="318018" y="263365"/>
                    <a:pt x="318368" y="238319"/>
                  </a:cubicBezTo>
                  <a:lnTo>
                    <a:pt x="375291" y="238319"/>
                  </a:lnTo>
                  <a:close/>
                  <a:moveTo>
                    <a:pt x="354522" y="120429"/>
                  </a:moveTo>
                  <a:cubicBezTo>
                    <a:pt x="340786" y="124860"/>
                    <a:pt x="325929" y="128542"/>
                    <a:pt x="310261" y="131400"/>
                  </a:cubicBezTo>
                  <a:cubicBezTo>
                    <a:pt x="306317" y="109119"/>
                    <a:pt x="301004" y="88533"/>
                    <a:pt x="294433" y="70450"/>
                  </a:cubicBezTo>
                  <a:cubicBezTo>
                    <a:pt x="288077" y="52959"/>
                    <a:pt x="280742" y="38509"/>
                    <a:pt x="272676" y="27332"/>
                  </a:cubicBezTo>
                  <a:cubicBezTo>
                    <a:pt x="307161" y="42865"/>
                    <a:pt x="336204" y="76455"/>
                    <a:pt x="354522" y="120429"/>
                  </a:cubicBezTo>
                  <a:close/>
                  <a:moveTo>
                    <a:pt x="263834" y="238319"/>
                  </a:moveTo>
                  <a:lnTo>
                    <a:pt x="300519" y="238319"/>
                  </a:lnTo>
                  <a:lnTo>
                    <a:pt x="300519" y="238319"/>
                  </a:lnTo>
                  <a:cubicBezTo>
                    <a:pt x="300160" y="262145"/>
                    <a:pt x="298358" y="285576"/>
                    <a:pt x="295267" y="307616"/>
                  </a:cubicBezTo>
                  <a:cubicBezTo>
                    <a:pt x="276932" y="305059"/>
                    <a:pt x="257809" y="303555"/>
                    <a:pt x="238318" y="303203"/>
                  </a:cubicBezTo>
                  <a:lnTo>
                    <a:pt x="238318" y="263835"/>
                  </a:lnTo>
                  <a:cubicBezTo>
                    <a:pt x="250777" y="260605"/>
                    <a:pt x="260604" y="250777"/>
                    <a:pt x="263834" y="238319"/>
                  </a:cubicBezTo>
                  <a:close/>
                  <a:moveTo>
                    <a:pt x="238318" y="194955"/>
                  </a:moveTo>
                  <a:lnTo>
                    <a:pt x="238318" y="156251"/>
                  </a:lnTo>
                  <a:cubicBezTo>
                    <a:pt x="257872" y="155898"/>
                    <a:pt x="277048" y="154386"/>
                    <a:pt x="295430" y="151816"/>
                  </a:cubicBezTo>
                  <a:cubicBezTo>
                    <a:pt x="298442" y="173520"/>
                    <a:pt x="300170" y="196643"/>
                    <a:pt x="300517" y="220472"/>
                  </a:cubicBezTo>
                  <a:lnTo>
                    <a:pt x="263834" y="220472"/>
                  </a:lnTo>
                  <a:cubicBezTo>
                    <a:pt x="260604" y="208013"/>
                    <a:pt x="250776" y="198185"/>
                    <a:pt x="238318" y="194955"/>
                  </a:cubicBezTo>
                  <a:close/>
                  <a:moveTo>
                    <a:pt x="220471" y="19764"/>
                  </a:moveTo>
                  <a:lnTo>
                    <a:pt x="220471" y="51671"/>
                  </a:lnTo>
                  <a:cubicBezTo>
                    <a:pt x="220471" y="56599"/>
                    <a:pt x="224465" y="60594"/>
                    <a:pt x="229394" y="60594"/>
                  </a:cubicBezTo>
                  <a:cubicBezTo>
                    <a:pt x="234324" y="60594"/>
                    <a:pt x="238318" y="56599"/>
                    <a:pt x="238318" y="51671"/>
                  </a:cubicBezTo>
                  <a:lnTo>
                    <a:pt x="238318" y="19764"/>
                  </a:lnTo>
                  <a:cubicBezTo>
                    <a:pt x="252490" y="25761"/>
                    <a:pt x="266453" y="45712"/>
                    <a:pt x="277659" y="76547"/>
                  </a:cubicBezTo>
                  <a:cubicBezTo>
                    <a:pt x="283864" y="93622"/>
                    <a:pt x="288893" y="113097"/>
                    <a:pt x="292648" y="134221"/>
                  </a:cubicBezTo>
                  <a:cubicBezTo>
                    <a:pt x="275201" y="136633"/>
                    <a:pt x="256958" y="138055"/>
                    <a:pt x="238318" y="138401"/>
                  </a:cubicBezTo>
                  <a:lnTo>
                    <a:pt x="238318" y="105213"/>
                  </a:lnTo>
                  <a:cubicBezTo>
                    <a:pt x="238318" y="100285"/>
                    <a:pt x="234324" y="96289"/>
                    <a:pt x="229394" y="96289"/>
                  </a:cubicBezTo>
                  <a:cubicBezTo>
                    <a:pt x="224465" y="96289"/>
                    <a:pt x="220471" y="100285"/>
                    <a:pt x="220471" y="105213"/>
                  </a:cubicBezTo>
                  <a:lnTo>
                    <a:pt x="220471" y="138401"/>
                  </a:lnTo>
                  <a:cubicBezTo>
                    <a:pt x="209553" y="138198"/>
                    <a:pt x="198778" y="137615"/>
                    <a:pt x="188212" y="136691"/>
                  </a:cubicBezTo>
                  <a:cubicBezTo>
                    <a:pt x="187728" y="124660"/>
                    <a:pt x="181242" y="114154"/>
                    <a:pt x="171671" y="108083"/>
                  </a:cubicBezTo>
                  <a:cubicBezTo>
                    <a:pt x="174430" y="96883"/>
                    <a:pt x="177585" y="86314"/>
                    <a:pt x="181133" y="76547"/>
                  </a:cubicBezTo>
                  <a:cubicBezTo>
                    <a:pt x="192336" y="45711"/>
                    <a:pt x="206299" y="25761"/>
                    <a:pt x="220471" y="19764"/>
                  </a:cubicBezTo>
                  <a:close/>
                  <a:moveTo>
                    <a:pt x="93722" y="293962"/>
                  </a:moveTo>
                  <a:cubicBezTo>
                    <a:pt x="92594" y="293962"/>
                    <a:pt x="91479" y="294020"/>
                    <a:pt x="90378" y="294124"/>
                  </a:cubicBezTo>
                  <a:cubicBezTo>
                    <a:pt x="86439" y="276415"/>
                    <a:pt x="84059" y="257704"/>
                    <a:pt x="83501" y="238319"/>
                  </a:cubicBezTo>
                  <a:lnTo>
                    <a:pt x="140425" y="238319"/>
                  </a:lnTo>
                  <a:lnTo>
                    <a:pt x="140425" y="238319"/>
                  </a:lnTo>
                  <a:cubicBezTo>
                    <a:pt x="140781" y="263326"/>
                    <a:pt x="142627" y="287630"/>
                    <a:pt x="145845" y="310465"/>
                  </a:cubicBezTo>
                  <a:cubicBezTo>
                    <a:pt x="139084" y="311695"/>
                    <a:pt x="132461" y="313072"/>
                    <a:pt x="125991" y="314591"/>
                  </a:cubicBezTo>
                  <a:cubicBezTo>
                    <a:pt x="120333" y="302423"/>
                    <a:pt x="108001" y="293962"/>
                    <a:pt x="93722" y="293962"/>
                  </a:cubicBezTo>
                  <a:close/>
                  <a:moveTo>
                    <a:pt x="111448" y="329535"/>
                  </a:moveTo>
                  <a:cubicBezTo>
                    <a:pt x="111448" y="339310"/>
                    <a:pt x="103496" y="347263"/>
                    <a:pt x="93722" y="347263"/>
                  </a:cubicBezTo>
                  <a:cubicBezTo>
                    <a:pt x="83947" y="347263"/>
                    <a:pt x="75996" y="339310"/>
                    <a:pt x="75996" y="329535"/>
                  </a:cubicBezTo>
                  <a:cubicBezTo>
                    <a:pt x="75994" y="319761"/>
                    <a:pt x="83947" y="311809"/>
                    <a:pt x="93722" y="311809"/>
                  </a:cubicBezTo>
                  <a:cubicBezTo>
                    <a:pt x="103496" y="311809"/>
                    <a:pt x="111448" y="319762"/>
                    <a:pt x="111448" y="329535"/>
                  </a:cubicBezTo>
                  <a:close/>
                  <a:moveTo>
                    <a:pt x="83500" y="220471"/>
                  </a:moveTo>
                  <a:cubicBezTo>
                    <a:pt x="84358" y="190692"/>
                    <a:pt x="89478" y="162482"/>
                    <a:pt x="98010" y="137098"/>
                  </a:cubicBezTo>
                  <a:cubicBezTo>
                    <a:pt x="104267" y="139133"/>
                    <a:pt x="110752" y="141004"/>
                    <a:pt x="117406" y="142736"/>
                  </a:cubicBezTo>
                  <a:cubicBezTo>
                    <a:pt x="119252" y="156958"/>
                    <a:pt x="129520" y="168564"/>
                    <a:pt x="143035" y="172374"/>
                  </a:cubicBezTo>
                  <a:cubicBezTo>
                    <a:pt x="141549" y="187963"/>
                    <a:pt x="140657" y="204057"/>
                    <a:pt x="140425" y="220471"/>
                  </a:cubicBezTo>
                  <a:lnTo>
                    <a:pt x="83500" y="220471"/>
                  </a:lnTo>
                  <a:close/>
                  <a:moveTo>
                    <a:pt x="134947" y="138137"/>
                  </a:moveTo>
                  <a:cubicBezTo>
                    <a:pt x="134947" y="128362"/>
                    <a:pt x="142900" y="120411"/>
                    <a:pt x="152673" y="120411"/>
                  </a:cubicBezTo>
                  <a:cubicBezTo>
                    <a:pt x="162449" y="120411"/>
                    <a:pt x="170400" y="128362"/>
                    <a:pt x="170400" y="138137"/>
                  </a:cubicBezTo>
                  <a:cubicBezTo>
                    <a:pt x="170402" y="147913"/>
                    <a:pt x="162449" y="155864"/>
                    <a:pt x="152673" y="155864"/>
                  </a:cubicBezTo>
                  <a:cubicBezTo>
                    <a:pt x="142899" y="155864"/>
                    <a:pt x="134947" y="147911"/>
                    <a:pt x="134947" y="138137"/>
                  </a:cubicBezTo>
                  <a:close/>
                  <a:moveTo>
                    <a:pt x="160925" y="172735"/>
                  </a:moveTo>
                  <a:cubicBezTo>
                    <a:pt x="171167" y="170293"/>
                    <a:pt x="179702" y="163411"/>
                    <a:pt x="184380" y="154240"/>
                  </a:cubicBezTo>
                  <a:cubicBezTo>
                    <a:pt x="196197" y="155343"/>
                    <a:pt x="208256" y="156028"/>
                    <a:pt x="220471" y="156250"/>
                  </a:cubicBezTo>
                  <a:lnTo>
                    <a:pt x="220471" y="194955"/>
                  </a:lnTo>
                  <a:cubicBezTo>
                    <a:pt x="208013" y="198185"/>
                    <a:pt x="198185" y="208013"/>
                    <a:pt x="194956" y="220471"/>
                  </a:cubicBezTo>
                  <a:lnTo>
                    <a:pt x="158272" y="220471"/>
                  </a:lnTo>
                  <a:cubicBezTo>
                    <a:pt x="158510" y="204144"/>
                    <a:pt x="159417" y="188167"/>
                    <a:pt x="160925" y="172735"/>
                  </a:cubicBezTo>
                  <a:close/>
                  <a:moveTo>
                    <a:pt x="186114" y="27332"/>
                  </a:moveTo>
                  <a:cubicBezTo>
                    <a:pt x="178049" y="38509"/>
                    <a:pt x="170713" y="52961"/>
                    <a:pt x="164357" y="70451"/>
                  </a:cubicBezTo>
                  <a:cubicBezTo>
                    <a:pt x="160725" y="80446"/>
                    <a:pt x="157494" y="91229"/>
                    <a:pt x="154654" y="102623"/>
                  </a:cubicBezTo>
                  <a:cubicBezTo>
                    <a:pt x="153999" y="102587"/>
                    <a:pt x="153339" y="102565"/>
                    <a:pt x="152674" y="102565"/>
                  </a:cubicBezTo>
                  <a:cubicBezTo>
                    <a:pt x="137725" y="102565"/>
                    <a:pt x="124908" y="111838"/>
                    <a:pt x="119653" y="124931"/>
                  </a:cubicBezTo>
                  <a:cubicBezTo>
                    <a:pt x="114391" y="123528"/>
                    <a:pt x="109247" y="122035"/>
                    <a:pt x="104268" y="120430"/>
                  </a:cubicBezTo>
                  <a:cubicBezTo>
                    <a:pt x="122586" y="76454"/>
                    <a:pt x="151631" y="42865"/>
                    <a:pt x="186114" y="27332"/>
                  </a:cubicBezTo>
                  <a:close/>
                  <a:moveTo>
                    <a:pt x="138263" y="38506"/>
                  </a:moveTo>
                  <a:cubicBezTo>
                    <a:pt x="129080" y="47116"/>
                    <a:pt x="120452" y="57083"/>
                    <a:pt x="112522" y="68368"/>
                  </a:cubicBezTo>
                  <a:cubicBezTo>
                    <a:pt x="102691" y="82355"/>
                    <a:pt x="94301" y="97828"/>
                    <a:pt x="87441" y="114413"/>
                  </a:cubicBezTo>
                  <a:cubicBezTo>
                    <a:pt x="77798" y="110586"/>
                    <a:pt x="68880" y="106347"/>
                    <a:pt x="60829" y="101730"/>
                  </a:cubicBezTo>
                  <a:cubicBezTo>
                    <a:pt x="81149" y="74966"/>
                    <a:pt x="107680" y="53165"/>
                    <a:pt x="138263" y="38506"/>
                  </a:cubicBezTo>
                  <a:close/>
                  <a:moveTo>
                    <a:pt x="50615" y="116425"/>
                  </a:moveTo>
                  <a:cubicBezTo>
                    <a:pt x="59826" y="121791"/>
                    <a:pt x="70074" y="126690"/>
                    <a:pt x="81188" y="131073"/>
                  </a:cubicBezTo>
                  <a:cubicBezTo>
                    <a:pt x="71817" y="158791"/>
                    <a:pt x="66494" y="189084"/>
                    <a:pt x="65645" y="220472"/>
                  </a:cubicBezTo>
                  <a:lnTo>
                    <a:pt x="18049" y="220472"/>
                  </a:lnTo>
                  <a:cubicBezTo>
                    <a:pt x="19641" y="182334"/>
                    <a:pt x="31369" y="146775"/>
                    <a:pt x="50615" y="116425"/>
                  </a:cubicBezTo>
                  <a:close/>
                  <a:moveTo>
                    <a:pt x="50916" y="342846"/>
                  </a:moveTo>
                  <a:cubicBezTo>
                    <a:pt x="31489" y="312391"/>
                    <a:pt x="19649" y="276657"/>
                    <a:pt x="18049" y="238319"/>
                  </a:cubicBezTo>
                  <a:lnTo>
                    <a:pt x="65645" y="238319"/>
                  </a:lnTo>
                  <a:cubicBezTo>
                    <a:pt x="66222" y="259648"/>
                    <a:pt x="68883" y="280466"/>
                    <a:pt x="73459" y="300320"/>
                  </a:cubicBezTo>
                  <a:cubicBezTo>
                    <a:pt x="64214" y="306751"/>
                    <a:pt x="58147" y="317446"/>
                    <a:pt x="58147" y="329535"/>
                  </a:cubicBezTo>
                  <a:cubicBezTo>
                    <a:pt x="58147" y="332559"/>
                    <a:pt x="58528" y="335494"/>
                    <a:pt x="59242" y="338297"/>
                  </a:cubicBezTo>
                  <a:cubicBezTo>
                    <a:pt x="56382" y="339774"/>
                    <a:pt x="53605" y="341290"/>
                    <a:pt x="50916" y="342846"/>
                  </a:cubicBezTo>
                  <a:close/>
                  <a:moveTo>
                    <a:pt x="61189" y="357530"/>
                  </a:moveTo>
                  <a:cubicBezTo>
                    <a:pt x="63353" y="356299"/>
                    <a:pt x="65568" y="355092"/>
                    <a:pt x="67852" y="353916"/>
                  </a:cubicBezTo>
                  <a:cubicBezTo>
                    <a:pt x="74343" y="360799"/>
                    <a:pt x="83537" y="365110"/>
                    <a:pt x="93722" y="365110"/>
                  </a:cubicBezTo>
                  <a:cubicBezTo>
                    <a:pt x="94843" y="365110"/>
                    <a:pt x="95950" y="365052"/>
                    <a:pt x="97046" y="364949"/>
                  </a:cubicBezTo>
                  <a:cubicBezTo>
                    <a:pt x="101721" y="373881"/>
                    <a:pt x="106884" y="382398"/>
                    <a:pt x="112523" y="390423"/>
                  </a:cubicBezTo>
                  <a:cubicBezTo>
                    <a:pt x="120454" y="401707"/>
                    <a:pt x="129081" y="411674"/>
                    <a:pt x="138264" y="420284"/>
                  </a:cubicBezTo>
                  <a:cubicBezTo>
                    <a:pt x="107859" y="405711"/>
                    <a:pt x="81463" y="384078"/>
                    <a:pt x="61189" y="357530"/>
                  </a:cubicBezTo>
                  <a:close/>
                  <a:moveTo>
                    <a:pt x="113951" y="358774"/>
                  </a:moveTo>
                  <a:cubicBezTo>
                    <a:pt x="122550" y="352806"/>
                    <a:pt x="128397" y="343151"/>
                    <a:pt x="129192" y="332114"/>
                  </a:cubicBezTo>
                  <a:cubicBezTo>
                    <a:pt x="135517" y="330615"/>
                    <a:pt x="142009" y="329257"/>
                    <a:pt x="148648" y="328047"/>
                  </a:cubicBezTo>
                  <a:cubicBezTo>
                    <a:pt x="152578" y="350077"/>
                    <a:pt x="157851" y="370433"/>
                    <a:pt x="164358" y="388339"/>
                  </a:cubicBezTo>
                  <a:cubicBezTo>
                    <a:pt x="170714" y="405830"/>
                    <a:pt x="178050" y="420281"/>
                    <a:pt x="186116" y="431457"/>
                  </a:cubicBezTo>
                  <a:cubicBezTo>
                    <a:pt x="157187" y="418430"/>
                    <a:pt x="132097" y="392686"/>
                    <a:pt x="113951" y="358774"/>
                  </a:cubicBezTo>
                  <a:close/>
                  <a:moveTo>
                    <a:pt x="181131" y="382244"/>
                  </a:moveTo>
                  <a:cubicBezTo>
                    <a:pt x="174990" y="365343"/>
                    <a:pt x="169996" y="346098"/>
                    <a:pt x="166255" y="325223"/>
                  </a:cubicBezTo>
                  <a:cubicBezTo>
                    <a:pt x="183671" y="322818"/>
                    <a:pt x="201874" y="321398"/>
                    <a:pt x="220470" y="321052"/>
                  </a:cubicBezTo>
                  <a:lnTo>
                    <a:pt x="220470" y="439026"/>
                  </a:lnTo>
                  <a:cubicBezTo>
                    <a:pt x="206298" y="433028"/>
                    <a:pt x="192336" y="413077"/>
                    <a:pt x="181131" y="382244"/>
                  </a:cubicBezTo>
                  <a:close/>
                  <a:moveTo>
                    <a:pt x="220471" y="303201"/>
                  </a:moveTo>
                  <a:cubicBezTo>
                    <a:pt x="200955" y="303555"/>
                    <a:pt x="181810" y="305062"/>
                    <a:pt x="163455" y="307626"/>
                  </a:cubicBezTo>
                  <a:cubicBezTo>
                    <a:pt x="160388" y="285732"/>
                    <a:pt x="158623" y="262386"/>
                    <a:pt x="158272" y="238318"/>
                  </a:cubicBezTo>
                  <a:lnTo>
                    <a:pt x="194956" y="238318"/>
                  </a:lnTo>
                  <a:cubicBezTo>
                    <a:pt x="198186" y="250776"/>
                    <a:pt x="208014" y="260604"/>
                    <a:pt x="220471" y="263834"/>
                  </a:cubicBezTo>
                  <a:lnTo>
                    <a:pt x="220471" y="303201"/>
                  </a:lnTo>
                  <a:close/>
                  <a:moveTo>
                    <a:pt x="211668" y="229396"/>
                  </a:moveTo>
                  <a:cubicBezTo>
                    <a:pt x="211668" y="219621"/>
                    <a:pt x="219620" y="211668"/>
                    <a:pt x="229394" y="211668"/>
                  </a:cubicBezTo>
                  <a:cubicBezTo>
                    <a:pt x="239169" y="211668"/>
                    <a:pt x="247121" y="219621"/>
                    <a:pt x="247121" y="229396"/>
                  </a:cubicBezTo>
                  <a:cubicBezTo>
                    <a:pt x="247121" y="239170"/>
                    <a:pt x="239168" y="247122"/>
                    <a:pt x="229394" y="247122"/>
                  </a:cubicBezTo>
                  <a:cubicBezTo>
                    <a:pt x="219620" y="247122"/>
                    <a:pt x="211668" y="239170"/>
                    <a:pt x="211668" y="229396"/>
                  </a:cubicBezTo>
                  <a:close/>
                  <a:moveTo>
                    <a:pt x="272778" y="431413"/>
                  </a:moveTo>
                  <a:cubicBezTo>
                    <a:pt x="275655" y="427408"/>
                    <a:pt x="278531" y="422857"/>
                    <a:pt x="281377" y="417673"/>
                  </a:cubicBezTo>
                  <a:cubicBezTo>
                    <a:pt x="283748" y="413353"/>
                    <a:pt x="282169" y="407929"/>
                    <a:pt x="277849" y="405556"/>
                  </a:cubicBezTo>
                  <a:cubicBezTo>
                    <a:pt x="273529" y="403183"/>
                    <a:pt x="268104" y="404762"/>
                    <a:pt x="265732" y="409084"/>
                  </a:cubicBezTo>
                  <a:cubicBezTo>
                    <a:pt x="260430" y="418739"/>
                    <a:pt x="250600" y="433704"/>
                    <a:pt x="238318" y="439002"/>
                  </a:cubicBezTo>
                  <a:lnTo>
                    <a:pt x="238318" y="321052"/>
                  </a:lnTo>
                  <a:cubicBezTo>
                    <a:pt x="256888" y="321397"/>
                    <a:pt x="275071" y="322812"/>
                    <a:pt x="292466" y="325209"/>
                  </a:cubicBezTo>
                  <a:cubicBezTo>
                    <a:pt x="289983" y="339116"/>
                    <a:pt x="286968" y="352316"/>
                    <a:pt x="283432" y="364487"/>
                  </a:cubicBezTo>
                  <a:cubicBezTo>
                    <a:pt x="282058" y="369220"/>
                    <a:pt x="284779" y="374171"/>
                    <a:pt x="289511" y="375546"/>
                  </a:cubicBezTo>
                  <a:cubicBezTo>
                    <a:pt x="294245" y="376922"/>
                    <a:pt x="299195" y="374200"/>
                    <a:pt x="300570" y="369467"/>
                  </a:cubicBezTo>
                  <a:cubicBezTo>
                    <a:pt x="304349" y="356461"/>
                    <a:pt x="307537" y="342581"/>
                    <a:pt x="310140" y="328034"/>
                  </a:cubicBezTo>
                  <a:cubicBezTo>
                    <a:pt x="325756" y="330879"/>
                    <a:pt x="340570" y="334542"/>
                    <a:pt x="354273" y="338947"/>
                  </a:cubicBezTo>
                  <a:cubicBezTo>
                    <a:pt x="335962" y="382591"/>
                    <a:pt x="307065" y="415930"/>
                    <a:pt x="272778" y="431413"/>
                  </a:cubicBezTo>
                  <a:close/>
                  <a:moveTo>
                    <a:pt x="320528" y="420284"/>
                  </a:moveTo>
                  <a:cubicBezTo>
                    <a:pt x="329710" y="411675"/>
                    <a:pt x="338338" y="401707"/>
                    <a:pt x="346269" y="390423"/>
                  </a:cubicBezTo>
                  <a:cubicBezTo>
                    <a:pt x="355988" y="376596"/>
                    <a:pt x="364299" y="361318"/>
                    <a:pt x="371115" y="344948"/>
                  </a:cubicBezTo>
                  <a:cubicBezTo>
                    <a:pt x="380709" y="348743"/>
                    <a:pt x="389584" y="352944"/>
                    <a:pt x="397609" y="357519"/>
                  </a:cubicBezTo>
                  <a:cubicBezTo>
                    <a:pt x="377334" y="384072"/>
                    <a:pt x="350934" y="405708"/>
                    <a:pt x="320528" y="420284"/>
                  </a:cubicBezTo>
                  <a:close/>
                  <a:moveTo>
                    <a:pt x="407871" y="342851"/>
                  </a:moveTo>
                  <a:cubicBezTo>
                    <a:pt x="398684" y="337521"/>
                    <a:pt x="388470" y="332656"/>
                    <a:pt x="377397" y="328300"/>
                  </a:cubicBezTo>
                  <a:cubicBezTo>
                    <a:pt x="386890" y="300423"/>
                    <a:pt x="392291" y="269927"/>
                    <a:pt x="393146" y="238319"/>
                  </a:cubicBezTo>
                  <a:lnTo>
                    <a:pt x="440740" y="238319"/>
                  </a:lnTo>
                  <a:cubicBezTo>
                    <a:pt x="439141" y="276658"/>
                    <a:pt x="427299" y="312395"/>
                    <a:pt x="407871" y="342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1418;p30">
              <a:extLst>
                <a:ext uri="{FF2B5EF4-FFF2-40B4-BE49-F238E27FC236}">
                  <a16:creationId xmlns:a16="http://schemas.microsoft.com/office/drawing/2014/main" id="{43D74800-716A-3E39-C6C1-B309249A4769}"/>
                </a:ext>
              </a:extLst>
            </p:cNvPr>
            <p:cNvSpPr/>
            <p:nvPr/>
          </p:nvSpPr>
          <p:spPr>
            <a:xfrm>
              <a:off x="4350845" y="3454485"/>
              <a:ext cx="20084" cy="31943"/>
            </a:xfrm>
            <a:custGeom>
              <a:avLst/>
              <a:gdLst/>
              <a:ahLst/>
              <a:cxnLst/>
              <a:rect l="l" t="t" r="r" b="b"/>
              <a:pathLst>
                <a:path w="20084" h="31943" extrusionOk="0">
                  <a:moveTo>
                    <a:pt x="19934" y="21397"/>
                  </a:moveTo>
                  <a:cubicBezTo>
                    <a:pt x="19103" y="16896"/>
                    <a:pt x="18373" y="12304"/>
                    <a:pt x="17770" y="7750"/>
                  </a:cubicBezTo>
                  <a:cubicBezTo>
                    <a:pt x="17123" y="2864"/>
                    <a:pt x="12638" y="-566"/>
                    <a:pt x="7749" y="78"/>
                  </a:cubicBezTo>
                  <a:cubicBezTo>
                    <a:pt x="2865" y="726"/>
                    <a:pt x="-570" y="5212"/>
                    <a:pt x="79" y="10097"/>
                  </a:cubicBezTo>
                  <a:cubicBezTo>
                    <a:pt x="722" y="14951"/>
                    <a:pt x="1498" y="19843"/>
                    <a:pt x="2384" y="24639"/>
                  </a:cubicBezTo>
                  <a:cubicBezTo>
                    <a:pt x="3179" y="28938"/>
                    <a:pt x="6930" y="31944"/>
                    <a:pt x="11149" y="31944"/>
                  </a:cubicBezTo>
                  <a:cubicBezTo>
                    <a:pt x="11687" y="31944"/>
                    <a:pt x="12233" y="31895"/>
                    <a:pt x="12781" y="31794"/>
                  </a:cubicBezTo>
                  <a:cubicBezTo>
                    <a:pt x="17629" y="30898"/>
                    <a:pt x="20830" y="26242"/>
                    <a:pt x="19934" y="213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1419;p30">
              <a:extLst>
                <a:ext uri="{FF2B5EF4-FFF2-40B4-BE49-F238E27FC236}">
                  <a16:creationId xmlns:a16="http://schemas.microsoft.com/office/drawing/2014/main" id="{19CB7969-62F8-F875-88A3-ED9C60758185}"/>
                </a:ext>
              </a:extLst>
            </p:cNvPr>
            <p:cNvSpPr/>
            <p:nvPr/>
          </p:nvSpPr>
          <p:spPr>
            <a:xfrm>
              <a:off x="4363649" y="3508803"/>
              <a:ext cx="22837" cy="31225"/>
            </a:xfrm>
            <a:custGeom>
              <a:avLst/>
              <a:gdLst/>
              <a:ahLst/>
              <a:cxnLst/>
              <a:rect l="l" t="t" r="r" b="b"/>
              <a:pathLst>
                <a:path w="22837" h="31225" extrusionOk="0">
                  <a:moveTo>
                    <a:pt x="22191" y="18972"/>
                  </a:moveTo>
                  <a:cubicBezTo>
                    <a:pt x="20482" y="14721"/>
                    <a:pt x="18858" y="10365"/>
                    <a:pt x="17364" y="6023"/>
                  </a:cubicBezTo>
                  <a:cubicBezTo>
                    <a:pt x="15761" y="1364"/>
                    <a:pt x="10686" y="-1117"/>
                    <a:pt x="6022" y="489"/>
                  </a:cubicBezTo>
                  <a:cubicBezTo>
                    <a:pt x="1362" y="2093"/>
                    <a:pt x="-1116" y="7171"/>
                    <a:pt x="488" y="11831"/>
                  </a:cubicBezTo>
                  <a:cubicBezTo>
                    <a:pt x="2080" y="16458"/>
                    <a:pt x="3811" y="21100"/>
                    <a:pt x="5632" y="25629"/>
                  </a:cubicBezTo>
                  <a:cubicBezTo>
                    <a:pt x="7032" y="29110"/>
                    <a:pt x="10378" y="31226"/>
                    <a:pt x="13915" y="31226"/>
                  </a:cubicBezTo>
                  <a:cubicBezTo>
                    <a:pt x="15023" y="31226"/>
                    <a:pt x="16150" y="31018"/>
                    <a:pt x="17241" y="30580"/>
                  </a:cubicBezTo>
                  <a:cubicBezTo>
                    <a:pt x="21815" y="28742"/>
                    <a:pt x="24030" y="23543"/>
                    <a:pt x="22191" y="189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1420;p30">
              <a:extLst>
                <a:ext uri="{FF2B5EF4-FFF2-40B4-BE49-F238E27FC236}">
                  <a16:creationId xmlns:a16="http://schemas.microsoft.com/office/drawing/2014/main" id="{DF2E9AEE-CD29-4C46-ED20-EE008A25AC75}"/>
                </a:ext>
              </a:extLst>
            </p:cNvPr>
            <p:cNvSpPr/>
            <p:nvPr/>
          </p:nvSpPr>
          <p:spPr>
            <a:xfrm>
              <a:off x="4371751" y="3291388"/>
              <a:ext cx="23894" cy="30807"/>
            </a:xfrm>
            <a:custGeom>
              <a:avLst/>
              <a:gdLst/>
              <a:ahLst/>
              <a:cxnLst/>
              <a:rect l="l" t="t" r="r" b="b"/>
              <a:pathLst>
                <a:path w="23894" h="30807" extrusionOk="0">
                  <a:moveTo>
                    <a:pt x="18945" y="936"/>
                  </a:moveTo>
                  <a:cubicBezTo>
                    <a:pt x="14536" y="-1259"/>
                    <a:pt x="9176" y="537"/>
                    <a:pt x="6979" y="4950"/>
                  </a:cubicBezTo>
                  <a:cubicBezTo>
                    <a:pt x="4795" y="9341"/>
                    <a:pt x="2696" y="13839"/>
                    <a:pt x="746" y="18316"/>
                  </a:cubicBezTo>
                  <a:cubicBezTo>
                    <a:pt x="-1224" y="22834"/>
                    <a:pt x="842" y="28093"/>
                    <a:pt x="5361" y="30062"/>
                  </a:cubicBezTo>
                  <a:cubicBezTo>
                    <a:pt x="6522" y="30568"/>
                    <a:pt x="7731" y="30807"/>
                    <a:pt x="8921" y="30807"/>
                  </a:cubicBezTo>
                  <a:cubicBezTo>
                    <a:pt x="12363" y="30807"/>
                    <a:pt x="15642" y="28803"/>
                    <a:pt x="17106" y="25447"/>
                  </a:cubicBezTo>
                  <a:cubicBezTo>
                    <a:pt x="18938" y="21245"/>
                    <a:pt x="20907" y="17024"/>
                    <a:pt x="22959" y="12901"/>
                  </a:cubicBezTo>
                  <a:cubicBezTo>
                    <a:pt x="25154" y="8490"/>
                    <a:pt x="23357" y="3133"/>
                    <a:pt x="18945" y="9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421;p30">
              <a:extLst>
                <a:ext uri="{FF2B5EF4-FFF2-40B4-BE49-F238E27FC236}">
                  <a16:creationId xmlns:a16="http://schemas.microsoft.com/office/drawing/2014/main" id="{F329A186-1642-887C-5566-4B8F6A3C0CAC}"/>
                </a:ext>
              </a:extLst>
            </p:cNvPr>
            <p:cNvSpPr/>
            <p:nvPr/>
          </p:nvSpPr>
          <p:spPr>
            <a:xfrm>
              <a:off x="4479264" y="3171415"/>
              <a:ext cx="30067" cy="25196"/>
            </a:xfrm>
            <a:custGeom>
              <a:avLst/>
              <a:gdLst/>
              <a:ahLst/>
              <a:cxnLst/>
              <a:rect l="l" t="t" r="r" b="b"/>
              <a:pathLst>
                <a:path w="30067" h="25196" extrusionOk="0">
                  <a:moveTo>
                    <a:pt x="28903" y="4520"/>
                  </a:moveTo>
                  <a:cubicBezTo>
                    <a:pt x="26470" y="232"/>
                    <a:pt x="21023" y="-1267"/>
                    <a:pt x="16737" y="1164"/>
                  </a:cubicBezTo>
                  <a:cubicBezTo>
                    <a:pt x="12492" y="3573"/>
                    <a:pt x="8251" y="6123"/>
                    <a:pt x="4135" y="8743"/>
                  </a:cubicBezTo>
                  <a:cubicBezTo>
                    <a:pt x="-23" y="11388"/>
                    <a:pt x="-1250" y="16904"/>
                    <a:pt x="1395" y="21063"/>
                  </a:cubicBezTo>
                  <a:cubicBezTo>
                    <a:pt x="3098" y="23735"/>
                    <a:pt x="5984" y="25196"/>
                    <a:pt x="8935" y="25196"/>
                  </a:cubicBezTo>
                  <a:cubicBezTo>
                    <a:pt x="10574" y="25196"/>
                    <a:pt x="12232" y="24745"/>
                    <a:pt x="13716" y="23800"/>
                  </a:cubicBezTo>
                  <a:cubicBezTo>
                    <a:pt x="17582" y="21342"/>
                    <a:pt x="21562" y="18947"/>
                    <a:pt x="25548" y="16686"/>
                  </a:cubicBezTo>
                  <a:cubicBezTo>
                    <a:pt x="29833" y="14253"/>
                    <a:pt x="31336" y="8806"/>
                    <a:pt x="28903" y="45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422;p30">
              <a:extLst>
                <a:ext uri="{FF2B5EF4-FFF2-40B4-BE49-F238E27FC236}">
                  <a16:creationId xmlns:a16="http://schemas.microsoft.com/office/drawing/2014/main" id="{CA1C902A-6227-B269-D39C-CC44363B5531}"/>
                </a:ext>
              </a:extLst>
            </p:cNvPr>
            <p:cNvSpPr/>
            <p:nvPr/>
          </p:nvSpPr>
          <p:spPr>
            <a:xfrm>
              <a:off x="4386954" y="3559489"/>
              <a:ext cx="25370" cy="29963"/>
            </a:xfrm>
            <a:custGeom>
              <a:avLst/>
              <a:gdLst/>
              <a:ahLst/>
              <a:cxnLst/>
              <a:rect l="l" t="t" r="r" b="b"/>
              <a:pathLst>
                <a:path w="25370" h="29963" extrusionOk="0">
                  <a:moveTo>
                    <a:pt x="23906" y="16143"/>
                  </a:moveTo>
                  <a:cubicBezTo>
                    <a:pt x="21395" y="12316"/>
                    <a:pt x="18945" y="8370"/>
                    <a:pt x="16624" y="4411"/>
                  </a:cubicBezTo>
                  <a:cubicBezTo>
                    <a:pt x="14130" y="159"/>
                    <a:pt x="8663" y="-1266"/>
                    <a:pt x="4410" y="1228"/>
                  </a:cubicBezTo>
                  <a:cubicBezTo>
                    <a:pt x="160" y="3722"/>
                    <a:pt x="-1266" y="9189"/>
                    <a:pt x="1228" y="13441"/>
                  </a:cubicBezTo>
                  <a:cubicBezTo>
                    <a:pt x="3701" y="17656"/>
                    <a:pt x="6311" y="21860"/>
                    <a:pt x="8985" y="25935"/>
                  </a:cubicBezTo>
                  <a:cubicBezTo>
                    <a:pt x="10699" y="28546"/>
                    <a:pt x="13548" y="29964"/>
                    <a:pt x="16454" y="29964"/>
                  </a:cubicBezTo>
                  <a:cubicBezTo>
                    <a:pt x="18134" y="29964"/>
                    <a:pt x="19833" y="29490"/>
                    <a:pt x="21342" y="28499"/>
                  </a:cubicBezTo>
                  <a:cubicBezTo>
                    <a:pt x="25462" y="25796"/>
                    <a:pt x="26610" y="20263"/>
                    <a:pt x="23906" y="16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423;p30">
              <a:extLst>
                <a:ext uri="{FF2B5EF4-FFF2-40B4-BE49-F238E27FC236}">
                  <a16:creationId xmlns:a16="http://schemas.microsoft.com/office/drawing/2014/main" id="{D6DB517B-B7DC-DC5E-252A-95FF15AE84C1}"/>
                </a:ext>
              </a:extLst>
            </p:cNvPr>
            <p:cNvSpPr/>
            <p:nvPr/>
          </p:nvSpPr>
          <p:spPr>
            <a:xfrm>
              <a:off x="4348402" y="3398703"/>
              <a:ext cx="18401" cy="32105"/>
            </a:xfrm>
            <a:custGeom>
              <a:avLst/>
              <a:gdLst/>
              <a:ahLst/>
              <a:cxnLst/>
              <a:rect l="l" t="t" r="r" b="b"/>
              <a:pathLst>
                <a:path w="18401" h="32105" extrusionOk="0">
                  <a:moveTo>
                    <a:pt x="10047" y="17"/>
                  </a:moveTo>
                  <a:cubicBezTo>
                    <a:pt x="5124" y="-285"/>
                    <a:pt x="887" y="3434"/>
                    <a:pt x="572" y="8353"/>
                  </a:cubicBezTo>
                  <a:cubicBezTo>
                    <a:pt x="260" y="13224"/>
                    <a:pt x="68" y="18172"/>
                    <a:pt x="1" y="23058"/>
                  </a:cubicBezTo>
                  <a:cubicBezTo>
                    <a:pt x="-68" y="27987"/>
                    <a:pt x="3871" y="32037"/>
                    <a:pt x="8800" y="32105"/>
                  </a:cubicBezTo>
                  <a:cubicBezTo>
                    <a:pt x="8841" y="32106"/>
                    <a:pt x="8883" y="32106"/>
                    <a:pt x="8926" y="32106"/>
                  </a:cubicBezTo>
                  <a:cubicBezTo>
                    <a:pt x="13797" y="32106"/>
                    <a:pt x="17778" y="28191"/>
                    <a:pt x="17846" y="23306"/>
                  </a:cubicBezTo>
                  <a:cubicBezTo>
                    <a:pt x="17910" y="18715"/>
                    <a:pt x="18090" y="14067"/>
                    <a:pt x="18383" y="9493"/>
                  </a:cubicBezTo>
                  <a:cubicBezTo>
                    <a:pt x="18698" y="4574"/>
                    <a:pt x="14965" y="332"/>
                    <a:pt x="10047" y="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424;p30">
              <a:extLst>
                <a:ext uri="{FF2B5EF4-FFF2-40B4-BE49-F238E27FC236}">
                  <a16:creationId xmlns:a16="http://schemas.microsoft.com/office/drawing/2014/main" id="{8105CF52-5056-3487-0CD8-56923EDB1A65}"/>
                </a:ext>
              </a:extLst>
            </p:cNvPr>
            <p:cNvSpPr/>
            <p:nvPr/>
          </p:nvSpPr>
          <p:spPr>
            <a:xfrm>
              <a:off x="4354652" y="3343627"/>
              <a:ext cx="21198" cy="31724"/>
            </a:xfrm>
            <a:custGeom>
              <a:avLst/>
              <a:gdLst/>
              <a:ahLst/>
              <a:cxnLst/>
              <a:rect l="l" t="t" r="r" b="b"/>
              <a:pathLst>
                <a:path w="21198" h="31724" extrusionOk="0">
                  <a:moveTo>
                    <a:pt x="14584" y="306"/>
                  </a:moveTo>
                  <a:cubicBezTo>
                    <a:pt x="9829" y="-967"/>
                    <a:pt x="4930" y="1852"/>
                    <a:pt x="3654" y="6613"/>
                  </a:cubicBezTo>
                  <a:cubicBezTo>
                    <a:pt x="2384" y="11348"/>
                    <a:pt x="1222" y="16165"/>
                    <a:pt x="201" y="20927"/>
                  </a:cubicBezTo>
                  <a:cubicBezTo>
                    <a:pt x="-834" y="25745"/>
                    <a:pt x="2234" y="30490"/>
                    <a:pt x="7053" y="31524"/>
                  </a:cubicBezTo>
                  <a:cubicBezTo>
                    <a:pt x="7684" y="31660"/>
                    <a:pt x="8313" y="31724"/>
                    <a:pt x="8934" y="31724"/>
                  </a:cubicBezTo>
                  <a:cubicBezTo>
                    <a:pt x="13051" y="31724"/>
                    <a:pt x="16751" y="28858"/>
                    <a:pt x="17650" y="24671"/>
                  </a:cubicBezTo>
                  <a:cubicBezTo>
                    <a:pt x="18609" y="20202"/>
                    <a:pt x="19700" y="15682"/>
                    <a:pt x="20892" y="11237"/>
                  </a:cubicBezTo>
                  <a:cubicBezTo>
                    <a:pt x="22169" y="6476"/>
                    <a:pt x="19344" y="1582"/>
                    <a:pt x="14584" y="3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25;p30">
              <a:extLst>
                <a:ext uri="{FF2B5EF4-FFF2-40B4-BE49-F238E27FC236}">
                  <a16:creationId xmlns:a16="http://schemas.microsoft.com/office/drawing/2014/main" id="{EE176DB2-3D76-789F-1E62-9F7C0582F8E3}"/>
                </a:ext>
              </a:extLst>
            </p:cNvPr>
            <p:cNvSpPr/>
            <p:nvPr/>
          </p:nvSpPr>
          <p:spPr>
            <a:xfrm>
              <a:off x="4561053" y="3690509"/>
              <a:ext cx="31771" cy="21001"/>
            </a:xfrm>
            <a:custGeom>
              <a:avLst/>
              <a:gdLst/>
              <a:ahLst/>
              <a:cxnLst/>
              <a:rect l="l" t="t" r="r" b="b"/>
              <a:pathLst>
                <a:path w="31771" h="21001" extrusionOk="0">
                  <a:moveTo>
                    <a:pt x="24592" y="3326"/>
                  </a:moveTo>
                  <a:cubicBezTo>
                    <a:pt x="20098" y="2429"/>
                    <a:pt x="15563" y="1403"/>
                    <a:pt x="11116" y="276"/>
                  </a:cubicBezTo>
                  <a:cubicBezTo>
                    <a:pt x="6335" y="-937"/>
                    <a:pt x="1484" y="1960"/>
                    <a:pt x="275" y="6737"/>
                  </a:cubicBezTo>
                  <a:cubicBezTo>
                    <a:pt x="-935" y="11515"/>
                    <a:pt x="1958" y="16369"/>
                    <a:pt x="6736" y="17578"/>
                  </a:cubicBezTo>
                  <a:cubicBezTo>
                    <a:pt x="11476" y="18778"/>
                    <a:pt x="16309" y="19872"/>
                    <a:pt x="21100" y="20827"/>
                  </a:cubicBezTo>
                  <a:cubicBezTo>
                    <a:pt x="21689" y="20945"/>
                    <a:pt x="22276" y="21002"/>
                    <a:pt x="22856" y="21002"/>
                  </a:cubicBezTo>
                  <a:cubicBezTo>
                    <a:pt x="27024" y="21002"/>
                    <a:pt x="30750" y="18067"/>
                    <a:pt x="31598" y="13824"/>
                  </a:cubicBezTo>
                  <a:cubicBezTo>
                    <a:pt x="32561" y="8991"/>
                    <a:pt x="29426" y="4291"/>
                    <a:pt x="24592" y="33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426;p30">
              <a:extLst>
                <a:ext uri="{FF2B5EF4-FFF2-40B4-BE49-F238E27FC236}">
                  <a16:creationId xmlns:a16="http://schemas.microsoft.com/office/drawing/2014/main" id="{B42F33A1-5BB0-8CB4-4020-BADCD00A74F4}"/>
                </a:ext>
              </a:extLst>
            </p:cNvPr>
            <p:cNvSpPr/>
            <p:nvPr/>
          </p:nvSpPr>
          <p:spPr>
            <a:xfrm>
              <a:off x="4399044" y="3244116"/>
              <a:ext cx="26319" cy="29346"/>
            </a:xfrm>
            <a:custGeom>
              <a:avLst/>
              <a:gdLst/>
              <a:ahLst/>
              <a:cxnLst/>
              <a:rect l="l" t="t" r="r" b="b"/>
              <a:pathLst>
                <a:path w="26319" h="29346" extrusionOk="0">
                  <a:moveTo>
                    <a:pt x="22867" y="1874"/>
                  </a:moveTo>
                  <a:cubicBezTo>
                    <a:pt x="18978" y="-1146"/>
                    <a:pt x="13369" y="-442"/>
                    <a:pt x="10345" y="3452"/>
                  </a:cubicBezTo>
                  <a:cubicBezTo>
                    <a:pt x="7345" y="7319"/>
                    <a:pt x="4404" y="11310"/>
                    <a:pt x="1608" y="15313"/>
                  </a:cubicBezTo>
                  <a:cubicBezTo>
                    <a:pt x="-1214" y="19353"/>
                    <a:pt x="-225" y="24915"/>
                    <a:pt x="3816" y="27738"/>
                  </a:cubicBezTo>
                  <a:cubicBezTo>
                    <a:pt x="5372" y="28825"/>
                    <a:pt x="7153" y="29346"/>
                    <a:pt x="8916" y="29346"/>
                  </a:cubicBezTo>
                  <a:cubicBezTo>
                    <a:pt x="11733" y="29346"/>
                    <a:pt x="14505" y="28016"/>
                    <a:pt x="16240" y="25532"/>
                  </a:cubicBezTo>
                  <a:cubicBezTo>
                    <a:pt x="18866" y="21773"/>
                    <a:pt x="21625" y="18026"/>
                    <a:pt x="24445" y="14395"/>
                  </a:cubicBezTo>
                  <a:cubicBezTo>
                    <a:pt x="27467" y="10502"/>
                    <a:pt x="26760" y="4896"/>
                    <a:pt x="22867" y="18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427;p30">
              <a:extLst>
                <a:ext uri="{FF2B5EF4-FFF2-40B4-BE49-F238E27FC236}">
                  <a16:creationId xmlns:a16="http://schemas.microsoft.com/office/drawing/2014/main" id="{DC9DA4B2-1FE2-17A1-6BDD-AA88576483EC}"/>
                </a:ext>
              </a:extLst>
            </p:cNvPr>
            <p:cNvSpPr/>
            <p:nvPr/>
          </p:nvSpPr>
          <p:spPr>
            <a:xfrm>
              <a:off x="4529049" y="3148837"/>
              <a:ext cx="31296" cy="22644"/>
            </a:xfrm>
            <a:custGeom>
              <a:avLst/>
              <a:gdLst/>
              <a:ahLst/>
              <a:cxnLst/>
              <a:rect l="l" t="t" r="r" b="b"/>
              <a:pathLst>
                <a:path w="31296" h="22644" extrusionOk="0">
                  <a:moveTo>
                    <a:pt x="30850" y="6145"/>
                  </a:moveTo>
                  <a:cubicBezTo>
                    <a:pt x="29313" y="1462"/>
                    <a:pt x="24273" y="-1089"/>
                    <a:pt x="19588" y="447"/>
                  </a:cubicBezTo>
                  <a:cubicBezTo>
                    <a:pt x="14943" y="1971"/>
                    <a:pt x="10275" y="3634"/>
                    <a:pt x="5716" y="5393"/>
                  </a:cubicBezTo>
                  <a:cubicBezTo>
                    <a:pt x="1117" y="7166"/>
                    <a:pt x="-1173" y="12332"/>
                    <a:pt x="600" y="16930"/>
                  </a:cubicBezTo>
                  <a:cubicBezTo>
                    <a:pt x="1967" y="20472"/>
                    <a:pt x="5346" y="22644"/>
                    <a:pt x="8930" y="22644"/>
                  </a:cubicBezTo>
                  <a:cubicBezTo>
                    <a:pt x="9996" y="22644"/>
                    <a:pt x="11082" y="22452"/>
                    <a:pt x="12138" y="22045"/>
                  </a:cubicBezTo>
                  <a:cubicBezTo>
                    <a:pt x="16416" y="20396"/>
                    <a:pt x="20794" y="18835"/>
                    <a:pt x="25152" y="17406"/>
                  </a:cubicBezTo>
                  <a:cubicBezTo>
                    <a:pt x="29835" y="15869"/>
                    <a:pt x="32385" y="10828"/>
                    <a:pt x="30850" y="61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428;p30">
              <a:extLst>
                <a:ext uri="{FF2B5EF4-FFF2-40B4-BE49-F238E27FC236}">
                  <a16:creationId xmlns:a16="http://schemas.microsoft.com/office/drawing/2014/main" id="{0D9E554B-6352-356A-4C2B-3784B4CC9582}"/>
                </a:ext>
              </a:extLst>
            </p:cNvPr>
            <p:cNvSpPr/>
            <p:nvPr/>
          </p:nvSpPr>
          <p:spPr>
            <a:xfrm>
              <a:off x="4419789" y="3604600"/>
              <a:ext cx="27606" cy="28259"/>
            </a:xfrm>
            <a:custGeom>
              <a:avLst/>
              <a:gdLst/>
              <a:ahLst/>
              <a:cxnLst/>
              <a:rect l="l" t="t" r="r" b="b"/>
              <a:pathLst>
                <a:path w="27606" h="28259" extrusionOk="0">
                  <a:moveTo>
                    <a:pt x="25039" y="13073"/>
                  </a:moveTo>
                  <a:cubicBezTo>
                    <a:pt x="21823" y="9813"/>
                    <a:pt x="18643" y="6419"/>
                    <a:pt x="15587" y="2988"/>
                  </a:cubicBezTo>
                  <a:cubicBezTo>
                    <a:pt x="12310" y="-691"/>
                    <a:pt x="6670" y="-1018"/>
                    <a:pt x="2987" y="2261"/>
                  </a:cubicBezTo>
                  <a:cubicBezTo>
                    <a:pt x="-693" y="5539"/>
                    <a:pt x="-1017" y="11181"/>
                    <a:pt x="2262" y="14860"/>
                  </a:cubicBezTo>
                  <a:cubicBezTo>
                    <a:pt x="5516" y="18513"/>
                    <a:pt x="8902" y="22126"/>
                    <a:pt x="12326" y="25600"/>
                  </a:cubicBezTo>
                  <a:cubicBezTo>
                    <a:pt x="14073" y="27372"/>
                    <a:pt x="16377" y="28260"/>
                    <a:pt x="18683" y="28260"/>
                  </a:cubicBezTo>
                  <a:cubicBezTo>
                    <a:pt x="20944" y="28260"/>
                    <a:pt x="23209" y="27405"/>
                    <a:pt x="24947" y="25692"/>
                  </a:cubicBezTo>
                  <a:cubicBezTo>
                    <a:pt x="28457" y="22232"/>
                    <a:pt x="28497" y="16583"/>
                    <a:pt x="25039" y="130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429;p30">
              <a:extLst>
                <a:ext uri="{FF2B5EF4-FFF2-40B4-BE49-F238E27FC236}">
                  <a16:creationId xmlns:a16="http://schemas.microsoft.com/office/drawing/2014/main" id="{2D6FC279-8331-883A-BF1A-440970FB122B}"/>
                </a:ext>
              </a:extLst>
            </p:cNvPr>
            <p:cNvSpPr/>
            <p:nvPr/>
          </p:nvSpPr>
          <p:spPr>
            <a:xfrm>
              <a:off x="4451921" y="3627779"/>
              <a:ext cx="87503" cy="71148"/>
            </a:xfrm>
            <a:custGeom>
              <a:avLst/>
              <a:gdLst/>
              <a:ahLst/>
              <a:cxnLst/>
              <a:rect l="l" t="t" r="r" b="b"/>
              <a:pathLst>
                <a:path w="87503" h="71148" extrusionOk="0">
                  <a:moveTo>
                    <a:pt x="82027" y="50241"/>
                  </a:moveTo>
                  <a:cubicBezTo>
                    <a:pt x="77965" y="48538"/>
                    <a:pt x="73899" y="46710"/>
                    <a:pt x="69924" y="44811"/>
                  </a:cubicBezTo>
                  <a:cubicBezTo>
                    <a:pt x="70718" y="41864"/>
                    <a:pt x="71147" y="38769"/>
                    <a:pt x="71147" y="35575"/>
                  </a:cubicBezTo>
                  <a:cubicBezTo>
                    <a:pt x="71147" y="15959"/>
                    <a:pt x="55188" y="0"/>
                    <a:pt x="35572" y="0"/>
                  </a:cubicBezTo>
                  <a:cubicBezTo>
                    <a:pt x="15958" y="0"/>
                    <a:pt x="0" y="15959"/>
                    <a:pt x="0" y="35575"/>
                  </a:cubicBezTo>
                  <a:cubicBezTo>
                    <a:pt x="0" y="55190"/>
                    <a:pt x="15958" y="71148"/>
                    <a:pt x="35572" y="71148"/>
                  </a:cubicBezTo>
                  <a:cubicBezTo>
                    <a:pt x="45576" y="71148"/>
                    <a:pt x="54624" y="66991"/>
                    <a:pt x="61094" y="60321"/>
                  </a:cubicBezTo>
                  <a:cubicBezTo>
                    <a:pt x="61288" y="60433"/>
                    <a:pt x="61469" y="60559"/>
                    <a:pt x="61674" y="60658"/>
                  </a:cubicBezTo>
                  <a:cubicBezTo>
                    <a:pt x="66086" y="62775"/>
                    <a:pt x="70613" y="64810"/>
                    <a:pt x="75129" y="66703"/>
                  </a:cubicBezTo>
                  <a:cubicBezTo>
                    <a:pt x="76256" y="67175"/>
                    <a:pt x="77425" y="67399"/>
                    <a:pt x="78574" y="67399"/>
                  </a:cubicBezTo>
                  <a:cubicBezTo>
                    <a:pt x="82063" y="67399"/>
                    <a:pt x="85375" y="65341"/>
                    <a:pt x="86808" y="61922"/>
                  </a:cubicBezTo>
                  <a:cubicBezTo>
                    <a:pt x="88713" y="57374"/>
                    <a:pt x="86572" y="52145"/>
                    <a:pt x="82027" y="50241"/>
                  </a:cubicBezTo>
                  <a:close/>
                  <a:moveTo>
                    <a:pt x="35572" y="53301"/>
                  </a:moveTo>
                  <a:cubicBezTo>
                    <a:pt x="25798" y="53301"/>
                    <a:pt x="17847" y="45349"/>
                    <a:pt x="17847" y="35575"/>
                  </a:cubicBezTo>
                  <a:cubicBezTo>
                    <a:pt x="17847" y="25800"/>
                    <a:pt x="25799" y="17847"/>
                    <a:pt x="35572" y="17847"/>
                  </a:cubicBezTo>
                  <a:cubicBezTo>
                    <a:pt x="45348" y="17847"/>
                    <a:pt x="53300" y="25800"/>
                    <a:pt x="53300" y="35575"/>
                  </a:cubicBezTo>
                  <a:cubicBezTo>
                    <a:pt x="53300" y="45348"/>
                    <a:pt x="45348" y="53301"/>
                    <a:pt x="35572" y="53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430;p30">
              <a:extLst>
                <a:ext uri="{FF2B5EF4-FFF2-40B4-BE49-F238E27FC236}">
                  <a16:creationId xmlns:a16="http://schemas.microsoft.com/office/drawing/2014/main" id="{1C21194A-9359-7C84-C005-BF0DCD0D6687}"/>
                </a:ext>
              </a:extLst>
            </p:cNvPr>
            <p:cNvSpPr/>
            <p:nvPr/>
          </p:nvSpPr>
          <p:spPr>
            <a:xfrm>
              <a:off x="4435365" y="3203603"/>
              <a:ext cx="28397" cy="27457"/>
            </a:xfrm>
            <a:custGeom>
              <a:avLst/>
              <a:gdLst/>
              <a:ahLst/>
              <a:cxnLst/>
              <a:rect l="l" t="t" r="r" b="b"/>
              <a:pathLst>
                <a:path w="28397" h="27457" extrusionOk="0">
                  <a:moveTo>
                    <a:pt x="26220" y="3083"/>
                  </a:moveTo>
                  <a:cubicBezTo>
                    <a:pt x="22992" y="-644"/>
                    <a:pt x="17357" y="-1048"/>
                    <a:pt x="13633" y="2178"/>
                  </a:cubicBezTo>
                  <a:cubicBezTo>
                    <a:pt x="9941" y="5374"/>
                    <a:pt x="6281" y="8708"/>
                    <a:pt x="2752" y="12090"/>
                  </a:cubicBezTo>
                  <a:cubicBezTo>
                    <a:pt x="-808" y="15499"/>
                    <a:pt x="-930" y="21148"/>
                    <a:pt x="2479" y="24707"/>
                  </a:cubicBezTo>
                  <a:cubicBezTo>
                    <a:pt x="4232" y="26537"/>
                    <a:pt x="6577" y="27458"/>
                    <a:pt x="8924" y="27458"/>
                  </a:cubicBezTo>
                  <a:cubicBezTo>
                    <a:pt x="11144" y="27458"/>
                    <a:pt x="13366" y="26635"/>
                    <a:pt x="15097" y="24978"/>
                  </a:cubicBezTo>
                  <a:cubicBezTo>
                    <a:pt x="18411" y="21802"/>
                    <a:pt x="21850" y="18672"/>
                    <a:pt x="25314" y="15670"/>
                  </a:cubicBezTo>
                  <a:cubicBezTo>
                    <a:pt x="29041" y="12444"/>
                    <a:pt x="29445" y="6808"/>
                    <a:pt x="26220" y="30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431;p30">
              <a:extLst>
                <a:ext uri="{FF2B5EF4-FFF2-40B4-BE49-F238E27FC236}">
                  <a16:creationId xmlns:a16="http://schemas.microsoft.com/office/drawing/2014/main" id="{83F91301-CB96-2FF5-5E1A-ABC8ABEC410F}"/>
                </a:ext>
              </a:extLst>
            </p:cNvPr>
            <p:cNvSpPr/>
            <p:nvPr/>
          </p:nvSpPr>
          <p:spPr>
            <a:xfrm>
              <a:off x="4582869" y="3107782"/>
              <a:ext cx="374289" cy="609193"/>
            </a:xfrm>
            <a:custGeom>
              <a:avLst/>
              <a:gdLst/>
              <a:ahLst/>
              <a:cxnLst/>
              <a:rect l="l" t="t" r="r" b="b"/>
              <a:pathLst>
                <a:path w="374289" h="609193" extrusionOk="0">
                  <a:moveTo>
                    <a:pt x="345542" y="283214"/>
                  </a:moveTo>
                  <a:cubicBezTo>
                    <a:pt x="337879" y="218685"/>
                    <a:pt x="309047" y="158967"/>
                    <a:pt x="262389" y="112308"/>
                  </a:cubicBezTo>
                  <a:cubicBezTo>
                    <a:pt x="215747" y="65667"/>
                    <a:pt x="156057" y="36841"/>
                    <a:pt x="91555" y="29163"/>
                  </a:cubicBezTo>
                  <a:cubicBezTo>
                    <a:pt x="88527" y="12598"/>
                    <a:pt x="73998" y="0"/>
                    <a:pt x="56572" y="0"/>
                  </a:cubicBezTo>
                  <a:cubicBezTo>
                    <a:pt x="39154" y="0"/>
                    <a:pt x="24630" y="12587"/>
                    <a:pt x="21593" y="29141"/>
                  </a:cubicBezTo>
                  <a:cubicBezTo>
                    <a:pt x="16872" y="29708"/>
                    <a:pt x="12109" y="30392"/>
                    <a:pt x="7428" y="31188"/>
                  </a:cubicBezTo>
                  <a:cubicBezTo>
                    <a:pt x="2570" y="32015"/>
                    <a:pt x="-698" y="36623"/>
                    <a:pt x="128" y="41481"/>
                  </a:cubicBezTo>
                  <a:cubicBezTo>
                    <a:pt x="868" y="45833"/>
                    <a:pt x="4643" y="48910"/>
                    <a:pt x="8914" y="48910"/>
                  </a:cubicBezTo>
                  <a:cubicBezTo>
                    <a:pt x="9411" y="48910"/>
                    <a:pt x="9915" y="48869"/>
                    <a:pt x="10422" y="48783"/>
                  </a:cubicBezTo>
                  <a:cubicBezTo>
                    <a:pt x="14541" y="48082"/>
                    <a:pt x="18726" y="47483"/>
                    <a:pt x="22884" y="46972"/>
                  </a:cubicBezTo>
                  <a:cubicBezTo>
                    <a:pt x="27647" y="61012"/>
                    <a:pt x="40945" y="71148"/>
                    <a:pt x="56573" y="71148"/>
                  </a:cubicBezTo>
                  <a:cubicBezTo>
                    <a:pt x="72199" y="71148"/>
                    <a:pt x="85494" y="61017"/>
                    <a:pt x="90261" y="46982"/>
                  </a:cubicBezTo>
                  <a:cubicBezTo>
                    <a:pt x="150482" y="54340"/>
                    <a:pt x="206193" y="81351"/>
                    <a:pt x="249771" y="124927"/>
                  </a:cubicBezTo>
                  <a:cubicBezTo>
                    <a:pt x="293316" y="168473"/>
                    <a:pt x="320319" y="224133"/>
                    <a:pt x="327701" y="284304"/>
                  </a:cubicBezTo>
                  <a:cubicBezTo>
                    <a:pt x="313462" y="288954"/>
                    <a:pt x="303144" y="302352"/>
                    <a:pt x="303144" y="318124"/>
                  </a:cubicBezTo>
                  <a:cubicBezTo>
                    <a:pt x="303144" y="333894"/>
                    <a:pt x="313462" y="347292"/>
                    <a:pt x="327701" y="351942"/>
                  </a:cubicBezTo>
                  <a:cubicBezTo>
                    <a:pt x="320319" y="412112"/>
                    <a:pt x="293316" y="467775"/>
                    <a:pt x="249771" y="511320"/>
                  </a:cubicBezTo>
                  <a:cubicBezTo>
                    <a:pt x="198164" y="562925"/>
                    <a:pt x="129553" y="591346"/>
                    <a:pt x="56572" y="591346"/>
                  </a:cubicBezTo>
                  <a:cubicBezTo>
                    <a:pt x="51977" y="591346"/>
                    <a:pt x="47326" y="591230"/>
                    <a:pt x="42750" y="591002"/>
                  </a:cubicBezTo>
                  <a:cubicBezTo>
                    <a:pt x="37814" y="590759"/>
                    <a:pt x="33638" y="594550"/>
                    <a:pt x="33393" y="599471"/>
                  </a:cubicBezTo>
                  <a:cubicBezTo>
                    <a:pt x="33149" y="604393"/>
                    <a:pt x="36941" y="608583"/>
                    <a:pt x="41862" y="608828"/>
                  </a:cubicBezTo>
                  <a:cubicBezTo>
                    <a:pt x="46733" y="609070"/>
                    <a:pt x="51683" y="609193"/>
                    <a:pt x="56572" y="609193"/>
                  </a:cubicBezTo>
                  <a:cubicBezTo>
                    <a:pt x="134320" y="609193"/>
                    <a:pt x="207413" y="578917"/>
                    <a:pt x="262389" y="523940"/>
                  </a:cubicBezTo>
                  <a:cubicBezTo>
                    <a:pt x="309047" y="477281"/>
                    <a:pt x="337878" y="417564"/>
                    <a:pt x="345542" y="353033"/>
                  </a:cubicBezTo>
                  <a:cubicBezTo>
                    <a:pt x="361903" y="349840"/>
                    <a:pt x="374290" y="335405"/>
                    <a:pt x="374290" y="318125"/>
                  </a:cubicBezTo>
                  <a:cubicBezTo>
                    <a:pt x="374290" y="300844"/>
                    <a:pt x="361903" y="286408"/>
                    <a:pt x="345542" y="283214"/>
                  </a:cubicBezTo>
                  <a:close/>
                  <a:moveTo>
                    <a:pt x="56572" y="53301"/>
                  </a:moveTo>
                  <a:cubicBezTo>
                    <a:pt x="46797" y="53301"/>
                    <a:pt x="38846" y="45348"/>
                    <a:pt x="38846" y="35574"/>
                  </a:cubicBezTo>
                  <a:cubicBezTo>
                    <a:pt x="38846" y="25799"/>
                    <a:pt x="46797" y="17847"/>
                    <a:pt x="56572" y="17847"/>
                  </a:cubicBezTo>
                  <a:cubicBezTo>
                    <a:pt x="66346" y="17847"/>
                    <a:pt x="74298" y="25800"/>
                    <a:pt x="74298" y="35574"/>
                  </a:cubicBezTo>
                  <a:cubicBezTo>
                    <a:pt x="74298" y="45348"/>
                    <a:pt x="66346" y="53301"/>
                    <a:pt x="56572" y="53301"/>
                  </a:cubicBezTo>
                  <a:close/>
                  <a:moveTo>
                    <a:pt x="338716" y="335851"/>
                  </a:moveTo>
                  <a:cubicBezTo>
                    <a:pt x="328942" y="335851"/>
                    <a:pt x="320990" y="327899"/>
                    <a:pt x="320990" y="318125"/>
                  </a:cubicBezTo>
                  <a:cubicBezTo>
                    <a:pt x="320990" y="308350"/>
                    <a:pt x="328942" y="300398"/>
                    <a:pt x="338716" y="300398"/>
                  </a:cubicBezTo>
                  <a:cubicBezTo>
                    <a:pt x="348491" y="300398"/>
                    <a:pt x="356442" y="308350"/>
                    <a:pt x="356442" y="318125"/>
                  </a:cubicBezTo>
                  <a:cubicBezTo>
                    <a:pt x="356442" y="327899"/>
                    <a:pt x="348491" y="335851"/>
                    <a:pt x="338716" y="335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21" name="Google Shape;1432;p30">
            <a:extLst>
              <a:ext uri="{FF2B5EF4-FFF2-40B4-BE49-F238E27FC236}">
                <a16:creationId xmlns:a16="http://schemas.microsoft.com/office/drawing/2014/main" id="{86E21D37-2C75-2CDC-3AC3-2E9940432534}"/>
              </a:ext>
            </a:extLst>
          </p:cNvPr>
          <p:cNvCxnSpPr>
            <a:cxnSpLocks/>
          </p:cNvCxnSpPr>
          <p:nvPr/>
        </p:nvCxnSpPr>
        <p:spPr>
          <a:xfrm rot="16200000" flipH="1">
            <a:off x="4240156" y="3128946"/>
            <a:ext cx="1456506" cy="792550"/>
          </a:xfrm>
          <a:prstGeom prst="bentConnector2">
            <a:avLst/>
          </a:prstGeom>
          <a:noFill/>
          <a:ln w="9525" cap="flat" cmpd="sng">
            <a:solidFill>
              <a:schemeClr val="dk1"/>
            </a:solidFill>
            <a:prstDash val="solid"/>
            <a:round/>
            <a:headEnd type="none" w="med" len="med"/>
            <a:tailEnd type="diamond" w="med" len="med"/>
          </a:ln>
        </p:spPr>
      </p:cxnSp>
      <p:cxnSp>
        <p:nvCxnSpPr>
          <p:cNvPr id="22" name="Google Shape;1434;p30">
            <a:extLst>
              <a:ext uri="{FF2B5EF4-FFF2-40B4-BE49-F238E27FC236}">
                <a16:creationId xmlns:a16="http://schemas.microsoft.com/office/drawing/2014/main" id="{029F0629-C16E-3FBB-CF8D-425D82547D84}"/>
              </a:ext>
            </a:extLst>
          </p:cNvPr>
          <p:cNvCxnSpPr>
            <a:cxnSpLocks/>
            <a:stCxn id="4" idx="3"/>
          </p:cNvCxnSpPr>
          <p:nvPr/>
        </p:nvCxnSpPr>
        <p:spPr>
          <a:xfrm rot="16200000" flipV="1">
            <a:off x="3656233" y="1084701"/>
            <a:ext cx="899719" cy="931817"/>
          </a:xfrm>
          <a:prstGeom prst="bentConnector2">
            <a:avLst/>
          </a:prstGeom>
          <a:noFill/>
          <a:ln w="9525" cap="flat" cmpd="sng">
            <a:solidFill>
              <a:schemeClr val="dk1"/>
            </a:solidFill>
            <a:prstDash val="solid"/>
            <a:round/>
            <a:headEnd type="none" w="med" len="med"/>
            <a:tailEnd type="diamond" w="med" len="med"/>
          </a:ln>
        </p:spPr>
      </p:cxnSp>
      <p:pic>
        <p:nvPicPr>
          <p:cNvPr id="25" name="Picture 24" descr="A diagram of a software algorithm&#10;&#10;AI-generated content may be incorrect.">
            <a:extLst>
              <a:ext uri="{FF2B5EF4-FFF2-40B4-BE49-F238E27FC236}">
                <a16:creationId xmlns:a16="http://schemas.microsoft.com/office/drawing/2014/main" id="{096B608B-E381-14B2-9D12-8A085040A3CC}"/>
              </a:ext>
            </a:extLst>
          </p:cNvPr>
          <p:cNvPicPr>
            <a:picLocks noChangeAspect="1"/>
          </p:cNvPicPr>
          <p:nvPr/>
        </p:nvPicPr>
        <p:blipFill>
          <a:blip r:embed="rId2"/>
          <a:stretch>
            <a:fillRect/>
          </a:stretch>
        </p:blipFill>
        <p:spPr>
          <a:xfrm>
            <a:off x="261257" y="1819261"/>
            <a:ext cx="3795154" cy="2900785"/>
          </a:xfrm>
          <a:prstGeom prst="rect">
            <a:avLst/>
          </a:prstGeom>
        </p:spPr>
      </p:pic>
      <p:pic>
        <p:nvPicPr>
          <p:cNvPr id="27" name="Picture 26" descr="A diagram of a block diagram&#10;&#10;AI-generated content may be incorrect.">
            <a:extLst>
              <a:ext uri="{FF2B5EF4-FFF2-40B4-BE49-F238E27FC236}">
                <a16:creationId xmlns:a16="http://schemas.microsoft.com/office/drawing/2014/main" id="{A9C5D01D-6E3C-86EC-01BA-76392D9B7392}"/>
              </a:ext>
            </a:extLst>
          </p:cNvPr>
          <p:cNvPicPr>
            <a:picLocks noChangeAspect="1"/>
          </p:cNvPicPr>
          <p:nvPr/>
        </p:nvPicPr>
        <p:blipFill>
          <a:blip r:embed="rId3"/>
          <a:stretch>
            <a:fillRect/>
          </a:stretch>
        </p:blipFill>
        <p:spPr>
          <a:xfrm>
            <a:off x="5074780" y="890027"/>
            <a:ext cx="3982134" cy="3046248"/>
          </a:xfrm>
          <a:prstGeom prst="rect">
            <a:avLst/>
          </a:prstGeom>
        </p:spPr>
      </p:pic>
      <p:sp>
        <p:nvSpPr>
          <p:cNvPr id="28" name="Google Shape;1333;p29">
            <a:extLst>
              <a:ext uri="{FF2B5EF4-FFF2-40B4-BE49-F238E27FC236}">
                <a16:creationId xmlns:a16="http://schemas.microsoft.com/office/drawing/2014/main" id="{709427AC-347F-BEDE-D702-F13FD99E2D7C}"/>
              </a:ext>
            </a:extLst>
          </p:cNvPr>
          <p:cNvSpPr/>
          <p:nvPr/>
        </p:nvSpPr>
        <p:spPr>
          <a:xfrm>
            <a:off x="661851" y="878236"/>
            <a:ext cx="2914293" cy="432900"/>
          </a:xfrm>
          <a:prstGeom prst="roundRect">
            <a:avLst>
              <a:gd name="adj"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GoogleNet</a:t>
            </a:r>
            <a:endParaRPr sz="1600" dirty="0">
              <a:solidFill>
                <a:schemeClr val="dk1"/>
              </a:solidFill>
              <a:latin typeface="Montserrat SemiBold"/>
              <a:ea typeface="Montserrat SemiBold"/>
              <a:cs typeface="Montserrat SemiBold"/>
              <a:sym typeface="Montserrat SemiBold"/>
            </a:endParaRPr>
          </a:p>
        </p:txBody>
      </p:sp>
      <p:sp>
        <p:nvSpPr>
          <p:cNvPr id="29" name="Google Shape;1332;p29">
            <a:extLst>
              <a:ext uri="{FF2B5EF4-FFF2-40B4-BE49-F238E27FC236}">
                <a16:creationId xmlns:a16="http://schemas.microsoft.com/office/drawing/2014/main" id="{E87EDB04-6A44-877D-EFBB-76ADF0094049}"/>
              </a:ext>
            </a:extLst>
          </p:cNvPr>
          <p:cNvSpPr/>
          <p:nvPr/>
        </p:nvSpPr>
        <p:spPr>
          <a:xfrm>
            <a:off x="5432305" y="4058008"/>
            <a:ext cx="3302392" cy="39093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MobileNet</a:t>
            </a:r>
            <a:endParaRPr sz="1600" dirty="0">
              <a:solidFill>
                <a:schemeClr val="dk1"/>
              </a:solidFill>
              <a:latin typeface="Montserrat SemiBold"/>
              <a:ea typeface="Montserrat SemiBold"/>
              <a:cs typeface="Montserrat SemiBold"/>
              <a:sym typeface="Montserrat SemiBold"/>
            </a:endParaRPr>
          </a:p>
        </p:txBody>
      </p:sp>
    </p:spTree>
    <p:extLst>
      <p:ext uri="{BB962C8B-B14F-4D97-AF65-F5344CB8AC3E}">
        <p14:creationId xmlns:p14="http://schemas.microsoft.com/office/powerpoint/2010/main" val="1846980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Google Shape;373;p18">
            <a:extLst>
              <a:ext uri="{FF2B5EF4-FFF2-40B4-BE49-F238E27FC236}">
                <a16:creationId xmlns:a16="http://schemas.microsoft.com/office/drawing/2014/main" id="{965B0AEE-F0C6-1AE1-41E7-CABEABAF5BD8}"/>
              </a:ext>
            </a:extLst>
          </p:cNvPr>
          <p:cNvCxnSpPr>
            <a:cxnSpLocks/>
            <a:stCxn id="81" idx="0"/>
            <a:endCxn id="74" idx="3"/>
          </p:cNvCxnSpPr>
          <p:nvPr/>
        </p:nvCxnSpPr>
        <p:spPr>
          <a:xfrm flipV="1">
            <a:off x="2192468" y="2097909"/>
            <a:ext cx="1870539" cy="2098182"/>
          </a:xfrm>
          <a:prstGeom prst="bentConnector3">
            <a:avLst>
              <a:gd name="adj1" fmla="val 50000"/>
            </a:avLst>
          </a:prstGeom>
          <a:noFill/>
          <a:ln w="9525" cap="flat" cmpd="sng">
            <a:solidFill>
              <a:schemeClr val="dk1"/>
            </a:solidFill>
            <a:prstDash val="solid"/>
            <a:round/>
            <a:headEnd type="diamond" w="med" len="med"/>
            <a:tailEnd type="diamond" w="med" len="med"/>
          </a:ln>
        </p:spPr>
      </p:cxnSp>
      <p:sp>
        <p:nvSpPr>
          <p:cNvPr id="73" name="Google Shape;376;p18">
            <a:extLst>
              <a:ext uri="{FF2B5EF4-FFF2-40B4-BE49-F238E27FC236}">
                <a16:creationId xmlns:a16="http://schemas.microsoft.com/office/drawing/2014/main" id="{E4E0AD0C-724D-1919-58B3-42490B968119}"/>
              </a:ext>
            </a:extLst>
          </p:cNvPr>
          <p:cNvSpPr txBox="1">
            <a:spLocks noGrp="1"/>
          </p:cNvSpPr>
          <p:nvPr>
            <p:ph type="title"/>
          </p:nvPr>
        </p:nvSpPr>
        <p:spPr>
          <a:xfrm>
            <a:off x="1809804" y="12203"/>
            <a:ext cx="4651222" cy="68405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Model Architechtures</a:t>
            </a:r>
            <a:endParaRPr dirty="0"/>
          </a:p>
        </p:txBody>
      </p:sp>
      <p:sp>
        <p:nvSpPr>
          <p:cNvPr id="74" name="Google Shape;375;p18">
            <a:extLst>
              <a:ext uri="{FF2B5EF4-FFF2-40B4-BE49-F238E27FC236}">
                <a16:creationId xmlns:a16="http://schemas.microsoft.com/office/drawing/2014/main" id="{1B74F754-0CD1-5EA3-F06B-B52FB979755B}"/>
              </a:ext>
            </a:extLst>
          </p:cNvPr>
          <p:cNvSpPr/>
          <p:nvPr/>
        </p:nvSpPr>
        <p:spPr>
          <a:xfrm>
            <a:off x="4063007" y="1750209"/>
            <a:ext cx="796500" cy="695400"/>
          </a:xfrm>
          <a:prstGeom prst="hexagon">
            <a:avLst>
              <a:gd name="adj" fmla="val 25000"/>
              <a:gd name="vf" fmla="val 11547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81" name="Google Shape;374;p18">
            <a:extLst>
              <a:ext uri="{FF2B5EF4-FFF2-40B4-BE49-F238E27FC236}">
                <a16:creationId xmlns:a16="http://schemas.microsoft.com/office/drawing/2014/main" id="{51CF4FD0-B1CC-9CC4-BD15-866E80419F02}"/>
              </a:ext>
            </a:extLst>
          </p:cNvPr>
          <p:cNvSpPr/>
          <p:nvPr/>
        </p:nvSpPr>
        <p:spPr>
          <a:xfrm>
            <a:off x="1395968" y="3848391"/>
            <a:ext cx="796500" cy="6954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82" name="Google Shape;384;p18">
            <a:extLst>
              <a:ext uri="{FF2B5EF4-FFF2-40B4-BE49-F238E27FC236}">
                <a16:creationId xmlns:a16="http://schemas.microsoft.com/office/drawing/2014/main" id="{A708BBA2-44DC-E335-6DA6-CC28D5AAE09B}"/>
              </a:ext>
            </a:extLst>
          </p:cNvPr>
          <p:cNvSpPr/>
          <p:nvPr/>
        </p:nvSpPr>
        <p:spPr>
          <a:xfrm>
            <a:off x="6831296" y="3852527"/>
            <a:ext cx="796500" cy="695400"/>
          </a:xfrm>
          <a:prstGeom prst="hexagon">
            <a:avLst>
              <a:gd name="adj" fmla="val 25000"/>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cxnSp>
        <p:nvCxnSpPr>
          <p:cNvPr id="83" name="Google Shape;385;p18">
            <a:extLst>
              <a:ext uri="{FF2B5EF4-FFF2-40B4-BE49-F238E27FC236}">
                <a16:creationId xmlns:a16="http://schemas.microsoft.com/office/drawing/2014/main" id="{1EA6F713-5EEF-D3C4-5EB7-9C75BADE79FC}"/>
              </a:ext>
            </a:extLst>
          </p:cNvPr>
          <p:cNvCxnSpPr>
            <a:cxnSpLocks/>
            <a:stCxn id="74" idx="0"/>
          </p:cNvCxnSpPr>
          <p:nvPr/>
        </p:nvCxnSpPr>
        <p:spPr>
          <a:xfrm>
            <a:off x="4859507" y="2097909"/>
            <a:ext cx="1908600" cy="2079000"/>
          </a:xfrm>
          <a:prstGeom prst="bentConnector3">
            <a:avLst>
              <a:gd name="adj1" fmla="val 50000"/>
            </a:avLst>
          </a:prstGeom>
          <a:noFill/>
          <a:ln w="9525" cap="flat" cmpd="sng">
            <a:solidFill>
              <a:schemeClr val="dk1"/>
            </a:solidFill>
            <a:prstDash val="solid"/>
            <a:round/>
            <a:headEnd type="diamond" w="med" len="med"/>
            <a:tailEnd type="diamond" w="med" len="med"/>
          </a:ln>
        </p:spPr>
      </p:cxnSp>
      <p:grpSp>
        <p:nvGrpSpPr>
          <p:cNvPr id="84" name="Google Shape;386;p18">
            <a:extLst>
              <a:ext uri="{FF2B5EF4-FFF2-40B4-BE49-F238E27FC236}">
                <a16:creationId xmlns:a16="http://schemas.microsoft.com/office/drawing/2014/main" id="{B255FBAD-A4E4-2382-6248-1B11B786B38C}"/>
              </a:ext>
            </a:extLst>
          </p:cNvPr>
          <p:cNvGrpSpPr/>
          <p:nvPr/>
        </p:nvGrpSpPr>
        <p:grpSpPr>
          <a:xfrm>
            <a:off x="1583130" y="4017563"/>
            <a:ext cx="457199" cy="414871"/>
            <a:chOff x="1461747" y="3132211"/>
            <a:chExt cx="609192" cy="560333"/>
          </a:xfrm>
        </p:grpSpPr>
        <p:sp>
          <p:nvSpPr>
            <p:cNvPr id="85" name="Google Shape;387;p18">
              <a:extLst>
                <a:ext uri="{FF2B5EF4-FFF2-40B4-BE49-F238E27FC236}">
                  <a16:creationId xmlns:a16="http://schemas.microsoft.com/office/drawing/2014/main" id="{1237F282-2DEB-F143-2960-0F4653D0BC92}"/>
                </a:ext>
              </a:extLst>
            </p:cNvPr>
            <p:cNvSpPr/>
            <p:nvPr/>
          </p:nvSpPr>
          <p:spPr>
            <a:xfrm>
              <a:off x="1831817" y="3173087"/>
              <a:ext cx="52383" cy="62698"/>
            </a:xfrm>
            <a:custGeom>
              <a:avLst/>
              <a:gdLst/>
              <a:ahLst/>
              <a:cxnLst/>
              <a:rect l="l" t="t" r="r" b="b"/>
              <a:pathLst>
                <a:path w="52383" h="62698" extrusionOk="0">
                  <a:moveTo>
                    <a:pt x="26192" y="0"/>
                  </a:moveTo>
                  <a:cubicBezTo>
                    <a:pt x="11750" y="0"/>
                    <a:pt x="0" y="11764"/>
                    <a:pt x="0" y="26223"/>
                  </a:cubicBezTo>
                  <a:lnTo>
                    <a:pt x="0" y="36475"/>
                  </a:lnTo>
                  <a:cubicBezTo>
                    <a:pt x="0" y="50934"/>
                    <a:pt x="11750" y="62698"/>
                    <a:pt x="26192" y="62698"/>
                  </a:cubicBezTo>
                  <a:cubicBezTo>
                    <a:pt x="40634" y="62698"/>
                    <a:pt x="52383" y="50934"/>
                    <a:pt x="52383" y="36475"/>
                  </a:cubicBezTo>
                  <a:lnTo>
                    <a:pt x="52383" y="26223"/>
                  </a:lnTo>
                  <a:cubicBezTo>
                    <a:pt x="52383" y="11764"/>
                    <a:pt x="40634" y="0"/>
                    <a:pt x="26192" y="0"/>
                  </a:cubicBezTo>
                  <a:close/>
                  <a:moveTo>
                    <a:pt x="34536" y="36475"/>
                  </a:moveTo>
                  <a:cubicBezTo>
                    <a:pt x="34536" y="41094"/>
                    <a:pt x="30793" y="44851"/>
                    <a:pt x="26192" y="44851"/>
                  </a:cubicBezTo>
                  <a:cubicBezTo>
                    <a:pt x="21591" y="44851"/>
                    <a:pt x="17847" y="41094"/>
                    <a:pt x="17847" y="36475"/>
                  </a:cubicBezTo>
                  <a:lnTo>
                    <a:pt x="17847" y="26223"/>
                  </a:lnTo>
                  <a:cubicBezTo>
                    <a:pt x="17847" y="21604"/>
                    <a:pt x="21591" y="17847"/>
                    <a:pt x="26192" y="17847"/>
                  </a:cubicBezTo>
                  <a:cubicBezTo>
                    <a:pt x="30793" y="17847"/>
                    <a:pt x="34536" y="21604"/>
                    <a:pt x="34536" y="26223"/>
                  </a:cubicBezTo>
                  <a:lnTo>
                    <a:pt x="34536" y="364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388;p18">
              <a:extLst>
                <a:ext uri="{FF2B5EF4-FFF2-40B4-BE49-F238E27FC236}">
                  <a16:creationId xmlns:a16="http://schemas.microsoft.com/office/drawing/2014/main" id="{A3F341EE-4CAF-BCA4-4B72-06E5B568058B}"/>
                </a:ext>
              </a:extLst>
            </p:cNvPr>
            <p:cNvSpPr/>
            <p:nvPr/>
          </p:nvSpPr>
          <p:spPr>
            <a:xfrm>
              <a:off x="1959721" y="3173087"/>
              <a:ext cx="52382" cy="62698"/>
            </a:xfrm>
            <a:custGeom>
              <a:avLst/>
              <a:gdLst/>
              <a:ahLst/>
              <a:cxnLst/>
              <a:rect l="l" t="t" r="r" b="b"/>
              <a:pathLst>
                <a:path w="52382" h="62698" extrusionOk="0">
                  <a:moveTo>
                    <a:pt x="26191" y="0"/>
                  </a:moveTo>
                  <a:cubicBezTo>
                    <a:pt x="11748" y="0"/>
                    <a:pt x="0" y="11764"/>
                    <a:pt x="0" y="26223"/>
                  </a:cubicBezTo>
                  <a:lnTo>
                    <a:pt x="0" y="36475"/>
                  </a:lnTo>
                  <a:cubicBezTo>
                    <a:pt x="0" y="50934"/>
                    <a:pt x="11748" y="62698"/>
                    <a:pt x="26191" y="62698"/>
                  </a:cubicBezTo>
                  <a:cubicBezTo>
                    <a:pt x="40633" y="62698"/>
                    <a:pt x="52382" y="50934"/>
                    <a:pt x="52382" y="36475"/>
                  </a:cubicBezTo>
                  <a:lnTo>
                    <a:pt x="52382" y="26223"/>
                  </a:lnTo>
                  <a:cubicBezTo>
                    <a:pt x="52382" y="11763"/>
                    <a:pt x="40633" y="0"/>
                    <a:pt x="26191" y="0"/>
                  </a:cubicBezTo>
                  <a:close/>
                  <a:moveTo>
                    <a:pt x="34535" y="36475"/>
                  </a:moveTo>
                  <a:cubicBezTo>
                    <a:pt x="34535" y="41094"/>
                    <a:pt x="30792" y="44851"/>
                    <a:pt x="26191" y="44851"/>
                  </a:cubicBezTo>
                  <a:cubicBezTo>
                    <a:pt x="21591" y="44851"/>
                    <a:pt x="17847" y="41094"/>
                    <a:pt x="17847" y="36475"/>
                  </a:cubicBezTo>
                  <a:lnTo>
                    <a:pt x="17847" y="26223"/>
                  </a:lnTo>
                  <a:cubicBezTo>
                    <a:pt x="17847" y="21604"/>
                    <a:pt x="21591" y="17847"/>
                    <a:pt x="26191" y="17847"/>
                  </a:cubicBezTo>
                  <a:cubicBezTo>
                    <a:pt x="30792" y="17847"/>
                    <a:pt x="34535" y="21604"/>
                    <a:pt x="34535" y="26223"/>
                  </a:cubicBezTo>
                  <a:lnTo>
                    <a:pt x="34535" y="364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389;p18">
              <a:extLst>
                <a:ext uri="{FF2B5EF4-FFF2-40B4-BE49-F238E27FC236}">
                  <a16:creationId xmlns:a16="http://schemas.microsoft.com/office/drawing/2014/main" id="{0C0016D3-400D-7D9C-8A6E-DB173C8949B0}"/>
                </a:ext>
              </a:extLst>
            </p:cNvPr>
            <p:cNvSpPr/>
            <p:nvPr/>
          </p:nvSpPr>
          <p:spPr>
            <a:xfrm>
              <a:off x="2018557" y="3173087"/>
              <a:ext cx="52382" cy="62698"/>
            </a:xfrm>
            <a:custGeom>
              <a:avLst/>
              <a:gdLst/>
              <a:ahLst/>
              <a:cxnLst/>
              <a:rect l="l" t="t" r="r" b="b"/>
              <a:pathLst>
                <a:path w="52382" h="62698" extrusionOk="0">
                  <a:moveTo>
                    <a:pt x="26189" y="0"/>
                  </a:moveTo>
                  <a:cubicBezTo>
                    <a:pt x="11748" y="0"/>
                    <a:pt x="0" y="11764"/>
                    <a:pt x="0" y="26223"/>
                  </a:cubicBezTo>
                  <a:lnTo>
                    <a:pt x="0" y="36475"/>
                  </a:lnTo>
                  <a:cubicBezTo>
                    <a:pt x="0" y="50934"/>
                    <a:pt x="11748" y="62698"/>
                    <a:pt x="26189" y="62698"/>
                  </a:cubicBezTo>
                  <a:cubicBezTo>
                    <a:pt x="40633" y="62698"/>
                    <a:pt x="52382" y="50934"/>
                    <a:pt x="52382" y="36475"/>
                  </a:cubicBezTo>
                  <a:lnTo>
                    <a:pt x="52382" y="26223"/>
                  </a:lnTo>
                  <a:cubicBezTo>
                    <a:pt x="52382" y="11763"/>
                    <a:pt x="40633" y="0"/>
                    <a:pt x="26189" y="0"/>
                  </a:cubicBezTo>
                  <a:close/>
                  <a:moveTo>
                    <a:pt x="34535" y="36475"/>
                  </a:moveTo>
                  <a:cubicBezTo>
                    <a:pt x="34535" y="41094"/>
                    <a:pt x="30790" y="44851"/>
                    <a:pt x="26189" y="44851"/>
                  </a:cubicBezTo>
                  <a:cubicBezTo>
                    <a:pt x="21589" y="44851"/>
                    <a:pt x="17847" y="41094"/>
                    <a:pt x="17847" y="36475"/>
                  </a:cubicBezTo>
                  <a:lnTo>
                    <a:pt x="17847" y="26223"/>
                  </a:lnTo>
                  <a:cubicBezTo>
                    <a:pt x="17847" y="21604"/>
                    <a:pt x="21589" y="17847"/>
                    <a:pt x="26189" y="17847"/>
                  </a:cubicBezTo>
                  <a:cubicBezTo>
                    <a:pt x="30790" y="17847"/>
                    <a:pt x="34535" y="21604"/>
                    <a:pt x="34535" y="26223"/>
                  </a:cubicBezTo>
                  <a:lnTo>
                    <a:pt x="34535" y="364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390;p18">
              <a:extLst>
                <a:ext uri="{FF2B5EF4-FFF2-40B4-BE49-F238E27FC236}">
                  <a16:creationId xmlns:a16="http://schemas.microsoft.com/office/drawing/2014/main" id="{8D93F48D-295D-EC82-B498-89427A3FF765}"/>
                </a:ext>
              </a:extLst>
            </p:cNvPr>
            <p:cNvSpPr/>
            <p:nvPr/>
          </p:nvSpPr>
          <p:spPr>
            <a:xfrm>
              <a:off x="1888097" y="3173087"/>
              <a:ext cx="27438" cy="62698"/>
            </a:xfrm>
            <a:custGeom>
              <a:avLst/>
              <a:gdLst/>
              <a:ahLst/>
              <a:cxnLst/>
              <a:rect l="l" t="t" r="r" b="b"/>
              <a:pathLst>
                <a:path w="27438" h="62698" extrusionOk="0">
                  <a:moveTo>
                    <a:pt x="18515" y="0"/>
                  </a:moveTo>
                  <a:lnTo>
                    <a:pt x="8924" y="0"/>
                  </a:lnTo>
                  <a:cubicBezTo>
                    <a:pt x="3994" y="0"/>
                    <a:pt x="0" y="3994"/>
                    <a:pt x="0" y="8924"/>
                  </a:cubicBezTo>
                  <a:cubicBezTo>
                    <a:pt x="0" y="13853"/>
                    <a:pt x="3994" y="17847"/>
                    <a:pt x="8924" y="17847"/>
                  </a:cubicBezTo>
                  <a:lnTo>
                    <a:pt x="9591" y="17847"/>
                  </a:lnTo>
                  <a:lnTo>
                    <a:pt x="9591" y="53774"/>
                  </a:lnTo>
                  <a:cubicBezTo>
                    <a:pt x="9591" y="58704"/>
                    <a:pt x="13585" y="62698"/>
                    <a:pt x="18515" y="62698"/>
                  </a:cubicBezTo>
                  <a:cubicBezTo>
                    <a:pt x="23444" y="62698"/>
                    <a:pt x="27439" y="58704"/>
                    <a:pt x="27439" y="53774"/>
                  </a:cubicBezTo>
                  <a:lnTo>
                    <a:pt x="27439" y="8924"/>
                  </a:lnTo>
                  <a:cubicBezTo>
                    <a:pt x="27439" y="3994"/>
                    <a:pt x="23444" y="0"/>
                    <a:pt x="1851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391;p18">
              <a:extLst>
                <a:ext uri="{FF2B5EF4-FFF2-40B4-BE49-F238E27FC236}">
                  <a16:creationId xmlns:a16="http://schemas.microsoft.com/office/drawing/2014/main" id="{DCB37F4B-2886-94E9-6BC0-098463BA544C}"/>
                </a:ext>
              </a:extLst>
            </p:cNvPr>
            <p:cNvSpPr/>
            <p:nvPr/>
          </p:nvSpPr>
          <p:spPr>
            <a:xfrm>
              <a:off x="1923270" y="3173087"/>
              <a:ext cx="27441" cy="62698"/>
            </a:xfrm>
            <a:custGeom>
              <a:avLst/>
              <a:gdLst/>
              <a:ahLst/>
              <a:cxnLst/>
              <a:rect l="l" t="t" r="r" b="b"/>
              <a:pathLst>
                <a:path w="27441" h="62698" extrusionOk="0">
                  <a:moveTo>
                    <a:pt x="18517" y="0"/>
                  </a:moveTo>
                  <a:lnTo>
                    <a:pt x="8924" y="0"/>
                  </a:lnTo>
                  <a:cubicBezTo>
                    <a:pt x="3995" y="0"/>
                    <a:pt x="0" y="3994"/>
                    <a:pt x="0" y="8924"/>
                  </a:cubicBezTo>
                  <a:cubicBezTo>
                    <a:pt x="0" y="13853"/>
                    <a:pt x="3994" y="17847"/>
                    <a:pt x="8924" y="17847"/>
                  </a:cubicBezTo>
                  <a:lnTo>
                    <a:pt x="9594" y="17847"/>
                  </a:lnTo>
                  <a:lnTo>
                    <a:pt x="9594" y="53774"/>
                  </a:lnTo>
                  <a:cubicBezTo>
                    <a:pt x="9594" y="58704"/>
                    <a:pt x="13589" y="62698"/>
                    <a:pt x="18517" y="62698"/>
                  </a:cubicBezTo>
                  <a:cubicBezTo>
                    <a:pt x="23447" y="62698"/>
                    <a:pt x="27441" y="58704"/>
                    <a:pt x="27441" y="53774"/>
                  </a:cubicBezTo>
                  <a:lnTo>
                    <a:pt x="27441" y="8924"/>
                  </a:lnTo>
                  <a:cubicBezTo>
                    <a:pt x="27441" y="3994"/>
                    <a:pt x="23447" y="0"/>
                    <a:pt x="185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392;p18">
              <a:extLst>
                <a:ext uri="{FF2B5EF4-FFF2-40B4-BE49-F238E27FC236}">
                  <a16:creationId xmlns:a16="http://schemas.microsoft.com/office/drawing/2014/main" id="{5AD9E149-07E0-0937-1434-D628EA396D35}"/>
                </a:ext>
              </a:extLst>
            </p:cNvPr>
            <p:cNvSpPr/>
            <p:nvPr/>
          </p:nvSpPr>
          <p:spPr>
            <a:xfrm>
              <a:off x="2018557" y="3253383"/>
              <a:ext cx="52382" cy="62700"/>
            </a:xfrm>
            <a:custGeom>
              <a:avLst/>
              <a:gdLst/>
              <a:ahLst/>
              <a:cxnLst/>
              <a:rect l="l" t="t" r="r" b="b"/>
              <a:pathLst>
                <a:path w="52382" h="62700" extrusionOk="0">
                  <a:moveTo>
                    <a:pt x="26189" y="0"/>
                  </a:moveTo>
                  <a:cubicBezTo>
                    <a:pt x="11748" y="0"/>
                    <a:pt x="0" y="11765"/>
                    <a:pt x="0" y="26225"/>
                  </a:cubicBezTo>
                  <a:lnTo>
                    <a:pt x="0" y="36478"/>
                  </a:lnTo>
                  <a:cubicBezTo>
                    <a:pt x="0" y="50937"/>
                    <a:pt x="11748" y="62700"/>
                    <a:pt x="26189" y="62700"/>
                  </a:cubicBezTo>
                  <a:cubicBezTo>
                    <a:pt x="40633" y="62700"/>
                    <a:pt x="52382" y="50937"/>
                    <a:pt x="52382" y="36478"/>
                  </a:cubicBezTo>
                  <a:lnTo>
                    <a:pt x="52382" y="26225"/>
                  </a:lnTo>
                  <a:cubicBezTo>
                    <a:pt x="52382" y="11765"/>
                    <a:pt x="40633" y="0"/>
                    <a:pt x="26189" y="0"/>
                  </a:cubicBezTo>
                  <a:close/>
                  <a:moveTo>
                    <a:pt x="34535" y="36478"/>
                  </a:moveTo>
                  <a:cubicBezTo>
                    <a:pt x="34535" y="41097"/>
                    <a:pt x="30790" y="44853"/>
                    <a:pt x="26189" y="44853"/>
                  </a:cubicBezTo>
                  <a:cubicBezTo>
                    <a:pt x="21589" y="44853"/>
                    <a:pt x="17847" y="41097"/>
                    <a:pt x="17847" y="36478"/>
                  </a:cubicBezTo>
                  <a:lnTo>
                    <a:pt x="17847" y="26225"/>
                  </a:lnTo>
                  <a:cubicBezTo>
                    <a:pt x="17847" y="21605"/>
                    <a:pt x="21589" y="17847"/>
                    <a:pt x="26189" y="17847"/>
                  </a:cubicBezTo>
                  <a:cubicBezTo>
                    <a:pt x="30790" y="17847"/>
                    <a:pt x="34535" y="21605"/>
                    <a:pt x="34535" y="26225"/>
                  </a:cubicBezTo>
                  <a:lnTo>
                    <a:pt x="34535" y="364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393;p18">
              <a:extLst>
                <a:ext uri="{FF2B5EF4-FFF2-40B4-BE49-F238E27FC236}">
                  <a16:creationId xmlns:a16="http://schemas.microsoft.com/office/drawing/2014/main" id="{0D70720F-9ACE-CE41-75E0-EB4B09599A7D}"/>
                </a:ext>
              </a:extLst>
            </p:cNvPr>
            <p:cNvSpPr/>
            <p:nvPr/>
          </p:nvSpPr>
          <p:spPr>
            <a:xfrm>
              <a:off x="1925146" y="3253383"/>
              <a:ext cx="52382" cy="62700"/>
            </a:xfrm>
            <a:custGeom>
              <a:avLst/>
              <a:gdLst/>
              <a:ahLst/>
              <a:cxnLst/>
              <a:rect l="l" t="t" r="r" b="b"/>
              <a:pathLst>
                <a:path w="52382" h="62700" extrusionOk="0">
                  <a:moveTo>
                    <a:pt x="26189" y="0"/>
                  </a:moveTo>
                  <a:cubicBezTo>
                    <a:pt x="11748" y="0"/>
                    <a:pt x="0" y="11765"/>
                    <a:pt x="0" y="26225"/>
                  </a:cubicBezTo>
                  <a:lnTo>
                    <a:pt x="0" y="36478"/>
                  </a:lnTo>
                  <a:cubicBezTo>
                    <a:pt x="0" y="50937"/>
                    <a:pt x="11748" y="62700"/>
                    <a:pt x="26189" y="62700"/>
                  </a:cubicBezTo>
                  <a:cubicBezTo>
                    <a:pt x="40633" y="62700"/>
                    <a:pt x="52382" y="50937"/>
                    <a:pt x="52382" y="36478"/>
                  </a:cubicBezTo>
                  <a:lnTo>
                    <a:pt x="52382" y="26225"/>
                  </a:lnTo>
                  <a:cubicBezTo>
                    <a:pt x="52382" y="11765"/>
                    <a:pt x="40633" y="0"/>
                    <a:pt x="26189" y="0"/>
                  </a:cubicBezTo>
                  <a:close/>
                  <a:moveTo>
                    <a:pt x="34535" y="36478"/>
                  </a:moveTo>
                  <a:cubicBezTo>
                    <a:pt x="34535" y="41097"/>
                    <a:pt x="30792" y="44853"/>
                    <a:pt x="26189" y="44853"/>
                  </a:cubicBezTo>
                  <a:cubicBezTo>
                    <a:pt x="21589" y="44853"/>
                    <a:pt x="17847" y="41097"/>
                    <a:pt x="17847" y="36478"/>
                  </a:cubicBezTo>
                  <a:lnTo>
                    <a:pt x="17847" y="26225"/>
                  </a:lnTo>
                  <a:cubicBezTo>
                    <a:pt x="17847" y="21605"/>
                    <a:pt x="21589" y="17847"/>
                    <a:pt x="26189" y="17847"/>
                  </a:cubicBezTo>
                  <a:cubicBezTo>
                    <a:pt x="30790" y="17847"/>
                    <a:pt x="34535" y="21605"/>
                    <a:pt x="34535" y="26225"/>
                  </a:cubicBezTo>
                  <a:lnTo>
                    <a:pt x="34535" y="364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394;p18">
              <a:extLst>
                <a:ext uri="{FF2B5EF4-FFF2-40B4-BE49-F238E27FC236}">
                  <a16:creationId xmlns:a16="http://schemas.microsoft.com/office/drawing/2014/main" id="{ADAD428C-2E42-DC2A-B8F6-5A85023F471A}"/>
                </a:ext>
              </a:extLst>
            </p:cNvPr>
            <p:cNvSpPr/>
            <p:nvPr/>
          </p:nvSpPr>
          <p:spPr>
            <a:xfrm>
              <a:off x="1982333" y="3253383"/>
              <a:ext cx="27438" cy="62700"/>
            </a:xfrm>
            <a:custGeom>
              <a:avLst/>
              <a:gdLst/>
              <a:ahLst/>
              <a:cxnLst/>
              <a:rect l="l" t="t" r="r" b="b"/>
              <a:pathLst>
                <a:path w="27438" h="62700" extrusionOk="0">
                  <a:moveTo>
                    <a:pt x="18515" y="0"/>
                  </a:moveTo>
                  <a:lnTo>
                    <a:pt x="8924" y="0"/>
                  </a:lnTo>
                  <a:cubicBezTo>
                    <a:pt x="3994" y="0"/>
                    <a:pt x="0" y="3994"/>
                    <a:pt x="0" y="8924"/>
                  </a:cubicBezTo>
                  <a:cubicBezTo>
                    <a:pt x="0" y="13853"/>
                    <a:pt x="3994" y="17847"/>
                    <a:pt x="8924" y="17847"/>
                  </a:cubicBezTo>
                  <a:lnTo>
                    <a:pt x="9591" y="17847"/>
                  </a:lnTo>
                  <a:lnTo>
                    <a:pt x="9591" y="53777"/>
                  </a:lnTo>
                  <a:cubicBezTo>
                    <a:pt x="9591" y="58706"/>
                    <a:pt x="13585" y="62700"/>
                    <a:pt x="18515" y="62700"/>
                  </a:cubicBezTo>
                  <a:cubicBezTo>
                    <a:pt x="23444" y="62700"/>
                    <a:pt x="27439" y="58706"/>
                    <a:pt x="27439" y="53777"/>
                  </a:cubicBezTo>
                  <a:lnTo>
                    <a:pt x="27439" y="8924"/>
                  </a:lnTo>
                  <a:cubicBezTo>
                    <a:pt x="27439" y="3994"/>
                    <a:pt x="23443" y="0"/>
                    <a:pt x="1851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395;p18">
              <a:extLst>
                <a:ext uri="{FF2B5EF4-FFF2-40B4-BE49-F238E27FC236}">
                  <a16:creationId xmlns:a16="http://schemas.microsoft.com/office/drawing/2014/main" id="{CB685CA3-C915-3304-5C4F-24C2625C2338}"/>
                </a:ext>
              </a:extLst>
            </p:cNvPr>
            <p:cNvSpPr/>
            <p:nvPr/>
          </p:nvSpPr>
          <p:spPr>
            <a:xfrm>
              <a:off x="1853809" y="3253383"/>
              <a:ext cx="27439" cy="62700"/>
            </a:xfrm>
            <a:custGeom>
              <a:avLst/>
              <a:gdLst/>
              <a:ahLst/>
              <a:cxnLst/>
              <a:rect l="l" t="t" r="r" b="b"/>
              <a:pathLst>
                <a:path w="27439" h="62700" extrusionOk="0">
                  <a:moveTo>
                    <a:pt x="18516" y="0"/>
                  </a:moveTo>
                  <a:lnTo>
                    <a:pt x="8924" y="0"/>
                  </a:lnTo>
                  <a:cubicBezTo>
                    <a:pt x="3994" y="0"/>
                    <a:pt x="0" y="3994"/>
                    <a:pt x="0" y="8924"/>
                  </a:cubicBezTo>
                  <a:cubicBezTo>
                    <a:pt x="0" y="13853"/>
                    <a:pt x="3994" y="17847"/>
                    <a:pt x="8924" y="17847"/>
                  </a:cubicBezTo>
                  <a:lnTo>
                    <a:pt x="9592" y="17847"/>
                  </a:lnTo>
                  <a:lnTo>
                    <a:pt x="9592" y="53777"/>
                  </a:lnTo>
                  <a:cubicBezTo>
                    <a:pt x="9592" y="58706"/>
                    <a:pt x="13588" y="62700"/>
                    <a:pt x="18516" y="62700"/>
                  </a:cubicBezTo>
                  <a:cubicBezTo>
                    <a:pt x="23446" y="62700"/>
                    <a:pt x="27440" y="58706"/>
                    <a:pt x="27440" y="53777"/>
                  </a:cubicBezTo>
                  <a:lnTo>
                    <a:pt x="27440" y="8924"/>
                  </a:lnTo>
                  <a:cubicBezTo>
                    <a:pt x="27440" y="3994"/>
                    <a:pt x="23446" y="0"/>
                    <a:pt x="1851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396;p18">
              <a:extLst>
                <a:ext uri="{FF2B5EF4-FFF2-40B4-BE49-F238E27FC236}">
                  <a16:creationId xmlns:a16="http://schemas.microsoft.com/office/drawing/2014/main" id="{BD634D03-FAAA-1DFB-9080-7D3A4C753AD2}"/>
                </a:ext>
              </a:extLst>
            </p:cNvPr>
            <p:cNvSpPr/>
            <p:nvPr/>
          </p:nvSpPr>
          <p:spPr>
            <a:xfrm>
              <a:off x="1888982" y="3253383"/>
              <a:ext cx="27441" cy="62700"/>
            </a:xfrm>
            <a:custGeom>
              <a:avLst/>
              <a:gdLst/>
              <a:ahLst/>
              <a:cxnLst/>
              <a:rect l="l" t="t" r="r" b="b"/>
              <a:pathLst>
                <a:path w="27441" h="62700" extrusionOk="0">
                  <a:moveTo>
                    <a:pt x="18517" y="0"/>
                  </a:moveTo>
                  <a:lnTo>
                    <a:pt x="8924" y="0"/>
                  </a:lnTo>
                  <a:cubicBezTo>
                    <a:pt x="3994" y="0"/>
                    <a:pt x="0" y="3994"/>
                    <a:pt x="0" y="8924"/>
                  </a:cubicBezTo>
                  <a:cubicBezTo>
                    <a:pt x="0" y="13853"/>
                    <a:pt x="3994" y="17847"/>
                    <a:pt x="8924" y="17847"/>
                  </a:cubicBezTo>
                  <a:lnTo>
                    <a:pt x="9594" y="17847"/>
                  </a:lnTo>
                  <a:lnTo>
                    <a:pt x="9594" y="53777"/>
                  </a:lnTo>
                  <a:cubicBezTo>
                    <a:pt x="9594" y="58706"/>
                    <a:pt x="13588" y="62700"/>
                    <a:pt x="18517" y="62700"/>
                  </a:cubicBezTo>
                  <a:cubicBezTo>
                    <a:pt x="23447" y="62700"/>
                    <a:pt x="27441" y="58706"/>
                    <a:pt x="27441" y="53777"/>
                  </a:cubicBezTo>
                  <a:lnTo>
                    <a:pt x="27441" y="8924"/>
                  </a:lnTo>
                  <a:cubicBezTo>
                    <a:pt x="27441" y="3994"/>
                    <a:pt x="23446" y="0"/>
                    <a:pt x="185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397;p18">
              <a:extLst>
                <a:ext uri="{FF2B5EF4-FFF2-40B4-BE49-F238E27FC236}">
                  <a16:creationId xmlns:a16="http://schemas.microsoft.com/office/drawing/2014/main" id="{B8AE7926-AF13-C336-A0D2-0C6BDE5BF37B}"/>
                </a:ext>
              </a:extLst>
            </p:cNvPr>
            <p:cNvSpPr/>
            <p:nvPr/>
          </p:nvSpPr>
          <p:spPr>
            <a:xfrm>
              <a:off x="1461747" y="3132211"/>
              <a:ext cx="445357" cy="560333"/>
            </a:xfrm>
            <a:custGeom>
              <a:avLst/>
              <a:gdLst/>
              <a:ahLst/>
              <a:cxnLst/>
              <a:rect l="l" t="t" r="r" b="b"/>
              <a:pathLst>
                <a:path w="445357" h="560333" extrusionOk="0">
                  <a:moveTo>
                    <a:pt x="441560" y="268948"/>
                  </a:moveTo>
                  <a:lnTo>
                    <a:pt x="388612" y="179355"/>
                  </a:lnTo>
                  <a:cubicBezTo>
                    <a:pt x="385238" y="131614"/>
                    <a:pt x="364414" y="87111"/>
                    <a:pt x="329823" y="53829"/>
                  </a:cubicBezTo>
                  <a:cubicBezTo>
                    <a:pt x="326272" y="50411"/>
                    <a:pt x="320622" y="50520"/>
                    <a:pt x="317206" y="54072"/>
                  </a:cubicBezTo>
                  <a:cubicBezTo>
                    <a:pt x="313789" y="57623"/>
                    <a:pt x="313899" y="63272"/>
                    <a:pt x="317449" y="66689"/>
                  </a:cubicBezTo>
                  <a:cubicBezTo>
                    <a:pt x="349323" y="97357"/>
                    <a:pt x="368319" y="138518"/>
                    <a:pt x="370938" y="182589"/>
                  </a:cubicBezTo>
                  <a:cubicBezTo>
                    <a:pt x="371021" y="184005"/>
                    <a:pt x="371441" y="185380"/>
                    <a:pt x="372162" y="186600"/>
                  </a:cubicBezTo>
                  <a:lnTo>
                    <a:pt x="426194" y="278025"/>
                  </a:lnTo>
                  <a:cubicBezTo>
                    <a:pt x="427569" y="280356"/>
                    <a:pt x="427567" y="281721"/>
                    <a:pt x="427543" y="281868"/>
                  </a:cubicBezTo>
                  <a:cubicBezTo>
                    <a:pt x="427377" y="282053"/>
                    <a:pt x="426213" y="282742"/>
                    <a:pt x="423531" y="282742"/>
                  </a:cubicBezTo>
                  <a:lnTo>
                    <a:pt x="380188" y="282742"/>
                  </a:lnTo>
                  <a:cubicBezTo>
                    <a:pt x="375258" y="282742"/>
                    <a:pt x="371264" y="286736"/>
                    <a:pt x="371264" y="291665"/>
                  </a:cubicBezTo>
                  <a:lnTo>
                    <a:pt x="371264" y="346830"/>
                  </a:lnTo>
                  <a:lnTo>
                    <a:pt x="309512" y="346830"/>
                  </a:lnTo>
                  <a:cubicBezTo>
                    <a:pt x="304582" y="346830"/>
                    <a:pt x="300588" y="350824"/>
                    <a:pt x="300588" y="355753"/>
                  </a:cubicBezTo>
                  <a:cubicBezTo>
                    <a:pt x="300588" y="360683"/>
                    <a:pt x="304582" y="364677"/>
                    <a:pt x="309512" y="364677"/>
                  </a:cubicBezTo>
                  <a:lnTo>
                    <a:pt x="371264" y="364677"/>
                  </a:lnTo>
                  <a:lnTo>
                    <a:pt x="371264" y="403442"/>
                  </a:lnTo>
                  <a:cubicBezTo>
                    <a:pt x="371264" y="417647"/>
                    <a:pt x="359738" y="429201"/>
                    <a:pt x="345571" y="429201"/>
                  </a:cubicBezTo>
                  <a:lnTo>
                    <a:pt x="220085" y="429201"/>
                  </a:lnTo>
                  <a:cubicBezTo>
                    <a:pt x="205918" y="429201"/>
                    <a:pt x="194391" y="417646"/>
                    <a:pt x="194391" y="403442"/>
                  </a:cubicBezTo>
                  <a:lnTo>
                    <a:pt x="194391" y="377102"/>
                  </a:lnTo>
                  <a:cubicBezTo>
                    <a:pt x="194391" y="372375"/>
                    <a:pt x="190704" y="368468"/>
                    <a:pt x="185986" y="368194"/>
                  </a:cubicBezTo>
                  <a:cubicBezTo>
                    <a:pt x="181888" y="367956"/>
                    <a:pt x="177831" y="367569"/>
                    <a:pt x="173818" y="367054"/>
                  </a:cubicBezTo>
                  <a:lnTo>
                    <a:pt x="173818" y="278703"/>
                  </a:lnTo>
                  <a:cubicBezTo>
                    <a:pt x="173835" y="277738"/>
                    <a:pt x="174746" y="275536"/>
                    <a:pt x="175413" y="274845"/>
                  </a:cubicBezTo>
                  <a:lnTo>
                    <a:pt x="185434" y="264805"/>
                  </a:lnTo>
                  <a:cubicBezTo>
                    <a:pt x="189444" y="260787"/>
                    <a:pt x="192244" y="254018"/>
                    <a:pt x="192244" y="248341"/>
                  </a:cubicBezTo>
                  <a:lnTo>
                    <a:pt x="192244" y="229003"/>
                  </a:lnTo>
                  <a:cubicBezTo>
                    <a:pt x="192244" y="224074"/>
                    <a:pt x="188250" y="220079"/>
                    <a:pt x="183321" y="220079"/>
                  </a:cubicBezTo>
                  <a:cubicBezTo>
                    <a:pt x="178391" y="220079"/>
                    <a:pt x="174397" y="224074"/>
                    <a:pt x="174397" y="229003"/>
                  </a:cubicBezTo>
                  <a:lnTo>
                    <a:pt x="174397" y="248339"/>
                  </a:lnTo>
                  <a:cubicBezTo>
                    <a:pt x="174379" y="249303"/>
                    <a:pt x="173469" y="251506"/>
                    <a:pt x="172801" y="252198"/>
                  </a:cubicBezTo>
                  <a:lnTo>
                    <a:pt x="162781" y="262239"/>
                  </a:lnTo>
                  <a:cubicBezTo>
                    <a:pt x="158771" y="266257"/>
                    <a:pt x="155970" y="273026"/>
                    <a:pt x="155970" y="278702"/>
                  </a:cubicBezTo>
                  <a:lnTo>
                    <a:pt x="155970" y="363817"/>
                  </a:lnTo>
                  <a:cubicBezTo>
                    <a:pt x="152078" y="362899"/>
                    <a:pt x="148236" y="361854"/>
                    <a:pt x="144451" y="360679"/>
                  </a:cubicBezTo>
                  <a:lnTo>
                    <a:pt x="144451" y="225808"/>
                  </a:lnTo>
                  <a:cubicBezTo>
                    <a:pt x="154187" y="222169"/>
                    <a:pt x="161149" y="212793"/>
                    <a:pt x="161149" y="201793"/>
                  </a:cubicBezTo>
                  <a:cubicBezTo>
                    <a:pt x="161149" y="187647"/>
                    <a:pt x="149656" y="176139"/>
                    <a:pt x="135528" y="176139"/>
                  </a:cubicBezTo>
                  <a:cubicBezTo>
                    <a:pt x="121398" y="176139"/>
                    <a:pt x="109905" y="187647"/>
                    <a:pt x="109905" y="201793"/>
                  </a:cubicBezTo>
                  <a:cubicBezTo>
                    <a:pt x="109905" y="212793"/>
                    <a:pt x="116869" y="222171"/>
                    <a:pt x="126604" y="225808"/>
                  </a:cubicBezTo>
                  <a:lnTo>
                    <a:pt x="126604" y="354035"/>
                  </a:lnTo>
                  <a:cubicBezTo>
                    <a:pt x="122186" y="352111"/>
                    <a:pt x="117861" y="350016"/>
                    <a:pt x="113644" y="347747"/>
                  </a:cubicBezTo>
                  <a:lnTo>
                    <a:pt x="113644" y="258222"/>
                  </a:lnTo>
                  <a:cubicBezTo>
                    <a:pt x="113644" y="252546"/>
                    <a:pt x="110843" y="245776"/>
                    <a:pt x="106834" y="241758"/>
                  </a:cubicBezTo>
                  <a:lnTo>
                    <a:pt x="88466" y="223355"/>
                  </a:lnTo>
                  <a:cubicBezTo>
                    <a:pt x="87796" y="222660"/>
                    <a:pt x="86886" y="220456"/>
                    <a:pt x="86868" y="219496"/>
                  </a:cubicBezTo>
                  <a:lnTo>
                    <a:pt x="86868" y="162351"/>
                  </a:lnTo>
                  <a:cubicBezTo>
                    <a:pt x="96604" y="158711"/>
                    <a:pt x="103566" y="149334"/>
                    <a:pt x="103566" y="138333"/>
                  </a:cubicBezTo>
                  <a:cubicBezTo>
                    <a:pt x="103566" y="124187"/>
                    <a:pt x="92073" y="112679"/>
                    <a:pt x="77945" y="112679"/>
                  </a:cubicBezTo>
                  <a:cubicBezTo>
                    <a:pt x="63817" y="112679"/>
                    <a:pt x="52323" y="124187"/>
                    <a:pt x="52323" y="138333"/>
                  </a:cubicBezTo>
                  <a:cubicBezTo>
                    <a:pt x="52323" y="149334"/>
                    <a:pt x="59286" y="158713"/>
                    <a:pt x="69021" y="162351"/>
                  </a:cubicBezTo>
                  <a:lnTo>
                    <a:pt x="69021" y="219496"/>
                  </a:lnTo>
                  <a:cubicBezTo>
                    <a:pt x="69021" y="225173"/>
                    <a:pt x="71822" y="231942"/>
                    <a:pt x="75831" y="235960"/>
                  </a:cubicBezTo>
                  <a:lnTo>
                    <a:pt x="94199" y="254363"/>
                  </a:lnTo>
                  <a:cubicBezTo>
                    <a:pt x="94869" y="255058"/>
                    <a:pt x="95779" y="257260"/>
                    <a:pt x="95797" y="258222"/>
                  </a:cubicBezTo>
                  <a:lnTo>
                    <a:pt x="95797" y="336703"/>
                  </a:lnTo>
                  <a:cubicBezTo>
                    <a:pt x="50645" y="304877"/>
                    <a:pt x="21307" y="252252"/>
                    <a:pt x="21307" y="193176"/>
                  </a:cubicBezTo>
                  <a:cubicBezTo>
                    <a:pt x="21307" y="123069"/>
                    <a:pt x="62592" y="62452"/>
                    <a:pt x="122075" y="34422"/>
                  </a:cubicBezTo>
                  <a:lnTo>
                    <a:pt x="122075" y="74894"/>
                  </a:lnTo>
                  <a:cubicBezTo>
                    <a:pt x="112339" y="78532"/>
                    <a:pt x="105376" y="87909"/>
                    <a:pt x="105376" y="98911"/>
                  </a:cubicBezTo>
                  <a:cubicBezTo>
                    <a:pt x="105376" y="113056"/>
                    <a:pt x="116870" y="124565"/>
                    <a:pt x="130999" y="124565"/>
                  </a:cubicBezTo>
                  <a:cubicBezTo>
                    <a:pt x="145127" y="124565"/>
                    <a:pt x="156621" y="113056"/>
                    <a:pt x="156621" y="98911"/>
                  </a:cubicBezTo>
                  <a:cubicBezTo>
                    <a:pt x="156621" y="87911"/>
                    <a:pt x="149657" y="78534"/>
                    <a:pt x="139923" y="74894"/>
                  </a:cubicBezTo>
                  <a:lnTo>
                    <a:pt x="139923" y="27182"/>
                  </a:lnTo>
                  <a:cubicBezTo>
                    <a:pt x="157616" y="21134"/>
                    <a:pt x="176576" y="17847"/>
                    <a:pt x="196285" y="17847"/>
                  </a:cubicBezTo>
                  <a:cubicBezTo>
                    <a:pt x="223756" y="17847"/>
                    <a:pt x="250045" y="24041"/>
                    <a:pt x="274425" y="36257"/>
                  </a:cubicBezTo>
                  <a:cubicBezTo>
                    <a:pt x="278832" y="38467"/>
                    <a:pt x="284194" y="36681"/>
                    <a:pt x="286399" y="32275"/>
                  </a:cubicBezTo>
                  <a:cubicBezTo>
                    <a:pt x="288606" y="27869"/>
                    <a:pt x="286825" y="22508"/>
                    <a:pt x="282418" y="20301"/>
                  </a:cubicBezTo>
                  <a:cubicBezTo>
                    <a:pt x="255535" y="6831"/>
                    <a:pt x="226556" y="0"/>
                    <a:pt x="196284" y="0"/>
                  </a:cubicBezTo>
                  <a:cubicBezTo>
                    <a:pt x="89959" y="0"/>
                    <a:pt x="3459" y="86658"/>
                    <a:pt x="3459" y="193175"/>
                  </a:cubicBezTo>
                  <a:cubicBezTo>
                    <a:pt x="3459" y="259315"/>
                    <a:pt x="36844" y="318113"/>
                    <a:pt x="87976" y="352988"/>
                  </a:cubicBezTo>
                  <a:lnTo>
                    <a:pt x="87976" y="383092"/>
                  </a:lnTo>
                  <a:lnTo>
                    <a:pt x="77877" y="383092"/>
                  </a:lnTo>
                  <a:cubicBezTo>
                    <a:pt x="69675" y="383092"/>
                    <a:pt x="63004" y="389763"/>
                    <a:pt x="63004" y="397965"/>
                  </a:cubicBezTo>
                  <a:lnTo>
                    <a:pt x="63004" y="406958"/>
                  </a:lnTo>
                  <a:cubicBezTo>
                    <a:pt x="62002" y="407141"/>
                    <a:pt x="60629" y="407323"/>
                    <a:pt x="59355" y="407323"/>
                  </a:cubicBezTo>
                  <a:cubicBezTo>
                    <a:pt x="59290" y="407323"/>
                    <a:pt x="59231" y="407323"/>
                    <a:pt x="59173" y="407322"/>
                  </a:cubicBezTo>
                  <a:lnTo>
                    <a:pt x="53835" y="401934"/>
                  </a:lnTo>
                  <a:cubicBezTo>
                    <a:pt x="51032" y="399105"/>
                    <a:pt x="47295" y="397546"/>
                    <a:pt x="43309" y="397546"/>
                  </a:cubicBezTo>
                  <a:cubicBezTo>
                    <a:pt x="39323" y="397546"/>
                    <a:pt x="35584" y="399105"/>
                    <a:pt x="32782" y="401934"/>
                  </a:cubicBezTo>
                  <a:lnTo>
                    <a:pt x="18626" y="416226"/>
                  </a:lnTo>
                  <a:cubicBezTo>
                    <a:pt x="12887" y="422020"/>
                    <a:pt x="12887" y="431448"/>
                    <a:pt x="18626" y="437241"/>
                  </a:cubicBezTo>
                  <a:lnTo>
                    <a:pt x="24909" y="443583"/>
                  </a:lnTo>
                  <a:cubicBezTo>
                    <a:pt x="24183" y="444641"/>
                    <a:pt x="23151" y="445919"/>
                    <a:pt x="22352" y="446705"/>
                  </a:cubicBezTo>
                  <a:lnTo>
                    <a:pt x="14873" y="446705"/>
                  </a:lnTo>
                  <a:cubicBezTo>
                    <a:pt x="6671" y="446705"/>
                    <a:pt x="0" y="453376"/>
                    <a:pt x="0" y="461578"/>
                  </a:cubicBezTo>
                  <a:lnTo>
                    <a:pt x="0" y="481849"/>
                  </a:lnTo>
                  <a:cubicBezTo>
                    <a:pt x="0" y="490051"/>
                    <a:pt x="6671" y="496722"/>
                    <a:pt x="14873" y="496722"/>
                  </a:cubicBezTo>
                  <a:lnTo>
                    <a:pt x="23635" y="496722"/>
                  </a:lnTo>
                  <a:cubicBezTo>
                    <a:pt x="23861" y="497990"/>
                    <a:pt x="24025" y="499636"/>
                    <a:pt x="24006" y="500754"/>
                  </a:cubicBezTo>
                  <a:lnTo>
                    <a:pt x="18626" y="506185"/>
                  </a:lnTo>
                  <a:cubicBezTo>
                    <a:pt x="12887" y="511978"/>
                    <a:pt x="12887" y="521406"/>
                    <a:pt x="18624" y="527198"/>
                  </a:cubicBezTo>
                  <a:lnTo>
                    <a:pt x="32782" y="541496"/>
                  </a:lnTo>
                  <a:cubicBezTo>
                    <a:pt x="35584" y="544326"/>
                    <a:pt x="39323" y="545885"/>
                    <a:pt x="43309" y="545885"/>
                  </a:cubicBezTo>
                  <a:cubicBezTo>
                    <a:pt x="47295" y="545885"/>
                    <a:pt x="51032" y="544326"/>
                    <a:pt x="53836" y="541496"/>
                  </a:cubicBezTo>
                  <a:lnTo>
                    <a:pt x="60023" y="535247"/>
                  </a:lnTo>
                  <a:cubicBezTo>
                    <a:pt x="61051" y="535976"/>
                    <a:pt x="62258" y="536972"/>
                    <a:pt x="63005" y="537745"/>
                  </a:cubicBezTo>
                  <a:lnTo>
                    <a:pt x="63005" y="545461"/>
                  </a:lnTo>
                  <a:cubicBezTo>
                    <a:pt x="63005" y="553662"/>
                    <a:pt x="69676" y="560334"/>
                    <a:pt x="77878" y="560334"/>
                  </a:cubicBezTo>
                  <a:lnTo>
                    <a:pt x="97842" y="560334"/>
                  </a:lnTo>
                  <a:cubicBezTo>
                    <a:pt x="106044" y="560334"/>
                    <a:pt x="112715" y="553662"/>
                    <a:pt x="112715" y="545461"/>
                  </a:cubicBezTo>
                  <a:lnTo>
                    <a:pt x="112715" y="536469"/>
                  </a:lnTo>
                  <a:cubicBezTo>
                    <a:pt x="113717" y="536286"/>
                    <a:pt x="115091" y="536103"/>
                    <a:pt x="116367" y="536103"/>
                  </a:cubicBezTo>
                  <a:cubicBezTo>
                    <a:pt x="116430" y="536103"/>
                    <a:pt x="116489" y="536104"/>
                    <a:pt x="116546" y="536104"/>
                  </a:cubicBezTo>
                  <a:lnTo>
                    <a:pt x="121885" y="541496"/>
                  </a:lnTo>
                  <a:cubicBezTo>
                    <a:pt x="124687" y="544326"/>
                    <a:pt x="128425" y="545885"/>
                    <a:pt x="132411" y="545885"/>
                  </a:cubicBezTo>
                  <a:cubicBezTo>
                    <a:pt x="136397" y="545885"/>
                    <a:pt x="140135" y="544326"/>
                    <a:pt x="142939" y="541496"/>
                  </a:cubicBezTo>
                  <a:lnTo>
                    <a:pt x="157097" y="527201"/>
                  </a:lnTo>
                  <a:cubicBezTo>
                    <a:pt x="161141" y="523116"/>
                    <a:pt x="162323" y="517232"/>
                    <a:pt x="160665" y="512083"/>
                  </a:cubicBezTo>
                  <a:lnTo>
                    <a:pt x="187993" y="512083"/>
                  </a:lnTo>
                  <a:cubicBezTo>
                    <a:pt x="192923" y="512083"/>
                    <a:pt x="196917" y="508088"/>
                    <a:pt x="196917" y="503159"/>
                  </a:cubicBezTo>
                  <a:cubicBezTo>
                    <a:pt x="196917" y="498229"/>
                    <a:pt x="192923" y="494235"/>
                    <a:pt x="187993" y="494235"/>
                  </a:cubicBezTo>
                  <a:lnTo>
                    <a:pt x="169071" y="494235"/>
                  </a:lnTo>
                  <a:cubicBezTo>
                    <a:pt x="173077" y="491568"/>
                    <a:pt x="175725" y="487015"/>
                    <a:pt x="175725" y="481851"/>
                  </a:cubicBezTo>
                  <a:lnTo>
                    <a:pt x="175725" y="461580"/>
                  </a:lnTo>
                  <a:cubicBezTo>
                    <a:pt x="175725" y="453379"/>
                    <a:pt x="169053" y="446707"/>
                    <a:pt x="160852" y="446707"/>
                  </a:cubicBezTo>
                  <a:lnTo>
                    <a:pt x="152088" y="446707"/>
                  </a:lnTo>
                  <a:cubicBezTo>
                    <a:pt x="151860" y="445439"/>
                    <a:pt x="151699" y="443792"/>
                    <a:pt x="151719" y="442674"/>
                  </a:cubicBezTo>
                  <a:lnTo>
                    <a:pt x="157100" y="437241"/>
                  </a:lnTo>
                  <a:cubicBezTo>
                    <a:pt x="162834" y="431449"/>
                    <a:pt x="162834" y="422023"/>
                    <a:pt x="157098" y="416229"/>
                  </a:cubicBezTo>
                  <a:lnTo>
                    <a:pt x="142941" y="401939"/>
                  </a:lnTo>
                  <a:cubicBezTo>
                    <a:pt x="140139" y="399108"/>
                    <a:pt x="136400" y="397548"/>
                    <a:pt x="132413" y="397548"/>
                  </a:cubicBezTo>
                  <a:cubicBezTo>
                    <a:pt x="128425" y="397548"/>
                    <a:pt x="124687" y="399108"/>
                    <a:pt x="121886" y="401937"/>
                  </a:cubicBezTo>
                  <a:lnTo>
                    <a:pt x="115698" y="408182"/>
                  </a:lnTo>
                  <a:cubicBezTo>
                    <a:pt x="114670" y="407453"/>
                    <a:pt x="113462" y="406458"/>
                    <a:pt x="112715" y="405686"/>
                  </a:cubicBezTo>
                  <a:lnTo>
                    <a:pt x="112715" y="397968"/>
                  </a:lnTo>
                  <a:cubicBezTo>
                    <a:pt x="112715" y="392706"/>
                    <a:pt x="109961" y="388085"/>
                    <a:pt x="105825" y="385441"/>
                  </a:cubicBezTo>
                  <a:lnTo>
                    <a:pt x="105825" y="363799"/>
                  </a:lnTo>
                  <a:cubicBezTo>
                    <a:pt x="127269" y="375239"/>
                    <a:pt x="151149" y="382759"/>
                    <a:pt x="176543" y="385344"/>
                  </a:cubicBezTo>
                  <a:lnTo>
                    <a:pt x="176543" y="403446"/>
                  </a:lnTo>
                  <a:cubicBezTo>
                    <a:pt x="176543" y="427492"/>
                    <a:pt x="196076" y="447054"/>
                    <a:pt x="220085" y="447054"/>
                  </a:cubicBezTo>
                  <a:lnTo>
                    <a:pt x="260786" y="447054"/>
                  </a:lnTo>
                  <a:lnTo>
                    <a:pt x="260786" y="494235"/>
                  </a:lnTo>
                  <a:lnTo>
                    <a:pt x="241536" y="494235"/>
                  </a:lnTo>
                  <a:cubicBezTo>
                    <a:pt x="236606" y="494235"/>
                    <a:pt x="232612" y="498229"/>
                    <a:pt x="232612" y="503159"/>
                  </a:cubicBezTo>
                  <a:cubicBezTo>
                    <a:pt x="232612" y="508088"/>
                    <a:pt x="236606" y="512083"/>
                    <a:pt x="241536" y="512083"/>
                  </a:cubicBezTo>
                  <a:lnTo>
                    <a:pt x="263760" y="512083"/>
                  </a:lnTo>
                  <a:cubicBezTo>
                    <a:pt x="271962" y="512083"/>
                    <a:pt x="278633" y="505411"/>
                    <a:pt x="278633" y="497210"/>
                  </a:cubicBezTo>
                  <a:lnTo>
                    <a:pt x="278633" y="447051"/>
                  </a:lnTo>
                  <a:lnTo>
                    <a:pt x="345572" y="447051"/>
                  </a:lnTo>
                  <a:cubicBezTo>
                    <a:pt x="369580" y="447051"/>
                    <a:pt x="389113" y="427489"/>
                    <a:pt x="389113" y="403444"/>
                  </a:cubicBezTo>
                  <a:lnTo>
                    <a:pt x="389113" y="300592"/>
                  </a:lnTo>
                  <a:lnTo>
                    <a:pt x="423532" y="300592"/>
                  </a:lnTo>
                  <a:cubicBezTo>
                    <a:pt x="432347" y="300592"/>
                    <a:pt x="439449" y="297008"/>
                    <a:pt x="443015" y="290760"/>
                  </a:cubicBezTo>
                  <a:cubicBezTo>
                    <a:pt x="446585" y="284505"/>
                    <a:pt x="446055" y="276556"/>
                    <a:pt x="441560" y="268948"/>
                  </a:cubicBezTo>
                  <a:close/>
                  <a:moveTo>
                    <a:pt x="77946" y="146141"/>
                  </a:moveTo>
                  <a:cubicBezTo>
                    <a:pt x="73659" y="146141"/>
                    <a:pt x="70171" y="142638"/>
                    <a:pt x="70171" y="138332"/>
                  </a:cubicBezTo>
                  <a:cubicBezTo>
                    <a:pt x="70171" y="134028"/>
                    <a:pt x="73659" y="130526"/>
                    <a:pt x="77946" y="130526"/>
                  </a:cubicBezTo>
                  <a:cubicBezTo>
                    <a:pt x="82232" y="130526"/>
                    <a:pt x="85720" y="134027"/>
                    <a:pt x="85720" y="138332"/>
                  </a:cubicBezTo>
                  <a:cubicBezTo>
                    <a:pt x="85720" y="142637"/>
                    <a:pt x="82232" y="146141"/>
                    <a:pt x="77946" y="146141"/>
                  </a:cubicBezTo>
                  <a:close/>
                  <a:moveTo>
                    <a:pt x="131000" y="91103"/>
                  </a:moveTo>
                  <a:cubicBezTo>
                    <a:pt x="135287" y="91103"/>
                    <a:pt x="138775" y="94605"/>
                    <a:pt x="138775" y="98909"/>
                  </a:cubicBezTo>
                  <a:cubicBezTo>
                    <a:pt x="138775" y="103213"/>
                    <a:pt x="135286" y="106716"/>
                    <a:pt x="131000" y="106716"/>
                  </a:cubicBezTo>
                  <a:cubicBezTo>
                    <a:pt x="126712" y="106716"/>
                    <a:pt x="123225" y="103214"/>
                    <a:pt x="123225" y="98909"/>
                  </a:cubicBezTo>
                  <a:cubicBezTo>
                    <a:pt x="123225" y="94606"/>
                    <a:pt x="126713" y="91103"/>
                    <a:pt x="131000" y="91103"/>
                  </a:cubicBezTo>
                  <a:close/>
                  <a:moveTo>
                    <a:pt x="109035" y="424969"/>
                  </a:moveTo>
                  <a:cubicBezTo>
                    <a:pt x="110980" y="425933"/>
                    <a:pt x="113141" y="426422"/>
                    <a:pt x="115458" y="426422"/>
                  </a:cubicBezTo>
                  <a:cubicBezTo>
                    <a:pt x="120024" y="426422"/>
                    <a:pt x="124682" y="424471"/>
                    <a:pt x="127919" y="421203"/>
                  </a:cubicBezTo>
                  <a:lnTo>
                    <a:pt x="132413" y="416667"/>
                  </a:lnTo>
                  <a:lnTo>
                    <a:pt x="142385" y="426733"/>
                  </a:lnTo>
                  <a:lnTo>
                    <a:pt x="137770" y="431391"/>
                  </a:lnTo>
                  <a:cubicBezTo>
                    <a:pt x="130593" y="438640"/>
                    <a:pt x="135453" y="453639"/>
                    <a:pt x="135504" y="453789"/>
                  </a:cubicBezTo>
                  <a:cubicBezTo>
                    <a:pt x="137636" y="460025"/>
                    <a:pt x="144368" y="464551"/>
                    <a:pt x="151512" y="464551"/>
                  </a:cubicBezTo>
                  <a:lnTo>
                    <a:pt x="157877" y="464551"/>
                  </a:lnTo>
                  <a:lnTo>
                    <a:pt x="157877" y="478873"/>
                  </a:lnTo>
                  <a:lnTo>
                    <a:pt x="151512" y="478873"/>
                  </a:lnTo>
                  <a:cubicBezTo>
                    <a:pt x="141291" y="478873"/>
                    <a:pt x="134125" y="493047"/>
                    <a:pt x="134055" y="493189"/>
                  </a:cubicBezTo>
                  <a:cubicBezTo>
                    <a:pt x="131205" y="499058"/>
                    <a:pt x="132770" y="506983"/>
                    <a:pt x="137773" y="512035"/>
                  </a:cubicBezTo>
                  <a:lnTo>
                    <a:pt x="142385" y="516691"/>
                  </a:lnTo>
                  <a:lnTo>
                    <a:pt x="132413" y="526759"/>
                  </a:lnTo>
                  <a:lnTo>
                    <a:pt x="127919" y="522219"/>
                  </a:lnTo>
                  <a:cubicBezTo>
                    <a:pt x="125275" y="519550"/>
                    <a:pt x="121496" y="518252"/>
                    <a:pt x="116368" y="518252"/>
                  </a:cubicBezTo>
                  <a:cubicBezTo>
                    <a:pt x="112194" y="518252"/>
                    <a:pt x="107828" y="519111"/>
                    <a:pt x="105539" y="519908"/>
                  </a:cubicBezTo>
                  <a:cubicBezTo>
                    <a:pt x="99357" y="522062"/>
                    <a:pt x="94868" y="528794"/>
                    <a:pt x="94868" y="535915"/>
                  </a:cubicBezTo>
                  <a:lnTo>
                    <a:pt x="94868" y="542483"/>
                  </a:lnTo>
                  <a:lnTo>
                    <a:pt x="80853" y="542483"/>
                  </a:lnTo>
                  <a:lnTo>
                    <a:pt x="80853" y="535915"/>
                  </a:lnTo>
                  <a:cubicBezTo>
                    <a:pt x="80853" y="525751"/>
                    <a:pt x="66830" y="518523"/>
                    <a:pt x="66689" y="518453"/>
                  </a:cubicBezTo>
                  <a:cubicBezTo>
                    <a:pt x="64743" y="517489"/>
                    <a:pt x="62583" y="517000"/>
                    <a:pt x="60266" y="517000"/>
                  </a:cubicBezTo>
                  <a:cubicBezTo>
                    <a:pt x="55700" y="517000"/>
                    <a:pt x="51040" y="518952"/>
                    <a:pt x="47803" y="522220"/>
                  </a:cubicBezTo>
                  <a:lnTo>
                    <a:pt x="43310" y="526759"/>
                  </a:lnTo>
                  <a:lnTo>
                    <a:pt x="33339" y="516691"/>
                  </a:lnTo>
                  <a:lnTo>
                    <a:pt x="37956" y="512032"/>
                  </a:lnTo>
                  <a:cubicBezTo>
                    <a:pt x="45124" y="504789"/>
                    <a:pt x="40271" y="489788"/>
                    <a:pt x="40221" y="489642"/>
                  </a:cubicBezTo>
                  <a:cubicBezTo>
                    <a:pt x="38092" y="483403"/>
                    <a:pt x="31360" y="478873"/>
                    <a:pt x="24213" y="478873"/>
                  </a:cubicBezTo>
                  <a:lnTo>
                    <a:pt x="17847" y="478873"/>
                  </a:lnTo>
                  <a:lnTo>
                    <a:pt x="17847" y="464551"/>
                  </a:lnTo>
                  <a:lnTo>
                    <a:pt x="24213" y="464551"/>
                  </a:lnTo>
                  <a:cubicBezTo>
                    <a:pt x="34430" y="464551"/>
                    <a:pt x="41599" y="450379"/>
                    <a:pt x="41669" y="450236"/>
                  </a:cubicBezTo>
                  <a:cubicBezTo>
                    <a:pt x="44520" y="444368"/>
                    <a:pt x="42958" y="436443"/>
                    <a:pt x="37953" y="431388"/>
                  </a:cubicBezTo>
                  <a:lnTo>
                    <a:pt x="33340" y="426733"/>
                  </a:lnTo>
                  <a:lnTo>
                    <a:pt x="43310" y="416667"/>
                  </a:lnTo>
                  <a:lnTo>
                    <a:pt x="47801" y="421201"/>
                  </a:lnTo>
                  <a:cubicBezTo>
                    <a:pt x="50446" y="423872"/>
                    <a:pt x="54225" y="425170"/>
                    <a:pt x="59356" y="425170"/>
                  </a:cubicBezTo>
                  <a:cubicBezTo>
                    <a:pt x="63530" y="425170"/>
                    <a:pt x="67894" y="424312"/>
                    <a:pt x="70183" y="423515"/>
                  </a:cubicBezTo>
                  <a:cubicBezTo>
                    <a:pt x="76366" y="421363"/>
                    <a:pt x="80854" y="414632"/>
                    <a:pt x="80854" y="407510"/>
                  </a:cubicBezTo>
                  <a:lnTo>
                    <a:pt x="80854" y="400941"/>
                  </a:lnTo>
                  <a:lnTo>
                    <a:pt x="94869" y="400941"/>
                  </a:lnTo>
                  <a:lnTo>
                    <a:pt x="94869" y="407510"/>
                  </a:lnTo>
                  <a:cubicBezTo>
                    <a:pt x="94868" y="417668"/>
                    <a:pt x="108892" y="424899"/>
                    <a:pt x="109035" y="424969"/>
                  </a:cubicBezTo>
                  <a:close/>
                  <a:moveTo>
                    <a:pt x="135526" y="209599"/>
                  </a:moveTo>
                  <a:cubicBezTo>
                    <a:pt x="131238" y="209599"/>
                    <a:pt x="127751" y="206098"/>
                    <a:pt x="127751" y="201793"/>
                  </a:cubicBezTo>
                  <a:cubicBezTo>
                    <a:pt x="127751" y="197489"/>
                    <a:pt x="131239" y="193986"/>
                    <a:pt x="135526" y="193986"/>
                  </a:cubicBezTo>
                  <a:cubicBezTo>
                    <a:pt x="139813" y="193986"/>
                    <a:pt x="143301" y="197488"/>
                    <a:pt x="143301" y="201793"/>
                  </a:cubicBezTo>
                  <a:cubicBezTo>
                    <a:pt x="143301" y="206096"/>
                    <a:pt x="139812" y="209599"/>
                    <a:pt x="135526" y="2095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398;p18">
              <a:extLst>
                <a:ext uri="{FF2B5EF4-FFF2-40B4-BE49-F238E27FC236}">
                  <a16:creationId xmlns:a16="http://schemas.microsoft.com/office/drawing/2014/main" id="{D733B171-1E7F-10BF-43DD-521EFFC3EF3C}"/>
                </a:ext>
              </a:extLst>
            </p:cNvPr>
            <p:cNvSpPr/>
            <p:nvPr/>
          </p:nvSpPr>
          <p:spPr>
            <a:xfrm>
              <a:off x="1763778" y="3288283"/>
              <a:ext cx="17847" cy="52531"/>
            </a:xfrm>
            <a:custGeom>
              <a:avLst/>
              <a:gdLst/>
              <a:ahLst/>
              <a:cxnLst/>
              <a:rect l="l" t="t" r="r" b="b"/>
              <a:pathLst>
                <a:path w="17847" h="52531" extrusionOk="0">
                  <a:moveTo>
                    <a:pt x="8924" y="0"/>
                  </a:moveTo>
                  <a:cubicBezTo>
                    <a:pt x="3994" y="0"/>
                    <a:pt x="0" y="3994"/>
                    <a:pt x="0" y="8924"/>
                  </a:cubicBezTo>
                  <a:lnTo>
                    <a:pt x="0" y="43607"/>
                  </a:lnTo>
                  <a:cubicBezTo>
                    <a:pt x="0" y="48537"/>
                    <a:pt x="3994" y="52531"/>
                    <a:pt x="8924" y="52531"/>
                  </a:cubicBezTo>
                  <a:cubicBezTo>
                    <a:pt x="13852" y="52531"/>
                    <a:pt x="17847" y="48537"/>
                    <a:pt x="17847" y="43607"/>
                  </a:cubicBezTo>
                  <a:lnTo>
                    <a:pt x="17847" y="8924"/>
                  </a:lnTo>
                  <a:cubicBezTo>
                    <a:pt x="17847" y="3994"/>
                    <a:pt x="13852" y="0"/>
                    <a:pt x="89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399;p18">
              <a:extLst>
                <a:ext uri="{FF2B5EF4-FFF2-40B4-BE49-F238E27FC236}">
                  <a16:creationId xmlns:a16="http://schemas.microsoft.com/office/drawing/2014/main" id="{52544591-1841-7EAD-6F65-94E6B6DFD6FF}"/>
                </a:ext>
              </a:extLst>
            </p:cNvPr>
            <p:cNvSpPr/>
            <p:nvPr/>
          </p:nvSpPr>
          <p:spPr>
            <a:xfrm>
              <a:off x="1502692" y="3556644"/>
              <a:ext cx="93833" cy="94558"/>
            </a:xfrm>
            <a:custGeom>
              <a:avLst/>
              <a:gdLst/>
              <a:ahLst/>
              <a:cxnLst/>
              <a:rect l="l" t="t" r="r" b="b"/>
              <a:pathLst>
                <a:path w="93833" h="94558" extrusionOk="0">
                  <a:moveTo>
                    <a:pt x="46916" y="0"/>
                  </a:moveTo>
                  <a:cubicBezTo>
                    <a:pt x="21047" y="0"/>
                    <a:pt x="0" y="21209"/>
                    <a:pt x="0" y="47279"/>
                  </a:cubicBezTo>
                  <a:cubicBezTo>
                    <a:pt x="0" y="73349"/>
                    <a:pt x="21046" y="94558"/>
                    <a:pt x="46916" y="94558"/>
                  </a:cubicBezTo>
                  <a:cubicBezTo>
                    <a:pt x="72787" y="94558"/>
                    <a:pt x="93834" y="73349"/>
                    <a:pt x="93834" y="47279"/>
                  </a:cubicBezTo>
                  <a:cubicBezTo>
                    <a:pt x="93834" y="21209"/>
                    <a:pt x="72788" y="0"/>
                    <a:pt x="46916" y="0"/>
                  </a:cubicBezTo>
                  <a:close/>
                  <a:moveTo>
                    <a:pt x="46915" y="76711"/>
                  </a:moveTo>
                  <a:cubicBezTo>
                    <a:pt x="30887" y="76711"/>
                    <a:pt x="17846" y="63507"/>
                    <a:pt x="17846" y="47279"/>
                  </a:cubicBezTo>
                  <a:cubicBezTo>
                    <a:pt x="17846" y="31050"/>
                    <a:pt x="30887" y="17847"/>
                    <a:pt x="46915" y="17847"/>
                  </a:cubicBezTo>
                  <a:cubicBezTo>
                    <a:pt x="62944" y="17847"/>
                    <a:pt x="75985" y="31051"/>
                    <a:pt x="75985" y="47279"/>
                  </a:cubicBezTo>
                  <a:cubicBezTo>
                    <a:pt x="75985" y="63508"/>
                    <a:pt x="62944" y="76711"/>
                    <a:pt x="46915" y="767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400;p18">
              <a:extLst>
                <a:ext uri="{FF2B5EF4-FFF2-40B4-BE49-F238E27FC236}">
                  <a16:creationId xmlns:a16="http://schemas.microsoft.com/office/drawing/2014/main" id="{C8BDB0AC-DB8A-72E4-53C5-78DFC72F388D}"/>
                </a:ext>
              </a:extLst>
            </p:cNvPr>
            <p:cNvSpPr/>
            <p:nvPr/>
          </p:nvSpPr>
          <p:spPr>
            <a:xfrm>
              <a:off x="1524624" y="3578785"/>
              <a:ext cx="49968" cy="50277"/>
            </a:xfrm>
            <a:custGeom>
              <a:avLst/>
              <a:gdLst/>
              <a:ahLst/>
              <a:cxnLst/>
              <a:rect l="l" t="t" r="r" b="b"/>
              <a:pathLst>
                <a:path w="49968" h="50277" extrusionOk="0">
                  <a:moveTo>
                    <a:pt x="24984" y="0"/>
                  </a:moveTo>
                  <a:cubicBezTo>
                    <a:pt x="11208" y="0"/>
                    <a:pt x="0" y="11277"/>
                    <a:pt x="0" y="25138"/>
                  </a:cubicBezTo>
                  <a:cubicBezTo>
                    <a:pt x="0" y="38999"/>
                    <a:pt x="11208" y="50277"/>
                    <a:pt x="24984" y="50277"/>
                  </a:cubicBezTo>
                  <a:cubicBezTo>
                    <a:pt x="38760" y="50277"/>
                    <a:pt x="49968" y="38999"/>
                    <a:pt x="49968" y="25138"/>
                  </a:cubicBezTo>
                  <a:cubicBezTo>
                    <a:pt x="49968" y="11277"/>
                    <a:pt x="38760" y="0"/>
                    <a:pt x="24984" y="0"/>
                  </a:cubicBezTo>
                  <a:close/>
                  <a:moveTo>
                    <a:pt x="24984" y="32430"/>
                  </a:moveTo>
                  <a:cubicBezTo>
                    <a:pt x="21048" y="32430"/>
                    <a:pt x="17847" y="29159"/>
                    <a:pt x="17847" y="25138"/>
                  </a:cubicBezTo>
                  <a:cubicBezTo>
                    <a:pt x="17847" y="21118"/>
                    <a:pt x="21048" y="17847"/>
                    <a:pt x="24984" y="17847"/>
                  </a:cubicBezTo>
                  <a:cubicBezTo>
                    <a:pt x="28919" y="17847"/>
                    <a:pt x="32121" y="21118"/>
                    <a:pt x="32121" y="25138"/>
                  </a:cubicBezTo>
                  <a:cubicBezTo>
                    <a:pt x="32121" y="29159"/>
                    <a:pt x="28920" y="32430"/>
                    <a:pt x="24984" y="32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401;p18">
              <a:extLst>
                <a:ext uri="{FF2B5EF4-FFF2-40B4-BE49-F238E27FC236}">
                  <a16:creationId xmlns:a16="http://schemas.microsoft.com/office/drawing/2014/main" id="{10E599AB-99C4-583F-9D94-21CFFEE54EC8}"/>
                </a:ext>
              </a:extLst>
            </p:cNvPr>
            <p:cNvSpPr/>
            <p:nvPr/>
          </p:nvSpPr>
          <p:spPr>
            <a:xfrm>
              <a:off x="1619442" y="3240850"/>
              <a:ext cx="51243" cy="79315"/>
            </a:xfrm>
            <a:custGeom>
              <a:avLst/>
              <a:gdLst/>
              <a:ahLst/>
              <a:cxnLst/>
              <a:rect l="l" t="t" r="r" b="b"/>
              <a:pathLst>
                <a:path w="51243" h="79315" extrusionOk="0">
                  <a:moveTo>
                    <a:pt x="25623" y="0"/>
                  </a:moveTo>
                  <a:cubicBezTo>
                    <a:pt x="11494" y="0"/>
                    <a:pt x="0" y="11509"/>
                    <a:pt x="0" y="25656"/>
                  </a:cubicBezTo>
                  <a:cubicBezTo>
                    <a:pt x="0" y="36656"/>
                    <a:pt x="6964" y="46035"/>
                    <a:pt x="16699" y="49673"/>
                  </a:cubicBezTo>
                  <a:lnTo>
                    <a:pt x="16699" y="70392"/>
                  </a:lnTo>
                  <a:cubicBezTo>
                    <a:pt x="16699" y="75321"/>
                    <a:pt x="20695" y="79315"/>
                    <a:pt x="25623" y="79315"/>
                  </a:cubicBezTo>
                  <a:cubicBezTo>
                    <a:pt x="30552" y="79315"/>
                    <a:pt x="34547" y="75321"/>
                    <a:pt x="34547" y="70392"/>
                  </a:cubicBezTo>
                  <a:lnTo>
                    <a:pt x="34547" y="49673"/>
                  </a:lnTo>
                  <a:cubicBezTo>
                    <a:pt x="44281" y="46033"/>
                    <a:pt x="51244" y="36657"/>
                    <a:pt x="51244" y="25656"/>
                  </a:cubicBezTo>
                  <a:cubicBezTo>
                    <a:pt x="51244" y="11509"/>
                    <a:pt x="39750" y="0"/>
                    <a:pt x="25623" y="0"/>
                  </a:cubicBezTo>
                  <a:close/>
                  <a:moveTo>
                    <a:pt x="25623" y="33464"/>
                  </a:moveTo>
                  <a:cubicBezTo>
                    <a:pt x="21335" y="33464"/>
                    <a:pt x="17847" y="29962"/>
                    <a:pt x="17847" y="25657"/>
                  </a:cubicBezTo>
                  <a:cubicBezTo>
                    <a:pt x="17847" y="21352"/>
                    <a:pt x="21336" y="17849"/>
                    <a:pt x="25623" y="17849"/>
                  </a:cubicBezTo>
                  <a:cubicBezTo>
                    <a:pt x="29909" y="17849"/>
                    <a:pt x="33396" y="21352"/>
                    <a:pt x="33396" y="25657"/>
                  </a:cubicBezTo>
                  <a:cubicBezTo>
                    <a:pt x="33396" y="29961"/>
                    <a:pt x="29909" y="33464"/>
                    <a:pt x="25623" y="334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 name="Google Shape;402;p18">
            <a:extLst>
              <a:ext uri="{FF2B5EF4-FFF2-40B4-BE49-F238E27FC236}">
                <a16:creationId xmlns:a16="http://schemas.microsoft.com/office/drawing/2014/main" id="{62505DFD-5F7A-E953-87CC-CA2F81868223}"/>
              </a:ext>
            </a:extLst>
          </p:cNvPr>
          <p:cNvGrpSpPr/>
          <p:nvPr/>
        </p:nvGrpSpPr>
        <p:grpSpPr>
          <a:xfrm>
            <a:off x="7025763" y="4005486"/>
            <a:ext cx="414871" cy="457199"/>
            <a:chOff x="10146732" y="2118887"/>
            <a:chExt cx="557847" cy="609192"/>
          </a:xfrm>
        </p:grpSpPr>
        <p:sp>
          <p:nvSpPr>
            <p:cNvPr id="101" name="Google Shape;403;p18">
              <a:extLst>
                <a:ext uri="{FF2B5EF4-FFF2-40B4-BE49-F238E27FC236}">
                  <a16:creationId xmlns:a16="http://schemas.microsoft.com/office/drawing/2014/main" id="{76DC4353-7C97-F5CE-5022-9B886097534E}"/>
                </a:ext>
              </a:extLst>
            </p:cNvPr>
            <p:cNvSpPr/>
            <p:nvPr/>
          </p:nvSpPr>
          <p:spPr>
            <a:xfrm>
              <a:off x="10573983" y="2251806"/>
              <a:ext cx="121792" cy="121793"/>
            </a:xfrm>
            <a:custGeom>
              <a:avLst/>
              <a:gdLst/>
              <a:ahLst/>
              <a:cxnLst/>
              <a:rect l="l" t="t" r="r" b="b"/>
              <a:pathLst>
                <a:path w="121792" h="121793" extrusionOk="0">
                  <a:moveTo>
                    <a:pt x="112869" y="0"/>
                  </a:moveTo>
                  <a:lnTo>
                    <a:pt x="8924" y="0"/>
                  </a:lnTo>
                  <a:cubicBezTo>
                    <a:pt x="3994" y="0"/>
                    <a:pt x="0" y="3995"/>
                    <a:pt x="0" y="8924"/>
                  </a:cubicBezTo>
                  <a:cubicBezTo>
                    <a:pt x="0" y="13852"/>
                    <a:pt x="3994" y="17847"/>
                    <a:pt x="8924" y="17847"/>
                  </a:cubicBezTo>
                  <a:lnTo>
                    <a:pt x="103945" y="17847"/>
                  </a:lnTo>
                  <a:lnTo>
                    <a:pt x="103945" y="112870"/>
                  </a:lnTo>
                  <a:cubicBezTo>
                    <a:pt x="103945" y="117798"/>
                    <a:pt x="107940" y="121793"/>
                    <a:pt x="112869" y="121793"/>
                  </a:cubicBezTo>
                  <a:cubicBezTo>
                    <a:pt x="117798" y="121793"/>
                    <a:pt x="121792" y="117798"/>
                    <a:pt x="121792" y="112870"/>
                  </a:cubicBezTo>
                  <a:lnTo>
                    <a:pt x="121792" y="8924"/>
                  </a:lnTo>
                  <a:cubicBezTo>
                    <a:pt x="121792" y="3995"/>
                    <a:pt x="117798" y="0"/>
                    <a:pt x="11286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404;p18">
              <a:extLst>
                <a:ext uri="{FF2B5EF4-FFF2-40B4-BE49-F238E27FC236}">
                  <a16:creationId xmlns:a16="http://schemas.microsoft.com/office/drawing/2014/main" id="{FB2A62D7-D014-FCBC-C10B-EC564573A397}"/>
                </a:ext>
              </a:extLst>
            </p:cNvPr>
            <p:cNvSpPr/>
            <p:nvPr/>
          </p:nvSpPr>
          <p:spPr>
            <a:xfrm>
              <a:off x="10155537" y="2251806"/>
              <a:ext cx="121792" cy="121793"/>
            </a:xfrm>
            <a:custGeom>
              <a:avLst/>
              <a:gdLst/>
              <a:ahLst/>
              <a:cxnLst/>
              <a:rect l="l" t="t" r="r" b="b"/>
              <a:pathLst>
                <a:path w="121792" h="121793" extrusionOk="0">
                  <a:moveTo>
                    <a:pt x="112868" y="0"/>
                  </a:moveTo>
                  <a:lnTo>
                    <a:pt x="8924" y="0"/>
                  </a:lnTo>
                  <a:cubicBezTo>
                    <a:pt x="3994" y="0"/>
                    <a:pt x="0" y="3995"/>
                    <a:pt x="0" y="8924"/>
                  </a:cubicBezTo>
                  <a:lnTo>
                    <a:pt x="0" y="112870"/>
                  </a:lnTo>
                  <a:cubicBezTo>
                    <a:pt x="0" y="117798"/>
                    <a:pt x="3994" y="121793"/>
                    <a:pt x="8924" y="121793"/>
                  </a:cubicBezTo>
                  <a:cubicBezTo>
                    <a:pt x="13852" y="121793"/>
                    <a:pt x="17847" y="117798"/>
                    <a:pt x="17847" y="112870"/>
                  </a:cubicBezTo>
                  <a:lnTo>
                    <a:pt x="17847" y="17847"/>
                  </a:lnTo>
                  <a:lnTo>
                    <a:pt x="112868" y="17847"/>
                  </a:lnTo>
                  <a:cubicBezTo>
                    <a:pt x="117798" y="17847"/>
                    <a:pt x="121792" y="13852"/>
                    <a:pt x="121792" y="8924"/>
                  </a:cubicBezTo>
                  <a:cubicBezTo>
                    <a:pt x="121792" y="3995"/>
                    <a:pt x="117798" y="0"/>
                    <a:pt x="1128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405;p18">
              <a:extLst>
                <a:ext uri="{FF2B5EF4-FFF2-40B4-BE49-F238E27FC236}">
                  <a16:creationId xmlns:a16="http://schemas.microsoft.com/office/drawing/2014/main" id="{F546AF9C-C16F-2C0B-3C40-ED60A3861335}"/>
                </a:ext>
              </a:extLst>
            </p:cNvPr>
            <p:cNvSpPr/>
            <p:nvPr/>
          </p:nvSpPr>
          <p:spPr>
            <a:xfrm>
              <a:off x="10155537" y="2606286"/>
              <a:ext cx="121792" cy="121793"/>
            </a:xfrm>
            <a:custGeom>
              <a:avLst/>
              <a:gdLst/>
              <a:ahLst/>
              <a:cxnLst/>
              <a:rect l="l" t="t" r="r" b="b"/>
              <a:pathLst>
                <a:path w="121792" h="121793" extrusionOk="0">
                  <a:moveTo>
                    <a:pt x="112868" y="103946"/>
                  </a:moveTo>
                  <a:lnTo>
                    <a:pt x="17847" y="103946"/>
                  </a:lnTo>
                  <a:lnTo>
                    <a:pt x="17847" y="8924"/>
                  </a:lnTo>
                  <a:cubicBezTo>
                    <a:pt x="17847" y="3995"/>
                    <a:pt x="13852" y="0"/>
                    <a:pt x="8924" y="0"/>
                  </a:cubicBezTo>
                  <a:cubicBezTo>
                    <a:pt x="3994" y="0"/>
                    <a:pt x="0" y="3995"/>
                    <a:pt x="0" y="8924"/>
                  </a:cubicBezTo>
                  <a:lnTo>
                    <a:pt x="0" y="112870"/>
                  </a:lnTo>
                  <a:cubicBezTo>
                    <a:pt x="0" y="117798"/>
                    <a:pt x="3994" y="121793"/>
                    <a:pt x="8924" y="121793"/>
                  </a:cubicBezTo>
                  <a:lnTo>
                    <a:pt x="112868" y="121793"/>
                  </a:lnTo>
                  <a:cubicBezTo>
                    <a:pt x="117798" y="121793"/>
                    <a:pt x="121792" y="117798"/>
                    <a:pt x="121792" y="112870"/>
                  </a:cubicBezTo>
                  <a:cubicBezTo>
                    <a:pt x="121792" y="107941"/>
                    <a:pt x="117797" y="103946"/>
                    <a:pt x="112868" y="1039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406;p18">
              <a:extLst>
                <a:ext uri="{FF2B5EF4-FFF2-40B4-BE49-F238E27FC236}">
                  <a16:creationId xmlns:a16="http://schemas.microsoft.com/office/drawing/2014/main" id="{D462E920-3B89-230D-1631-0B129F86D8E9}"/>
                </a:ext>
              </a:extLst>
            </p:cNvPr>
            <p:cNvSpPr/>
            <p:nvPr/>
          </p:nvSpPr>
          <p:spPr>
            <a:xfrm>
              <a:off x="10155537" y="2204698"/>
              <a:ext cx="177918" cy="55184"/>
            </a:xfrm>
            <a:custGeom>
              <a:avLst/>
              <a:gdLst/>
              <a:ahLst/>
              <a:cxnLst/>
              <a:rect l="l" t="t" r="r" b="b"/>
              <a:pathLst>
                <a:path w="177918" h="55184" extrusionOk="0">
                  <a:moveTo>
                    <a:pt x="176022" y="40761"/>
                  </a:moveTo>
                  <a:lnTo>
                    <a:pt x="150475" y="8111"/>
                  </a:lnTo>
                  <a:cubicBezTo>
                    <a:pt x="146739" y="3335"/>
                    <a:pt x="139895" y="0"/>
                    <a:pt x="133832" y="0"/>
                  </a:cubicBezTo>
                  <a:lnTo>
                    <a:pt x="8924" y="0"/>
                  </a:lnTo>
                  <a:cubicBezTo>
                    <a:pt x="3994" y="0"/>
                    <a:pt x="0" y="3995"/>
                    <a:pt x="0" y="8924"/>
                  </a:cubicBezTo>
                  <a:cubicBezTo>
                    <a:pt x="0" y="13852"/>
                    <a:pt x="3994" y="17847"/>
                    <a:pt x="8924" y="17847"/>
                  </a:cubicBezTo>
                  <a:lnTo>
                    <a:pt x="133782" y="17846"/>
                  </a:lnTo>
                  <a:cubicBezTo>
                    <a:pt x="134482" y="17899"/>
                    <a:pt x="135979" y="18627"/>
                    <a:pt x="136419" y="19109"/>
                  </a:cubicBezTo>
                  <a:lnTo>
                    <a:pt x="161967" y="51759"/>
                  </a:lnTo>
                  <a:cubicBezTo>
                    <a:pt x="163728" y="54009"/>
                    <a:pt x="166351" y="55184"/>
                    <a:pt x="169001" y="55184"/>
                  </a:cubicBezTo>
                  <a:cubicBezTo>
                    <a:pt x="170924" y="55184"/>
                    <a:pt x="172862" y="54564"/>
                    <a:pt x="174495" y="53288"/>
                  </a:cubicBezTo>
                  <a:cubicBezTo>
                    <a:pt x="178376" y="50250"/>
                    <a:pt x="179060" y="44642"/>
                    <a:pt x="176022" y="407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407;p18">
              <a:extLst>
                <a:ext uri="{FF2B5EF4-FFF2-40B4-BE49-F238E27FC236}">
                  <a16:creationId xmlns:a16="http://schemas.microsoft.com/office/drawing/2014/main" id="{DBB8E305-F069-A386-05CC-897FF87ABEA8}"/>
                </a:ext>
              </a:extLst>
            </p:cNvPr>
            <p:cNvSpPr/>
            <p:nvPr/>
          </p:nvSpPr>
          <p:spPr>
            <a:xfrm>
              <a:off x="10343535" y="2277727"/>
              <a:ext cx="36689" cy="41928"/>
            </a:xfrm>
            <a:custGeom>
              <a:avLst/>
              <a:gdLst/>
              <a:ahLst/>
              <a:cxnLst/>
              <a:rect l="l" t="t" r="r" b="b"/>
              <a:pathLst>
                <a:path w="36689" h="41928" extrusionOk="0">
                  <a:moveTo>
                    <a:pt x="34793" y="27504"/>
                  </a:moveTo>
                  <a:lnTo>
                    <a:pt x="15951" y="3425"/>
                  </a:lnTo>
                  <a:cubicBezTo>
                    <a:pt x="12916" y="-457"/>
                    <a:pt x="7306" y="-1141"/>
                    <a:pt x="3424" y="1896"/>
                  </a:cubicBezTo>
                  <a:cubicBezTo>
                    <a:pt x="-457" y="4933"/>
                    <a:pt x="-1141" y="10542"/>
                    <a:pt x="1897" y="14423"/>
                  </a:cubicBezTo>
                  <a:lnTo>
                    <a:pt x="20739" y="38503"/>
                  </a:lnTo>
                  <a:cubicBezTo>
                    <a:pt x="22499" y="40753"/>
                    <a:pt x="25122" y="41929"/>
                    <a:pt x="27772" y="41929"/>
                  </a:cubicBezTo>
                  <a:cubicBezTo>
                    <a:pt x="29695" y="41929"/>
                    <a:pt x="31633" y="41310"/>
                    <a:pt x="33265" y="40032"/>
                  </a:cubicBezTo>
                  <a:cubicBezTo>
                    <a:pt x="37147" y="36995"/>
                    <a:pt x="37831" y="31386"/>
                    <a:pt x="34793" y="275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408;p18">
              <a:extLst>
                <a:ext uri="{FF2B5EF4-FFF2-40B4-BE49-F238E27FC236}">
                  <a16:creationId xmlns:a16="http://schemas.microsoft.com/office/drawing/2014/main" id="{97F53A2E-D337-0D04-FE86-03DBB9B16B60}"/>
                </a:ext>
              </a:extLst>
            </p:cNvPr>
            <p:cNvSpPr/>
            <p:nvPr/>
          </p:nvSpPr>
          <p:spPr>
            <a:xfrm>
              <a:off x="10155537" y="2173137"/>
              <a:ext cx="113528" cy="17847"/>
            </a:xfrm>
            <a:custGeom>
              <a:avLst/>
              <a:gdLst/>
              <a:ahLst/>
              <a:cxnLst/>
              <a:rect l="l" t="t" r="r" b="b"/>
              <a:pathLst>
                <a:path w="113528" h="17847" extrusionOk="0">
                  <a:moveTo>
                    <a:pt x="104605" y="0"/>
                  </a:moveTo>
                  <a:lnTo>
                    <a:pt x="8924" y="0"/>
                  </a:lnTo>
                  <a:cubicBezTo>
                    <a:pt x="3994" y="0"/>
                    <a:pt x="0" y="3995"/>
                    <a:pt x="0" y="8924"/>
                  </a:cubicBezTo>
                  <a:cubicBezTo>
                    <a:pt x="0" y="13852"/>
                    <a:pt x="3994" y="17847"/>
                    <a:pt x="8924" y="17847"/>
                  </a:cubicBezTo>
                  <a:lnTo>
                    <a:pt x="104605" y="17847"/>
                  </a:lnTo>
                  <a:cubicBezTo>
                    <a:pt x="109535" y="17847"/>
                    <a:pt x="113529" y="13852"/>
                    <a:pt x="113529" y="8924"/>
                  </a:cubicBezTo>
                  <a:cubicBezTo>
                    <a:pt x="113529" y="3995"/>
                    <a:pt x="109535" y="0"/>
                    <a:pt x="10460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409;p18">
              <a:extLst>
                <a:ext uri="{FF2B5EF4-FFF2-40B4-BE49-F238E27FC236}">
                  <a16:creationId xmlns:a16="http://schemas.microsoft.com/office/drawing/2014/main" id="{D25108CC-16E0-1A23-9A42-0637ADFFDF72}"/>
                </a:ext>
              </a:extLst>
            </p:cNvPr>
            <p:cNvSpPr/>
            <p:nvPr/>
          </p:nvSpPr>
          <p:spPr>
            <a:xfrm>
              <a:off x="10155537" y="2144004"/>
              <a:ext cx="113528" cy="17847"/>
            </a:xfrm>
            <a:custGeom>
              <a:avLst/>
              <a:gdLst/>
              <a:ahLst/>
              <a:cxnLst/>
              <a:rect l="l" t="t" r="r" b="b"/>
              <a:pathLst>
                <a:path w="113528" h="17847" extrusionOk="0">
                  <a:moveTo>
                    <a:pt x="104605" y="0"/>
                  </a:moveTo>
                  <a:lnTo>
                    <a:pt x="8924" y="0"/>
                  </a:lnTo>
                  <a:cubicBezTo>
                    <a:pt x="3994" y="0"/>
                    <a:pt x="0" y="3995"/>
                    <a:pt x="0" y="8924"/>
                  </a:cubicBezTo>
                  <a:cubicBezTo>
                    <a:pt x="0" y="13852"/>
                    <a:pt x="3994" y="17847"/>
                    <a:pt x="8924" y="17847"/>
                  </a:cubicBezTo>
                  <a:lnTo>
                    <a:pt x="104605" y="17847"/>
                  </a:lnTo>
                  <a:cubicBezTo>
                    <a:pt x="109535" y="17847"/>
                    <a:pt x="113529" y="13852"/>
                    <a:pt x="113529" y="8924"/>
                  </a:cubicBezTo>
                  <a:cubicBezTo>
                    <a:pt x="113529" y="3995"/>
                    <a:pt x="109535" y="0"/>
                    <a:pt x="10460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410;p18">
              <a:extLst>
                <a:ext uri="{FF2B5EF4-FFF2-40B4-BE49-F238E27FC236}">
                  <a16:creationId xmlns:a16="http://schemas.microsoft.com/office/drawing/2014/main" id="{B9DA1876-C450-6E10-F96D-B937FAA36C3A}"/>
                </a:ext>
              </a:extLst>
            </p:cNvPr>
            <p:cNvSpPr/>
            <p:nvPr/>
          </p:nvSpPr>
          <p:spPr>
            <a:xfrm>
              <a:off x="10146732" y="2329431"/>
              <a:ext cx="557847" cy="148195"/>
            </a:xfrm>
            <a:custGeom>
              <a:avLst/>
              <a:gdLst/>
              <a:ahLst/>
              <a:cxnLst/>
              <a:rect l="l" t="t" r="r" b="b"/>
              <a:pathLst>
                <a:path w="557847" h="148195" extrusionOk="0">
                  <a:moveTo>
                    <a:pt x="556068" y="133924"/>
                  </a:moveTo>
                  <a:cubicBezTo>
                    <a:pt x="493300" y="50064"/>
                    <a:pt x="389695" y="0"/>
                    <a:pt x="278924" y="0"/>
                  </a:cubicBezTo>
                  <a:cubicBezTo>
                    <a:pt x="168154" y="0"/>
                    <a:pt x="64549" y="50066"/>
                    <a:pt x="1780" y="133924"/>
                  </a:cubicBezTo>
                  <a:cubicBezTo>
                    <a:pt x="-1173" y="137869"/>
                    <a:pt x="-370" y="143461"/>
                    <a:pt x="3577" y="146416"/>
                  </a:cubicBezTo>
                  <a:cubicBezTo>
                    <a:pt x="7520" y="149368"/>
                    <a:pt x="13116" y="148566"/>
                    <a:pt x="16068" y="144619"/>
                  </a:cubicBezTo>
                  <a:cubicBezTo>
                    <a:pt x="75486" y="65238"/>
                    <a:pt x="173749" y="17847"/>
                    <a:pt x="278924" y="17847"/>
                  </a:cubicBezTo>
                  <a:cubicBezTo>
                    <a:pt x="384100" y="17847"/>
                    <a:pt x="482364" y="65238"/>
                    <a:pt x="541780" y="144618"/>
                  </a:cubicBezTo>
                  <a:cubicBezTo>
                    <a:pt x="543533" y="146959"/>
                    <a:pt x="546215" y="148195"/>
                    <a:pt x="548931" y="148195"/>
                  </a:cubicBezTo>
                  <a:cubicBezTo>
                    <a:pt x="550791" y="148195"/>
                    <a:pt x="552668" y="147615"/>
                    <a:pt x="554271" y="146415"/>
                  </a:cubicBezTo>
                  <a:cubicBezTo>
                    <a:pt x="558216" y="143461"/>
                    <a:pt x="559021" y="137869"/>
                    <a:pt x="556068" y="1339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411;p18">
              <a:extLst>
                <a:ext uri="{FF2B5EF4-FFF2-40B4-BE49-F238E27FC236}">
                  <a16:creationId xmlns:a16="http://schemas.microsoft.com/office/drawing/2014/main" id="{A03E248D-5500-E9E9-A24B-E90A59126576}"/>
                </a:ext>
              </a:extLst>
            </p:cNvPr>
            <p:cNvSpPr/>
            <p:nvPr/>
          </p:nvSpPr>
          <p:spPr>
            <a:xfrm>
              <a:off x="10351469" y="2433040"/>
              <a:ext cx="158936" cy="158920"/>
            </a:xfrm>
            <a:custGeom>
              <a:avLst/>
              <a:gdLst/>
              <a:ahLst/>
              <a:cxnLst/>
              <a:rect l="l" t="t" r="r" b="b"/>
              <a:pathLst>
                <a:path w="158936" h="158920" extrusionOk="0">
                  <a:moveTo>
                    <a:pt x="158937" y="74173"/>
                  </a:moveTo>
                  <a:cubicBezTo>
                    <a:pt x="158937" y="44858"/>
                    <a:pt x="144210" y="18084"/>
                    <a:pt x="119546" y="2555"/>
                  </a:cubicBezTo>
                  <a:cubicBezTo>
                    <a:pt x="116894" y="884"/>
                    <a:pt x="113835" y="0"/>
                    <a:pt x="110700" y="0"/>
                  </a:cubicBezTo>
                  <a:cubicBezTo>
                    <a:pt x="107851" y="0"/>
                    <a:pt x="105035" y="739"/>
                    <a:pt x="102555" y="2136"/>
                  </a:cubicBezTo>
                  <a:cubicBezTo>
                    <a:pt x="97236" y="5129"/>
                    <a:pt x="93998" y="10781"/>
                    <a:pt x="94103" y="16884"/>
                  </a:cubicBezTo>
                  <a:cubicBezTo>
                    <a:pt x="94412" y="34981"/>
                    <a:pt x="87346" y="53546"/>
                    <a:pt x="74719" y="67819"/>
                  </a:cubicBezTo>
                  <a:cubicBezTo>
                    <a:pt x="71453" y="71511"/>
                    <a:pt x="71798" y="77150"/>
                    <a:pt x="75489" y="80416"/>
                  </a:cubicBezTo>
                  <a:cubicBezTo>
                    <a:pt x="79179" y="83682"/>
                    <a:pt x="84819" y="83338"/>
                    <a:pt x="88086" y="79646"/>
                  </a:cubicBezTo>
                  <a:cubicBezTo>
                    <a:pt x="103324" y="62422"/>
                    <a:pt x="111750" y="40941"/>
                    <a:pt x="111957" y="18915"/>
                  </a:cubicBezTo>
                  <a:cubicBezTo>
                    <a:pt x="130240" y="31316"/>
                    <a:pt x="141087" y="51803"/>
                    <a:pt x="141087" y="74174"/>
                  </a:cubicBezTo>
                  <a:cubicBezTo>
                    <a:pt x="141087" y="79882"/>
                    <a:pt x="140360" y="85420"/>
                    <a:pt x="139005" y="90711"/>
                  </a:cubicBezTo>
                  <a:cubicBezTo>
                    <a:pt x="133433" y="86912"/>
                    <a:pt x="126708" y="84687"/>
                    <a:pt x="119471" y="84687"/>
                  </a:cubicBezTo>
                  <a:cubicBezTo>
                    <a:pt x="100298" y="84687"/>
                    <a:pt x="84700" y="100285"/>
                    <a:pt x="84700" y="119458"/>
                  </a:cubicBezTo>
                  <a:cubicBezTo>
                    <a:pt x="84700" y="126694"/>
                    <a:pt x="86925" y="133420"/>
                    <a:pt x="90724" y="138992"/>
                  </a:cubicBezTo>
                  <a:cubicBezTo>
                    <a:pt x="85432" y="140346"/>
                    <a:pt x="79893" y="141075"/>
                    <a:pt x="74186" y="141075"/>
                  </a:cubicBezTo>
                  <a:cubicBezTo>
                    <a:pt x="51804" y="141075"/>
                    <a:pt x="31312" y="130220"/>
                    <a:pt x="18911" y="111920"/>
                  </a:cubicBezTo>
                  <a:cubicBezTo>
                    <a:pt x="26658" y="111834"/>
                    <a:pt x="34449" y="110712"/>
                    <a:pt x="42082" y="108580"/>
                  </a:cubicBezTo>
                  <a:cubicBezTo>
                    <a:pt x="46828" y="107254"/>
                    <a:pt x="49602" y="102331"/>
                    <a:pt x="48276" y="97584"/>
                  </a:cubicBezTo>
                  <a:cubicBezTo>
                    <a:pt x="46951" y="92838"/>
                    <a:pt x="42027" y="90062"/>
                    <a:pt x="37281" y="91390"/>
                  </a:cubicBezTo>
                  <a:cubicBezTo>
                    <a:pt x="30901" y="93172"/>
                    <a:pt x="24404" y="94076"/>
                    <a:pt x="18052" y="94077"/>
                  </a:cubicBezTo>
                  <a:cubicBezTo>
                    <a:pt x="18052" y="94077"/>
                    <a:pt x="16642" y="94064"/>
                    <a:pt x="16602" y="94064"/>
                  </a:cubicBezTo>
                  <a:cubicBezTo>
                    <a:pt x="10611" y="94064"/>
                    <a:pt x="5067" y="97309"/>
                    <a:pt x="2134" y="102529"/>
                  </a:cubicBezTo>
                  <a:cubicBezTo>
                    <a:pt x="-855" y="107843"/>
                    <a:pt x="-693" y="114347"/>
                    <a:pt x="2553" y="119504"/>
                  </a:cubicBezTo>
                  <a:cubicBezTo>
                    <a:pt x="18082" y="144186"/>
                    <a:pt x="44862" y="158921"/>
                    <a:pt x="74187" y="158921"/>
                  </a:cubicBezTo>
                  <a:cubicBezTo>
                    <a:pt x="85998" y="158921"/>
                    <a:pt x="97243" y="156477"/>
                    <a:pt x="107463" y="152088"/>
                  </a:cubicBezTo>
                  <a:cubicBezTo>
                    <a:pt x="111208" y="153470"/>
                    <a:pt x="115254" y="154227"/>
                    <a:pt x="119474" y="154227"/>
                  </a:cubicBezTo>
                  <a:cubicBezTo>
                    <a:pt x="138644" y="154227"/>
                    <a:pt x="154242" y="138629"/>
                    <a:pt x="154242" y="119457"/>
                  </a:cubicBezTo>
                  <a:cubicBezTo>
                    <a:pt x="154242" y="115239"/>
                    <a:pt x="153485" y="111194"/>
                    <a:pt x="152103" y="107450"/>
                  </a:cubicBezTo>
                  <a:cubicBezTo>
                    <a:pt x="156493" y="97229"/>
                    <a:pt x="158937" y="85984"/>
                    <a:pt x="158937" y="74173"/>
                  </a:cubicBezTo>
                  <a:close/>
                  <a:moveTo>
                    <a:pt x="119472" y="136380"/>
                  </a:moveTo>
                  <a:cubicBezTo>
                    <a:pt x="110141" y="136380"/>
                    <a:pt x="102548" y="128788"/>
                    <a:pt x="102548" y="119457"/>
                  </a:cubicBezTo>
                  <a:cubicBezTo>
                    <a:pt x="102548" y="110125"/>
                    <a:pt x="110141" y="102534"/>
                    <a:pt x="119472" y="102534"/>
                  </a:cubicBezTo>
                  <a:cubicBezTo>
                    <a:pt x="128803" y="102534"/>
                    <a:pt x="136393" y="110125"/>
                    <a:pt x="136393" y="119457"/>
                  </a:cubicBezTo>
                  <a:cubicBezTo>
                    <a:pt x="136393" y="128788"/>
                    <a:pt x="128803" y="136380"/>
                    <a:pt x="119472" y="1363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412;p18">
              <a:extLst>
                <a:ext uri="{FF2B5EF4-FFF2-40B4-BE49-F238E27FC236}">
                  <a16:creationId xmlns:a16="http://schemas.microsoft.com/office/drawing/2014/main" id="{6ED66DD6-DFDC-C07A-1FAD-E27BD3968CFB}"/>
                </a:ext>
              </a:extLst>
            </p:cNvPr>
            <p:cNvSpPr/>
            <p:nvPr/>
          </p:nvSpPr>
          <p:spPr>
            <a:xfrm>
              <a:off x="10347653" y="2429208"/>
              <a:ext cx="75681" cy="75682"/>
            </a:xfrm>
            <a:custGeom>
              <a:avLst/>
              <a:gdLst/>
              <a:ahLst/>
              <a:cxnLst/>
              <a:rect l="l" t="t" r="r" b="b"/>
              <a:pathLst>
                <a:path w="75681" h="75682" extrusionOk="0">
                  <a:moveTo>
                    <a:pt x="37839" y="0"/>
                  </a:moveTo>
                  <a:cubicBezTo>
                    <a:pt x="16975" y="0"/>
                    <a:pt x="0" y="16975"/>
                    <a:pt x="0" y="37841"/>
                  </a:cubicBezTo>
                  <a:cubicBezTo>
                    <a:pt x="0" y="58707"/>
                    <a:pt x="16975" y="75683"/>
                    <a:pt x="37839" y="75683"/>
                  </a:cubicBezTo>
                  <a:cubicBezTo>
                    <a:pt x="58705" y="75683"/>
                    <a:pt x="75682" y="58707"/>
                    <a:pt x="75682" y="37841"/>
                  </a:cubicBezTo>
                  <a:cubicBezTo>
                    <a:pt x="75682" y="16975"/>
                    <a:pt x="58705" y="0"/>
                    <a:pt x="37839" y="0"/>
                  </a:cubicBezTo>
                  <a:close/>
                  <a:moveTo>
                    <a:pt x="37839" y="57836"/>
                  </a:moveTo>
                  <a:cubicBezTo>
                    <a:pt x="26815" y="57836"/>
                    <a:pt x="17847" y="48867"/>
                    <a:pt x="17847" y="37843"/>
                  </a:cubicBezTo>
                  <a:cubicBezTo>
                    <a:pt x="17847" y="26818"/>
                    <a:pt x="26816" y="17849"/>
                    <a:pt x="37839" y="17849"/>
                  </a:cubicBezTo>
                  <a:cubicBezTo>
                    <a:pt x="48865" y="17849"/>
                    <a:pt x="57834" y="26818"/>
                    <a:pt x="57834" y="37843"/>
                  </a:cubicBezTo>
                  <a:cubicBezTo>
                    <a:pt x="57834" y="48867"/>
                    <a:pt x="48865" y="57836"/>
                    <a:pt x="37839" y="578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413;p18">
              <a:extLst>
                <a:ext uri="{FF2B5EF4-FFF2-40B4-BE49-F238E27FC236}">
                  <a16:creationId xmlns:a16="http://schemas.microsoft.com/office/drawing/2014/main" id="{0B330DB1-A80F-E522-DDE1-0CA9F02942AA}"/>
                </a:ext>
              </a:extLst>
            </p:cNvPr>
            <p:cNvSpPr/>
            <p:nvPr/>
          </p:nvSpPr>
          <p:spPr>
            <a:xfrm>
              <a:off x="10185665" y="2643984"/>
              <a:ext cx="53290" cy="53291"/>
            </a:xfrm>
            <a:custGeom>
              <a:avLst/>
              <a:gdLst/>
              <a:ahLst/>
              <a:cxnLst/>
              <a:rect l="l" t="t" r="r" b="b"/>
              <a:pathLst>
                <a:path w="53290" h="53291" extrusionOk="0">
                  <a:moveTo>
                    <a:pt x="38417" y="0"/>
                  </a:moveTo>
                  <a:lnTo>
                    <a:pt x="14873" y="0"/>
                  </a:lnTo>
                  <a:cubicBezTo>
                    <a:pt x="6671" y="0"/>
                    <a:pt x="0" y="6671"/>
                    <a:pt x="0" y="14873"/>
                  </a:cubicBezTo>
                  <a:lnTo>
                    <a:pt x="0" y="38418"/>
                  </a:lnTo>
                  <a:cubicBezTo>
                    <a:pt x="0" y="46619"/>
                    <a:pt x="6671" y="53291"/>
                    <a:pt x="14873" y="53291"/>
                  </a:cubicBezTo>
                  <a:lnTo>
                    <a:pt x="38417" y="53291"/>
                  </a:lnTo>
                  <a:cubicBezTo>
                    <a:pt x="46619" y="53291"/>
                    <a:pt x="53290" y="46619"/>
                    <a:pt x="53290" y="38418"/>
                  </a:cubicBezTo>
                  <a:lnTo>
                    <a:pt x="53290" y="14873"/>
                  </a:lnTo>
                  <a:cubicBezTo>
                    <a:pt x="53290" y="6671"/>
                    <a:pt x="46619" y="0"/>
                    <a:pt x="38417" y="0"/>
                  </a:cubicBezTo>
                  <a:close/>
                  <a:moveTo>
                    <a:pt x="35443" y="35444"/>
                  </a:moveTo>
                  <a:lnTo>
                    <a:pt x="17847" y="35444"/>
                  </a:lnTo>
                  <a:lnTo>
                    <a:pt x="17847" y="17847"/>
                  </a:lnTo>
                  <a:lnTo>
                    <a:pt x="35443" y="17847"/>
                  </a:lnTo>
                  <a:lnTo>
                    <a:pt x="35443" y="3544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414;p18">
              <a:extLst>
                <a:ext uri="{FF2B5EF4-FFF2-40B4-BE49-F238E27FC236}">
                  <a16:creationId xmlns:a16="http://schemas.microsoft.com/office/drawing/2014/main" id="{7D56AE92-C1BE-6C37-DCF4-192CB02F3A8F}"/>
                </a:ext>
              </a:extLst>
            </p:cNvPr>
            <p:cNvSpPr/>
            <p:nvPr/>
          </p:nvSpPr>
          <p:spPr>
            <a:xfrm>
              <a:off x="10243260" y="2643984"/>
              <a:ext cx="53290" cy="53291"/>
            </a:xfrm>
            <a:custGeom>
              <a:avLst/>
              <a:gdLst/>
              <a:ahLst/>
              <a:cxnLst/>
              <a:rect l="l" t="t" r="r" b="b"/>
              <a:pathLst>
                <a:path w="53290" h="53291" extrusionOk="0">
                  <a:moveTo>
                    <a:pt x="38417" y="0"/>
                  </a:moveTo>
                  <a:lnTo>
                    <a:pt x="14873" y="0"/>
                  </a:lnTo>
                  <a:cubicBezTo>
                    <a:pt x="6671" y="0"/>
                    <a:pt x="0" y="6671"/>
                    <a:pt x="0" y="14873"/>
                  </a:cubicBezTo>
                  <a:lnTo>
                    <a:pt x="0" y="38418"/>
                  </a:lnTo>
                  <a:cubicBezTo>
                    <a:pt x="0" y="46619"/>
                    <a:pt x="6671" y="53291"/>
                    <a:pt x="14873" y="53291"/>
                  </a:cubicBezTo>
                  <a:lnTo>
                    <a:pt x="38417" y="53291"/>
                  </a:lnTo>
                  <a:cubicBezTo>
                    <a:pt x="46619" y="53291"/>
                    <a:pt x="53290" y="46619"/>
                    <a:pt x="53290" y="38418"/>
                  </a:cubicBezTo>
                  <a:lnTo>
                    <a:pt x="53290" y="14873"/>
                  </a:lnTo>
                  <a:cubicBezTo>
                    <a:pt x="53290" y="6673"/>
                    <a:pt x="46619" y="0"/>
                    <a:pt x="38417" y="0"/>
                  </a:cubicBezTo>
                  <a:close/>
                  <a:moveTo>
                    <a:pt x="35443" y="35444"/>
                  </a:moveTo>
                  <a:lnTo>
                    <a:pt x="17847" y="35444"/>
                  </a:lnTo>
                  <a:lnTo>
                    <a:pt x="17847" y="17847"/>
                  </a:lnTo>
                  <a:lnTo>
                    <a:pt x="35443" y="17847"/>
                  </a:lnTo>
                  <a:lnTo>
                    <a:pt x="35443" y="3544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415;p18">
              <a:extLst>
                <a:ext uri="{FF2B5EF4-FFF2-40B4-BE49-F238E27FC236}">
                  <a16:creationId xmlns:a16="http://schemas.microsoft.com/office/drawing/2014/main" id="{5DBE013D-39AD-F571-07AD-B79DCCC23011}"/>
                </a:ext>
              </a:extLst>
            </p:cNvPr>
            <p:cNvSpPr/>
            <p:nvPr/>
          </p:nvSpPr>
          <p:spPr>
            <a:xfrm>
              <a:off x="10572625" y="2118887"/>
              <a:ext cx="123150" cy="65769"/>
            </a:xfrm>
            <a:custGeom>
              <a:avLst/>
              <a:gdLst/>
              <a:ahLst/>
              <a:cxnLst/>
              <a:rect l="l" t="t" r="r" b="b"/>
              <a:pathLst>
                <a:path w="123150" h="65769" extrusionOk="0">
                  <a:moveTo>
                    <a:pt x="114227" y="10363"/>
                  </a:moveTo>
                  <a:cubicBezTo>
                    <a:pt x="109298" y="10363"/>
                    <a:pt x="105304" y="14359"/>
                    <a:pt x="105304" y="19287"/>
                  </a:cubicBezTo>
                  <a:lnTo>
                    <a:pt x="105304" y="47922"/>
                  </a:lnTo>
                  <a:lnTo>
                    <a:pt x="93630" y="47922"/>
                  </a:lnTo>
                  <a:lnTo>
                    <a:pt x="93630" y="8924"/>
                  </a:lnTo>
                  <a:cubicBezTo>
                    <a:pt x="93630" y="3995"/>
                    <a:pt x="89636" y="0"/>
                    <a:pt x="84706" y="0"/>
                  </a:cubicBezTo>
                  <a:cubicBezTo>
                    <a:pt x="79777" y="0"/>
                    <a:pt x="75783" y="3995"/>
                    <a:pt x="75783" y="8924"/>
                  </a:cubicBezTo>
                  <a:lnTo>
                    <a:pt x="75783" y="47922"/>
                  </a:lnTo>
                  <a:lnTo>
                    <a:pt x="64106" y="47922"/>
                  </a:lnTo>
                  <a:lnTo>
                    <a:pt x="64106" y="27705"/>
                  </a:lnTo>
                  <a:cubicBezTo>
                    <a:pt x="64106" y="22777"/>
                    <a:pt x="60111" y="18781"/>
                    <a:pt x="55182" y="18781"/>
                  </a:cubicBezTo>
                  <a:cubicBezTo>
                    <a:pt x="50252" y="18781"/>
                    <a:pt x="46258" y="22777"/>
                    <a:pt x="46258" y="27705"/>
                  </a:cubicBezTo>
                  <a:lnTo>
                    <a:pt x="46258" y="47922"/>
                  </a:lnTo>
                  <a:lnTo>
                    <a:pt x="34582" y="47922"/>
                  </a:lnTo>
                  <a:lnTo>
                    <a:pt x="34582" y="41304"/>
                  </a:lnTo>
                  <a:cubicBezTo>
                    <a:pt x="34582" y="36375"/>
                    <a:pt x="30588" y="32380"/>
                    <a:pt x="25659" y="32380"/>
                  </a:cubicBezTo>
                  <a:cubicBezTo>
                    <a:pt x="20729" y="32380"/>
                    <a:pt x="16735" y="36375"/>
                    <a:pt x="16735" y="41304"/>
                  </a:cubicBezTo>
                  <a:lnTo>
                    <a:pt x="16735" y="47922"/>
                  </a:lnTo>
                  <a:lnTo>
                    <a:pt x="8924" y="47922"/>
                  </a:lnTo>
                  <a:cubicBezTo>
                    <a:pt x="3995" y="47922"/>
                    <a:pt x="0" y="51917"/>
                    <a:pt x="0" y="56845"/>
                  </a:cubicBezTo>
                  <a:cubicBezTo>
                    <a:pt x="-1" y="61774"/>
                    <a:pt x="3993" y="65769"/>
                    <a:pt x="8923" y="65769"/>
                  </a:cubicBezTo>
                  <a:lnTo>
                    <a:pt x="114227" y="65769"/>
                  </a:lnTo>
                  <a:cubicBezTo>
                    <a:pt x="118877" y="65769"/>
                    <a:pt x="122693" y="62211"/>
                    <a:pt x="123109" y="57669"/>
                  </a:cubicBezTo>
                  <a:cubicBezTo>
                    <a:pt x="123136" y="57397"/>
                    <a:pt x="123151" y="57124"/>
                    <a:pt x="123151" y="56845"/>
                  </a:cubicBezTo>
                  <a:lnTo>
                    <a:pt x="123151" y="19287"/>
                  </a:lnTo>
                  <a:cubicBezTo>
                    <a:pt x="123151" y="14359"/>
                    <a:pt x="119157" y="10363"/>
                    <a:pt x="114227" y="103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416;p18">
              <a:extLst>
                <a:ext uri="{FF2B5EF4-FFF2-40B4-BE49-F238E27FC236}">
                  <a16:creationId xmlns:a16="http://schemas.microsoft.com/office/drawing/2014/main" id="{FBFF436F-1C26-7200-50A4-8E399952F73D}"/>
                </a:ext>
              </a:extLst>
            </p:cNvPr>
            <p:cNvSpPr/>
            <p:nvPr/>
          </p:nvSpPr>
          <p:spPr>
            <a:xfrm>
              <a:off x="10603415" y="2207457"/>
              <a:ext cx="17860" cy="17847"/>
            </a:xfrm>
            <a:custGeom>
              <a:avLst/>
              <a:gdLst/>
              <a:ahLst/>
              <a:cxnLst/>
              <a:rect l="l" t="t" r="r" b="b"/>
              <a:pathLst>
                <a:path w="17860" h="17847" extrusionOk="0">
                  <a:moveTo>
                    <a:pt x="15243" y="2618"/>
                  </a:moveTo>
                  <a:cubicBezTo>
                    <a:pt x="13577" y="952"/>
                    <a:pt x="11281" y="0"/>
                    <a:pt x="8924" y="0"/>
                  </a:cubicBezTo>
                  <a:cubicBezTo>
                    <a:pt x="6580" y="0"/>
                    <a:pt x="4285" y="952"/>
                    <a:pt x="2618" y="2618"/>
                  </a:cubicBezTo>
                  <a:cubicBezTo>
                    <a:pt x="953" y="4271"/>
                    <a:pt x="0" y="6568"/>
                    <a:pt x="0" y="8924"/>
                  </a:cubicBezTo>
                  <a:cubicBezTo>
                    <a:pt x="0" y="11268"/>
                    <a:pt x="953" y="13576"/>
                    <a:pt x="2618" y="15230"/>
                  </a:cubicBezTo>
                  <a:cubicBezTo>
                    <a:pt x="4283" y="16896"/>
                    <a:pt x="6580" y="17847"/>
                    <a:pt x="8924" y="17847"/>
                  </a:cubicBezTo>
                  <a:cubicBezTo>
                    <a:pt x="11281" y="17847"/>
                    <a:pt x="13577" y="16896"/>
                    <a:pt x="15243" y="15230"/>
                  </a:cubicBezTo>
                  <a:cubicBezTo>
                    <a:pt x="16908" y="13576"/>
                    <a:pt x="17861" y="11268"/>
                    <a:pt x="17861" y="8924"/>
                  </a:cubicBezTo>
                  <a:cubicBezTo>
                    <a:pt x="17861" y="6580"/>
                    <a:pt x="16908" y="4271"/>
                    <a:pt x="15243"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417;p18">
              <a:extLst>
                <a:ext uri="{FF2B5EF4-FFF2-40B4-BE49-F238E27FC236}">
                  <a16:creationId xmlns:a16="http://schemas.microsoft.com/office/drawing/2014/main" id="{F0359C85-4284-B4EB-61D8-2ED3D6A2091E}"/>
                </a:ext>
              </a:extLst>
            </p:cNvPr>
            <p:cNvSpPr/>
            <p:nvPr/>
          </p:nvSpPr>
          <p:spPr>
            <a:xfrm>
              <a:off x="10640670" y="2207457"/>
              <a:ext cx="17847" cy="17847"/>
            </a:xfrm>
            <a:custGeom>
              <a:avLst/>
              <a:gdLst/>
              <a:ahLst/>
              <a:cxnLst/>
              <a:rect l="l" t="t" r="r" b="b"/>
              <a:pathLst>
                <a:path w="17847" h="17847" extrusionOk="0">
                  <a:moveTo>
                    <a:pt x="15242" y="2606"/>
                  </a:moveTo>
                  <a:cubicBezTo>
                    <a:pt x="13577" y="952"/>
                    <a:pt x="11280" y="0"/>
                    <a:pt x="8924" y="0"/>
                  </a:cubicBezTo>
                  <a:cubicBezTo>
                    <a:pt x="6580" y="0"/>
                    <a:pt x="4283" y="952"/>
                    <a:pt x="2618" y="2606"/>
                  </a:cubicBezTo>
                  <a:cubicBezTo>
                    <a:pt x="963" y="4271"/>
                    <a:pt x="0" y="6568"/>
                    <a:pt x="0" y="8924"/>
                  </a:cubicBezTo>
                  <a:cubicBezTo>
                    <a:pt x="0" y="11268"/>
                    <a:pt x="964" y="13576"/>
                    <a:pt x="2618" y="15230"/>
                  </a:cubicBezTo>
                  <a:cubicBezTo>
                    <a:pt x="4282" y="16896"/>
                    <a:pt x="6580" y="17847"/>
                    <a:pt x="8924" y="17847"/>
                  </a:cubicBezTo>
                  <a:cubicBezTo>
                    <a:pt x="11280" y="17847"/>
                    <a:pt x="13576" y="16896"/>
                    <a:pt x="15242" y="15230"/>
                  </a:cubicBezTo>
                  <a:cubicBezTo>
                    <a:pt x="16897" y="13576"/>
                    <a:pt x="17847" y="11268"/>
                    <a:pt x="17847" y="8924"/>
                  </a:cubicBezTo>
                  <a:cubicBezTo>
                    <a:pt x="17847" y="6568"/>
                    <a:pt x="16896" y="4271"/>
                    <a:pt x="15242" y="2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418;p18">
              <a:extLst>
                <a:ext uri="{FF2B5EF4-FFF2-40B4-BE49-F238E27FC236}">
                  <a16:creationId xmlns:a16="http://schemas.microsoft.com/office/drawing/2014/main" id="{4A0BF03C-7CD2-8531-2632-878038F491E9}"/>
                </a:ext>
              </a:extLst>
            </p:cNvPr>
            <p:cNvSpPr/>
            <p:nvPr/>
          </p:nvSpPr>
          <p:spPr>
            <a:xfrm>
              <a:off x="10677923" y="2207457"/>
              <a:ext cx="17847" cy="17847"/>
            </a:xfrm>
            <a:custGeom>
              <a:avLst/>
              <a:gdLst/>
              <a:ahLst/>
              <a:cxnLst/>
              <a:rect l="l" t="t" r="r" b="b"/>
              <a:pathLst>
                <a:path w="17847" h="17847" extrusionOk="0">
                  <a:moveTo>
                    <a:pt x="15243" y="2618"/>
                  </a:moveTo>
                  <a:cubicBezTo>
                    <a:pt x="13577" y="952"/>
                    <a:pt x="11281" y="0"/>
                    <a:pt x="8924" y="0"/>
                  </a:cubicBezTo>
                  <a:cubicBezTo>
                    <a:pt x="6580" y="0"/>
                    <a:pt x="4285" y="952"/>
                    <a:pt x="2618" y="2618"/>
                  </a:cubicBezTo>
                  <a:cubicBezTo>
                    <a:pt x="952" y="4271"/>
                    <a:pt x="0" y="6568"/>
                    <a:pt x="0" y="8924"/>
                  </a:cubicBezTo>
                  <a:cubicBezTo>
                    <a:pt x="0" y="11268"/>
                    <a:pt x="952" y="13576"/>
                    <a:pt x="2618" y="15230"/>
                  </a:cubicBezTo>
                  <a:cubicBezTo>
                    <a:pt x="4271" y="16896"/>
                    <a:pt x="6580" y="17847"/>
                    <a:pt x="8924" y="17847"/>
                  </a:cubicBezTo>
                  <a:cubicBezTo>
                    <a:pt x="11281" y="17847"/>
                    <a:pt x="13577" y="16896"/>
                    <a:pt x="15243" y="15230"/>
                  </a:cubicBezTo>
                  <a:cubicBezTo>
                    <a:pt x="16897" y="13576"/>
                    <a:pt x="17847" y="11268"/>
                    <a:pt x="17847" y="8924"/>
                  </a:cubicBezTo>
                  <a:cubicBezTo>
                    <a:pt x="17847" y="6580"/>
                    <a:pt x="16896" y="4271"/>
                    <a:pt x="15243" y="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419;p18">
              <a:extLst>
                <a:ext uri="{FF2B5EF4-FFF2-40B4-BE49-F238E27FC236}">
                  <a16:creationId xmlns:a16="http://schemas.microsoft.com/office/drawing/2014/main" id="{AE6F5847-306F-B254-4C34-1A20225DC5DA}"/>
                </a:ext>
              </a:extLst>
            </p:cNvPr>
            <p:cNvSpPr/>
            <p:nvPr/>
          </p:nvSpPr>
          <p:spPr>
            <a:xfrm>
              <a:off x="10168552" y="2363969"/>
              <a:ext cx="527224" cy="286486"/>
            </a:xfrm>
            <a:custGeom>
              <a:avLst/>
              <a:gdLst/>
              <a:ahLst/>
              <a:cxnLst/>
              <a:rect l="l" t="t" r="r" b="b"/>
              <a:pathLst>
                <a:path w="527224" h="286486" extrusionOk="0">
                  <a:moveTo>
                    <a:pt x="518299" y="265756"/>
                  </a:moveTo>
                  <a:lnTo>
                    <a:pt x="453673" y="265757"/>
                  </a:lnTo>
                  <a:cubicBezTo>
                    <a:pt x="452939" y="265708"/>
                    <a:pt x="451361" y="264955"/>
                    <a:pt x="450888" y="264444"/>
                  </a:cubicBezTo>
                  <a:lnTo>
                    <a:pt x="427266" y="235197"/>
                  </a:lnTo>
                  <a:cubicBezTo>
                    <a:pt x="459935" y="213542"/>
                    <a:pt x="488637" y="185560"/>
                    <a:pt x="511442" y="152252"/>
                  </a:cubicBezTo>
                  <a:cubicBezTo>
                    <a:pt x="515185" y="146777"/>
                    <a:pt x="515184" y="139705"/>
                    <a:pt x="511438" y="134230"/>
                  </a:cubicBezTo>
                  <a:cubicBezTo>
                    <a:pt x="453895" y="50180"/>
                    <a:pt x="358816" y="0"/>
                    <a:pt x="257104" y="0"/>
                  </a:cubicBezTo>
                  <a:cubicBezTo>
                    <a:pt x="155391" y="0"/>
                    <a:pt x="60312" y="50180"/>
                    <a:pt x="2767" y="134231"/>
                  </a:cubicBezTo>
                  <a:cubicBezTo>
                    <a:pt x="-922" y="139621"/>
                    <a:pt x="-923" y="146864"/>
                    <a:pt x="2768" y="152258"/>
                  </a:cubicBezTo>
                  <a:cubicBezTo>
                    <a:pt x="60313" y="236307"/>
                    <a:pt x="155392" y="286486"/>
                    <a:pt x="257104" y="286486"/>
                  </a:cubicBezTo>
                  <a:cubicBezTo>
                    <a:pt x="312341" y="286486"/>
                    <a:pt x="365618" y="271681"/>
                    <a:pt x="411996" y="244693"/>
                  </a:cubicBezTo>
                  <a:lnTo>
                    <a:pt x="437003" y="275657"/>
                  </a:lnTo>
                  <a:cubicBezTo>
                    <a:pt x="440781" y="280336"/>
                    <a:pt x="447620" y="283603"/>
                    <a:pt x="453634" y="283603"/>
                  </a:cubicBezTo>
                  <a:lnTo>
                    <a:pt x="518301" y="283603"/>
                  </a:lnTo>
                  <a:cubicBezTo>
                    <a:pt x="523230" y="283603"/>
                    <a:pt x="527225" y="279608"/>
                    <a:pt x="527225" y="274679"/>
                  </a:cubicBezTo>
                  <a:cubicBezTo>
                    <a:pt x="527222" y="269751"/>
                    <a:pt x="523228" y="265756"/>
                    <a:pt x="518299" y="265756"/>
                  </a:cubicBezTo>
                  <a:close/>
                  <a:moveTo>
                    <a:pt x="18230" y="143244"/>
                  </a:moveTo>
                  <a:cubicBezTo>
                    <a:pt x="62474" y="79233"/>
                    <a:pt x="129905" y="36276"/>
                    <a:pt x="204976" y="22568"/>
                  </a:cubicBezTo>
                  <a:cubicBezTo>
                    <a:pt x="158345" y="42789"/>
                    <a:pt x="125640" y="89266"/>
                    <a:pt x="125640" y="143244"/>
                  </a:cubicBezTo>
                  <a:cubicBezTo>
                    <a:pt x="125640" y="197221"/>
                    <a:pt x="158345" y="243699"/>
                    <a:pt x="204977" y="263920"/>
                  </a:cubicBezTo>
                  <a:cubicBezTo>
                    <a:pt x="129907" y="250212"/>
                    <a:pt x="62474" y="207253"/>
                    <a:pt x="18230" y="143244"/>
                  </a:cubicBezTo>
                  <a:close/>
                  <a:moveTo>
                    <a:pt x="399491" y="200800"/>
                  </a:moveTo>
                  <a:cubicBezTo>
                    <a:pt x="396395" y="196967"/>
                    <a:pt x="390774" y="196368"/>
                    <a:pt x="386941" y="199465"/>
                  </a:cubicBezTo>
                  <a:cubicBezTo>
                    <a:pt x="383107" y="202563"/>
                    <a:pt x="382508" y="208180"/>
                    <a:pt x="385605" y="212015"/>
                  </a:cubicBezTo>
                  <a:lnTo>
                    <a:pt x="400645" y="230634"/>
                  </a:lnTo>
                  <a:cubicBezTo>
                    <a:pt x="372408" y="246709"/>
                    <a:pt x="341527" y="258023"/>
                    <a:pt x="309229" y="263920"/>
                  </a:cubicBezTo>
                  <a:cubicBezTo>
                    <a:pt x="355861" y="243700"/>
                    <a:pt x="388567" y="197223"/>
                    <a:pt x="388567" y="143244"/>
                  </a:cubicBezTo>
                  <a:cubicBezTo>
                    <a:pt x="388567" y="130940"/>
                    <a:pt x="386866" y="118757"/>
                    <a:pt x="383515" y="107034"/>
                  </a:cubicBezTo>
                  <a:cubicBezTo>
                    <a:pt x="382161" y="102296"/>
                    <a:pt x="377219" y="99552"/>
                    <a:pt x="372483" y="100907"/>
                  </a:cubicBezTo>
                  <a:cubicBezTo>
                    <a:pt x="367743" y="102262"/>
                    <a:pt x="365001" y="107201"/>
                    <a:pt x="366356" y="111940"/>
                  </a:cubicBezTo>
                  <a:cubicBezTo>
                    <a:pt x="369252" y="122068"/>
                    <a:pt x="370720" y="132599"/>
                    <a:pt x="370720" y="143244"/>
                  </a:cubicBezTo>
                  <a:cubicBezTo>
                    <a:pt x="370720" y="205891"/>
                    <a:pt x="319753" y="256858"/>
                    <a:pt x="257106" y="256858"/>
                  </a:cubicBezTo>
                  <a:cubicBezTo>
                    <a:pt x="194459" y="256858"/>
                    <a:pt x="143491" y="205891"/>
                    <a:pt x="143491" y="143244"/>
                  </a:cubicBezTo>
                  <a:cubicBezTo>
                    <a:pt x="143491" y="80597"/>
                    <a:pt x="194459" y="29628"/>
                    <a:pt x="257106" y="29628"/>
                  </a:cubicBezTo>
                  <a:cubicBezTo>
                    <a:pt x="288879" y="29628"/>
                    <a:pt x="318342" y="42408"/>
                    <a:pt x="340066" y="65616"/>
                  </a:cubicBezTo>
                  <a:cubicBezTo>
                    <a:pt x="343432" y="69212"/>
                    <a:pt x="349079" y="69400"/>
                    <a:pt x="352680" y="66032"/>
                  </a:cubicBezTo>
                  <a:cubicBezTo>
                    <a:pt x="356277" y="62664"/>
                    <a:pt x="356464" y="57017"/>
                    <a:pt x="353097" y="53419"/>
                  </a:cubicBezTo>
                  <a:cubicBezTo>
                    <a:pt x="340628" y="40101"/>
                    <a:pt x="325572" y="29645"/>
                    <a:pt x="309074" y="22540"/>
                  </a:cubicBezTo>
                  <a:cubicBezTo>
                    <a:pt x="384210" y="36215"/>
                    <a:pt x="451709" y="79190"/>
                    <a:pt x="495981" y="143244"/>
                  </a:cubicBezTo>
                  <a:cubicBezTo>
                    <a:pt x="474287" y="174630"/>
                    <a:pt x="447015" y="200949"/>
                    <a:pt x="416003" y="221247"/>
                  </a:cubicBezTo>
                  <a:lnTo>
                    <a:pt x="399491" y="2008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420;p18">
              <a:extLst>
                <a:ext uri="{FF2B5EF4-FFF2-40B4-BE49-F238E27FC236}">
                  <a16:creationId xmlns:a16="http://schemas.microsoft.com/office/drawing/2014/main" id="{F7CA29E2-82B0-16EF-6899-4301C2EFF070}"/>
                </a:ext>
              </a:extLst>
            </p:cNvPr>
            <p:cNvSpPr/>
            <p:nvPr/>
          </p:nvSpPr>
          <p:spPr>
            <a:xfrm>
              <a:off x="10607311" y="2656075"/>
              <a:ext cx="88463" cy="17847"/>
            </a:xfrm>
            <a:custGeom>
              <a:avLst/>
              <a:gdLst/>
              <a:ahLst/>
              <a:cxnLst/>
              <a:rect l="l" t="t" r="r" b="b"/>
              <a:pathLst>
                <a:path w="88463" h="17847" extrusionOk="0">
                  <a:moveTo>
                    <a:pt x="79540" y="0"/>
                  </a:moveTo>
                  <a:lnTo>
                    <a:pt x="8924" y="0"/>
                  </a:lnTo>
                  <a:cubicBezTo>
                    <a:pt x="3995" y="0"/>
                    <a:pt x="0" y="3995"/>
                    <a:pt x="0" y="8924"/>
                  </a:cubicBezTo>
                  <a:cubicBezTo>
                    <a:pt x="0" y="13852"/>
                    <a:pt x="3995" y="17847"/>
                    <a:pt x="8924" y="17847"/>
                  </a:cubicBezTo>
                  <a:lnTo>
                    <a:pt x="79540" y="17847"/>
                  </a:lnTo>
                  <a:cubicBezTo>
                    <a:pt x="84470" y="17847"/>
                    <a:pt x="88464" y="13852"/>
                    <a:pt x="88464" y="8924"/>
                  </a:cubicBezTo>
                  <a:cubicBezTo>
                    <a:pt x="88464" y="3995"/>
                    <a:pt x="84470" y="0"/>
                    <a:pt x="7954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421;p18">
              <a:extLst>
                <a:ext uri="{FF2B5EF4-FFF2-40B4-BE49-F238E27FC236}">
                  <a16:creationId xmlns:a16="http://schemas.microsoft.com/office/drawing/2014/main" id="{EF940981-94B0-6F2F-278F-92D3BA33365E}"/>
                </a:ext>
              </a:extLst>
            </p:cNvPr>
            <p:cNvSpPr/>
            <p:nvPr/>
          </p:nvSpPr>
          <p:spPr>
            <a:xfrm>
              <a:off x="10607311" y="2682426"/>
              <a:ext cx="88463" cy="17847"/>
            </a:xfrm>
            <a:custGeom>
              <a:avLst/>
              <a:gdLst/>
              <a:ahLst/>
              <a:cxnLst/>
              <a:rect l="l" t="t" r="r" b="b"/>
              <a:pathLst>
                <a:path w="88463" h="17847" extrusionOk="0">
                  <a:moveTo>
                    <a:pt x="79540" y="0"/>
                  </a:moveTo>
                  <a:lnTo>
                    <a:pt x="8924" y="0"/>
                  </a:lnTo>
                  <a:cubicBezTo>
                    <a:pt x="3995" y="0"/>
                    <a:pt x="0" y="3995"/>
                    <a:pt x="0" y="8924"/>
                  </a:cubicBezTo>
                  <a:cubicBezTo>
                    <a:pt x="0" y="13852"/>
                    <a:pt x="3995" y="17847"/>
                    <a:pt x="8924" y="17847"/>
                  </a:cubicBezTo>
                  <a:lnTo>
                    <a:pt x="79540" y="17847"/>
                  </a:lnTo>
                  <a:cubicBezTo>
                    <a:pt x="84470" y="17847"/>
                    <a:pt x="88464" y="13852"/>
                    <a:pt x="88464" y="8924"/>
                  </a:cubicBezTo>
                  <a:cubicBezTo>
                    <a:pt x="88464" y="3995"/>
                    <a:pt x="84470" y="0"/>
                    <a:pt x="7954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422;p18">
              <a:extLst>
                <a:ext uri="{FF2B5EF4-FFF2-40B4-BE49-F238E27FC236}">
                  <a16:creationId xmlns:a16="http://schemas.microsoft.com/office/drawing/2014/main" id="{CF54A919-196E-A9E5-D2AC-671897B520CE}"/>
                </a:ext>
              </a:extLst>
            </p:cNvPr>
            <p:cNvSpPr/>
            <p:nvPr/>
          </p:nvSpPr>
          <p:spPr>
            <a:xfrm>
              <a:off x="10607311" y="2708776"/>
              <a:ext cx="88463" cy="17847"/>
            </a:xfrm>
            <a:custGeom>
              <a:avLst/>
              <a:gdLst/>
              <a:ahLst/>
              <a:cxnLst/>
              <a:rect l="l" t="t" r="r" b="b"/>
              <a:pathLst>
                <a:path w="88463" h="17847" extrusionOk="0">
                  <a:moveTo>
                    <a:pt x="79540" y="0"/>
                  </a:moveTo>
                  <a:lnTo>
                    <a:pt x="8924" y="0"/>
                  </a:lnTo>
                  <a:cubicBezTo>
                    <a:pt x="3995" y="0"/>
                    <a:pt x="0" y="3995"/>
                    <a:pt x="0" y="8924"/>
                  </a:cubicBezTo>
                  <a:cubicBezTo>
                    <a:pt x="0" y="13852"/>
                    <a:pt x="3995" y="17847"/>
                    <a:pt x="8924" y="17847"/>
                  </a:cubicBezTo>
                  <a:lnTo>
                    <a:pt x="79540" y="17847"/>
                  </a:lnTo>
                  <a:cubicBezTo>
                    <a:pt x="84470" y="17847"/>
                    <a:pt x="88464" y="13852"/>
                    <a:pt x="88464" y="8924"/>
                  </a:cubicBezTo>
                  <a:cubicBezTo>
                    <a:pt x="88464" y="3995"/>
                    <a:pt x="84470" y="0"/>
                    <a:pt x="7954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 name="Google Shape;423;p18">
            <a:extLst>
              <a:ext uri="{FF2B5EF4-FFF2-40B4-BE49-F238E27FC236}">
                <a16:creationId xmlns:a16="http://schemas.microsoft.com/office/drawing/2014/main" id="{90D51322-4BB7-4C1C-2A9E-6953CA8F3E4D}"/>
              </a:ext>
            </a:extLst>
          </p:cNvPr>
          <p:cNvGrpSpPr/>
          <p:nvPr/>
        </p:nvGrpSpPr>
        <p:grpSpPr>
          <a:xfrm>
            <a:off x="4232657" y="1860742"/>
            <a:ext cx="457199" cy="440280"/>
            <a:chOff x="9158913" y="2105631"/>
            <a:chExt cx="609193" cy="585634"/>
          </a:xfrm>
        </p:grpSpPr>
        <p:sp>
          <p:nvSpPr>
            <p:cNvPr id="122" name="Google Shape;424;p18">
              <a:extLst>
                <a:ext uri="{FF2B5EF4-FFF2-40B4-BE49-F238E27FC236}">
                  <a16:creationId xmlns:a16="http://schemas.microsoft.com/office/drawing/2014/main" id="{B780BAFC-AE71-4D7F-ECE9-B04F067A9AD5}"/>
                </a:ext>
              </a:extLst>
            </p:cNvPr>
            <p:cNvSpPr/>
            <p:nvPr/>
          </p:nvSpPr>
          <p:spPr>
            <a:xfrm>
              <a:off x="9432867" y="2569216"/>
              <a:ext cx="50426" cy="17847"/>
            </a:xfrm>
            <a:custGeom>
              <a:avLst/>
              <a:gdLst/>
              <a:ahLst/>
              <a:cxnLst/>
              <a:rect l="l" t="t" r="r" b="b"/>
              <a:pathLst>
                <a:path w="50426" h="17847" extrusionOk="0">
                  <a:moveTo>
                    <a:pt x="41502" y="0"/>
                  </a:moveTo>
                  <a:lnTo>
                    <a:pt x="8924" y="0"/>
                  </a:lnTo>
                  <a:cubicBezTo>
                    <a:pt x="3995" y="0"/>
                    <a:pt x="0" y="3994"/>
                    <a:pt x="0" y="8924"/>
                  </a:cubicBezTo>
                  <a:cubicBezTo>
                    <a:pt x="0" y="13853"/>
                    <a:pt x="3995" y="17847"/>
                    <a:pt x="8924" y="17847"/>
                  </a:cubicBezTo>
                  <a:lnTo>
                    <a:pt x="41502" y="17847"/>
                  </a:lnTo>
                  <a:cubicBezTo>
                    <a:pt x="46432" y="17847"/>
                    <a:pt x="50426" y="13853"/>
                    <a:pt x="50426" y="8924"/>
                  </a:cubicBezTo>
                  <a:cubicBezTo>
                    <a:pt x="50426" y="3994"/>
                    <a:pt x="46432" y="0"/>
                    <a:pt x="4150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425;p18">
              <a:extLst>
                <a:ext uri="{FF2B5EF4-FFF2-40B4-BE49-F238E27FC236}">
                  <a16:creationId xmlns:a16="http://schemas.microsoft.com/office/drawing/2014/main" id="{92ADA153-BAF0-2480-76D0-C73D6923A84B}"/>
                </a:ext>
              </a:extLst>
            </p:cNvPr>
            <p:cNvSpPr/>
            <p:nvPr/>
          </p:nvSpPr>
          <p:spPr>
            <a:xfrm>
              <a:off x="9446440" y="2352768"/>
              <a:ext cx="101569" cy="17847"/>
            </a:xfrm>
            <a:custGeom>
              <a:avLst/>
              <a:gdLst/>
              <a:ahLst/>
              <a:cxnLst/>
              <a:rect l="l" t="t" r="r" b="b"/>
              <a:pathLst>
                <a:path w="101569" h="17847" extrusionOk="0">
                  <a:moveTo>
                    <a:pt x="92646" y="0"/>
                  </a:moveTo>
                  <a:lnTo>
                    <a:pt x="8924" y="0"/>
                  </a:lnTo>
                  <a:cubicBezTo>
                    <a:pt x="3995" y="0"/>
                    <a:pt x="0" y="3994"/>
                    <a:pt x="0" y="8924"/>
                  </a:cubicBezTo>
                  <a:cubicBezTo>
                    <a:pt x="0" y="13853"/>
                    <a:pt x="3995" y="17847"/>
                    <a:pt x="8924" y="17847"/>
                  </a:cubicBezTo>
                  <a:lnTo>
                    <a:pt x="92646" y="17847"/>
                  </a:lnTo>
                  <a:cubicBezTo>
                    <a:pt x="97576" y="17847"/>
                    <a:pt x="101570" y="13853"/>
                    <a:pt x="101570" y="8924"/>
                  </a:cubicBezTo>
                  <a:cubicBezTo>
                    <a:pt x="101570" y="3994"/>
                    <a:pt x="97576" y="0"/>
                    <a:pt x="9264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426;p18">
              <a:extLst>
                <a:ext uri="{FF2B5EF4-FFF2-40B4-BE49-F238E27FC236}">
                  <a16:creationId xmlns:a16="http://schemas.microsoft.com/office/drawing/2014/main" id="{E5B6989B-C476-ADE1-D690-D35DCE46285A}"/>
                </a:ext>
              </a:extLst>
            </p:cNvPr>
            <p:cNvSpPr/>
            <p:nvPr/>
          </p:nvSpPr>
          <p:spPr>
            <a:xfrm>
              <a:off x="9558185" y="2352768"/>
              <a:ext cx="85040" cy="17847"/>
            </a:xfrm>
            <a:custGeom>
              <a:avLst/>
              <a:gdLst/>
              <a:ahLst/>
              <a:cxnLst/>
              <a:rect l="l" t="t" r="r" b="b"/>
              <a:pathLst>
                <a:path w="85040" h="17847" extrusionOk="0">
                  <a:moveTo>
                    <a:pt x="76117" y="0"/>
                  </a:moveTo>
                  <a:lnTo>
                    <a:pt x="8924" y="0"/>
                  </a:lnTo>
                  <a:cubicBezTo>
                    <a:pt x="3994" y="0"/>
                    <a:pt x="0" y="3994"/>
                    <a:pt x="0" y="8924"/>
                  </a:cubicBezTo>
                  <a:cubicBezTo>
                    <a:pt x="0" y="13853"/>
                    <a:pt x="3994" y="17847"/>
                    <a:pt x="8924" y="17847"/>
                  </a:cubicBezTo>
                  <a:lnTo>
                    <a:pt x="76117" y="17847"/>
                  </a:lnTo>
                  <a:cubicBezTo>
                    <a:pt x="81046" y="17847"/>
                    <a:pt x="85041" y="13853"/>
                    <a:pt x="85041" y="8924"/>
                  </a:cubicBezTo>
                  <a:cubicBezTo>
                    <a:pt x="85041" y="3995"/>
                    <a:pt x="81045" y="0"/>
                    <a:pt x="761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427;p18">
              <a:extLst>
                <a:ext uri="{FF2B5EF4-FFF2-40B4-BE49-F238E27FC236}">
                  <a16:creationId xmlns:a16="http://schemas.microsoft.com/office/drawing/2014/main" id="{4B74F7D2-3002-0A01-DAF3-2E4AA2E52499}"/>
                </a:ext>
              </a:extLst>
            </p:cNvPr>
            <p:cNvSpPr/>
            <p:nvPr/>
          </p:nvSpPr>
          <p:spPr>
            <a:xfrm>
              <a:off x="9446440" y="2389417"/>
              <a:ext cx="194920" cy="17847"/>
            </a:xfrm>
            <a:custGeom>
              <a:avLst/>
              <a:gdLst/>
              <a:ahLst/>
              <a:cxnLst/>
              <a:rect l="l" t="t" r="r" b="b"/>
              <a:pathLst>
                <a:path w="194920" h="17847" extrusionOk="0">
                  <a:moveTo>
                    <a:pt x="185998" y="0"/>
                  </a:moveTo>
                  <a:lnTo>
                    <a:pt x="8924" y="0"/>
                  </a:lnTo>
                  <a:cubicBezTo>
                    <a:pt x="3995" y="0"/>
                    <a:pt x="0" y="3994"/>
                    <a:pt x="0" y="8924"/>
                  </a:cubicBezTo>
                  <a:cubicBezTo>
                    <a:pt x="0" y="13853"/>
                    <a:pt x="3995" y="17847"/>
                    <a:pt x="8924" y="17847"/>
                  </a:cubicBezTo>
                  <a:lnTo>
                    <a:pt x="185997" y="17847"/>
                  </a:lnTo>
                  <a:cubicBezTo>
                    <a:pt x="190926" y="17847"/>
                    <a:pt x="194920" y="13853"/>
                    <a:pt x="194920" y="8924"/>
                  </a:cubicBezTo>
                  <a:cubicBezTo>
                    <a:pt x="194922" y="3995"/>
                    <a:pt x="190926" y="0"/>
                    <a:pt x="18599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428;p18">
              <a:extLst>
                <a:ext uri="{FF2B5EF4-FFF2-40B4-BE49-F238E27FC236}">
                  <a16:creationId xmlns:a16="http://schemas.microsoft.com/office/drawing/2014/main" id="{8DEEE810-6ED7-D4EC-D98A-BF3156E21057}"/>
                </a:ext>
              </a:extLst>
            </p:cNvPr>
            <p:cNvSpPr/>
            <p:nvPr/>
          </p:nvSpPr>
          <p:spPr>
            <a:xfrm>
              <a:off x="9446440" y="2426064"/>
              <a:ext cx="69418" cy="17847"/>
            </a:xfrm>
            <a:custGeom>
              <a:avLst/>
              <a:gdLst/>
              <a:ahLst/>
              <a:cxnLst/>
              <a:rect l="l" t="t" r="r" b="b"/>
              <a:pathLst>
                <a:path w="69418" h="17847" extrusionOk="0">
                  <a:moveTo>
                    <a:pt x="60495" y="0"/>
                  </a:moveTo>
                  <a:lnTo>
                    <a:pt x="8924" y="0"/>
                  </a:lnTo>
                  <a:cubicBezTo>
                    <a:pt x="3995" y="0"/>
                    <a:pt x="0" y="3994"/>
                    <a:pt x="0" y="8924"/>
                  </a:cubicBezTo>
                  <a:cubicBezTo>
                    <a:pt x="0" y="13853"/>
                    <a:pt x="3995" y="17847"/>
                    <a:pt x="8924" y="17847"/>
                  </a:cubicBezTo>
                  <a:lnTo>
                    <a:pt x="60495" y="17847"/>
                  </a:lnTo>
                  <a:cubicBezTo>
                    <a:pt x="65424" y="17847"/>
                    <a:pt x="69418" y="13853"/>
                    <a:pt x="69418" y="8924"/>
                  </a:cubicBezTo>
                  <a:cubicBezTo>
                    <a:pt x="69418" y="3994"/>
                    <a:pt x="65423" y="0"/>
                    <a:pt x="604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429;p18">
              <a:extLst>
                <a:ext uri="{FF2B5EF4-FFF2-40B4-BE49-F238E27FC236}">
                  <a16:creationId xmlns:a16="http://schemas.microsoft.com/office/drawing/2014/main" id="{3FF116A2-FA31-2ACB-37AE-3BAD0A092AE4}"/>
                </a:ext>
              </a:extLst>
            </p:cNvPr>
            <p:cNvSpPr/>
            <p:nvPr/>
          </p:nvSpPr>
          <p:spPr>
            <a:xfrm>
              <a:off x="9525148" y="2426064"/>
              <a:ext cx="69417" cy="17847"/>
            </a:xfrm>
            <a:custGeom>
              <a:avLst/>
              <a:gdLst/>
              <a:ahLst/>
              <a:cxnLst/>
              <a:rect l="l" t="t" r="r" b="b"/>
              <a:pathLst>
                <a:path w="69417" h="17847" extrusionOk="0">
                  <a:moveTo>
                    <a:pt x="60493" y="0"/>
                  </a:moveTo>
                  <a:lnTo>
                    <a:pt x="8924" y="0"/>
                  </a:lnTo>
                  <a:cubicBezTo>
                    <a:pt x="3994" y="0"/>
                    <a:pt x="0" y="3994"/>
                    <a:pt x="0" y="8924"/>
                  </a:cubicBezTo>
                  <a:cubicBezTo>
                    <a:pt x="0" y="13853"/>
                    <a:pt x="3994" y="17847"/>
                    <a:pt x="8924" y="17847"/>
                  </a:cubicBezTo>
                  <a:lnTo>
                    <a:pt x="60493" y="17847"/>
                  </a:lnTo>
                  <a:cubicBezTo>
                    <a:pt x="65423" y="17847"/>
                    <a:pt x="69417" y="13853"/>
                    <a:pt x="69417" y="8924"/>
                  </a:cubicBezTo>
                  <a:cubicBezTo>
                    <a:pt x="69417" y="3994"/>
                    <a:pt x="65423" y="0"/>
                    <a:pt x="6049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430;p18">
              <a:extLst>
                <a:ext uri="{FF2B5EF4-FFF2-40B4-BE49-F238E27FC236}">
                  <a16:creationId xmlns:a16="http://schemas.microsoft.com/office/drawing/2014/main" id="{1DA1FC50-D392-4BAA-6B5D-1C51BD96D75F}"/>
                </a:ext>
              </a:extLst>
            </p:cNvPr>
            <p:cNvSpPr/>
            <p:nvPr/>
          </p:nvSpPr>
          <p:spPr>
            <a:xfrm>
              <a:off x="9604764" y="2426064"/>
              <a:ext cx="36596" cy="17847"/>
            </a:xfrm>
            <a:custGeom>
              <a:avLst/>
              <a:gdLst/>
              <a:ahLst/>
              <a:cxnLst/>
              <a:rect l="l" t="t" r="r" b="b"/>
              <a:pathLst>
                <a:path w="36596" h="17847" extrusionOk="0">
                  <a:moveTo>
                    <a:pt x="27673" y="0"/>
                  </a:moveTo>
                  <a:lnTo>
                    <a:pt x="8924" y="0"/>
                  </a:lnTo>
                  <a:cubicBezTo>
                    <a:pt x="3994" y="0"/>
                    <a:pt x="0" y="3994"/>
                    <a:pt x="0" y="8924"/>
                  </a:cubicBezTo>
                  <a:cubicBezTo>
                    <a:pt x="0" y="13853"/>
                    <a:pt x="3994" y="17847"/>
                    <a:pt x="8924" y="17847"/>
                  </a:cubicBezTo>
                  <a:lnTo>
                    <a:pt x="27673" y="17847"/>
                  </a:lnTo>
                  <a:cubicBezTo>
                    <a:pt x="32603" y="17847"/>
                    <a:pt x="36597" y="13853"/>
                    <a:pt x="36597" y="8924"/>
                  </a:cubicBezTo>
                  <a:cubicBezTo>
                    <a:pt x="36597" y="3994"/>
                    <a:pt x="32601" y="0"/>
                    <a:pt x="2767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431;p18">
              <a:extLst>
                <a:ext uri="{FF2B5EF4-FFF2-40B4-BE49-F238E27FC236}">
                  <a16:creationId xmlns:a16="http://schemas.microsoft.com/office/drawing/2014/main" id="{D6A857FE-26B0-A687-A1ED-888A5FEBA08F}"/>
                </a:ext>
              </a:extLst>
            </p:cNvPr>
            <p:cNvSpPr/>
            <p:nvPr/>
          </p:nvSpPr>
          <p:spPr>
            <a:xfrm>
              <a:off x="9446440" y="2462714"/>
              <a:ext cx="194920" cy="17847"/>
            </a:xfrm>
            <a:custGeom>
              <a:avLst/>
              <a:gdLst/>
              <a:ahLst/>
              <a:cxnLst/>
              <a:rect l="l" t="t" r="r" b="b"/>
              <a:pathLst>
                <a:path w="194920" h="17847" extrusionOk="0">
                  <a:moveTo>
                    <a:pt x="185998" y="0"/>
                  </a:moveTo>
                  <a:lnTo>
                    <a:pt x="8924" y="0"/>
                  </a:lnTo>
                  <a:cubicBezTo>
                    <a:pt x="3995" y="0"/>
                    <a:pt x="0" y="3994"/>
                    <a:pt x="0" y="8924"/>
                  </a:cubicBezTo>
                  <a:cubicBezTo>
                    <a:pt x="0" y="13853"/>
                    <a:pt x="3995" y="17847"/>
                    <a:pt x="8924" y="17847"/>
                  </a:cubicBezTo>
                  <a:lnTo>
                    <a:pt x="185997" y="17847"/>
                  </a:lnTo>
                  <a:cubicBezTo>
                    <a:pt x="190926" y="17847"/>
                    <a:pt x="194920" y="13853"/>
                    <a:pt x="194920" y="8924"/>
                  </a:cubicBezTo>
                  <a:cubicBezTo>
                    <a:pt x="194920" y="3994"/>
                    <a:pt x="190926" y="0"/>
                    <a:pt x="18599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432;p18">
              <a:extLst>
                <a:ext uri="{FF2B5EF4-FFF2-40B4-BE49-F238E27FC236}">
                  <a16:creationId xmlns:a16="http://schemas.microsoft.com/office/drawing/2014/main" id="{0A745DA9-1944-FCE5-8D15-9EFDAA9D447E}"/>
                </a:ext>
              </a:extLst>
            </p:cNvPr>
            <p:cNvSpPr/>
            <p:nvPr/>
          </p:nvSpPr>
          <p:spPr>
            <a:xfrm>
              <a:off x="9446440" y="2498508"/>
              <a:ext cx="194920" cy="17847"/>
            </a:xfrm>
            <a:custGeom>
              <a:avLst/>
              <a:gdLst/>
              <a:ahLst/>
              <a:cxnLst/>
              <a:rect l="l" t="t" r="r" b="b"/>
              <a:pathLst>
                <a:path w="194920" h="17847" extrusionOk="0">
                  <a:moveTo>
                    <a:pt x="185998" y="0"/>
                  </a:moveTo>
                  <a:lnTo>
                    <a:pt x="8924" y="0"/>
                  </a:lnTo>
                  <a:cubicBezTo>
                    <a:pt x="3995" y="0"/>
                    <a:pt x="0" y="3994"/>
                    <a:pt x="0" y="8924"/>
                  </a:cubicBezTo>
                  <a:cubicBezTo>
                    <a:pt x="0" y="13853"/>
                    <a:pt x="3995" y="17847"/>
                    <a:pt x="8924" y="17847"/>
                  </a:cubicBezTo>
                  <a:lnTo>
                    <a:pt x="185997" y="17847"/>
                  </a:lnTo>
                  <a:cubicBezTo>
                    <a:pt x="190926" y="17847"/>
                    <a:pt x="194920" y="13853"/>
                    <a:pt x="194920" y="8924"/>
                  </a:cubicBezTo>
                  <a:cubicBezTo>
                    <a:pt x="194920" y="3994"/>
                    <a:pt x="190926" y="0"/>
                    <a:pt x="18599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433;p18">
              <a:extLst>
                <a:ext uri="{FF2B5EF4-FFF2-40B4-BE49-F238E27FC236}">
                  <a16:creationId xmlns:a16="http://schemas.microsoft.com/office/drawing/2014/main" id="{0FEB1FE1-4B91-AAD3-2E87-63E10B7028B4}"/>
                </a:ext>
              </a:extLst>
            </p:cNvPr>
            <p:cNvSpPr/>
            <p:nvPr/>
          </p:nvSpPr>
          <p:spPr>
            <a:xfrm>
              <a:off x="9264544" y="2379692"/>
              <a:ext cx="137302" cy="140562"/>
            </a:xfrm>
            <a:custGeom>
              <a:avLst/>
              <a:gdLst/>
              <a:ahLst/>
              <a:cxnLst/>
              <a:rect l="l" t="t" r="r" b="b"/>
              <a:pathLst>
                <a:path w="137302" h="140562" extrusionOk="0">
                  <a:moveTo>
                    <a:pt x="122430" y="0"/>
                  </a:moveTo>
                  <a:lnTo>
                    <a:pt x="14873" y="0"/>
                  </a:lnTo>
                  <a:cubicBezTo>
                    <a:pt x="6671" y="0"/>
                    <a:pt x="0" y="6671"/>
                    <a:pt x="0" y="14873"/>
                  </a:cubicBezTo>
                  <a:lnTo>
                    <a:pt x="0" y="125690"/>
                  </a:lnTo>
                  <a:cubicBezTo>
                    <a:pt x="0" y="133892"/>
                    <a:pt x="6671" y="140563"/>
                    <a:pt x="14873" y="140563"/>
                  </a:cubicBezTo>
                  <a:lnTo>
                    <a:pt x="122430" y="140563"/>
                  </a:lnTo>
                  <a:cubicBezTo>
                    <a:pt x="130631" y="140563"/>
                    <a:pt x="137303" y="133892"/>
                    <a:pt x="137303" y="125690"/>
                  </a:cubicBezTo>
                  <a:lnTo>
                    <a:pt x="137303" y="14873"/>
                  </a:lnTo>
                  <a:cubicBezTo>
                    <a:pt x="137303" y="6673"/>
                    <a:pt x="130630" y="0"/>
                    <a:pt x="122430" y="0"/>
                  </a:cubicBezTo>
                  <a:close/>
                  <a:moveTo>
                    <a:pt x="119455" y="122716"/>
                  </a:moveTo>
                  <a:lnTo>
                    <a:pt x="17847" y="122716"/>
                  </a:lnTo>
                  <a:lnTo>
                    <a:pt x="17847" y="17847"/>
                  </a:lnTo>
                  <a:lnTo>
                    <a:pt x="119455" y="17847"/>
                  </a:lnTo>
                  <a:lnTo>
                    <a:pt x="119455" y="122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434;p18">
              <a:extLst>
                <a:ext uri="{FF2B5EF4-FFF2-40B4-BE49-F238E27FC236}">
                  <a16:creationId xmlns:a16="http://schemas.microsoft.com/office/drawing/2014/main" id="{B6C766CF-E4AD-B056-3283-01EC1DE48BED}"/>
                </a:ext>
              </a:extLst>
            </p:cNvPr>
            <p:cNvSpPr/>
            <p:nvPr/>
          </p:nvSpPr>
          <p:spPr>
            <a:xfrm>
              <a:off x="9158913" y="2105631"/>
              <a:ext cx="609193" cy="585634"/>
            </a:xfrm>
            <a:custGeom>
              <a:avLst/>
              <a:gdLst/>
              <a:ahLst/>
              <a:cxnLst/>
              <a:rect l="l" t="t" r="r" b="b"/>
              <a:pathLst>
                <a:path w="609193" h="585634" extrusionOk="0">
                  <a:moveTo>
                    <a:pt x="586695" y="0"/>
                  </a:moveTo>
                  <a:lnTo>
                    <a:pt x="339475" y="0"/>
                  </a:lnTo>
                  <a:cubicBezTo>
                    <a:pt x="327070" y="0"/>
                    <a:pt x="316978" y="10120"/>
                    <a:pt x="316978" y="22558"/>
                  </a:cubicBezTo>
                  <a:lnTo>
                    <a:pt x="316978" y="55283"/>
                  </a:lnTo>
                  <a:lnTo>
                    <a:pt x="316978" y="147257"/>
                  </a:lnTo>
                  <a:lnTo>
                    <a:pt x="286621" y="147257"/>
                  </a:lnTo>
                  <a:lnTo>
                    <a:pt x="286621" y="132190"/>
                  </a:lnTo>
                  <a:cubicBezTo>
                    <a:pt x="286621" y="127261"/>
                    <a:pt x="282625" y="123266"/>
                    <a:pt x="277697" y="123266"/>
                  </a:cubicBezTo>
                  <a:cubicBezTo>
                    <a:pt x="272769" y="123266"/>
                    <a:pt x="268773" y="127261"/>
                    <a:pt x="268773" y="132190"/>
                  </a:cubicBezTo>
                  <a:lnTo>
                    <a:pt x="268773" y="147257"/>
                  </a:lnTo>
                  <a:lnTo>
                    <a:pt x="213298" y="147257"/>
                  </a:lnTo>
                  <a:lnTo>
                    <a:pt x="213298" y="118233"/>
                  </a:lnTo>
                  <a:cubicBezTo>
                    <a:pt x="213298" y="111808"/>
                    <a:pt x="209264" y="104804"/>
                    <a:pt x="203705" y="101579"/>
                  </a:cubicBezTo>
                  <a:lnTo>
                    <a:pt x="152937" y="72139"/>
                  </a:lnTo>
                  <a:cubicBezTo>
                    <a:pt x="149466" y="70126"/>
                    <a:pt x="145788" y="69703"/>
                    <a:pt x="143314" y="69703"/>
                  </a:cubicBezTo>
                  <a:cubicBezTo>
                    <a:pt x="140840" y="69703"/>
                    <a:pt x="137161" y="70125"/>
                    <a:pt x="133692" y="72138"/>
                  </a:cubicBezTo>
                  <a:lnTo>
                    <a:pt x="82917" y="101581"/>
                  </a:lnTo>
                  <a:cubicBezTo>
                    <a:pt x="77359" y="104804"/>
                    <a:pt x="73324" y="111808"/>
                    <a:pt x="73324" y="118233"/>
                  </a:cubicBezTo>
                  <a:lnTo>
                    <a:pt x="73324" y="147711"/>
                  </a:lnTo>
                  <a:cubicBezTo>
                    <a:pt x="54744" y="150587"/>
                    <a:pt x="40473" y="166740"/>
                    <a:pt x="40473" y="186176"/>
                  </a:cubicBezTo>
                  <a:lnTo>
                    <a:pt x="40473" y="231792"/>
                  </a:lnTo>
                  <a:lnTo>
                    <a:pt x="22498" y="231792"/>
                  </a:lnTo>
                  <a:cubicBezTo>
                    <a:pt x="19977" y="231792"/>
                    <a:pt x="17847" y="229635"/>
                    <a:pt x="17847" y="227081"/>
                  </a:cubicBezTo>
                  <a:lnTo>
                    <a:pt x="17847" y="66191"/>
                  </a:lnTo>
                  <a:cubicBezTo>
                    <a:pt x="17847" y="63637"/>
                    <a:pt x="19977" y="61480"/>
                    <a:pt x="22498" y="61480"/>
                  </a:cubicBezTo>
                  <a:lnTo>
                    <a:pt x="264123" y="61480"/>
                  </a:lnTo>
                  <a:cubicBezTo>
                    <a:pt x="266645" y="61480"/>
                    <a:pt x="268773" y="63637"/>
                    <a:pt x="268773" y="66191"/>
                  </a:cubicBezTo>
                  <a:lnTo>
                    <a:pt x="268773" y="82217"/>
                  </a:lnTo>
                  <a:cubicBezTo>
                    <a:pt x="268773" y="87147"/>
                    <a:pt x="272769" y="91141"/>
                    <a:pt x="277697" y="91141"/>
                  </a:cubicBezTo>
                  <a:cubicBezTo>
                    <a:pt x="282625" y="91141"/>
                    <a:pt x="286621" y="87147"/>
                    <a:pt x="286621" y="82217"/>
                  </a:cubicBezTo>
                  <a:lnTo>
                    <a:pt x="286621" y="66191"/>
                  </a:lnTo>
                  <a:cubicBezTo>
                    <a:pt x="286621" y="53753"/>
                    <a:pt x="276528" y="43632"/>
                    <a:pt x="264123" y="43632"/>
                  </a:cubicBezTo>
                  <a:lnTo>
                    <a:pt x="22498" y="43632"/>
                  </a:lnTo>
                  <a:cubicBezTo>
                    <a:pt x="10092" y="43632"/>
                    <a:pt x="0" y="53753"/>
                    <a:pt x="0" y="66191"/>
                  </a:cubicBezTo>
                  <a:lnTo>
                    <a:pt x="0" y="227083"/>
                  </a:lnTo>
                  <a:cubicBezTo>
                    <a:pt x="0" y="239521"/>
                    <a:pt x="10092" y="249641"/>
                    <a:pt x="22498" y="249641"/>
                  </a:cubicBezTo>
                  <a:lnTo>
                    <a:pt x="40472" y="249641"/>
                  </a:lnTo>
                  <a:lnTo>
                    <a:pt x="40472" y="469783"/>
                  </a:lnTo>
                  <a:cubicBezTo>
                    <a:pt x="40472" y="491244"/>
                    <a:pt x="57872" y="508705"/>
                    <a:pt x="79261" y="508705"/>
                  </a:cubicBezTo>
                  <a:lnTo>
                    <a:pt x="223727" y="508705"/>
                  </a:lnTo>
                  <a:lnTo>
                    <a:pt x="223727" y="534490"/>
                  </a:lnTo>
                  <a:lnTo>
                    <a:pt x="164113" y="534490"/>
                  </a:lnTo>
                  <a:cubicBezTo>
                    <a:pt x="155912" y="534490"/>
                    <a:pt x="149240" y="541161"/>
                    <a:pt x="149240" y="549362"/>
                  </a:cubicBezTo>
                  <a:lnTo>
                    <a:pt x="149240" y="570762"/>
                  </a:lnTo>
                  <a:cubicBezTo>
                    <a:pt x="149240" y="578963"/>
                    <a:pt x="155912" y="585634"/>
                    <a:pt x="164113" y="585634"/>
                  </a:cubicBezTo>
                  <a:lnTo>
                    <a:pt x="434221" y="585634"/>
                  </a:lnTo>
                  <a:cubicBezTo>
                    <a:pt x="442423" y="585634"/>
                    <a:pt x="449094" y="578963"/>
                    <a:pt x="449094" y="570762"/>
                  </a:cubicBezTo>
                  <a:lnTo>
                    <a:pt x="449094" y="549362"/>
                  </a:lnTo>
                  <a:cubicBezTo>
                    <a:pt x="449094" y="541161"/>
                    <a:pt x="442423" y="534490"/>
                    <a:pt x="434221" y="534490"/>
                  </a:cubicBezTo>
                  <a:lnTo>
                    <a:pt x="374606" y="534490"/>
                  </a:lnTo>
                  <a:lnTo>
                    <a:pt x="374606" y="508705"/>
                  </a:lnTo>
                  <a:lnTo>
                    <a:pt x="519074" y="508705"/>
                  </a:lnTo>
                  <a:cubicBezTo>
                    <a:pt x="540462" y="508705"/>
                    <a:pt x="557863" y="491244"/>
                    <a:pt x="557863" y="469783"/>
                  </a:cubicBezTo>
                  <a:lnTo>
                    <a:pt x="557863" y="186177"/>
                  </a:lnTo>
                  <a:cubicBezTo>
                    <a:pt x="557863" y="164717"/>
                    <a:pt x="540462" y="147257"/>
                    <a:pt x="519074" y="147257"/>
                  </a:cubicBezTo>
                  <a:lnTo>
                    <a:pt x="334825" y="147257"/>
                  </a:lnTo>
                  <a:lnTo>
                    <a:pt x="334825" y="64207"/>
                  </a:lnTo>
                  <a:lnTo>
                    <a:pt x="591346" y="64207"/>
                  </a:lnTo>
                  <a:lnTo>
                    <a:pt x="591346" y="190237"/>
                  </a:lnTo>
                  <a:cubicBezTo>
                    <a:pt x="591346" y="192789"/>
                    <a:pt x="589216" y="194947"/>
                    <a:pt x="586695" y="194947"/>
                  </a:cubicBezTo>
                  <a:lnTo>
                    <a:pt x="574688" y="194947"/>
                  </a:lnTo>
                  <a:cubicBezTo>
                    <a:pt x="569758" y="194947"/>
                    <a:pt x="565764" y="198941"/>
                    <a:pt x="565764" y="203870"/>
                  </a:cubicBezTo>
                  <a:cubicBezTo>
                    <a:pt x="565764" y="208800"/>
                    <a:pt x="569758" y="212794"/>
                    <a:pt x="574688" y="212794"/>
                  </a:cubicBezTo>
                  <a:lnTo>
                    <a:pt x="586695" y="212794"/>
                  </a:lnTo>
                  <a:cubicBezTo>
                    <a:pt x="599101" y="212794"/>
                    <a:pt x="609193" y="202674"/>
                    <a:pt x="609193" y="190237"/>
                  </a:cubicBezTo>
                  <a:lnTo>
                    <a:pt x="609193" y="55283"/>
                  </a:lnTo>
                  <a:lnTo>
                    <a:pt x="609193" y="22558"/>
                  </a:lnTo>
                  <a:cubicBezTo>
                    <a:pt x="609193" y="10120"/>
                    <a:pt x="599101" y="0"/>
                    <a:pt x="586695" y="0"/>
                  </a:cubicBezTo>
                  <a:close/>
                  <a:moveTo>
                    <a:pt x="142532" y="87643"/>
                  </a:moveTo>
                  <a:cubicBezTo>
                    <a:pt x="142649" y="87610"/>
                    <a:pt x="142931" y="87551"/>
                    <a:pt x="143313" y="87551"/>
                  </a:cubicBezTo>
                  <a:cubicBezTo>
                    <a:pt x="143695" y="87551"/>
                    <a:pt x="143977" y="87610"/>
                    <a:pt x="144093" y="87643"/>
                  </a:cubicBezTo>
                  <a:lnTo>
                    <a:pt x="186586" y="112284"/>
                  </a:lnTo>
                  <a:lnTo>
                    <a:pt x="143313" y="137380"/>
                  </a:lnTo>
                  <a:lnTo>
                    <a:pt x="100037" y="112284"/>
                  </a:lnTo>
                  <a:lnTo>
                    <a:pt x="142532" y="87643"/>
                  </a:lnTo>
                  <a:close/>
                  <a:moveTo>
                    <a:pt x="195452" y="127775"/>
                  </a:moveTo>
                  <a:lnTo>
                    <a:pt x="195452" y="177037"/>
                  </a:lnTo>
                  <a:cubicBezTo>
                    <a:pt x="195364" y="177437"/>
                    <a:pt x="194951" y="178154"/>
                    <a:pt x="194650" y="178429"/>
                  </a:cubicBezTo>
                  <a:lnTo>
                    <a:pt x="152238" y="203027"/>
                  </a:lnTo>
                  <a:lnTo>
                    <a:pt x="152238" y="152836"/>
                  </a:lnTo>
                  <a:lnTo>
                    <a:pt x="195452" y="127775"/>
                  </a:lnTo>
                  <a:close/>
                  <a:moveTo>
                    <a:pt x="91172" y="127775"/>
                  </a:moveTo>
                  <a:lnTo>
                    <a:pt x="134389" y="152835"/>
                  </a:lnTo>
                  <a:lnTo>
                    <a:pt x="134389" y="203028"/>
                  </a:lnTo>
                  <a:lnTo>
                    <a:pt x="91974" y="178429"/>
                  </a:lnTo>
                  <a:cubicBezTo>
                    <a:pt x="91673" y="178154"/>
                    <a:pt x="91260" y="177437"/>
                    <a:pt x="91172" y="177037"/>
                  </a:cubicBezTo>
                  <a:lnTo>
                    <a:pt x="91172" y="127775"/>
                  </a:lnTo>
                  <a:close/>
                  <a:moveTo>
                    <a:pt x="58321" y="186177"/>
                  </a:moveTo>
                  <a:cubicBezTo>
                    <a:pt x="58321" y="176635"/>
                    <a:pt x="64663" y="168563"/>
                    <a:pt x="73324" y="165979"/>
                  </a:cubicBezTo>
                  <a:lnTo>
                    <a:pt x="73324" y="177157"/>
                  </a:lnTo>
                  <a:cubicBezTo>
                    <a:pt x="73324" y="183584"/>
                    <a:pt x="77360" y="190588"/>
                    <a:pt x="82917" y="193810"/>
                  </a:cubicBezTo>
                  <a:lnTo>
                    <a:pt x="133691" y="223255"/>
                  </a:lnTo>
                  <a:cubicBezTo>
                    <a:pt x="137161" y="225266"/>
                    <a:pt x="140838" y="225688"/>
                    <a:pt x="143311" y="225688"/>
                  </a:cubicBezTo>
                  <a:cubicBezTo>
                    <a:pt x="145785" y="225688"/>
                    <a:pt x="149463" y="225266"/>
                    <a:pt x="152935" y="223254"/>
                  </a:cubicBezTo>
                  <a:lnTo>
                    <a:pt x="203704" y="193810"/>
                  </a:lnTo>
                  <a:cubicBezTo>
                    <a:pt x="209263" y="190588"/>
                    <a:pt x="213298" y="183584"/>
                    <a:pt x="213298" y="177157"/>
                  </a:cubicBezTo>
                  <a:lnTo>
                    <a:pt x="213298" y="165104"/>
                  </a:lnTo>
                  <a:lnTo>
                    <a:pt x="268773" y="165104"/>
                  </a:lnTo>
                  <a:lnTo>
                    <a:pt x="268773" y="227083"/>
                  </a:lnTo>
                  <a:cubicBezTo>
                    <a:pt x="268773" y="229636"/>
                    <a:pt x="266643" y="231793"/>
                    <a:pt x="264123" y="231793"/>
                  </a:cubicBezTo>
                  <a:lnTo>
                    <a:pt x="58321" y="231793"/>
                  </a:lnTo>
                  <a:lnTo>
                    <a:pt x="58321" y="186177"/>
                  </a:lnTo>
                  <a:close/>
                  <a:moveTo>
                    <a:pt x="431247" y="552337"/>
                  </a:moveTo>
                  <a:lnTo>
                    <a:pt x="431247" y="567787"/>
                  </a:lnTo>
                  <a:lnTo>
                    <a:pt x="431246" y="567787"/>
                  </a:lnTo>
                  <a:lnTo>
                    <a:pt x="167088" y="567787"/>
                  </a:lnTo>
                  <a:lnTo>
                    <a:pt x="167088" y="552337"/>
                  </a:lnTo>
                  <a:lnTo>
                    <a:pt x="431247" y="552337"/>
                  </a:lnTo>
                  <a:close/>
                  <a:moveTo>
                    <a:pt x="241575" y="534488"/>
                  </a:moveTo>
                  <a:lnTo>
                    <a:pt x="241575" y="508704"/>
                  </a:lnTo>
                  <a:lnTo>
                    <a:pt x="356759" y="508704"/>
                  </a:lnTo>
                  <a:lnTo>
                    <a:pt x="356759" y="534488"/>
                  </a:lnTo>
                  <a:lnTo>
                    <a:pt x="241575" y="534488"/>
                  </a:lnTo>
                  <a:close/>
                  <a:moveTo>
                    <a:pt x="519074" y="165104"/>
                  </a:moveTo>
                  <a:lnTo>
                    <a:pt x="519074" y="165104"/>
                  </a:lnTo>
                  <a:cubicBezTo>
                    <a:pt x="530620" y="165104"/>
                    <a:pt x="540015" y="174558"/>
                    <a:pt x="540015" y="186177"/>
                  </a:cubicBezTo>
                  <a:lnTo>
                    <a:pt x="540015" y="439044"/>
                  </a:lnTo>
                  <a:lnTo>
                    <a:pt x="239156" y="439044"/>
                  </a:lnTo>
                  <a:cubicBezTo>
                    <a:pt x="234228" y="439044"/>
                    <a:pt x="230232" y="443038"/>
                    <a:pt x="230232" y="447967"/>
                  </a:cubicBezTo>
                  <a:cubicBezTo>
                    <a:pt x="230232" y="452897"/>
                    <a:pt x="234228" y="456891"/>
                    <a:pt x="239156" y="456891"/>
                  </a:cubicBezTo>
                  <a:lnTo>
                    <a:pt x="540014" y="456891"/>
                  </a:lnTo>
                  <a:lnTo>
                    <a:pt x="540014" y="469782"/>
                  </a:lnTo>
                  <a:cubicBezTo>
                    <a:pt x="540014" y="481403"/>
                    <a:pt x="530619" y="490856"/>
                    <a:pt x="519073" y="490856"/>
                  </a:cubicBezTo>
                  <a:lnTo>
                    <a:pt x="79261" y="490856"/>
                  </a:lnTo>
                  <a:cubicBezTo>
                    <a:pt x="67713" y="490856"/>
                    <a:pt x="58320" y="481403"/>
                    <a:pt x="58320" y="469782"/>
                  </a:cubicBezTo>
                  <a:lnTo>
                    <a:pt x="58320" y="456891"/>
                  </a:lnTo>
                  <a:lnTo>
                    <a:pt x="182044" y="456891"/>
                  </a:lnTo>
                  <a:cubicBezTo>
                    <a:pt x="186972" y="456891"/>
                    <a:pt x="190968" y="452897"/>
                    <a:pt x="190968" y="447967"/>
                  </a:cubicBezTo>
                  <a:cubicBezTo>
                    <a:pt x="190968" y="443038"/>
                    <a:pt x="186972" y="439044"/>
                    <a:pt x="182044" y="439044"/>
                  </a:cubicBezTo>
                  <a:lnTo>
                    <a:pt x="58321" y="439044"/>
                  </a:lnTo>
                  <a:lnTo>
                    <a:pt x="58321" y="249641"/>
                  </a:lnTo>
                  <a:lnTo>
                    <a:pt x="264124" y="249641"/>
                  </a:lnTo>
                  <a:cubicBezTo>
                    <a:pt x="276530" y="249641"/>
                    <a:pt x="286622" y="239521"/>
                    <a:pt x="286622" y="227083"/>
                  </a:cubicBezTo>
                  <a:lnTo>
                    <a:pt x="286622" y="165104"/>
                  </a:lnTo>
                  <a:lnTo>
                    <a:pt x="316979" y="165104"/>
                  </a:lnTo>
                  <a:lnTo>
                    <a:pt x="316979" y="190237"/>
                  </a:lnTo>
                  <a:cubicBezTo>
                    <a:pt x="316979" y="202674"/>
                    <a:pt x="327071" y="212794"/>
                    <a:pt x="339476" y="212794"/>
                  </a:cubicBezTo>
                  <a:lnTo>
                    <a:pt x="514007" y="212794"/>
                  </a:lnTo>
                  <a:cubicBezTo>
                    <a:pt x="518936" y="212794"/>
                    <a:pt x="522930" y="208800"/>
                    <a:pt x="522930" y="203870"/>
                  </a:cubicBezTo>
                  <a:cubicBezTo>
                    <a:pt x="522930" y="198941"/>
                    <a:pt x="518936" y="194947"/>
                    <a:pt x="514007" y="194947"/>
                  </a:cubicBezTo>
                  <a:lnTo>
                    <a:pt x="339475" y="194947"/>
                  </a:lnTo>
                  <a:cubicBezTo>
                    <a:pt x="336955" y="194947"/>
                    <a:pt x="334825" y="192789"/>
                    <a:pt x="334825" y="190237"/>
                  </a:cubicBezTo>
                  <a:lnTo>
                    <a:pt x="334825" y="165104"/>
                  </a:lnTo>
                  <a:lnTo>
                    <a:pt x="519074" y="165104"/>
                  </a:lnTo>
                  <a:close/>
                  <a:moveTo>
                    <a:pt x="334825" y="46359"/>
                  </a:moveTo>
                  <a:lnTo>
                    <a:pt x="334825" y="22558"/>
                  </a:lnTo>
                  <a:cubicBezTo>
                    <a:pt x="334825" y="20325"/>
                    <a:pt x="336455" y="18394"/>
                    <a:pt x="338552" y="17945"/>
                  </a:cubicBezTo>
                  <a:cubicBezTo>
                    <a:pt x="338852" y="17881"/>
                    <a:pt x="339161" y="17847"/>
                    <a:pt x="339475" y="17847"/>
                  </a:cubicBezTo>
                  <a:lnTo>
                    <a:pt x="586693" y="17847"/>
                  </a:lnTo>
                  <a:cubicBezTo>
                    <a:pt x="587009" y="17847"/>
                    <a:pt x="587317" y="17881"/>
                    <a:pt x="587617" y="17945"/>
                  </a:cubicBezTo>
                  <a:cubicBezTo>
                    <a:pt x="589714" y="18394"/>
                    <a:pt x="591344" y="20325"/>
                    <a:pt x="591344" y="22558"/>
                  </a:cubicBezTo>
                  <a:lnTo>
                    <a:pt x="591344" y="46359"/>
                  </a:lnTo>
                  <a:lnTo>
                    <a:pt x="334825" y="463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435;p18">
              <a:extLst>
                <a:ext uri="{FF2B5EF4-FFF2-40B4-BE49-F238E27FC236}">
                  <a16:creationId xmlns:a16="http://schemas.microsoft.com/office/drawing/2014/main" id="{28ABE412-FB14-F2FE-1120-9F6DFB901C92}"/>
                </a:ext>
              </a:extLst>
            </p:cNvPr>
            <p:cNvSpPr/>
            <p:nvPr/>
          </p:nvSpPr>
          <p:spPr>
            <a:xfrm>
              <a:off x="9522206" y="2188805"/>
              <a:ext cx="72145" cy="17847"/>
            </a:xfrm>
            <a:custGeom>
              <a:avLst/>
              <a:gdLst/>
              <a:ahLst/>
              <a:cxnLst/>
              <a:rect l="l" t="t" r="r" b="b"/>
              <a:pathLst>
                <a:path w="72145" h="17847" extrusionOk="0">
                  <a:moveTo>
                    <a:pt x="63222" y="0"/>
                  </a:moveTo>
                  <a:lnTo>
                    <a:pt x="8924" y="0"/>
                  </a:lnTo>
                  <a:cubicBezTo>
                    <a:pt x="3995" y="0"/>
                    <a:pt x="0" y="3994"/>
                    <a:pt x="0" y="8924"/>
                  </a:cubicBezTo>
                  <a:cubicBezTo>
                    <a:pt x="0" y="13853"/>
                    <a:pt x="3995" y="17847"/>
                    <a:pt x="8924" y="17847"/>
                  </a:cubicBezTo>
                  <a:lnTo>
                    <a:pt x="63222" y="17847"/>
                  </a:lnTo>
                  <a:cubicBezTo>
                    <a:pt x="68151" y="17847"/>
                    <a:pt x="72145" y="13853"/>
                    <a:pt x="72145" y="8924"/>
                  </a:cubicBezTo>
                  <a:cubicBezTo>
                    <a:pt x="72145" y="3994"/>
                    <a:pt x="68150" y="0"/>
                    <a:pt x="632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436;p18">
              <a:extLst>
                <a:ext uri="{FF2B5EF4-FFF2-40B4-BE49-F238E27FC236}">
                  <a16:creationId xmlns:a16="http://schemas.microsoft.com/office/drawing/2014/main" id="{22D74E02-0F3B-D37D-9983-39AF7C60BB85}"/>
                </a:ext>
              </a:extLst>
            </p:cNvPr>
            <p:cNvSpPr/>
            <p:nvPr/>
          </p:nvSpPr>
          <p:spPr>
            <a:xfrm>
              <a:off x="9522206" y="2217438"/>
              <a:ext cx="72145" cy="17847"/>
            </a:xfrm>
            <a:custGeom>
              <a:avLst/>
              <a:gdLst/>
              <a:ahLst/>
              <a:cxnLst/>
              <a:rect l="l" t="t" r="r" b="b"/>
              <a:pathLst>
                <a:path w="72145" h="17847" extrusionOk="0">
                  <a:moveTo>
                    <a:pt x="63222" y="0"/>
                  </a:moveTo>
                  <a:lnTo>
                    <a:pt x="8924" y="0"/>
                  </a:lnTo>
                  <a:cubicBezTo>
                    <a:pt x="3995" y="0"/>
                    <a:pt x="0" y="3994"/>
                    <a:pt x="0" y="8924"/>
                  </a:cubicBezTo>
                  <a:cubicBezTo>
                    <a:pt x="0" y="13853"/>
                    <a:pt x="3995" y="17847"/>
                    <a:pt x="8924" y="17847"/>
                  </a:cubicBezTo>
                  <a:lnTo>
                    <a:pt x="63222" y="17847"/>
                  </a:lnTo>
                  <a:cubicBezTo>
                    <a:pt x="68151" y="17847"/>
                    <a:pt x="72145" y="13853"/>
                    <a:pt x="72145" y="8924"/>
                  </a:cubicBezTo>
                  <a:cubicBezTo>
                    <a:pt x="72145" y="3995"/>
                    <a:pt x="68150" y="0"/>
                    <a:pt x="632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437;p18">
              <a:extLst>
                <a:ext uri="{FF2B5EF4-FFF2-40B4-BE49-F238E27FC236}">
                  <a16:creationId xmlns:a16="http://schemas.microsoft.com/office/drawing/2014/main" id="{421FA05D-FC5F-ECFB-39AD-0156FD60D997}"/>
                </a:ext>
              </a:extLst>
            </p:cNvPr>
            <p:cNvSpPr/>
            <p:nvPr/>
          </p:nvSpPr>
          <p:spPr>
            <a:xfrm>
              <a:off x="9614908" y="2188805"/>
              <a:ext cx="114793" cy="17847"/>
            </a:xfrm>
            <a:custGeom>
              <a:avLst/>
              <a:gdLst/>
              <a:ahLst/>
              <a:cxnLst/>
              <a:rect l="l" t="t" r="r" b="b"/>
              <a:pathLst>
                <a:path w="114793" h="17847" extrusionOk="0">
                  <a:moveTo>
                    <a:pt x="105870" y="0"/>
                  </a:moveTo>
                  <a:lnTo>
                    <a:pt x="8924" y="0"/>
                  </a:lnTo>
                  <a:cubicBezTo>
                    <a:pt x="3994" y="0"/>
                    <a:pt x="0" y="3994"/>
                    <a:pt x="0" y="8924"/>
                  </a:cubicBezTo>
                  <a:cubicBezTo>
                    <a:pt x="0" y="13852"/>
                    <a:pt x="3995" y="17847"/>
                    <a:pt x="8924" y="17847"/>
                  </a:cubicBezTo>
                  <a:lnTo>
                    <a:pt x="105870" y="17847"/>
                  </a:lnTo>
                  <a:cubicBezTo>
                    <a:pt x="110799" y="17847"/>
                    <a:pt x="114794" y="13853"/>
                    <a:pt x="114794" y="8924"/>
                  </a:cubicBezTo>
                  <a:cubicBezTo>
                    <a:pt x="114794" y="3994"/>
                    <a:pt x="110799" y="0"/>
                    <a:pt x="1058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438;p18">
              <a:extLst>
                <a:ext uri="{FF2B5EF4-FFF2-40B4-BE49-F238E27FC236}">
                  <a16:creationId xmlns:a16="http://schemas.microsoft.com/office/drawing/2014/main" id="{430D939E-53FC-908F-4B42-A87B09999D7B}"/>
                </a:ext>
              </a:extLst>
            </p:cNvPr>
            <p:cNvSpPr/>
            <p:nvPr/>
          </p:nvSpPr>
          <p:spPr>
            <a:xfrm>
              <a:off x="9614908" y="2217438"/>
              <a:ext cx="114793" cy="17847"/>
            </a:xfrm>
            <a:custGeom>
              <a:avLst/>
              <a:gdLst/>
              <a:ahLst/>
              <a:cxnLst/>
              <a:rect l="l" t="t" r="r" b="b"/>
              <a:pathLst>
                <a:path w="114793" h="17847" extrusionOk="0">
                  <a:moveTo>
                    <a:pt x="105870" y="0"/>
                  </a:moveTo>
                  <a:lnTo>
                    <a:pt x="8924" y="0"/>
                  </a:lnTo>
                  <a:cubicBezTo>
                    <a:pt x="3994" y="0"/>
                    <a:pt x="0" y="3994"/>
                    <a:pt x="0" y="8924"/>
                  </a:cubicBezTo>
                  <a:cubicBezTo>
                    <a:pt x="0" y="13853"/>
                    <a:pt x="3995" y="17847"/>
                    <a:pt x="8924" y="17847"/>
                  </a:cubicBezTo>
                  <a:lnTo>
                    <a:pt x="105870" y="17847"/>
                  </a:lnTo>
                  <a:cubicBezTo>
                    <a:pt x="110799" y="17847"/>
                    <a:pt x="114794" y="13853"/>
                    <a:pt x="114794" y="8924"/>
                  </a:cubicBezTo>
                  <a:cubicBezTo>
                    <a:pt x="114794" y="3994"/>
                    <a:pt x="110799" y="0"/>
                    <a:pt x="1058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137" name="Google Shape;439;p18">
            <a:extLst>
              <a:ext uri="{FF2B5EF4-FFF2-40B4-BE49-F238E27FC236}">
                <a16:creationId xmlns:a16="http://schemas.microsoft.com/office/drawing/2014/main" id="{72618D22-8F27-5C87-A7D9-8AE6E46F33BB}"/>
              </a:ext>
            </a:extLst>
          </p:cNvPr>
          <p:cNvCxnSpPr>
            <a:stCxn id="81" idx="3"/>
          </p:cNvCxnSpPr>
          <p:nvPr/>
        </p:nvCxnSpPr>
        <p:spPr>
          <a:xfrm flipH="1">
            <a:off x="376868" y="4196091"/>
            <a:ext cx="1019100" cy="5100"/>
          </a:xfrm>
          <a:prstGeom prst="straightConnector1">
            <a:avLst/>
          </a:prstGeom>
          <a:noFill/>
          <a:ln w="9525" cap="flat" cmpd="sng">
            <a:solidFill>
              <a:schemeClr val="dk1"/>
            </a:solidFill>
            <a:prstDash val="solid"/>
            <a:round/>
            <a:headEnd type="none" w="med" len="med"/>
            <a:tailEnd type="diamond" w="med" len="med"/>
          </a:ln>
        </p:spPr>
      </p:cxnSp>
      <p:cxnSp>
        <p:nvCxnSpPr>
          <p:cNvPr id="138" name="Google Shape;440;p18">
            <a:extLst>
              <a:ext uri="{FF2B5EF4-FFF2-40B4-BE49-F238E27FC236}">
                <a16:creationId xmlns:a16="http://schemas.microsoft.com/office/drawing/2014/main" id="{EB7BD66B-1D31-E0AF-F0C4-5B6569FDFFC9}"/>
              </a:ext>
            </a:extLst>
          </p:cNvPr>
          <p:cNvCxnSpPr>
            <a:cxnSpLocks/>
          </p:cNvCxnSpPr>
          <p:nvPr/>
        </p:nvCxnSpPr>
        <p:spPr>
          <a:xfrm>
            <a:off x="7619515" y="4191548"/>
            <a:ext cx="1020900" cy="5100"/>
          </a:xfrm>
          <a:prstGeom prst="straightConnector1">
            <a:avLst/>
          </a:prstGeom>
          <a:noFill/>
          <a:ln w="9525" cap="flat" cmpd="sng">
            <a:solidFill>
              <a:schemeClr val="dk1"/>
            </a:solidFill>
            <a:prstDash val="solid"/>
            <a:round/>
            <a:headEnd type="none" w="med" len="med"/>
            <a:tailEnd type="diamond" w="med" len="med"/>
          </a:ln>
        </p:spPr>
      </p:cxnSp>
      <p:pic>
        <p:nvPicPr>
          <p:cNvPr id="143" name="Picture 142" descr="A diagram of a company&#10;&#10;AI-generated content may be incorrect.">
            <a:extLst>
              <a:ext uri="{FF2B5EF4-FFF2-40B4-BE49-F238E27FC236}">
                <a16:creationId xmlns:a16="http://schemas.microsoft.com/office/drawing/2014/main" id="{E3E545A9-34B9-E073-303C-9B6A5ACC9AB1}"/>
              </a:ext>
            </a:extLst>
          </p:cNvPr>
          <p:cNvPicPr>
            <a:picLocks noChangeAspect="1"/>
          </p:cNvPicPr>
          <p:nvPr/>
        </p:nvPicPr>
        <p:blipFill>
          <a:blip r:embed="rId3"/>
          <a:stretch>
            <a:fillRect/>
          </a:stretch>
        </p:blipFill>
        <p:spPr>
          <a:xfrm>
            <a:off x="5869556" y="123560"/>
            <a:ext cx="3274444" cy="3555117"/>
          </a:xfrm>
          <a:prstGeom prst="rect">
            <a:avLst/>
          </a:prstGeom>
        </p:spPr>
      </p:pic>
      <p:sp>
        <p:nvSpPr>
          <p:cNvPr id="146" name="Google Shape;1332;p29">
            <a:extLst>
              <a:ext uri="{FF2B5EF4-FFF2-40B4-BE49-F238E27FC236}">
                <a16:creationId xmlns:a16="http://schemas.microsoft.com/office/drawing/2014/main" id="{6E2792F8-C365-4EE3-D631-87E212D2D9DC}"/>
              </a:ext>
            </a:extLst>
          </p:cNvPr>
          <p:cNvSpPr/>
          <p:nvPr/>
        </p:nvSpPr>
        <p:spPr>
          <a:xfrm>
            <a:off x="1043445" y="4633506"/>
            <a:ext cx="1552200" cy="4329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solidFill>
                  <a:schemeClr val="dk1"/>
                </a:solidFill>
                <a:latin typeface="Montserrat SemiBold"/>
                <a:ea typeface="Montserrat SemiBold"/>
                <a:cs typeface="Montserrat SemiBold"/>
                <a:sym typeface="Montserrat SemiBold"/>
              </a:rPr>
              <a:t>Custom CNN</a:t>
            </a:r>
            <a:endParaRPr sz="1050" dirty="0">
              <a:solidFill>
                <a:schemeClr val="dk1"/>
              </a:solidFill>
              <a:latin typeface="Montserrat SemiBold"/>
              <a:ea typeface="Montserrat SemiBold"/>
              <a:cs typeface="Montserrat SemiBold"/>
              <a:sym typeface="Montserrat SemiBold"/>
            </a:endParaRPr>
          </a:p>
        </p:txBody>
      </p:sp>
      <p:pic>
        <p:nvPicPr>
          <p:cNvPr id="150" name="Picture 149" descr="A diagram of a program&#10;&#10;AI-generated content may be incorrect.">
            <a:extLst>
              <a:ext uri="{FF2B5EF4-FFF2-40B4-BE49-F238E27FC236}">
                <a16:creationId xmlns:a16="http://schemas.microsoft.com/office/drawing/2014/main" id="{31B1B9A8-2699-8C37-AE2C-EC8EDA251CAD}"/>
              </a:ext>
            </a:extLst>
          </p:cNvPr>
          <p:cNvPicPr>
            <a:picLocks noChangeAspect="1"/>
          </p:cNvPicPr>
          <p:nvPr/>
        </p:nvPicPr>
        <p:blipFill>
          <a:blip r:embed="rId4"/>
          <a:stretch>
            <a:fillRect/>
          </a:stretch>
        </p:blipFill>
        <p:spPr>
          <a:xfrm>
            <a:off x="123410" y="599709"/>
            <a:ext cx="2836990" cy="3172409"/>
          </a:xfrm>
          <a:prstGeom prst="rect">
            <a:avLst/>
          </a:prstGeom>
        </p:spPr>
      </p:pic>
      <p:pic>
        <p:nvPicPr>
          <p:cNvPr id="156" name="Picture 155" descr="A diagram of a data flow&#10;&#10;AI-generated content may be incorrect.">
            <a:extLst>
              <a:ext uri="{FF2B5EF4-FFF2-40B4-BE49-F238E27FC236}">
                <a16:creationId xmlns:a16="http://schemas.microsoft.com/office/drawing/2014/main" id="{FC01CE98-F524-3E0F-DECE-917EEA00A634}"/>
              </a:ext>
            </a:extLst>
          </p:cNvPr>
          <p:cNvPicPr>
            <a:picLocks noChangeAspect="1"/>
          </p:cNvPicPr>
          <p:nvPr/>
        </p:nvPicPr>
        <p:blipFill>
          <a:blip r:embed="rId5"/>
          <a:stretch>
            <a:fillRect/>
          </a:stretch>
        </p:blipFill>
        <p:spPr>
          <a:xfrm>
            <a:off x="3397616" y="2507061"/>
            <a:ext cx="2153758" cy="2647934"/>
          </a:xfrm>
          <a:prstGeom prst="rect">
            <a:avLst/>
          </a:prstGeom>
        </p:spPr>
      </p:pic>
      <p:sp>
        <p:nvSpPr>
          <p:cNvPr id="172" name="Google Shape;1333;p29">
            <a:extLst>
              <a:ext uri="{FF2B5EF4-FFF2-40B4-BE49-F238E27FC236}">
                <a16:creationId xmlns:a16="http://schemas.microsoft.com/office/drawing/2014/main" id="{FC7D02C0-FE4A-279A-2C82-45F507990F7D}"/>
              </a:ext>
            </a:extLst>
          </p:cNvPr>
          <p:cNvSpPr/>
          <p:nvPr/>
        </p:nvSpPr>
        <p:spPr>
          <a:xfrm>
            <a:off x="3638878" y="1153454"/>
            <a:ext cx="1552200" cy="432900"/>
          </a:xfrm>
          <a:prstGeom prst="roundRect">
            <a:avLst>
              <a:gd name="adj"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50" dirty="0">
                <a:solidFill>
                  <a:schemeClr val="dk1"/>
                </a:solidFill>
                <a:latin typeface="Montserrat SemiBold"/>
                <a:ea typeface="Montserrat SemiBold"/>
                <a:cs typeface="Montserrat SemiBold"/>
                <a:sym typeface="Montserrat SemiBold"/>
              </a:rPr>
              <a:t>Hybrid Model</a:t>
            </a:r>
            <a:endParaRPr sz="1050" dirty="0">
              <a:solidFill>
                <a:schemeClr val="dk1"/>
              </a:solidFill>
              <a:latin typeface="Montserrat SemiBold"/>
              <a:ea typeface="Montserrat SemiBold"/>
              <a:cs typeface="Montserrat SemiBold"/>
              <a:sym typeface="Montserrat SemiBold"/>
            </a:endParaRPr>
          </a:p>
        </p:txBody>
      </p:sp>
      <p:sp>
        <p:nvSpPr>
          <p:cNvPr id="173" name="Google Shape;1334;p29">
            <a:extLst>
              <a:ext uri="{FF2B5EF4-FFF2-40B4-BE49-F238E27FC236}">
                <a16:creationId xmlns:a16="http://schemas.microsoft.com/office/drawing/2014/main" id="{5CC3E568-A640-7D66-1082-724048A4B62E}"/>
              </a:ext>
            </a:extLst>
          </p:cNvPr>
          <p:cNvSpPr/>
          <p:nvPr/>
        </p:nvSpPr>
        <p:spPr>
          <a:xfrm>
            <a:off x="6461026" y="4626074"/>
            <a:ext cx="1552200" cy="4329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lvl="0" algn="ctr"/>
            <a:endParaRPr lang="en-GB" sz="1050" dirty="0">
              <a:solidFill>
                <a:schemeClr val="dk1"/>
              </a:solidFill>
              <a:latin typeface="Montserrat SemiBold"/>
              <a:ea typeface="Montserrat SemiBold"/>
              <a:cs typeface="Montserrat SemiBold"/>
              <a:sym typeface="Montserrat SemiBold"/>
            </a:endParaRPr>
          </a:p>
          <a:p>
            <a:pPr lvl="0" algn="ctr"/>
            <a:r>
              <a:rPr lang="en-GB" sz="1050" dirty="0">
                <a:solidFill>
                  <a:schemeClr val="dk1"/>
                </a:solidFill>
                <a:latin typeface="Montserrat SemiBold"/>
                <a:ea typeface="Montserrat SemiBold"/>
                <a:cs typeface="Montserrat SemiBold"/>
                <a:sym typeface="Montserrat SemiBold"/>
              </a:rPr>
              <a:t>CNN With</a:t>
            </a:r>
          </a:p>
          <a:p>
            <a:pPr lvl="0" algn="ctr"/>
            <a:r>
              <a:rPr lang="en-GB" sz="1050" dirty="0">
                <a:solidFill>
                  <a:schemeClr val="dk1"/>
                </a:solidFill>
                <a:latin typeface="Montserrat SemiBold"/>
                <a:ea typeface="Montserrat SemiBold"/>
                <a:cs typeface="Montserrat SemiBold"/>
                <a:sym typeface="Montserrat SemiBold"/>
              </a:rPr>
              <a:t>Ensemble Stacking</a:t>
            </a:r>
          </a:p>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 </a:t>
            </a:r>
            <a:endParaRPr sz="1600" dirty="0">
              <a:solidFill>
                <a:schemeClr val="dk1"/>
              </a:solidFill>
              <a:latin typeface="Montserrat SemiBold"/>
              <a:ea typeface="Montserrat SemiBold"/>
              <a:cs typeface="Montserrat SemiBold"/>
              <a:sym typeface="Montserrat SemiBold"/>
            </a:endParaRPr>
          </a:p>
        </p:txBody>
      </p:sp>
    </p:spTree>
    <p:extLst>
      <p:ext uri="{BB962C8B-B14F-4D97-AF65-F5344CB8AC3E}">
        <p14:creationId xmlns:p14="http://schemas.microsoft.com/office/powerpoint/2010/main" val="3455466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0">
          <a:extLst>
            <a:ext uri="{FF2B5EF4-FFF2-40B4-BE49-F238E27FC236}">
              <a16:creationId xmlns:a16="http://schemas.microsoft.com/office/drawing/2014/main" id="{6AFCB6D4-12B5-E4B8-1ABF-BCF47501EBA5}"/>
            </a:ext>
          </a:extLst>
        </p:cNvPr>
        <p:cNvGrpSpPr/>
        <p:nvPr/>
      </p:nvGrpSpPr>
      <p:grpSpPr>
        <a:xfrm>
          <a:off x="0" y="0"/>
          <a:ext cx="0" cy="0"/>
          <a:chOff x="0" y="0"/>
          <a:chExt cx="0" cy="0"/>
        </a:xfrm>
      </p:grpSpPr>
      <p:sp>
        <p:nvSpPr>
          <p:cNvPr id="1331" name="Google Shape;1331;p29">
            <a:extLst>
              <a:ext uri="{FF2B5EF4-FFF2-40B4-BE49-F238E27FC236}">
                <a16:creationId xmlns:a16="http://schemas.microsoft.com/office/drawing/2014/main" id="{B2782BD2-9471-2150-B0DA-5DC394EC3C51}"/>
              </a:ext>
            </a:extLst>
          </p:cNvPr>
          <p:cNvSpPr/>
          <p:nvPr/>
        </p:nvSpPr>
        <p:spPr>
          <a:xfrm>
            <a:off x="405046" y="3078702"/>
            <a:ext cx="1627620" cy="385576"/>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Resnet50</a:t>
            </a:r>
            <a:endParaRPr sz="1600" dirty="0">
              <a:solidFill>
                <a:schemeClr val="dk1"/>
              </a:solidFill>
              <a:latin typeface="Montserrat SemiBold"/>
              <a:ea typeface="Montserrat SemiBold"/>
              <a:cs typeface="Montserrat SemiBold"/>
              <a:sym typeface="Montserrat SemiBold"/>
            </a:endParaRPr>
          </a:p>
        </p:txBody>
      </p:sp>
      <p:sp>
        <p:nvSpPr>
          <p:cNvPr id="1332" name="Google Shape;1332;p29">
            <a:extLst>
              <a:ext uri="{FF2B5EF4-FFF2-40B4-BE49-F238E27FC236}">
                <a16:creationId xmlns:a16="http://schemas.microsoft.com/office/drawing/2014/main" id="{FDFE6CAC-13E4-07B5-5475-FEBFC219584C}"/>
              </a:ext>
            </a:extLst>
          </p:cNvPr>
          <p:cNvSpPr/>
          <p:nvPr/>
        </p:nvSpPr>
        <p:spPr>
          <a:xfrm>
            <a:off x="2453974" y="2070886"/>
            <a:ext cx="1552200" cy="39093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MobileNet</a:t>
            </a:r>
            <a:endParaRPr sz="1600" dirty="0">
              <a:solidFill>
                <a:schemeClr val="dk1"/>
              </a:solidFill>
              <a:latin typeface="Montserrat SemiBold"/>
              <a:ea typeface="Montserrat SemiBold"/>
              <a:cs typeface="Montserrat SemiBold"/>
              <a:sym typeface="Montserrat SemiBold"/>
            </a:endParaRPr>
          </a:p>
        </p:txBody>
      </p:sp>
      <p:sp>
        <p:nvSpPr>
          <p:cNvPr id="1333" name="Google Shape;1333;p29">
            <a:extLst>
              <a:ext uri="{FF2B5EF4-FFF2-40B4-BE49-F238E27FC236}">
                <a16:creationId xmlns:a16="http://schemas.microsoft.com/office/drawing/2014/main" id="{21213581-CC05-2B4A-A7B5-C65DFEA8C297}"/>
              </a:ext>
            </a:extLst>
          </p:cNvPr>
          <p:cNvSpPr/>
          <p:nvPr/>
        </p:nvSpPr>
        <p:spPr>
          <a:xfrm>
            <a:off x="4986649" y="3119234"/>
            <a:ext cx="1552200" cy="432900"/>
          </a:xfrm>
          <a:prstGeom prst="roundRect">
            <a:avLst>
              <a:gd name="adj"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GoogleNet</a:t>
            </a:r>
            <a:endParaRPr sz="1600" dirty="0">
              <a:solidFill>
                <a:schemeClr val="dk1"/>
              </a:solidFill>
              <a:latin typeface="Montserrat SemiBold"/>
              <a:ea typeface="Montserrat SemiBold"/>
              <a:cs typeface="Montserrat SemiBold"/>
              <a:sym typeface="Montserrat SemiBold"/>
            </a:endParaRPr>
          </a:p>
        </p:txBody>
      </p:sp>
      <p:sp>
        <p:nvSpPr>
          <p:cNvPr id="1334" name="Google Shape;1334;p29">
            <a:extLst>
              <a:ext uri="{FF2B5EF4-FFF2-40B4-BE49-F238E27FC236}">
                <a16:creationId xmlns:a16="http://schemas.microsoft.com/office/drawing/2014/main" id="{9C13CDE9-6E08-9BF5-8576-2DEC1F312985}"/>
              </a:ext>
            </a:extLst>
          </p:cNvPr>
          <p:cNvSpPr/>
          <p:nvPr/>
        </p:nvSpPr>
        <p:spPr>
          <a:xfrm>
            <a:off x="7179184" y="2050336"/>
            <a:ext cx="1552200" cy="4329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Vgg16</a:t>
            </a:r>
            <a:endParaRPr sz="1600" dirty="0">
              <a:solidFill>
                <a:schemeClr val="dk1"/>
              </a:solidFill>
              <a:latin typeface="Montserrat SemiBold"/>
              <a:ea typeface="Montserrat SemiBold"/>
              <a:cs typeface="Montserrat SemiBold"/>
              <a:sym typeface="Montserrat SemiBold"/>
            </a:endParaRPr>
          </a:p>
        </p:txBody>
      </p:sp>
      <p:sp>
        <p:nvSpPr>
          <p:cNvPr id="1335" name="Google Shape;1335;p29">
            <a:extLst>
              <a:ext uri="{FF2B5EF4-FFF2-40B4-BE49-F238E27FC236}">
                <a16:creationId xmlns:a16="http://schemas.microsoft.com/office/drawing/2014/main" id="{5E8BEFA8-99C6-C2D3-2DD1-B696BF4CD137}"/>
              </a:ext>
            </a:extLst>
          </p:cNvPr>
          <p:cNvSpPr txBox="1">
            <a:spLocks noGrp="1"/>
          </p:cNvSpPr>
          <p:nvPr>
            <p:ph type="title"/>
          </p:nvPr>
        </p:nvSpPr>
        <p:spPr>
          <a:xfrm>
            <a:off x="198099" y="-10320"/>
            <a:ext cx="8238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Pre-trained Model Learning Curves</a:t>
            </a:r>
            <a:endParaRPr dirty="0"/>
          </a:p>
        </p:txBody>
      </p:sp>
      <p:cxnSp>
        <p:nvCxnSpPr>
          <p:cNvPr id="1337" name="Google Shape;1337;p29">
            <a:extLst>
              <a:ext uri="{FF2B5EF4-FFF2-40B4-BE49-F238E27FC236}">
                <a16:creationId xmlns:a16="http://schemas.microsoft.com/office/drawing/2014/main" id="{C3A4458B-7620-87D0-D20B-E37646E831CE}"/>
              </a:ext>
            </a:extLst>
          </p:cNvPr>
          <p:cNvCxnSpPr>
            <a:cxnSpLocks/>
            <a:stCxn id="1338" idx="3"/>
            <a:endCxn id="1331" idx="2"/>
          </p:cNvCxnSpPr>
          <p:nvPr/>
        </p:nvCxnSpPr>
        <p:spPr>
          <a:xfrm flipH="1" flipV="1">
            <a:off x="1218856" y="3464278"/>
            <a:ext cx="1253" cy="312647"/>
          </a:xfrm>
          <a:prstGeom prst="straightConnector1">
            <a:avLst/>
          </a:prstGeom>
          <a:noFill/>
          <a:ln w="9525" cap="flat" cmpd="sng">
            <a:solidFill>
              <a:schemeClr val="dk1"/>
            </a:solidFill>
            <a:prstDash val="solid"/>
            <a:round/>
            <a:headEnd type="none" w="med" len="med"/>
            <a:tailEnd type="diamond" w="med" len="med"/>
          </a:ln>
        </p:spPr>
      </p:cxnSp>
      <p:cxnSp>
        <p:nvCxnSpPr>
          <p:cNvPr id="1339" name="Google Shape;1339;p29">
            <a:extLst>
              <a:ext uri="{FF2B5EF4-FFF2-40B4-BE49-F238E27FC236}">
                <a16:creationId xmlns:a16="http://schemas.microsoft.com/office/drawing/2014/main" id="{AB68A712-A07D-0F31-9B10-D21249C9A958}"/>
              </a:ext>
            </a:extLst>
          </p:cNvPr>
          <p:cNvCxnSpPr>
            <a:cxnSpLocks/>
            <a:stCxn id="1340" idx="3"/>
            <a:endCxn id="1338" idx="0"/>
          </p:cNvCxnSpPr>
          <p:nvPr/>
        </p:nvCxnSpPr>
        <p:spPr>
          <a:xfrm rot="16200000" flipH="1" flipV="1">
            <a:off x="758917" y="1863700"/>
            <a:ext cx="2941252" cy="2018868"/>
          </a:xfrm>
          <a:prstGeom prst="bentConnector5">
            <a:avLst>
              <a:gd name="adj1" fmla="val -7772"/>
              <a:gd name="adj2" fmla="val 49266"/>
              <a:gd name="adj3" fmla="val 107772"/>
            </a:avLst>
          </a:prstGeom>
          <a:noFill/>
          <a:ln w="9525" cap="flat" cmpd="sng">
            <a:solidFill>
              <a:schemeClr val="dk1"/>
            </a:solidFill>
            <a:prstDash val="solid"/>
            <a:round/>
            <a:headEnd type="none" w="med" len="med"/>
            <a:tailEnd type="none" w="med" len="med"/>
          </a:ln>
        </p:spPr>
      </p:cxnSp>
      <p:cxnSp>
        <p:nvCxnSpPr>
          <p:cNvPr id="1341" name="Google Shape;1341;p29">
            <a:extLst>
              <a:ext uri="{FF2B5EF4-FFF2-40B4-BE49-F238E27FC236}">
                <a16:creationId xmlns:a16="http://schemas.microsoft.com/office/drawing/2014/main" id="{1188F333-ED22-E808-AD5D-9D959ACA5225}"/>
              </a:ext>
            </a:extLst>
          </p:cNvPr>
          <p:cNvCxnSpPr>
            <a:cxnSpLocks/>
            <a:stCxn id="1340" idx="0"/>
            <a:endCxn id="1332" idx="0"/>
          </p:cNvCxnSpPr>
          <p:nvPr/>
        </p:nvCxnSpPr>
        <p:spPr>
          <a:xfrm flipH="1">
            <a:off x="3230074" y="1910035"/>
            <a:ext cx="8903" cy="160851"/>
          </a:xfrm>
          <a:prstGeom prst="straightConnector1">
            <a:avLst/>
          </a:prstGeom>
          <a:noFill/>
          <a:ln w="9525" cap="flat" cmpd="sng">
            <a:solidFill>
              <a:schemeClr val="dk1"/>
            </a:solidFill>
            <a:prstDash val="solid"/>
            <a:round/>
            <a:headEnd type="none" w="med" len="med"/>
            <a:tailEnd type="diamond" w="med" len="med"/>
          </a:ln>
        </p:spPr>
      </p:cxnSp>
      <p:sp>
        <p:nvSpPr>
          <p:cNvPr id="1338" name="Google Shape;1338;p29">
            <a:extLst>
              <a:ext uri="{FF2B5EF4-FFF2-40B4-BE49-F238E27FC236}">
                <a16:creationId xmlns:a16="http://schemas.microsoft.com/office/drawing/2014/main" id="{E37C3CE7-F309-CC3A-576B-C5740CC57D97}"/>
              </a:ext>
            </a:extLst>
          </p:cNvPr>
          <p:cNvSpPr/>
          <p:nvPr/>
        </p:nvSpPr>
        <p:spPr>
          <a:xfrm rot="5400000">
            <a:off x="936691" y="3778874"/>
            <a:ext cx="566835" cy="562936"/>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ontserrat Medium"/>
              <a:ea typeface="Montserrat Medium"/>
              <a:cs typeface="Montserrat Medium"/>
              <a:sym typeface="Montserrat Medium"/>
            </a:endParaRPr>
          </a:p>
        </p:txBody>
      </p:sp>
      <p:sp>
        <p:nvSpPr>
          <p:cNvPr id="1340" name="Google Shape;1340;p29">
            <a:extLst>
              <a:ext uri="{FF2B5EF4-FFF2-40B4-BE49-F238E27FC236}">
                <a16:creationId xmlns:a16="http://schemas.microsoft.com/office/drawing/2014/main" id="{52D7C847-59AC-895C-BA78-6B3FD6B52E05}"/>
              </a:ext>
            </a:extLst>
          </p:cNvPr>
          <p:cNvSpPr/>
          <p:nvPr/>
        </p:nvSpPr>
        <p:spPr>
          <a:xfrm rot="5400000">
            <a:off x="2985214" y="1419763"/>
            <a:ext cx="507527" cy="473017"/>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ontserrat Medium"/>
              <a:ea typeface="Montserrat Medium"/>
              <a:cs typeface="Montserrat Medium"/>
              <a:sym typeface="Montserrat Medium"/>
            </a:endParaRPr>
          </a:p>
        </p:txBody>
      </p:sp>
      <p:sp>
        <p:nvSpPr>
          <p:cNvPr id="1344" name="Google Shape;1344;p29">
            <a:extLst>
              <a:ext uri="{FF2B5EF4-FFF2-40B4-BE49-F238E27FC236}">
                <a16:creationId xmlns:a16="http://schemas.microsoft.com/office/drawing/2014/main" id="{43A3E4B6-0915-36BD-73BF-6CC1491CFAC6}"/>
              </a:ext>
            </a:extLst>
          </p:cNvPr>
          <p:cNvSpPr/>
          <p:nvPr/>
        </p:nvSpPr>
        <p:spPr>
          <a:xfrm rot="5400000">
            <a:off x="5488720" y="3769467"/>
            <a:ext cx="577001" cy="571584"/>
          </a:xfrm>
          <a:prstGeom prst="hexagon">
            <a:avLst>
              <a:gd name="adj" fmla="val 25000"/>
              <a:gd name="vf" fmla="val 11547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346" name="Google Shape;1346;p29">
            <a:extLst>
              <a:ext uri="{FF2B5EF4-FFF2-40B4-BE49-F238E27FC236}">
                <a16:creationId xmlns:a16="http://schemas.microsoft.com/office/drawing/2014/main" id="{FD8A3C25-5E5A-4753-AB5D-BC52CB871672}"/>
              </a:ext>
            </a:extLst>
          </p:cNvPr>
          <p:cNvSpPr/>
          <p:nvPr/>
        </p:nvSpPr>
        <p:spPr>
          <a:xfrm rot="5400000">
            <a:off x="7694537" y="1411311"/>
            <a:ext cx="504610" cy="502772"/>
          </a:xfrm>
          <a:prstGeom prst="hexagon">
            <a:avLst>
              <a:gd name="adj" fmla="val 25000"/>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ontserrat Medium"/>
              <a:ea typeface="Montserrat Medium"/>
              <a:cs typeface="Montserrat Medium"/>
              <a:sym typeface="Montserrat Medium"/>
            </a:endParaRPr>
          </a:p>
        </p:txBody>
      </p:sp>
      <p:cxnSp>
        <p:nvCxnSpPr>
          <p:cNvPr id="1348" name="Google Shape;1348;p29">
            <a:extLst>
              <a:ext uri="{FF2B5EF4-FFF2-40B4-BE49-F238E27FC236}">
                <a16:creationId xmlns:a16="http://schemas.microsoft.com/office/drawing/2014/main" id="{A643AED0-662D-A3E8-564C-361F83010629}"/>
              </a:ext>
            </a:extLst>
          </p:cNvPr>
          <p:cNvCxnSpPr>
            <a:cxnSpLocks/>
            <a:stCxn id="1344" idx="0"/>
            <a:endCxn id="1340" idx="3"/>
          </p:cNvCxnSpPr>
          <p:nvPr/>
        </p:nvCxnSpPr>
        <p:spPr>
          <a:xfrm rot="5400000" flipH="1">
            <a:off x="3037473" y="1604012"/>
            <a:ext cx="2941252" cy="2538244"/>
          </a:xfrm>
          <a:prstGeom prst="bentConnector5">
            <a:avLst>
              <a:gd name="adj1" fmla="val -7772"/>
              <a:gd name="adj2" fmla="val 50684"/>
              <a:gd name="adj3" fmla="val 107772"/>
            </a:avLst>
          </a:prstGeom>
          <a:noFill/>
          <a:ln w="9525" cap="flat" cmpd="sng">
            <a:solidFill>
              <a:schemeClr val="dk1"/>
            </a:solidFill>
            <a:prstDash val="solid"/>
            <a:round/>
            <a:headEnd type="none" w="med" len="med"/>
            <a:tailEnd type="none" w="med" len="med"/>
          </a:ln>
        </p:spPr>
      </p:cxnSp>
      <p:cxnSp>
        <p:nvCxnSpPr>
          <p:cNvPr id="1349" name="Google Shape;1349;p29">
            <a:extLst>
              <a:ext uri="{FF2B5EF4-FFF2-40B4-BE49-F238E27FC236}">
                <a16:creationId xmlns:a16="http://schemas.microsoft.com/office/drawing/2014/main" id="{2087E2E5-7731-1274-D65B-3FB5B2B7D8B6}"/>
              </a:ext>
            </a:extLst>
          </p:cNvPr>
          <p:cNvCxnSpPr>
            <a:cxnSpLocks/>
            <a:stCxn id="1344" idx="0"/>
            <a:endCxn id="1346" idx="3"/>
          </p:cNvCxnSpPr>
          <p:nvPr/>
        </p:nvCxnSpPr>
        <p:spPr>
          <a:xfrm rot="5400000" flipH="1" flipV="1">
            <a:off x="5395347" y="1792265"/>
            <a:ext cx="2933368" cy="2169621"/>
          </a:xfrm>
          <a:prstGeom prst="bentConnector5">
            <a:avLst>
              <a:gd name="adj1" fmla="val -7793"/>
              <a:gd name="adj2" fmla="val 50834"/>
              <a:gd name="adj3" fmla="val 107793"/>
            </a:avLst>
          </a:prstGeom>
          <a:noFill/>
          <a:ln w="9525" cap="flat" cmpd="sng">
            <a:solidFill>
              <a:schemeClr val="dk1"/>
            </a:solidFill>
            <a:prstDash val="solid"/>
            <a:round/>
            <a:headEnd type="none" w="med" len="med"/>
            <a:tailEnd type="none" w="med" len="med"/>
          </a:ln>
        </p:spPr>
      </p:cxnSp>
      <p:grpSp>
        <p:nvGrpSpPr>
          <p:cNvPr id="1350" name="Google Shape;1350;p29">
            <a:extLst>
              <a:ext uri="{FF2B5EF4-FFF2-40B4-BE49-F238E27FC236}">
                <a16:creationId xmlns:a16="http://schemas.microsoft.com/office/drawing/2014/main" id="{9801038E-1C8D-7D42-1AD1-CAE56225B32A}"/>
              </a:ext>
            </a:extLst>
          </p:cNvPr>
          <p:cNvGrpSpPr/>
          <p:nvPr/>
        </p:nvGrpSpPr>
        <p:grpSpPr>
          <a:xfrm>
            <a:off x="7797375" y="1504231"/>
            <a:ext cx="270911" cy="330704"/>
            <a:chOff x="9164639" y="5327577"/>
            <a:chExt cx="597740" cy="609193"/>
          </a:xfrm>
        </p:grpSpPr>
        <p:sp>
          <p:nvSpPr>
            <p:cNvPr id="1351" name="Google Shape;1351;p29">
              <a:extLst>
                <a:ext uri="{FF2B5EF4-FFF2-40B4-BE49-F238E27FC236}">
                  <a16:creationId xmlns:a16="http://schemas.microsoft.com/office/drawing/2014/main" id="{E09C6B6B-D766-D76E-745A-F888A3A1BA09}"/>
                </a:ext>
              </a:extLst>
            </p:cNvPr>
            <p:cNvSpPr/>
            <p:nvPr/>
          </p:nvSpPr>
          <p:spPr>
            <a:xfrm>
              <a:off x="9228088" y="5607148"/>
              <a:ext cx="81982" cy="56198"/>
            </a:xfrm>
            <a:custGeom>
              <a:avLst/>
              <a:gdLst/>
              <a:ahLst/>
              <a:cxnLst/>
              <a:rect l="l" t="t" r="r" b="b"/>
              <a:pathLst>
                <a:path w="81982" h="56198" extrusionOk="0">
                  <a:moveTo>
                    <a:pt x="73059" y="38351"/>
                  </a:moveTo>
                  <a:lnTo>
                    <a:pt x="47462" y="38351"/>
                  </a:lnTo>
                  <a:cubicBezTo>
                    <a:pt x="31133" y="38351"/>
                    <a:pt x="17847" y="25149"/>
                    <a:pt x="17847" y="8924"/>
                  </a:cubicBezTo>
                  <a:cubicBezTo>
                    <a:pt x="17847" y="3994"/>
                    <a:pt x="13853" y="0"/>
                    <a:pt x="8924" y="0"/>
                  </a:cubicBezTo>
                  <a:cubicBezTo>
                    <a:pt x="3994" y="0"/>
                    <a:pt x="0" y="3994"/>
                    <a:pt x="0" y="8924"/>
                  </a:cubicBezTo>
                  <a:cubicBezTo>
                    <a:pt x="0" y="34991"/>
                    <a:pt x="21292" y="56198"/>
                    <a:pt x="47464" y="56198"/>
                  </a:cubicBezTo>
                  <a:lnTo>
                    <a:pt x="73059" y="56198"/>
                  </a:lnTo>
                  <a:cubicBezTo>
                    <a:pt x="77989" y="56198"/>
                    <a:pt x="81983" y="52204"/>
                    <a:pt x="81983" y="47274"/>
                  </a:cubicBezTo>
                  <a:cubicBezTo>
                    <a:pt x="81983" y="42345"/>
                    <a:pt x="77989" y="38351"/>
                    <a:pt x="73059" y="383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29">
              <a:extLst>
                <a:ext uri="{FF2B5EF4-FFF2-40B4-BE49-F238E27FC236}">
                  <a16:creationId xmlns:a16="http://schemas.microsoft.com/office/drawing/2014/main" id="{45518EA0-0F2B-84DF-F93A-A3AC0B910B59}"/>
                </a:ext>
              </a:extLst>
            </p:cNvPr>
            <p:cNvSpPr/>
            <p:nvPr/>
          </p:nvSpPr>
          <p:spPr>
            <a:xfrm>
              <a:off x="9263101" y="5711544"/>
              <a:ext cx="130823" cy="54406"/>
            </a:xfrm>
            <a:custGeom>
              <a:avLst/>
              <a:gdLst/>
              <a:ahLst/>
              <a:cxnLst/>
              <a:rect l="l" t="t" r="r" b="b"/>
              <a:pathLst>
                <a:path w="130823" h="54406" extrusionOk="0">
                  <a:moveTo>
                    <a:pt x="121899" y="0"/>
                  </a:moveTo>
                  <a:lnTo>
                    <a:pt x="45664" y="0"/>
                  </a:lnTo>
                  <a:cubicBezTo>
                    <a:pt x="20485" y="0"/>
                    <a:pt x="0" y="20402"/>
                    <a:pt x="0" y="45482"/>
                  </a:cubicBezTo>
                  <a:cubicBezTo>
                    <a:pt x="0" y="50412"/>
                    <a:pt x="3994" y="54406"/>
                    <a:pt x="8924" y="54406"/>
                  </a:cubicBezTo>
                  <a:cubicBezTo>
                    <a:pt x="13853" y="54406"/>
                    <a:pt x="17847" y="50411"/>
                    <a:pt x="17847" y="45482"/>
                  </a:cubicBezTo>
                  <a:cubicBezTo>
                    <a:pt x="17847" y="30244"/>
                    <a:pt x="30325" y="17847"/>
                    <a:pt x="45664" y="17847"/>
                  </a:cubicBezTo>
                  <a:lnTo>
                    <a:pt x="121899" y="17847"/>
                  </a:lnTo>
                  <a:cubicBezTo>
                    <a:pt x="126829" y="17847"/>
                    <a:pt x="130823" y="13853"/>
                    <a:pt x="130823" y="8924"/>
                  </a:cubicBezTo>
                  <a:cubicBezTo>
                    <a:pt x="130823" y="3994"/>
                    <a:pt x="126829" y="0"/>
                    <a:pt x="12189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29">
              <a:extLst>
                <a:ext uri="{FF2B5EF4-FFF2-40B4-BE49-F238E27FC236}">
                  <a16:creationId xmlns:a16="http://schemas.microsoft.com/office/drawing/2014/main" id="{23AEBB96-9A73-5748-C6CF-14300C79E707}"/>
                </a:ext>
              </a:extLst>
            </p:cNvPr>
            <p:cNvSpPr/>
            <p:nvPr/>
          </p:nvSpPr>
          <p:spPr>
            <a:xfrm>
              <a:off x="9411773" y="5711544"/>
              <a:ext cx="54861" cy="17847"/>
            </a:xfrm>
            <a:custGeom>
              <a:avLst/>
              <a:gdLst/>
              <a:ahLst/>
              <a:cxnLst/>
              <a:rect l="l" t="t" r="r" b="b"/>
              <a:pathLst>
                <a:path w="54861" h="17847" extrusionOk="0">
                  <a:moveTo>
                    <a:pt x="45938" y="0"/>
                  </a:moveTo>
                  <a:lnTo>
                    <a:pt x="8924" y="0"/>
                  </a:lnTo>
                  <a:cubicBezTo>
                    <a:pt x="3994" y="0"/>
                    <a:pt x="0" y="3994"/>
                    <a:pt x="0" y="8924"/>
                  </a:cubicBezTo>
                  <a:cubicBezTo>
                    <a:pt x="0" y="13853"/>
                    <a:pt x="3994" y="17847"/>
                    <a:pt x="8924" y="17847"/>
                  </a:cubicBezTo>
                  <a:lnTo>
                    <a:pt x="45938" y="17847"/>
                  </a:lnTo>
                  <a:cubicBezTo>
                    <a:pt x="50868" y="17847"/>
                    <a:pt x="54862" y="13853"/>
                    <a:pt x="54862" y="8924"/>
                  </a:cubicBezTo>
                  <a:cubicBezTo>
                    <a:pt x="54862" y="3994"/>
                    <a:pt x="50866" y="0"/>
                    <a:pt x="4593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29">
              <a:extLst>
                <a:ext uri="{FF2B5EF4-FFF2-40B4-BE49-F238E27FC236}">
                  <a16:creationId xmlns:a16="http://schemas.microsoft.com/office/drawing/2014/main" id="{628BD347-6B6A-A1B4-2027-310088CD0A04}"/>
                </a:ext>
              </a:extLst>
            </p:cNvPr>
            <p:cNvSpPr/>
            <p:nvPr/>
          </p:nvSpPr>
          <p:spPr>
            <a:xfrm>
              <a:off x="9330569" y="5538149"/>
              <a:ext cx="73319" cy="73047"/>
            </a:xfrm>
            <a:custGeom>
              <a:avLst/>
              <a:gdLst/>
              <a:ahLst/>
              <a:cxnLst/>
              <a:rect l="l" t="t" r="r" b="b"/>
              <a:pathLst>
                <a:path w="73319" h="73047" extrusionOk="0">
                  <a:moveTo>
                    <a:pt x="64396" y="0"/>
                  </a:moveTo>
                  <a:cubicBezTo>
                    <a:pt x="59467" y="0"/>
                    <a:pt x="55472" y="3995"/>
                    <a:pt x="55472" y="8924"/>
                  </a:cubicBezTo>
                  <a:cubicBezTo>
                    <a:pt x="55472" y="34441"/>
                    <a:pt x="34591" y="55200"/>
                    <a:pt x="8924" y="55200"/>
                  </a:cubicBezTo>
                  <a:cubicBezTo>
                    <a:pt x="3994" y="55200"/>
                    <a:pt x="0" y="59194"/>
                    <a:pt x="0" y="64124"/>
                  </a:cubicBezTo>
                  <a:cubicBezTo>
                    <a:pt x="0" y="69053"/>
                    <a:pt x="3994" y="73047"/>
                    <a:pt x="8924" y="73047"/>
                  </a:cubicBezTo>
                  <a:cubicBezTo>
                    <a:pt x="44432" y="73047"/>
                    <a:pt x="73320" y="44282"/>
                    <a:pt x="73320" y="8924"/>
                  </a:cubicBezTo>
                  <a:cubicBezTo>
                    <a:pt x="73320" y="3995"/>
                    <a:pt x="69325" y="0"/>
                    <a:pt x="6439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29">
              <a:extLst>
                <a:ext uri="{FF2B5EF4-FFF2-40B4-BE49-F238E27FC236}">
                  <a16:creationId xmlns:a16="http://schemas.microsoft.com/office/drawing/2014/main" id="{5BF6BECC-44BF-A335-EEA4-647227E0C2BE}"/>
                </a:ext>
              </a:extLst>
            </p:cNvPr>
            <p:cNvSpPr/>
            <p:nvPr/>
          </p:nvSpPr>
          <p:spPr>
            <a:xfrm>
              <a:off x="9337314" y="5403164"/>
              <a:ext cx="49551" cy="45623"/>
            </a:xfrm>
            <a:custGeom>
              <a:avLst/>
              <a:gdLst/>
              <a:ahLst/>
              <a:cxnLst/>
              <a:rect l="l" t="t" r="r" b="b"/>
              <a:pathLst>
                <a:path w="49551" h="45623" extrusionOk="0">
                  <a:moveTo>
                    <a:pt x="41202" y="81"/>
                  </a:moveTo>
                  <a:cubicBezTo>
                    <a:pt x="19885" y="-1287"/>
                    <a:pt x="1402" y="14874"/>
                    <a:pt x="19" y="36120"/>
                  </a:cubicBezTo>
                  <a:cubicBezTo>
                    <a:pt x="-301" y="41038"/>
                    <a:pt x="3427" y="45284"/>
                    <a:pt x="8344" y="45605"/>
                  </a:cubicBezTo>
                  <a:cubicBezTo>
                    <a:pt x="8542" y="45618"/>
                    <a:pt x="8738" y="45624"/>
                    <a:pt x="8933" y="45624"/>
                  </a:cubicBezTo>
                  <a:cubicBezTo>
                    <a:pt x="13598" y="45624"/>
                    <a:pt x="17522" y="42000"/>
                    <a:pt x="17830" y="37280"/>
                  </a:cubicBezTo>
                  <a:cubicBezTo>
                    <a:pt x="18572" y="25848"/>
                    <a:pt x="28543" y="17166"/>
                    <a:pt x="40055" y="17891"/>
                  </a:cubicBezTo>
                  <a:cubicBezTo>
                    <a:pt x="44977" y="18221"/>
                    <a:pt x="49216" y="14479"/>
                    <a:pt x="49533" y="9560"/>
                  </a:cubicBezTo>
                  <a:cubicBezTo>
                    <a:pt x="49850" y="4641"/>
                    <a:pt x="46120" y="399"/>
                    <a:pt x="41202" y="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29">
              <a:extLst>
                <a:ext uri="{FF2B5EF4-FFF2-40B4-BE49-F238E27FC236}">
                  <a16:creationId xmlns:a16="http://schemas.microsoft.com/office/drawing/2014/main" id="{36FA7DB6-53D5-81A1-9424-DD7B07172D3E}"/>
                </a:ext>
              </a:extLst>
            </p:cNvPr>
            <p:cNvSpPr/>
            <p:nvPr/>
          </p:nvSpPr>
          <p:spPr>
            <a:xfrm>
              <a:off x="9339581" y="5751280"/>
              <a:ext cx="53495" cy="88791"/>
            </a:xfrm>
            <a:custGeom>
              <a:avLst/>
              <a:gdLst/>
              <a:ahLst/>
              <a:cxnLst/>
              <a:rect l="l" t="t" r="r" b="b"/>
              <a:pathLst>
                <a:path w="53495" h="88791" extrusionOk="0">
                  <a:moveTo>
                    <a:pt x="8924" y="0"/>
                  </a:moveTo>
                  <a:cubicBezTo>
                    <a:pt x="3994" y="0"/>
                    <a:pt x="0" y="3994"/>
                    <a:pt x="0" y="8924"/>
                  </a:cubicBezTo>
                  <a:cubicBezTo>
                    <a:pt x="0" y="13853"/>
                    <a:pt x="3994" y="17847"/>
                    <a:pt x="8924" y="17847"/>
                  </a:cubicBezTo>
                  <a:cubicBezTo>
                    <a:pt x="23660" y="17847"/>
                    <a:pt x="35648" y="29756"/>
                    <a:pt x="35648" y="44394"/>
                  </a:cubicBezTo>
                  <a:cubicBezTo>
                    <a:pt x="35648" y="59035"/>
                    <a:pt x="23660" y="70944"/>
                    <a:pt x="8924" y="70944"/>
                  </a:cubicBezTo>
                  <a:cubicBezTo>
                    <a:pt x="3994" y="70944"/>
                    <a:pt x="0" y="74938"/>
                    <a:pt x="0" y="79867"/>
                  </a:cubicBezTo>
                  <a:cubicBezTo>
                    <a:pt x="0" y="84797"/>
                    <a:pt x="3994" y="88791"/>
                    <a:pt x="8924" y="88791"/>
                  </a:cubicBezTo>
                  <a:cubicBezTo>
                    <a:pt x="33501" y="88791"/>
                    <a:pt x="53496" y="68876"/>
                    <a:pt x="53496" y="44394"/>
                  </a:cubicBezTo>
                  <a:cubicBezTo>
                    <a:pt x="53496" y="19915"/>
                    <a:pt x="33501"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29">
              <a:extLst>
                <a:ext uri="{FF2B5EF4-FFF2-40B4-BE49-F238E27FC236}">
                  <a16:creationId xmlns:a16="http://schemas.microsoft.com/office/drawing/2014/main" id="{9937A6B3-4B26-5098-4649-D89360382375}"/>
                </a:ext>
              </a:extLst>
            </p:cNvPr>
            <p:cNvSpPr/>
            <p:nvPr/>
          </p:nvSpPr>
          <p:spPr>
            <a:xfrm>
              <a:off x="9430908" y="5541143"/>
              <a:ext cx="48240" cy="78333"/>
            </a:xfrm>
            <a:custGeom>
              <a:avLst/>
              <a:gdLst/>
              <a:ahLst/>
              <a:cxnLst/>
              <a:rect l="l" t="t" r="r" b="b"/>
              <a:pathLst>
                <a:path w="48240" h="78333" extrusionOk="0">
                  <a:moveTo>
                    <a:pt x="8924" y="0"/>
                  </a:moveTo>
                  <a:cubicBezTo>
                    <a:pt x="3994" y="0"/>
                    <a:pt x="0" y="3994"/>
                    <a:pt x="0" y="8924"/>
                  </a:cubicBezTo>
                  <a:cubicBezTo>
                    <a:pt x="0" y="13853"/>
                    <a:pt x="3994" y="17847"/>
                    <a:pt x="8924" y="17847"/>
                  </a:cubicBezTo>
                  <a:cubicBezTo>
                    <a:pt x="20761" y="17847"/>
                    <a:pt x="30393" y="27410"/>
                    <a:pt x="30393" y="39166"/>
                  </a:cubicBezTo>
                  <a:cubicBezTo>
                    <a:pt x="30393" y="50922"/>
                    <a:pt x="20761" y="60486"/>
                    <a:pt x="8924" y="60486"/>
                  </a:cubicBezTo>
                  <a:cubicBezTo>
                    <a:pt x="3994" y="60486"/>
                    <a:pt x="0" y="64480"/>
                    <a:pt x="0" y="69410"/>
                  </a:cubicBezTo>
                  <a:cubicBezTo>
                    <a:pt x="0" y="74339"/>
                    <a:pt x="3994" y="78334"/>
                    <a:pt x="8924" y="78334"/>
                  </a:cubicBezTo>
                  <a:cubicBezTo>
                    <a:pt x="30604" y="78334"/>
                    <a:pt x="48240" y="60762"/>
                    <a:pt x="48240" y="39166"/>
                  </a:cubicBezTo>
                  <a:cubicBezTo>
                    <a:pt x="48240" y="17570"/>
                    <a:pt x="30604"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29">
              <a:extLst>
                <a:ext uri="{FF2B5EF4-FFF2-40B4-BE49-F238E27FC236}">
                  <a16:creationId xmlns:a16="http://schemas.microsoft.com/office/drawing/2014/main" id="{58EDEB29-856B-D16B-AB8C-CDF759663139}"/>
                </a:ext>
              </a:extLst>
            </p:cNvPr>
            <p:cNvSpPr/>
            <p:nvPr/>
          </p:nvSpPr>
          <p:spPr>
            <a:xfrm>
              <a:off x="9273708" y="5484404"/>
              <a:ext cx="63655" cy="109009"/>
            </a:xfrm>
            <a:custGeom>
              <a:avLst/>
              <a:gdLst/>
              <a:ahLst/>
              <a:cxnLst/>
              <a:rect l="l" t="t" r="r" b="b"/>
              <a:pathLst>
                <a:path w="63655" h="109009" extrusionOk="0">
                  <a:moveTo>
                    <a:pt x="8924" y="0"/>
                  </a:moveTo>
                  <a:cubicBezTo>
                    <a:pt x="3994" y="0"/>
                    <a:pt x="0" y="3994"/>
                    <a:pt x="0" y="8924"/>
                  </a:cubicBezTo>
                  <a:cubicBezTo>
                    <a:pt x="0" y="13853"/>
                    <a:pt x="3994" y="17847"/>
                    <a:pt x="8924" y="17847"/>
                  </a:cubicBezTo>
                  <a:cubicBezTo>
                    <a:pt x="29263" y="17847"/>
                    <a:pt x="45808" y="34291"/>
                    <a:pt x="45808" y="54504"/>
                  </a:cubicBezTo>
                  <a:cubicBezTo>
                    <a:pt x="45808" y="74718"/>
                    <a:pt x="29263" y="91162"/>
                    <a:pt x="8924" y="91162"/>
                  </a:cubicBezTo>
                  <a:cubicBezTo>
                    <a:pt x="3994" y="91162"/>
                    <a:pt x="0" y="95157"/>
                    <a:pt x="0" y="100086"/>
                  </a:cubicBezTo>
                  <a:cubicBezTo>
                    <a:pt x="0" y="105016"/>
                    <a:pt x="3994" y="109010"/>
                    <a:pt x="8924" y="109010"/>
                  </a:cubicBezTo>
                  <a:cubicBezTo>
                    <a:pt x="39103" y="109010"/>
                    <a:pt x="63656" y="84559"/>
                    <a:pt x="63656" y="54504"/>
                  </a:cubicBezTo>
                  <a:cubicBezTo>
                    <a:pt x="63656" y="24450"/>
                    <a:pt x="3910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29">
              <a:extLst>
                <a:ext uri="{FF2B5EF4-FFF2-40B4-BE49-F238E27FC236}">
                  <a16:creationId xmlns:a16="http://schemas.microsoft.com/office/drawing/2014/main" id="{D710F180-CBA5-3A9D-4CBE-1A5703683902}"/>
                </a:ext>
              </a:extLst>
            </p:cNvPr>
            <p:cNvSpPr/>
            <p:nvPr/>
          </p:nvSpPr>
          <p:spPr>
            <a:xfrm>
              <a:off x="9671725" y="5484000"/>
              <a:ext cx="60838" cy="60627"/>
            </a:xfrm>
            <a:custGeom>
              <a:avLst/>
              <a:gdLst/>
              <a:ahLst/>
              <a:cxnLst/>
              <a:rect l="l" t="t" r="r" b="b"/>
              <a:pathLst>
                <a:path w="60838" h="60627" extrusionOk="0">
                  <a:moveTo>
                    <a:pt x="30419" y="0"/>
                  </a:moveTo>
                  <a:cubicBezTo>
                    <a:pt x="13646" y="0"/>
                    <a:pt x="0" y="13599"/>
                    <a:pt x="0" y="30313"/>
                  </a:cubicBezTo>
                  <a:cubicBezTo>
                    <a:pt x="0" y="47029"/>
                    <a:pt x="13646" y="60628"/>
                    <a:pt x="30419" y="60628"/>
                  </a:cubicBezTo>
                  <a:cubicBezTo>
                    <a:pt x="47192" y="60628"/>
                    <a:pt x="60838" y="47029"/>
                    <a:pt x="60838" y="30313"/>
                  </a:cubicBezTo>
                  <a:cubicBezTo>
                    <a:pt x="60838" y="13599"/>
                    <a:pt x="47192" y="0"/>
                    <a:pt x="30419" y="0"/>
                  </a:cubicBezTo>
                  <a:close/>
                  <a:moveTo>
                    <a:pt x="30420" y="42782"/>
                  </a:moveTo>
                  <a:cubicBezTo>
                    <a:pt x="23488" y="42782"/>
                    <a:pt x="17849" y="37189"/>
                    <a:pt x="17849" y="30315"/>
                  </a:cubicBezTo>
                  <a:cubicBezTo>
                    <a:pt x="17847" y="23441"/>
                    <a:pt x="23487" y="17849"/>
                    <a:pt x="30420" y="17849"/>
                  </a:cubicBezTo>
                  <a:cubicBezTo>
                    <a:pt x="37352" y="17849"/>
                    <a:pt x="42992" y="23441"/>
                    <a:pt x="42992" y="30315"/>
                  </a:cubicBezTo>
                  <a:cubicBezTo>
                    <a:pt x="42992" y="37188"/>
                    <a:pt x="37352" y="42782"/>
                    <a:pt x="30420" y="427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29">
              <a:extLst>
                <a:ext uri="{FF2B5EF4-FFF2-40B4-BE49-F238E27FC236}">
                  <a16:creationId xmlns:a16="http://schemas.microsoft.com/office/drawing/2014/main" id="{2A9559A8-5565-D80D-169C-13C99691B20B}"/>
                </a:ext>
              </a:extLst>
            </p:cNvPr>
            <p:cNvSpPr/>
            <p:nvPr/>
          </p:nvSpPr>
          <p:spPr>
            <a:xfrm>
              <a:off x="9701542" y="5712389"/>
              <a:ext cx="60837" cy="60627"/>
            </a:xfrm>
            <a:custGeom>
              <a:avLst/>
              <a:gdLst/>
              <a:ahLst/>
              <a:cxnLst/>
              <a:rect l="l" t="t" r="r" b="b"/>
              <a:pathLst>
                <a:path w="60837" h="60627" extrusionOk="0">
                  <a:moveTo>
                    <a:pt x="30419" y="0"/>
                  </a:moveTo>
                  <a:cubicBezTo>
                    <a:pt x="13645" y="0"/>
                    <a:pt x="0" y="13599"/>
                    <a:pt x="0" y="30314"/>
                  </a:cubicBezTo>
                  <a:cubicBezTo>
                    <a:pt x="0" y="47030"/>
                    <a:pt x="13646" y="60628"/>
                    <a:pt x="30419" y="60628"/>
                  </a:cubicBezTo>
                  <a:cubicBezTo>
                    <a:pt x="47192" y="60628"/>
                    <a:pt x="60837" y="47029"/>
                    <a:pt x="60837" y="30314"/>
                  </a:cubicBezTo>
                  <a:cubicBezTo>
                    <a:pt x="60837" y="13600"/>
                    <a:pt x="47192" y="0"/>
                    <a:pt x="30419" y="0"/>
                  </a:cubicBezTo>
                  <a:close/>
                  <a:moveTo>
                    <a:pt x="30419" y="42780"/>
                  </a:moveTo>
                  <a:cubicBezTo>
                    <a:pt x="23487" y="42780"/>
                    <a:pt x="17847" y="37188"/>
                    <a:pt x="17847" y="30314"/>
                  </a:cubicBezTo>
                  <a:cubicBezTo>
                    <a:pt x="17847" y="23441"/>
                    <a:pt x="23487" y="17847"/>
                    <a:pt x="30419" y="17847"/>
                  </a:cubicBezTo>
                  <a:cubicBezTo>
                    <a:pt x="37351" y="17847"/>
                    <a:pt x="42990" y="23440"/>
                    <a:pt x="42990" y="30314"/>
                  </a:cubicBezTo>
                  <a:cubicBezTo>
                    <a:pt x="42991" y="37188"/>
                    <a:pt x="37351" y="42780"/>
                    <a:pt x="30419" y="427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29">
              <a:extLst>
                <a:ext uri="{FF2B5EF4-FFF2-40B4-BE49-F238E27FC236}">
                  <a16:creationId xmlns:a16="http://schemas.microsoft.com/office/drawing/2014/main" id="{2A88D581-B3A6-1272-B17F-C2EFFB56B0C8}"/>
                </a:ext>
              </a:extLst>
            </p:cNvPr>
            <p:cNvSpPr/>
            <p:nvPr/>
          </p:nvSpPr>
          <p:spPr>
            <a:xfrm>
              <a:off x="9666373" y="5589077"/>
              <a:ext cx="77283" cy="76989"/>
            </a:xfrm>
            <a:custGeom>
              <a:avLst/>
              <a:gdLst/>
              <a:ahLst/>
              <a:cxnLst/>
              <a:rect l="l" t="t" r="r" b="b"/>
              <a:pathLst>
                <a:path w="77283" h="76989" extrusionOk="0">
                  <a:moveTo>
                    <a:pt x="46865" y="16362"/>
                  </a:moveTo>
                  <a:cubicBezTo>
                    <a:pt x="41718" y="16363"/>
                    <a:pt x="36868" y="17648"/>
                    <a:pt x="32613" y="19908"/>
                  </a:cubicBezTo>
                  <a:lnTo>
                    <a:pt x="15218" y="2598"/>
                  </a:lnTo>
                  <a:cubicBezTo>
                    <a:pt x="11722" y="-879"/>
                    <a:pt x="6074" y="-863"/>
                    <a:pt x="2598" y="2629"/>
                  </a:cubicBezTo>
                  <a:cubicBezTo>
                    <a:pt x="-878" y="6122"/>
                    <a:pt x="-864" y="11771"/>
                    <a:pt x="2629" y="15248"/>
                  </a:cubicBezTo>
                  <a:lnTo>
                    <a:pt x="19981" y="32514"/>
                  </a:lnTo>
                  <a:cubicBezTo>
                    <a:pt x="17728" y="36745"/>
                    <a:pt x="16446" y="41562"/>
                    <a:pt x="16446" y="46675"/>
                  </a:cubicBezTo>
                  <a:cubicBezTo>
                    <a:pt x="16446" y="63391"/>
                    <a:pt x="30092" y="76990"/>
                    <a:pt x="46865" y="76990"/>
                  </a:cubicBezTo>
                  <a:cubicBezTo>
                    <a:pt x="63639" y="76990"/>
                    <a:pt x="77284" y="63391"/>
                    <a:pt x="77284" y="46675"/>
                  </a:cubicBezTo>
                  <a:cubicBezTo>
                    <a:pt x="77284" y="29960"/>
                    <a:pt x="63638" y="16362"/>
                    <a:pt x="46865" y="16362"/>
                  </a:cubicBezTo>
                  <a:close/>
                  <a:moveTo>
                    <a:pt x="46866" y="59143"/>
                  </a:moveTo>
                  <a:cubicBezTo>
                    <a:pt x="39934" y="59143"/>
                    <a:pt x="34294" y="53551"/>
                    <a:pt x="34294" y="46676"/>
                  </a:cubicBezTo>
                  <a:cubicBezTo>
                    <a:pt x="34294" y="39804"/>
                    <a:pt x="39934" y="34210"/>
                    <a:pt x="46866" y="34210"/>
                  </a:cubicBezTo>
                  <a:cubicBezTo>
                    <a:pt x="53798" y="34210"/>
                    <a:pt x="59438" y="39803"/>
                    <a:pt x="59438" y="46676"/>
                  </a:cubicBezTo>
                  <a:cubicBezTo>
                    <a:pt x="59438" y="53550"/>
                    <a:pt x="53798" y="59143"/>
                    <a:pt x="46866" y="591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29">
              <a:extLst>
                <a:ext uri="{FF2B5EF4-FFF2-40B4-BE49-F238E27FC236}">
                  <a16:creationId xmlns:a16="http://schemas.microsoft.com/office/drawing/2014/main" id="{F5FBF015-46F0-A252-F368-096566C89696}"/>
                </a:ext>
              </a:extLst>
            </p:cNvPr>
            <p:cNvSpPr/>
            <p:nvPr/>
          </p:nvSpPr>
          <p:spPr>
            <a:xfrm>
              <a:off x="9662710" y="5805538"/>
              <a:ext cx="60838" cy="60628"/>
            </a:xfrm>
            <a:custGeom>
              <a:avLst/>
              <a:gdLst/>
              <a:ahLst/>
              <a:cxnLst/>
              <a:rect l="l" t="t" r="r" b="b"/>
              <a:pathLst>
                <a:path w="60838" h="60628" extrusionOk="0">
                  <a:moveTo>
                    <a:pt x="30419" y="0"/>
                  </a:moveTo>
                  <a:cubicBezTo>
                    <a:pt x="13645" y="0"/>
                    <a:pt x="0" y="13599"/>
                    <a:pt x="0" y="30314"/>
                  </a:cubicBezTo>
                  <a:cubicBezTo>
                    <a:pt x="0" y="47030"/>
                    <a:pt x="13646" y="60629"/>
                    <a:pt x="30419" y="60629"/>
                  </a:cubicBezTo>
                  <a:cubicBezTo>
                    <a:pt x="47193" y="60629"/>
                    <a:pt x="60838" y="47030"/>
                    <a:pt x="60838" y="30314"/>
                  </a:cubicBezTo>
                  <a:cubicBezTo>
                    <a:pt x="60838" y="13599"/>
                    <a:pt x="47193" y="0"/>
                    <a:pt x="30419" y="0"/>
                  </a:cubicBezTo>
                  <a:close/>
                  <a:moveTo>
                    <a:pt x="30419" y="42780"/>
                  </a:moveTo>
                  <a:cubicBezTo>
                    <a:pt x="23487" y="42780"/>
                    <a:pt x="17847" y="37188"/>
                    <a:pt x="17847" y="30313"/>
                  </a:cubicBezTo>
                  <a:cubicBezTo>
                    <a:pt x="17847" y="23440"/>
                    <a:pt x="23487" y="17846"/>
                    <a:pt x="30419" y="17846"/>
                  </a:cubicBezTo>
                  <a:cubicBezTo>
                    <a:pt x="37351" y="17846"/>
                    <a:pt x="42991" y="23438"/>
                    <a:pt x="42991" y="30313"/>
                  </a:cubicBezTo>
                  <a:cubicBezTo>
                    <a:pt x="42992" y="37188"/>
                    <a:pt x="37352" y="42780"/>
                    <a:pt x="30419" y="427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29">
              <a:extLst>
                <a:ext uri="{FF2B5EF4-FFF2-40B4-BE49-F238E27FC236}">
                  <a16:creationId xmlns:a16="http://schemas.microsoft.com/office/drawing/2014/main" id="{3E8D0A83-9C78-973D-E63E-052AD0DA3DC9}"/>
                </a:ext>
              </a:extLst>
            </p:cNvPr>
            <p:cNvSpPr/>
            <p:nvPr/>
          </p:nvSpPr>
          <p:spPr>
            <a:xfrm>
              <a:off x="9164639" y="5327577"/>
              <a:ext cx="516611" cy="609193"/>
            </a:xfrm>
            <a:custGeom>
              <a:avLst/>
              <a:gdLst/>
              <a:ahLst/>
              <a:cxnLst/>
              <a:rect l="l" t="t" r="r" b="b"/>
              <a:pathLst>
                <a:path w="516611" h="609193" extrusionOk="0">
                  <a:moveTo>
                    <a:pt x="424077" y="167701"/>
                  </a:moveTo>
                  <a:cubicBezTo>
                    <a:pt x="429749" y="167701"/>
                    <a:pt x="436517" y="164907"/>
                    <a:pt x="440537" y="160907"/>
                  </a:cubicBezTo>
                  <a:lnTo>
                    <a:pt x="475011" y="126601"/>
                  </a:lnTo>
                  <a:cubicBezTo>
                    <a:pt x="478476" y="127971"/>
                    <a:pt x="482245" y="128732"/>
                    <a:pt x="486192" y="128732"/>
                  </a:cubicBezTo>
                  <a:cubicBezTo>
                    <a:pt x="502966" y="128732"/>
                    <a:pt x="516611" y="115134"/>
                    <a:pt x="516611" y="98418"/>
                  </a:cubicBezTo>
                  <a:cubicBezTo>
                    <a:pt x="516611" y="81703"/>
                    <a:pt x="502965" y="68106"/>
                    <a:pt x="486192" y="68106"/>
                  </a:cubicBezTo>
                  <a:cubicBezTo>
                    <a:pt x="469419" y="68106"/>
                    <a:pt x="455774" y="81704"/>
                    <a:pt x="455774" y="98418"/>
                  </a:cubicBezTo>
                  <a:cubicBezTo>
                    <a:pt x="455774" y="104694"/>
                    <a:pt x="457698" y="110533"/>
                    <a:pt x="460991" y="115375"/>
                  </a:cubicBezTo>
                  <a:lnTo>
                    <a:pt x="427951" y="148253"/>
                  </a:lnTo>
                  <a:cubicBezTo>
                    <a:pt x="427253" y="148923"/>
                    <a:pt x="425042" y="149836"/>
                    <a:pt x="424077" y="149853"/>
                  </a:cubicBezTo>
                  <a:lnTo>
                    <a:pt x="350419" y="149853"/>
                  </a:lnTo>
                  <a:lnTo>
                    <a:pt x="350419" y="90782"/>
                  </a:lnTo>
                  <a:lnTo>
                    <a:pt x="371138" y="90782"/>
                  </a:lnTo>
                  <a:cubicBezTo>
                    <a:pt x="374970" y="103155"/>
                    <a:pt x="386552" y="112172"/>
                    <a:pt x="400210" y="112172"/>
                  </a:cubicBezTo>
                  <a:cubicBezTo>
                    <a:pt x="416984" y="112172"/>
                    <a:pt x="430629" y="98574"/>
                    <a:pt x="430629" y="81858"/>
                  </a:cubicBezTo>
                  <a:cubicBezTo>
                    <a:pt x="430629" y="65143"/>
                    <a:pt x="416983" y="51545"/>
                    <a:pt x="400210" y="51545"/>
                  </a:cubicBezTo>
                  <a:cubicBezTo>
                    <a:pt x="386552" y="51545"/>
                    <a:pt x="374970" y="60561"/>
                    <a:pt x="371138" y="72934"/>
                  </a:cubicBezTo>
                  <a:lnTo>
                    <a:pt x="350419" y="72934"/>
                  </a:lnTo>
                  <a:lnTo>
                    <a:pt x="350419" y="71583"/>
                  </a:lnTo>
                  <a:cubicBezTo>
                    <a:pt x="350419" y="32111"/>
                    <a:pt x="318169" y="0"/>
                    <a:pt x="278526" y="0"/>
                  </a:cubicBezTo>
                  <a:cubicBezTo>
                    <a:pt x="250187" y="0"/>
                    <a:pt x="224765" y="16517"/>
                    <a:pt x="213164" y="41773"/>
                  </a:cubicBezTo>
                  <a:cubicBezTo>
                    <a:pt x="211380" y="41646"/>
                    <a:pt x="209602" y="41582"/>
                    <a:pt x="207837" y="41582"/>
                  </a:cubicBezTo>
                  <a:cubicBezTo>
                    <a:pt x="166636" y="41582"/>
                    <a:pt x="133005" y="74476"/>
                    <a:pt x="132050" y="115276"/>
                  </a:cubicBezTo>
                  <a:cubicBezTo>
                    <a:pt x="128492" y="114769"/>
                    <a:pt x="124894" y="114513"/>
                    <a:pt x="121281" y="114513"/>
                  </a:cubicBezTo>
                  <a:cubicBezTo>
                    <a:pt x="79479" y="114513"/>
                    <a:pt x="45473" y="148373"/>
                    <a:pt x="45473" y="189992"/>
                  </a:cubicBezTo>
                  <a:cubicBezTo>
                    <a:pt x="45473" y="199128"/>
                    <a:pt x="47076" y="207967"/>
                    <a:pt x="50245" y="216375"/>
                  </a:cubicBezTo>
                  <a:cubicBezTo>
                    <a:pt x="19043" y="234889"/>
                    <a:pt x="0" y="267962"/>
                    <a:pt x="0" y="304597"/>
                  </a:cubicBezTo>
                  <a:cubicBezTo>
                    <a:pt x="0" y="324267"/>
                    <a:pt x="5603" y="343387"/>
                    <a:pt x="16202" y="359889"/>
                  </a:cubicBezTo>
                  <a:cubicBezTo>
                    <a:pt x="24933" y="373482"/>
                    <a:pt x="36696" y="384796"/>
                    <a:pt x="50531" y="392984"/>
                  </a:cubicBezTo>
                  <a:cubicBezTo>
                    <a:pt x="47207" y="401600"/>
                    <a:pt x="45473" y="410826"/>
                    <a:pt x="45473" y="420090"/>
                  </a:cubicBezTo>
                  <a:cubicBezTo>
                    <a:pt x="45473" y="438463"/>
                    <a:pt x="52181" y="456169"/>
                    <a:pt x="64361" y="469946"/>
                  </a:cubicBezTo>
                  <a:cubicBezTo>
                    <a:pt x="67625" y="473638"/>
                    <a:pt x="73265" y="473986"/>
                    <a:pt x="76958" y="470721"/>
                  </a:cubicBezTo>
                  <a:cubicBezTo>
                    <a:pt x="80651" y="467456"/>
                    <a:pt x="80998" y="461817"/>
                    <a:pt x="77733" y="458124"/>
                  </a:cubicBezTo>
                  <a:cubicBezTo>
                    <a:pt x="68438" y="447612"/>
                    <a:pt x="63320" y="434104"/>
                    <a:pt x="63320" y="420089"/>
                  </a:cubicBezTo>
                  <a:cubicBezTo>
                    <a:pt x="63320" y="410660"/>
                    <a:pt x="65549" y="401668"/>
                    <a:pt x="69937" y="393358"/>
                  </a:cubicBezTo>
                  <a:cubicBezTo>
                    <a:pt x="75175" y="383410"/>
                    <a:pt x="83312" y="375009"/>
                    <a:pt x="93605" y="369436"/>
                  </a:cubicBezTo>
                  <a:cubicBezTo>
                    <a:pt x="97940" y="367089"/>
                    <a:pt x="99550" y="361674"/>
                    <a:pt x="97202" y="357341"/>
                  </a:cubicBezTo>
                  <a:cubicBezTo>
                    <a:pt x="94856" y="353005"/>
                    <a:pt x="89438" y="351393"/>
                    <a:pt x="85106" y="353744"/>
                  </a:cubicBezTo>
                  <a:cubicBezTo>
                    <a:pt x="74446" y="359518"/>
                    <a:pt x="65560" y="367615"/>
                    <a:pt x="58914" y="377200"/>
                  </a:cubicBezTo>
                  <a:cubicBezTo>
                    <a:pt x="33397" y="361850"/>
                    <a:pt x="17847" y="334709"/>
                    <a:pt x="17847" y="304597"/>
                  </a:cubicBezTo>
                  <a:cubicBezTo>
                    <a:pt x="17847" y="272400"/>
                    <a:pt x="35681" y="243537"/>
                    <a:pt x="64472" y="228928"/>
                  </a:cubicBezTo>
                  <a:cubicBezTo>
                    <a:pt x="64472" y="228928"/>
                    <a:pt x="81132" y="219659"/>
                    <a:pt x="103249" y="219659"/>
                  </a:cubicBezTo>
                  <a:cubicBezTo>
                    <a:pt x="108178" y="219659"/>
                    <a:pt x="112172" y="215665"/>
                    <a:pt x="112172" y="210736"/>
                  </a:cubicBezTo>
                  <a:cubicBezTo>
                    <a:pt x="112172" y="205806"/>
                    <a:pt x="108178" y="201812"/>
                    <a:pt x="103249" y="201812"/>
                  </a:cubicBezTo>
                  <a:cubicBezTo>
                    <a:pt x="90284" y="201812"/>
                    <a:pt x="77874" y="204209"/>
                    <a:pt x="66433" y="208572"/>
                  </a:cubicBezTo>
                  <a:cubicBezTo>
                    <a:pt x="64382" y="202623"/>
                    <a:pt x="63323" y="196406"/>
                    <a:pt x="63323" y="189993"/>
                  </a:cubicBezTo>
                  <a:cubicBezTo>
                    <a:pt x="63323" y="158214"/>
                    <a:pt x="89323" y="132361"/>
                    <a:pt x="121283" y="132361"/>
                  </a:cubicBezTo>
                  <a:cubicBezTo>
                    <a:pt x="127290" y="132361"/>
                    <a:pt x="133234" y="133281"/>
                    <a:pt x="138947" y="135096"/>
                  </a:cubicBezTo>
                  <a:cubicBezTo>
                    <a:pt x="141875" y="136025"/>
                    <a:pt x="145075" y="135384"/>
                    <a:pt x="147418" y="133397"/>
                  </a:cubicBezTo>
                  <a:cubicBezTo>
                    <a:pt x="149762" y="131410"/>
                    <a:pt x="150918" y="128359"/>
                    <a:pt x="150479" y="125318"/>
                  </a:cubicBezTo>
                  <a:cubicBezTo>
                    <a:pt x="150080" y="122548"/>
                    <a:pt x="149878" y="119771"/>
                    <a:pt x="149878" y="117063"/>
                  </a:cubicBezTo>
                  <a:cubicBezTo>
                    <a:pt x="149878" y="85285"/>
                    <a:pt x="175880" y="59431"/>
                    <a:pt x="207840" y="59431"/>
                  </a:cubicBezTo>
                  <a:cubicBezTo>
                    <a:pt x="210978" y="59431"/>
                    <a:pt x="214186" y="59700"/>
                    <a:pt x="217378" y="60224"/>
                  </a:cubicBezTo>
                  <a:cubicBezTo>
                    <a:pt x="244813" y="64762"/>
                    <a:pt x="265800" y="88515"/>
                    <a:pt x="265800" y="117063"/>
                  </a:cubicBezTo>
                  <a:cubicBezTo>
                    <a:pt x="265800" y="121992"/>
                    <a:pt x="269794" y="125986"/>
                    <a:pt x="274723" y="125986"/>
                  </a:cubicBezTo>
                  <a:cubicBezTo>
                    <a:pt x="279653" y="125986"/>
                    <a:pt x="283647" y="121992"/>
                    <a:pt x="283647" y="117063"/>
                  </a:cubicBezTo>
                  <a:cubicBezTo>
                    <a:pt x="283647" y="83626"/>
                    <a:pt x="261689" y="55216"/>
                    <a:pt x="231379" y="45334"/>
                  </a:cubicBezTo>
                  <a:cubicBezTo>
                    <a:pt x="240801" y="28579"/>
                    <a:pt x="258708" y="17847"/>
                    <a:pt x="278526" y="17847"/>
                  </a:cubicBezTo>
                  <a:cubicBezTo>
                    <a:pt x="308327" y="17847"/>
                    <a:pt x="332572" y="41953"/>
                    <a:pt x="332572" y="71583"/>
                  </a:cubicBezTo>
                  <a:lnTo>
                    <a:pt x="332572" y="72574"/>
                  </a:lnTo>
                  <a:lnTo>
                    <a:pt x="315408" y="72574"/>
                  </a:lnTo>
                  <a:cubicBezTo>
                    <a:pt x="310479" y="72574"/>
                    <a:pt x="306485" y="76568"/>
                    <a:pt x="306485" y="81497"/>
                  </a:cubicBezTo>
                  <a:cubicBezTo>
                    <a:pt x="306485" y="86427"/>
                    <a:pt x="310479" y="90421"/>
                    <a:pt x="315408" y="90421"/>
                  </a:cubicBezTo>
                  <a:lnTo>
                    <a:pt x="332572" y="90421"/>
                  </a:lnTo>
                  <a:lnTo>
                    <a:pt x="332572" y="149852"/>
                  </a:lnTo>
                  <a:lnTo>
                    <a:pt x="260397" y="149852"/>
                  </a:lnTo>
                  <a:cubicBezTo>
                    <a:pt x="244066" y="149852"/>
                    <a:pt x="230781" y="136652"/>
                    <a:pt x="230781" y="120427"/>
                  </a:cubicBezTo>
                  <a:cubicBezTo>
                    <a:pt x="230781" y="115498"/>
                    <a:pt x="226786" y="111504"/>
                    <a:pt x="221857" y="111504"/>
                  </a:cubicBezTo>
                  <a:cubicBezTo>
                    <a:pt x="216927" y="111504"/>
                    <a:pt x="212933" y="115498"/>
                    <a:pt x="212933" y="120427"/>
                  </a:cubicBezTo>
                  <a:cubicBezTo>
                    <a:pt x="212933" y="146493"/>
                    <a:pt x="234225" y="167699"/>
                    <a:pt x="260397" y="167699"/>
                  </a:cubicBezTo>
                  <a:lnTo>
                    <a:pt x="332572" y="167699"/>
                  </a:lnTo>
                  <a:lnTo>
                    <a:pt x="332572" y="317923"/>
                  </a:lnTo>
                  <a:lnTo>
                    <a:pt x="187819" y="317923"/>
                  </a:lnTo>
                  <a:cubicBezTo>
                    <a:pt x="182890" y="317923"/>
                    <a:pt x="178896" y="321917"/>
                    <a:pt x="178896" y="326846"/>
                  </a:cubicBezTo>
                  <a:cubicBezTo>
                    <a:pt x="178896" y="331776"/>
                    <a:pt x="182890" y="335770"/>
                    <a:pt x="187819" y="335770"/>
                  </a:cubicBezTo>
                  <a:lnTo>
                    <a:pt x="332572" y="335770"/>
                  </a:lnTo>
                  <a:lnTo>
                    <a:pt x="332572" y="458294"/>
                  </a:lnTo>
                  <a:lnTo>
                    <a:pt x="304996" y="458294"/>
                  </a:lnTo>
                  <a:cubicBezTo>
                    <a:pt x="279817" y="458294"/>
                    <a:pt x="259333" y="478696"/>
                    <a:pt x="259333" y="503775"/>
                  </a:cubicBezTo>
                  <a:cubicBezTo>
                    <a:pt x="259333" y="508705"/>
                    <a:pt x="263327" y="512699"/>
                    <a:pt x="268257" y="512699"/>
                  </a:cubicBezTo>
                  <a:cubicBezTo>
                    <a:pt x="273186" y="512699"/>
                    <a:pt x="277180" y="508705"/>
                    <a:pt x="277180" y="503775"/>
                  </a:cubicBezTo>
                  <a:cubicBezTo>
                    <a:pt x="277180" y="488538"/>
                    <a:pt x="289658" y="476141"/>
                    <a:pt x="304996" y="476141"/>
                  </a:cubicBezTo>
                  <a:lnTo>
                    <a:pt x="332572" y="476141"/>
                  </a:lnTo>
                  <a:lnTo>
                    <a:pt x="332572" y="537610"/>
                  </a:lnTo>
                  <a:cubicBezTo>
                    <a:pt x="332572" y="539012"/>
                    <a:pt x="332500" y="540397"/>
                    <a:pt x="332395" y="541771"/>
                  </a:cubicBezTo>
                  <a:lnTo>
                    <a:pt x="315408" y="541771"/>
                  </a:lnTo>
                  <a:cubicBezTo>
                    <a:pt x="310479" y="541771"/>
                    <a:pt x="306485" y="545766"/>
                    <a:pt x="306485" y="550695"/>
                  </a:cubicBezTo>
                  <a:cubicBezTo>
                    <a:pt x="306485" y="555624"/>
                    <a:pt x="310479" y="559619"/>
                    <a:pt x="315408" y="559619"/>
                  </a:cubicBezTo>
                  <a:lnTo>
                    <a:pt x="327811" y="559619"/>
                  </a:lnTo>
                  <a:cubicBezTo>
                    <a:pt x="319339" y="578301"/>
                    <a:pt x="300442" y="591346"/>
                    <a:pt x="278526" y="591346"/>
                  </a:cubicBezTo>
                  <a:cubicBezTo>
                    <a:pt x="258842" y="591346"/>
                    <a:pt x="241000" y="580725"/>
                    <a:pt x="231530" y="564131"/>
                  </a:cubicBezTo>
                  <a:cubicBezTo>
                    <a:pt x="242309" y="560610"/>
                    <a:pt x="252229" y="554692"/>
                    <a:pt x="260586" y="546629"/>
                  </a:cubicBezTo>
                  <a:cubicBezTo>
                    <a:pt x="264133" y="543207"/>
                    <a:pt x="264234" y="537558"/>
                    <a:pt x="260812" y="534012"/>
                  </a:cubicBezTo>
                  <a:cubicBezTo>
                    <a:pt x="257390" y="530463"/>
                    <a:pt x="251741" y="530363"/>
                    <a:pt x="248195" y="533785"/>
                  </a:cubicBezTo>
                  <a:cubicBezTo>
                    <a:pt x="239673" y="542007"/>
                    <a:pt x="229021" y="547315"/>
                    <a:pt x="217518" y="549233"/>
                  </a:cubicBezTo>
                  <a:cubicBezTo>
                    <a:pt x="214274" y="549775"/>
                    <a:pt x="211018" y="550051"/>
                    <a:pt x="207837" y="550051"/>
                  </a:cubicBezTo>
                  <a:cubicBezTo>
                    <a:pt x="175877" y="550051"/>
                    <a:pt x="149876" y="524198"/>
                    <a:pt x="149876" y="492418"/>
                  </a:cubicBezTo>
                  <a:cubicBezTo>
                    <a:pt x="149876" y="491606"/>
                    <a:pt x="149925" y="490762"/>
                    <a:pt x="149964" y="489927"/>
                  </a:cubicBezTo>
                  <a:cubicBezTo>
                    <a:pt x="157167" y="486995"/>
                    <a:pt x="163934" y="482983"/>
                    <a:pt x="169968" y="477945"/>
                  </a:cubicBezTo>
                  <a:cubicBezTo>
                    <a:pt x="173752" y="474787"/>
                    <a:pt x="174258" y="469160"/>
                    <a:pt x="171099" y="465376"/>
                  </a:cubicBezTo>
                  <a:cubicBezTo>
                    <a:pt x="167940" y="461592"/>
                    <a:pt x="162405" y="461201"/>
                    <a:pt x="158529" y="464246"/>
                  </a:cubicBezTo>
                  <a:cubicBezTo>
                    <a:pt x="140622" y="478312"/>
                    <a:pt x="123303" y="478093"/>
                    <a:pt x="116375" y="477518"/>
                  </a:cubicBezTo>
                  <a:cubicBezTo>
                    <a:pt x="111449" y="477100"/>
                    <a:pt x="107151" y="480762"/>
                    <a:pt x="106742" y="485672"/>
                  </a:cubicBezTo>
                  <a:cubicBezTo>
                    <a:pt x="106334" y="490584"/>
                    <a:pt x="109986" y="494896"/>
                    <a:pt x="114897" y="495305"/>
                  </a:cubicBezTo>
                  <a:cubicBezTo>
                    <a:pt x="120602" y="495776"/>
                    <a:pt x="126415" y="495611"/>
                    <a:pt x="132066" y="494805"/>
                  </a:cubicBezTo>
                  <a:cubicBezTo>
                    <a:pt x="133335" y="535326"/>
                    <a:pt x="166838" y="567899"/>
                    <a:pt x="207838" y="567899"/>
                  </a:cubicBezTo>
                  <a:cubicBezTo>
                    <a:pt x="209644" y="567899"/>
                    <a:pt x="211466" y="567831"/>
                    <a:pt x="213294" y="567698"/>
                  </a:cubicBezTo>
                  <a:cubicBezTo>
                    <a:pt x="224956" y="592786"/>
                    <a:pt x="250327" y="609193"/>
                    <a:pt x="278526" y="609193"/>
                  </a:cubicBezTo>
                  <a:cubicBezTo>
                    <a:pt x="318168" y="609193"/>
                    <a:pt x="350419" y="577082"/>
                    <a:pt x="350419" y="537610"/>
                  </a:cubicBezTo>
                  <a:lnTo>
                    <a:pt x="350419" y="517890"/>
                  </a:lnTo>
                  <a:lnTo>
                    <a:pt x="397725" y="517890"/>
                  </a:lnTo>
                  <a:cubicBezTo>
                    <a:pt x="398693" y="517907"/>
                    <a:pt x="400904" y="518819"/>
                    <a:pt x="401600" y="519488"/>
                  </a:cubicBezTo>
                  <a:lnTo>
                    <a:pt x="422875" y="540659"/>
                  </a:lnTo>
                  <a:cubicBezTo>
                    <a:pt x="419997" y="545288"/>
                    <a:pt x="418330" y="550741"/>
                    <a:pt x="418330" y="556576"/>
                  </a:cubicBezTo>
                  <a:cubicBezTo>
                    <a:pt x="418330" y="573292"/>
                    <a:pt x="431976" y="586891"/>
                    <a:pt x="448749" y="586891"/>
                  </a:cubicBezTo>
                  <a:cubicBezTo>
                    <a:pt x="465523" y="586891"/>
                    <a:pt x="479168" y="573292"/>
                    <a:pt x="479168" y="556576"/>
                  </a:cubicBezTo>
                  <a:cubicBezTo>
                    <a:pt x="479168" y="539860"/>
                    <a:pt x="465522" y="526262"/>
                    <a:pt x="448749" y="526262"/>
                  </a:cubicBezTo>
                  <a:cubicBezTo>
                    <a:pt x="444339" y="526262"/>
                    <a:pt x="440149" y="527210"/>
                    <a:pt x="436361" y="528900"/>
                  </a:cubicBezTo>
                  <a:lnTo>
                    <a:pt x="414188" y="506837"/>
                  </a:lnTo>
                  <a:cubicBezTo>
                    <a:pt x="410168" y="502836"/>
                    <a:pt x="403400" y="500043"/>
                    <a:pt x="397728" y="500043"/>
                  </a:cubicBezTo>
                  <a:lnTo>
                    <a:pt x="350419" y="500043"/>
                  </a:lnTo>
                  <a:lnTo>
                    <a:pt x="350419" y="452340"/>
                  </a:lnTo>
                  <a:lnTo>
                    <a:pt x="427996" y="452340"/>
                  </a:lnTo>
                  <a:cubicBezTo>
                    <a:pt x="431829" y="464713"/>
                    <a:pt x="443410" y="473731"/>
                    <a:pt x="457070" y="473731"/>
                  </a:cubicBezTo>
                  <a:cubicBezTo>
                    <a:pt x="473844" y="473731"/>
                    <a:pt x="487489" y="460132"/>
                    <a:pt x="487489" y="443416"/>
                  </a:cubicBezTo>
                  <a:cubicBezTo>
                    <a:pt x="487489" y="426700"/>
                    <a:pt x="473843" y="413102"/>
                    <a:pt x="457070" y="413102"/>
                  </a:cubicBezTo>
                  <a:cubicBezTo>
                    <a:pt x="443412" y="413102"/>
                    <a:pt x="431829" y="422118"/>
                    <a:pt x="427996" y="434493"/>
                  </a:cubicBezTo>
                  <a:lnTo>
                    <a:pt x="350419" y="434493"/>
                  </a:lnTo>
                  <a:lnTo>
                    <a:pt x="350419" y="374716"/>
                  </a:lnTo>
                  <a:lnTo>
                    <a:pt x="443252" y="374716"/>
                  </a:lnTo>
                  <a:cubicBezTo>
                    <a:pt x="447085" y="387089"/>
                    <a:pt x="458666" y="396106"/>
                    <a:pt x="472326" y="396106"/>
                  </a:cubicBezTo>
                  <a:cubicBezTo>
                    <a:pt x="489100" y="396106"/>
                    <a:pt x="502745" y="382508"/>
                    <a:pt x="502745" y="365792"/>
                  </a:cubicBezTo>
                  <a:cubicBezTo>
                    <a:pt x="502745" y="349076"/>
                    <a:pt x="489099" y="335477"/>
                    <a:pt x="472326" y="335477"/>
                  </a:cubicBezTo>
                  <a:cubicBezTo>
                    <a:pt x="458666" y="335477"/>
                    <a:pt x="447085" y="344494"/>
                    <a:pt x="443252" y="356868"/>
                  </a:cubicBezTo>
                  <a:lnTo>
                    <a:pt x="350419" y="356868"/>
                  </a:lnTo>
                  <a:lnTo>
                    <a:pt x="350419" y="291916"/>
                  </a:lnTo>
                  <a:lnTo>
                    <a:pt x="372524" y="291916"/>
                  </a:lnTo>
                  <a:cubicBezTo>
                    <a:pt x="376358" y="304288"/>
                    <a:pt x="387939" y="313306"/>
                    <a:pt x="401597" y="313306"/>
                  </a:cubicBezTo>
                  <a:cubicBezTo>
                    <a:pt x="418372" y="313306"/>
                    <a:pt x="432017" y="299708"/>
                    <a:pt x="432017" y="282993"/>
                  </a:cubicBezTo>
                  <a:cubicBezTo>
                    <a:pt x="432017" y="266277"/>
                    <a:pt x="418370" y="252678"/>
                    <a:pt x="401597" y="252678"/>
                  </a:cubicBezTo>
                  <a:cubicBezTo>
                    <a:pt x="387939" y="252678"/>
                    <a:pt x="376356" y="261695"/>
                    <a:pt x="372524" y="274069"/>
                  </a:cubicBezTo>
                  <a:lnTo>
                    <a:pt x="350419" y="274069"/>
                  </a:lnTo>
                  <a:lnTo>
                    <a:pt x="350419" y="222572"/>
                  </a:lnTo>
                  <a:lnTo>
                    <a:pt x="447650" y="222572"/>
                  </a:lnTo>
                  <a:cubicBezTo>
                    <a:pt x="448617" y="222590"/>
                    <a:pt x="450829" y="223501"/>
                    <a:pt x="451525" y="224170"/>
                  </a:cubicBezTo>
                  <a:lnTo>
                    <a:pt x="469856" y="242412"/>
                  </a:lnTo>
                  <a:cubicBezTo>
                    <a:pt x="471596" y="244145"/>
                    <a:pt x="473872" y="245011"/>
                    <a:pt x="476150" y="245011"/>
                  </a:cubicBezTo>
                  <a:cubicBezTo>
                    <a:pt x="478440" y="245011"/>
                    <a:pt x="480732" y="244134"/>
                    <a:pt x="482475" y="242381"/>
                  </a:cubicBezTo>
                  <a:cubicBezTo>
                    <a:pt x="485952" y="238888"/>
                    <a:pt x="485937" y="233238"/>
                    <a:pt x="482444" y="229761"/>
                  </a:cubicBezTo>
                  <a:lnTo>
                    <a:pt x="464113" y="211518"/>
                  </a:lnTo>
                  <a:cubicBezTo>
                    <a:pt x="460093" y="207518"/>
                    <a:pt x="453325" y="204725"/>
                    <a:pt x="447653" y="204725"/>
                  </a:cubicBezTo>
                  <a:lnTo>
                    <a:pt x="350419" y="204725"/>
                  </a:lnTo>
                  <a:lnTo>
                    <a:pt x="350419" y="167701"/>
                  </a:lnTo>
                  <a:lnTo>
                    <a:pt x="424077" y="167701"/>
                  </a:lnTo>
                  <a:close/>
                  <a:moveTo>
                    <a:pt x="486192" y="85952"/>
                  </a:moveTo>
                  <a:cubicBezTo>
                    <a:pt x="493124" y="85952"/>
                    <a:pt x="498764" y="91544"/>
                    <a:pt x="498764" y="98417"/>
                  </a:cubicBezTo>
                  <a:cubicBezTo>
                    <a:pt x="498764" y="105290"/>
                    <a:pt x="493124" y="110884"/>
                    <a:pt x="486192" y="110884"/>
                  </a:cubicBezTo>
                  <a:cubicBezTo>
                    <a:pt x="479260" y="110884"/>
                    <a:pt x="473621" y="105292"/>
                    <a:pt x="473621" y="98417"/>
                  </a:cubicBezTo>
                  <a:cubicBezTo>
                    <a:pt x="473621" y="91544"/>
                    <a:pt x="479260" y="85952"/>
                    <a:pt x="486192" y="85952"/>
                  </a:cubicBezTo>
                  <a:close/>
                  <a:moveTo>
                    <a:pt x="400210" y="69392"/>
                  </a:moveTo>
                  <a:cubicBezTo>
                    <a:pt x="407142" y="69392"/>
                    <a:pt x="412782" y="74984"/>
                    <a:pt x="412782" y="81858"/>
                  </a:cubicBezTo>
                  <a:cubicBezTo>
                    <a:pt x="412782" y="88732"/>
                    <a:pt x="407142" y="94325"/>
                    <a:pt x="400210" y="94325"/>
                  </a:cubicBezTo>
                  <a:cubicBezTo>
                    <a:pt x="393278" y="94325"/>
                    <a:pt x="387640" y="88733"/>
                    <a:pt x="387640" y="81858"/>
                  </a:cubicBezTo>
                  <a:cubicBezTo>
                    <a:pt x="387638" y="74984"/>
                    <a:pt x="393278" y="69392"/>
                    <a:pt x="400210" y="69392"/>
                  </a:cubicBezTo>
                  <a:close/>
                  <a:moveTo>
                    <a:pt x="448749" y="544108"/>
                  </a:moveTo>
                  <a:cubicBezTo>
                    <a:pt x="455681" y="544108"/>
                    <a:pt x="461321" y="549702"/>
                    <a:pt x="461321" y="556575"/>
                  </a:cubicBezTo>
                  <a:cubicBezTo>
                    <a:pt x="461321" y="563449"/>
                    <a:pt x="455681" y="569042"/>
                    <a:pt x="448749" y="569042"/>
                  </a:cubicBezTo>
                  <a:cubicBezTo>
                    <a:pt x="441817" y="569042"/>
                    <a:pt x="436177" y="563450"/>
                    <a:pt x="436177" y="556575"/>
                  </a:cubicBezTo>
                  <a:cubicBezTo>
                    <a:pt x="436177" y="549702"/>
                    <a:pt x="441817" y="544108"/>
                    <a:pt x="448749" y="544108"/>
                  </a:cubicBezTo>
                  <a:close/>
                  <a:moveTo>
                    <a:pt x="457070" y="430949"/>
                  </a:moveTo>
                  <a:cubicBezTo>
                    <a:pt x="464002" y="430949"/>
                    <a:pt x="469641" y="436542"/>
                    <a:pt x="469641" y="443416"/>
                  </a:cubicBezTo>
                  <a:cubicBezTo>
                    <a:pt x="469641" y="450290"/>
                    <a:pt x="464002" y="455883"/>
                    <a:pt x="457070" y="455883"/>
                  </a:cubicBezTo>
                  <a:cubicBezTo>
                    <a:pt x="450138" y="455883"/>
                    <a:pt x="444498" y="450291"/>
                    <a:pt x="444498" y="443416"/>
                  </a:cubicBezTo>
                  <a:cubicBezTo>
                    <a:pt x="444498" y="436543"/>
                    <a:pt x="450138" y="430949"/>
                    <a:pt x="457070" y="430949"/>
                  </a:cubicBezTo>
                  <a:close/>
                  <a:moveTo>
                    <a:pt x="472324" y="353325"/>
                  </a:moveTo>
                  <a:cubicBezTo>
                    <a:pt x="479256" y="353325"/>
                    <a:pt x="484896" y="358917"/>
                    <a:pt x="484896" y="365792"/>
                  </a:cubicBezTo>
                  <a:cubicBezTo>
                    <a:pt x="484896" y="372666"/>
                    <a:pt x="479256" y="378259"/>
                    <a:pt x="472324" y="378259"/>
                  </a:cubicBezTo>
                  <a:cubicBezTo>
                    <a:pt x="465393" y="378259"/>
                    <a:pt x="459753" y="372667"/>
                    <a:pt x="459753" y="365792"/>
                  </a:cubicBezTo>
                  <a:cubicBezTo>
                    <a:pt x="459753" y="358917"/>
                    <a:pt x="465393" y="353325"/>
                    <a:pt x="472324" y="353325"/>
                  </a:cubicBezTo>
                  <a:close/>
                  <a:moveTo>
                    <a:pt x="401597" y="270526"/>
                  </a:moveTo>
                  <a:cubicBezTo>
                    <a:pt x="408529" y="270526"/>
                    <a:pt x="414169" y="276118"/>
                    <a:pt x="414169" y="282993"/>
                  </a:cubicBezTo>
                  <a:cubicBezTo>
                    <a:pt x="414169" y="289865"/>
                    <a:pt x="408529" y="295459"/>
                    <a:pt x="401597" y="295459"/>
                  </a:cubicBezTo>
                  <a:cubicBezTo>
                    <a:pt x="394665" y="295459"/>
                    <a:pt x="389026" y="289866"/>
                    <a:pt x="389026" y="282993"/>
                  </a:cubicBezTo>
                  <a:cubicBezTo>
                    <a:pt x="389026" y="276118"/>
                    <a:pt x="394665" y="270526"/>
                    <a:pt x="401597" y="2705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4" name="Google Shape;1364;p29">
            <a:extLst>
              <a:ext uri="{FF2B5EF4-FFF2-40B4-BE49-F238E27FC236}">
                <a16:creationId xmlns:a16="http://schemas.microsoft.com/office/drawing/2014/main" id="{BE5F9F9D-E321-F53B-7C56-C585DF7CCD97}"/>
              </a:ext>
            </a:extLst>
          </p:cNvPr>
          <p:cNvGrpSpPr/>
          <p:nvPr/>
        </p:nvGrpSpPr>
        <p:grpSpPr>
          <a:xfrm>
            <a:off x="5609313" y="3858016"/>
            <a:ext cx="355258" cy="336374"/>
            <a:chOff x="6290892" y="5327577"/>
            <a:chExt cx="572359" cy="609188"/>
          </a:xfrm>
        </p:grpSpPr>
        <p:sp>
          <p:nvSpPr>
            <p:cNvPr id="1365" name="Google Shape;1365;p29">
              <a:extLst>
                <a:ext uri="{FF2B5EF4-FFF2-40B4-BE49-F238E27FC236}">
                  <a16:creationId xmlns:a16="http://schemas.microsoft.com/office/drawing/2014/main" id="{48BF6806-61DD-C1FD-E3A6-07C291A0C273}"/>
                </a:ext>
              </a:extLst>
            </p:cNvPr>
            <p:cNvSpPr/>
            <p:nvPr/>
          </p:nvSpPr>
          <p:spPr>
            <a:xfrm>
              <a:off x="6425419" y="5350781"/>
              <a:ext cx="302604" cy="265996"/>
            </a:xfrm>
            <a:custGeom>
              <a:avLst/>
              <a:gdLst/>
              <a:ahLst/>
              <a:cxnLst/>
              <a:rect l="l" t="t" r="r" b="b"/>
              <a:pathLst>
                <a:path w="302604" h="265996" extrusionOk="0">
                  <a:moveTo>
                    <a:pt x="299700" y="77903"/>
                  </a:moveTo>
                  <a:lnTo>
                    <a:pt x="251360" y="8725"/>
                  </a:lnTo>
                  <a:cubicBezTo>
                    <a:pt x="247827" y="3671"/>
                    <a:pt x="240786" y="0"/>
                    <a:pt x="234619" y="0"/>
                  </a:cubicBezTo>
                  <a:lnTo>
                    <a:pt x="67982" y="0"/>
                  </a:lnTo>
                  <a:cubicBezTo>
                    <a:pt x="61815" y="0"/>
                    <a:pt x="54775" y="3668"/>
                    <a:pt x="51242" y="8725"/>
                  </a:cubicBezTo>
                  <a:lnTo>
                    <a:pt x="2903" y="77903"/>
                  </a:lnTo>
                  <a:cubicBezTo>
                    <a:pt x="-1292" y="83908"/>
                    <a:pt x="-899" y="92664"/>
                    <a:pt x="3815" y="98269"/>
                  </a:cubicBezTo>
                  <a:lnTo>
                    <a:pt x="140597" y="260918"/>
                  </a:lnTo>
                  <a:cubicBezTo>
                    <a:pt x="143312" y="264145"/>
                    <a:pt x="147213" y="265996"/>
                    <a:pt x="151300" y="265996"/>
                  </a:cubicBezTo>
                  <a:cubicBezTo>
                    <a:pt x="155387" y="265996"/>
                    <a:pt x="159287" y="264145"/>
                    <a:pt x="162003" y="260918"/>
                  </a:cubicBezTo>
                  <a:lnTo>
                    <a:pt x="298791" y="98269"/>
                  </a:lnTo>
                  <a:cubicBezTo>
                    <a:pt x="303505" y="92664"/>
                    <a:pt x="303896" y="83908"/>
                    <a:pt x="299700" y="77903"/>
                  </a:cubicBezTo>
                  <a:close/>
                  <a:moveTo>
                    <a:pt x="65881" y="19058"/>
                  </a:moveTo>
                  <a:cubicBezTo>
                    <a:pt x="66263" y="18616"/>
                    <a:pt x="67490" y="17977"/>
                    <a:pt x="67983" y="17919"/>
                  </a:cubicBezTo>
                  <a:lnTo>
                    <a:pt x="82906" y="17919"/>
                  </a:lnTo>
                  <a:lnTo>
                    <a:pt x="97846" y="78969"/>
                  </a:lnTo>
                  <a:lnTo>
                    <a:pt x="24019" y="78969"/>
                  </a:lnTo>
                  <a:lnTo>
                    <a:pt x="65881" y="19058"/>
                  </a:lnTo>
                  <a:close/>
                  <a:moveTo>
                    <a:pt x="26070" y="96890"/>
                  </a:moveTo>
                  <a:lnTo>
                    <a:pt x="102230" y="96890"/>
                  </a:lnTo>
                  <a:lnTo>
                    <a:pt x="133486" y="224616"/>
                  </a:lnTo>
                  <a:lnTo>
                    <a:pt x="26070" y="96890"/>
                  </a:lnTo>
                  <a:close/>
                  <a:moveTo>
                    <a:pt x="169115" y="224619"/>
                  </a:moveTo>
                  <a:lnTo>
                    <a:pt x="192133" y="130558"/>
                  </a:lnTo>
                  <a:cubicBezTo>
                    <a:pt x="193308" y="125752"/>
                    <a:pt x="190366" y="120901"/>
                    <a:pt x="185559" y="119724"/>
                  </a:cubicBezTo>
                  <a:cubicBezTo>
                    <a:pt x="180751" y="118548"/>
                    <a:pt x="175902" y="121492"/>
                    <a:pt x="174727" y="126297"/>
                  </a:cubicBezTo>
                  <a:lnTo>
                    <a:pt x="151301" y="222025"/>
                  </a:lnTo>
                  <a:lnTo>
                    <a:pt x="120681" y="96889"/>
                  </a:lnTo>
                  <a:lnTo>
                    <a:pt x="276537" y="96889"/>
                  </a:lnTo>
                  <a:lnTo>
                    <a:pt x="169115" y="224619"/>
                  </a:lnTo>
                  <a:close/>
                  <a:moveTo>
                    <a:pt x="116293" y="78971"/>
                  </a:moveTo>
                  <a:lnTo>
                    <a:pt x="101427" y="18222"/>
                  </a:lnTo>
                  <a:lnTo>
                    <a:pt x="201171" y="18222"/>
                  </a:lnTo>
                  <a:lnTo>
                    <a:pt x="190511" y="61784"/>
                  </a:lnTo>
                  <a:cubicBezTo>
                    <a:pt x="189335" y="66590"/>
                    <a:pt x="192278" y="71441"/>
                    <a:pt x="197085" y="72618"/>
                  </a:cubicBezTo>
                  <a:cubicBezTo>
                    <a:pt x="201890" y="73796"/>
                    <a:pt x="206741" y="70851"/>
                    <a:pt x="207917" y="66044"/>
                  </a:cubicBezTo>
                  <a:lnTo>
                    <a:pt x="219693" y="17918"/>
                  </a:lnTo>
                  <a:lnTo>
                    <a:pt x="234531" y="17918"/>
                  </a:lnTo>
                  <a:cubicBezTo>
                    <a:pt x="235110" y="17977"/>
                    <a:pt x="236338" y="18617"/>
                    <a:pt x="236668" y="18990"/>
                  </a:cubicBezTo>
                  <a:lnTo>
                    <a:pt x="278583" y="78973"/>
                  </a:lnTo>
                  <a:lnTo>
                    <a:pt x="116293" y="7897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29">
              <a:extLst>
                <a:ext uri="{FF2B5EF4-FFF2-40B4-BE49-F238E27FC236}">
                  <a16:creationId xmlns:a16="http://schemas.microsoft.com/office/drawing/2014/main" id="{A1F34E10-040A-E0C9-15AA-00D79F2EED7D}"/>
                </a:ext>
              </a:extLst>
            </p:cNvPr>
            <p:cNvSpPr/>
            <p:nvPr/>
          </p:nvSpPr>
          <p:spPr>
            <a:xfrm>
              <a:off x="6403552" y="5502038"/>
              <a:ext cx="26367" cy="26367"/>
            </a:xfrm>
            <a:custGeom>
              <a:avLst/>
              <a:gdLst/>
              <a:ahLst/>
              <a:cxnLst/>
              <a:rect l="l" t="t" r="r" b="b"/>
              <a:pathLst>
                <a:path w="26367" h="26367" extrusionOk="0">
                  <a:moveTo>
                    <a:pt x="23743" y="11072"/>
                  </a:moveTo>
                  <a:lnTo>
                    <a:pt x="15295" y="2624"/>
                  </a:lnTo>
                  <a:cubicBezTo>
                    <a:pt x="11796" y="-875"/>
                    <a:pt x="6123" y="-875"/>
                    <a:pt x="2624" y="2624"/>
                  </a:cubicBezTo>
                  <a:cubicBezTo>
                    <a:pt x="-875" y="6124"/>
                    <a:pt x="-875" y="11797"/>
                    <a:pt x="2624" y="15295"/>
                  </a:cubicBezTo>
                  <a:lnTo>
                    <a:pt x="11072" y="23743"/>
                  </a:lnTo>
                  <a:cubicBezTo>
                    <a:pt x="12821" y="25492"/>
                    <a:pt x="15115" y="26368"/>
                    <a:pt x="17408" y="26368"/>
                  </a:cubicBezTo>
                  <a:cubicBezTo>
                    <a:pt x="19701" y="26368"/>
                    <a:pt x="21995" y="25493"/>
                    <a:pt x="23744" y="23743"/>
                  </a:cubicBezTo>
                  <a:cubicBezTo>
                    <a:pt x="27242" y="20245"/>
                    <a:pt x="27242" y="14570"/>
                    <a:pt x="23743" y="11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29">
              <a:extLst>
                <a:ext uri="{FF2B5EF4-FFF2-40B4-BE49-F238E27FC236}">
                  <a16:creationId xmlns:a16="http://schemas.microsoft.com/office/drawing/2014/main" id="{57C83CAA-CED8-60DE-0CD7-6FECFD3B4899}"/>
                </a:ext>
              </a:extLst>
            </p:cNvPr>
            <p:cNvSpPr/>
            <p:nvPr/>
          </p:nvSpPr>
          <p:spPr>
            <a:xfrm>
              <a:off x="6462687" y="5561170"/>
              <a:ext cx="26367" cy="26367"/>
            </a:xfrm>
            <a:custGeom>
              <a:avLst/>
              <a:gdLst/>
              <a:ahLst/>
              <a:cxnLst/>
              <a:rect l="l" t="t" r="r" b="b"/>
              <a:pathLst>
                <a:path w="26367" h="26367" extrusionOk="0">
                  <a:moveTo>
                    <a:pt x="23743" y="11071"/>
                  </a:moveTo>
                  <a:lnTo>
                    <a:pt x="15295" y="2623"/>
                  </a:lnTo>
                  <a:cubicBezTo>
                    <a:pt x="11796" y="-875"/>
                    <a:pt x="6123" y="-875"/>
                    <a:pt x="2624" y="2625"/>
                  </a:cubicBezTo>
                  <a:cubicBezTo>
                    <a:pt x="-875" y="6124"/>
                    <a:pt x="-875" y="11797"/>
                    <a:pt x="2624" y="15295"/>
                  </a:cubicBezTo>
                  <a:lnTo>
                    <a:pt x="11072" y="23743"/>
                  </a:lnTo>
                  <a:cubicBezTo>
                    <a:pt x="12821" y="25492"/>
                    <a:pt x="15115" y="26368"/>
                    <a:pt x="17408" y="26368"/>
                  </a:cubicBezTo>
                  <a:cubicBezTo>
                    <a:pt x="19701" y="26368"/>
                    <a:pt x="21995" y="25493"/>
                    <a:pt x="23744" y="23743"/>
                  </a:cubicBezTo>
                  <a:cubicBezTo>
                    <a:pt x="27242" y="20244"/>
                    <a:pt x="27242" y="14571"/>
                    <a:pt x="23743" y="110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29">
              <a:extLst>
                <a:ext uri="{FF2B5EF4-FFF2-40B4-BE49-F238E27FC236}">
                  <a16:creationId xmlns:a16="http://schemas.microsoft.com/office/drawing/2014/main" id="{24107A89-C8CA-0052-B418-DC616A53BE9B}"/>
                </a:ext>
              </a:extLst>
            </p:cNvPr>
            <p:cNvSpPr/>
            <p:nvPr/>
          </p:nvSpPr>
          <p:spPr>
            <a:xfrm>
              <a:off x="6492254" y="5590737"/>
              <a:ext cx="26367" cy="26367"/>
            </a:xfrm>
            <a:custGeom>
              <a:avLst/>
              <a:gdLst/>
              <a:ahLst/>
              <a:cxnLst/>
              <a:rect l="l" t="t" r="r" b="b"/>
              <a:pathLst>
                <a:path w="26367" h="26367" extrusionOk="0">
                  <a:moveTo>
                    <a:pt x="23743" y="11072"/>
                  </a:moveTo>
                  <a:lnTo>
                    <a:pt x="15295" y="2625"/>
                  </a:lnTo>
                  <a:cubicBezTo>
                    <a:pt x="11796" y="-875"/>
                    <a:pt x="6123" y="-875"/>
                    <a:pt x="2625" y="2623"/>
                  </a:cubicBezTo>
                  <a:cubicBezTo>
                    <a:pt x="-875" y="6123"/>
                    <a:pt x="-875" y="11796"/>
                    <a:pt x="2623" y="15295"/>
                  </a:cubicBezTo>
                  <a:lnTo>
                    <a:pt x="11071" y="23743"/>
                  </a:lnTo>
                  <a:cubicBezTo>
                    <a:pt x="12821" y="25493"/>
                    <a:pt x="15114" y="26368"/>
                    <a:pt x="17408" y="26368"/>
                  </a:cubicBezTo>
                  <a:cubicBezTo>
                    <a:pt x="19701" y="26368"/>
                    <a:pt x="21995" y="25493"/>
                    <a:pt x="23744" y="23744"/>
                  </a:cubicBezTo>
                  <a:cubicBezTo>
                    <a:pt x="27242" y="20245"/>
                    <a:pt x="27242" y="14572"/>
                    <a:pt x="23743" y="11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29">
              <a:extLst>
                <a:ext uri="{FF2B5EF4-FFF2-40B4-BE49-F238E27FC236}">
                  <a16:creationId xmlns:a16="http://schemas.microsoft.com/office/drawing/2014/main" id="{57D28BFD-6C21-6FF8-AE95-F84F786FEF55}"/>
                </a:ext>
              </a:extLst>
            </p:cNvPr>
            <p:cNvSpPr/>
            <p:nvPr/>
          </p:nvSpPr>
          <p:spPr>
            <a:xfrm>
              <a:off x="6433120" y="5531603"/>
              <a:ext cx="26368" cy="26367"/>
            </a:xfrm>
            <a:custGeom>
              <a:avLst/>
              <a:gdLst/>
              <a:ahLst/>
              <a:cxnLst/>
              <a:rect l="l" t="t" r="r" b="b"/>
              <a:pathLst>
                <a:path w="26368" h="26367" extrusionOk="0">
                  <a:moveTo>
                    <a:pt x="23743" y="11072"/>
                  </a:moveTo>
                  <a:lnTo>
                    <a:pt x="15295" y="2624"/>
                  </a:lnTo>
                  <a:cubicBezTo>
                    <a:pt x="11796" y="-875"/>
                    <a:pt x="6123" y="-875"/>
                    <a:pt x="2624" y="2624"/>
                  </a:cubicBezTo>
                  <a:cubicBezTo>
                    <a:pt x="-875" y="6124"/>
                    <a:pt x="-875" y="11797"/>
                    <a:pt x="2624" y="15295"/>
                  </a:cubicBezTo>
                  <a:lnTo>
                    <a:pt x="11072" y="23743"/>
                  </a:lnTo>
                  <a:cubicBezTo>
                    <a:pt x="12821" y="25492"/>
                    <a:pt x="15115" y="26368"/>
                    <a:pt x="17408" y="26368"/>
                  </a:cubicBezTo>
                  <a:cubicBezTo>
                    <a:pt x="19702" y="26368"/>
                    <a:pt x="21995" y="25493"/>
                    <a:pt x="23744" y="23743"/>
                  </a:cubicBezTo>
                  <a:cubicBezTo>
                    <a:pt x="27243" y="20246"/>
                    <a:pt x="27243" y="14572"/>
                    <a:pt x="23743" y="11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29">
              <a:extLst>
                <a:ext uri="{FF2B5EF4-FFF2-40B4-BE49-F238E27FC236}">
                  <a16:creationId xmlns:a16="http://schemas.microsoft.com/office/drawing/2014/main" id="{59A286D3-6540-86EB-0EED-1A6187702146}"/>
                </a:ext>
              </a:extLst>
            </p:cNvPr>
            <p:cNvSpPr/>
            <p:nvPr/>
          </p:nvSpPr>
          <p:spPr>
            <a:xfrm>
              <a:off x="6625610" y="5599946"/>
              <a:ext cx="26369" cy="26368"/>
            </a:xfrm>
            <a:custGeom>
              <a:avLst/>
              <a:gdLst/>
              <a:ahLst/>
              <a:cxnLst/>
              <a:rect l="l" t="t" r="r" b="b"/>
              <a:pathLst>
                <a:path w="26369" h="26368" extrusionOk="0">
                  <a:moveTo>
                    <a:pt x="23745" y="2625"/>
                  </a:moveTo>
                  <a:cubicBezTo>
                    <a:pt x="20246" y="-874"/>
                    <a:pt x="14573" y="-875"/>
                    <a:pt x="11073" y="2624"/>
                  </a:cubicBezTo>
                  <a:lnTo>
                    <a:pt x="2626" y="11072"/>
                  </a:lnTo>
                  <a:cubicBezTo>
                    <a:pt x="-875" y="14571"/>
                    <a:pt x="-875" y="20244"/>
                    <a:pt x="2624" y="23743"/>
                  </a:cubicBezTo>
                  <a:cubicBezTo>
                    <a:pt x="4375" y="25494"/>
                    <a:pt x="6667" y="26368"/>
                    <a:pt x="8961" y="26368"/>
                  </a:cubicBezTo>
                  <a:cubicBezTo>
                    <a:pt x="11254" y="26368"/>
                    <a:pt x="13548" y="25494"/>
                    <a:pt x="15297" y="23745"/>
                  </a:cubicBezTo>
                  <a:lnTo>
                    <a:pt x="23745" y="15297"/>
                  </a:lnTo>
                  <a:cubicBezTo>
                    <a:pt x="27244" y="11797"/>
                    <a:pt x="27244" y="6124"/>
                    <a:pt x="23745" y="26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29">
              <a:extLst>
                <a:ext uri="{FF2B5EF4-FFF2-40B4-BE49-F238E27FC236}">
                  <a16:creationId xmlns:a16="http://schemas.microsoft.com/office/drawing/2014/main" id="{C7844641-364C-AC34-98B0-B7D99F2C6AD7}"/>
                </a:ext>
              </a:extLst>
            </p:cNvPr>
            <p:cNvSpPr/>
            <p:nvPr/>
          </p:nvSpPr>
          <p:spPr>
            <a:xfrm>
              <a:off x="6655178" y="5570379"/>
              <a:ext cx="26369" cy="26367"/>
            </a:xfrm>
            <a:custGeom>
              <a:avLst/>
              <a:gdLst/>
              <a:ahLst/>
              <a:cxnLst/>
              <a:rect l="l" t="t" r="r" b="b"/>
              <a:pathLst>
                <a:path w="26369" h="26367" extrusionOk="0">
                  <a:moveTo>
                    <a:pt x="23745" y="2625"/>
                  </a:moveTo>
                  <a:cubicBezTo>
                    <a:pt x="20246" y="-873"/>
                    <a:pt x="14573" y="-876"/>
                    <a:pt x="11073" y="2623"/>
                  </a:cubicBezTo>
                  <a:lnTo>
                    <a:pt x="2626" y="11071"/>
                  </a:lnTo>
                  <a:cubicBezTo>
                    <a:pt x="-875" y="14571"/>
                    <a:pt x="-875" y="20244"/>
                    <a:pt x="2624" y="23743"/>
                  </a:cubicBezTo>
                  <a:cubicBezTo>
                    <a:pt x="4375" y="25493"/>
                    <a:pt x="6667" y="26368"/>
                    <a:pt x="8961" y="26368"/>
                  </a:cubicBezTo>
                  <a:cubicBezTo>
                    <a:pt x="11254" y="26368"/>
                    <a:pt x="13548" y="25493"/>
                    <a:pt x="15297" y="23744"/>
                  </a:cubicBezTo>
                  <a:lnTo>
                    <a:pt x="23745" y="15296"/>
                  </a:lnTo>
                  <a:cubicBezTo>
                    <a:pt x="27244" y="11797"/>
                    <a:pt x="27244" y="6125"/>
                    <a:pt x="23745" y="26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29">
              <a:extLst>
                <a:ext uri="{FF2B5EF4-FFF2-40B4-BE49-F238E27FC236}">
                  <a16:creationId xmlns:a16="http://schemas.microsoft.com/office/drawing/2014/main" id="{8CAE9E06-E757-A75B-D740-09B3D575BD8A}"/>
                </a:ext>
              </a:extLst>
            </p:cNvPr>
            <p:cNvSpPr/>
            <p:nvPr/>
          </p:nvSpPr>
          <p:spPr>
            <a:xfrm>
              <a:off x="6714312" y="5511245"/>
              <a:ext cx="26368" cy="26367"/>
            </a:xfrm>
            <a:custGeom>
              <a:avLst/>
              <a:gdLst/>
              <a:ahLst/>
              <a:cxnLst/>
              <a:rect l="l" t="t" r="r" b="b"/>
              <a:pathLst>
                <a:path w="26368" h="26367" extrusionOk="0">
                  <a:moveTo>
                    <a:pt x="23743" y="2624"/>
                  </a:moveTo>
                  <a:cubicBezTo>
                    <a:pt x="20242" y="-875"/>
                    <a:pt x="14571" y="-875"/>
                    <a:pt x="11071" y="2626"/>
                  </a:cubicBezTo>
                  <a:lnTo>
                    <a:pt x="2624" y="11073"/>
                  </a:lnTo>
                  <a:cubicBezTo>
                    <a:pt x="-875" y="14573"/>
                    <a:pt x="-875" y="20246"/>
                    <a:pt x="2625" y="23744"/>
                  </a:cubicBezTo>
                  <a:cubicBezTo>
                    <a:pt x="4376" y="25493"/>
                    <a:pt x="6669" y="26367"/>
                    <a:pt x="8961" y="26367"/>
                  </a:cubicBezTo>
                  <a:cubicBezTo>
                    <a:pt x="11254" y="26367"/>
                    <a:pt x="13548" y="25493"/>
                    <a:pt x="15298" y="23743"/>
                  </a:cubicBezTo>
                  <a:lnTo>
                    <a:pt x="23745" y="15295"/>
                  </a:lnTo>
                  <a:cubicBezTo>
                    <a:pt x="27243" y="11796"/>
                    <a:pt x="27243" y="6122"/>
                    <a:pt x="23743" y="26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29">
              <a:extLst>
                <a:ext uri="{FF2B5EF4-FFF2-40B4-BE49-F238E27FC236}">
                  <a16:creationId xmlns:a16="http://schemas.microsoft.com/office/drawing/2014/main" id="{EA791EED-107F-FBCA-649B-5C676CCF9E5F}"/>
                </a:ext>
              </a:extLst>
            </p:cNvPr>
            <p:cNvSpPr/>
            <p:nvPr/>
          </p:nvSpPr>
          <p:spPr>
            <a:xfrm>
              <a:off x="6684745" y="5540813"/>
              <a:ext cx="26369" cy="26368"/>
            </a:xfrm>
            <a:custGeom>
              <a:avLst/>
              <a:gdLst/>
              <a:ahLst/>
              <a:cxnLst/>
              <a:rect l="l" t="t" r="r" b="b"/>
              <a:pathLst>
                <a:path w="26369" h="26368" extrusionOk="0">
                  <a:moveTo>
                    <a:pt x="23745" y="2625"/>
                  </a:moveTo>
                  <a:cubicBezTo>
                    <a:pt x="20245" y="-874"/>
                    <a:pt x="14571" y="-875"/>
                    <a:pt x="11073" y="2624"/>
                  </a:cubicBezTo>
                  <a:lnTo>
                    <a:pt x="2625" y="11072"/>
                  </a:lnTo>
                  <a:cubicBezTo>
                    <a:pt x="-875" y="14571"/>
                    <a:pt x="-875" y="20244"/>
                    <a:pt x="2624" y="23743"/>
                  </a:cubicBezTo>
                  <a:cubicBezTo>
                    <a:pt x="4375" y="25494"/>
                    <a:pt x="6667" y="26368"/>
                    <a:pt x="8961" y="26368"/>
                  </a:cubicBezTo>
                  <a:cubicBezTo>
                    <a:pt x="11254" y="26368"/>
                    <a:pt x="13548" y="25494"/>
                    <a:pt x="15297" y="23745"/>
                  </a:cubicBezTo>
                  <a:lnTo>
                    <a:pt x="23745" y="15297"/>
                  </a:lnTo>
                  <a:cubicBezTo>
                    <a:pt x="27244" y="11797"/>
                    <a:pt x="27244" y="6124"/>
                    <a:pt x="23745" y="26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29">
              <a:extLst>
                <a:ext uri="{FF2B5EF4-FFF2-40B4-BE49-F238E27FC236}">
                  <a16:creationId xmlns:a16="http://schemas.microsoft.com/office/drawing/2014/main" id="{81D19511-BBA3-827D-F5F1-82E908DECBBC}"/>
                </a:ext>
              </a:extLst>
            </p:cNvPr>
            <p:cNvSpPr/>
            <p:nvPr/>
          </p:nvSpPr>
          <p:spPr>
            <a:xfrm>
              <a:off x="6743879" y="5486237"/>
              <a:ext cx="21810" cy="21809"/>
            </a:xfrm>
            <a:custGeom>
              <a:avLst/>
              <a:gdLst/>
              <a:ahLst/>
              <a:cxnLst/>
              <a:rect l="l" t="t" r="r" b="b"/>
              <a:pathLst>
                <a:path w="21810" h="21809" extrusionOk="0">
                  <a:moveTo>
                    <a:pt x="19184" y="2624"/>
                  </a:moveTo>
                  <a:cubicBezTo>
                    <a:pt x="15684" y="-875"/>
                    <a:pt x="10011" y="-875"/>
                    <a:pt x="6514" y="2626"/>
                  </a:cubicBezTo>
                  <a:lnTo>
                    <a:pt x="2624" y="6515"/>
                  </a:lnTo>
                  <a:cubicBezTo>
                    <a:pt x="-875" y="10014"/>
                    <a:pt x="-875" y="15687"/>
                    <a:pt x="2625" y="19187"/>
                  </a:cubicBezTo>
                  <a:cubicBezTo>
                    <a:pt x="4376" y="20935"/>
                    <a:pt x="6667" y="21809"/>
                    <a:pt x="8960" y="21809"/>
                  </a:cubicBezTo>
                  <a:cubicBezTo>
                    <a:pt x="11253" y="21809"/>
                    <a:pt x="13547" y="20935"/>
                    <a:pt x="15297" y="19184"/>
                  </a:cubicBezTo>
                  <a:lnTo>
                    <a:pt x="19187" y="15295"/>
                  </a:lnTo>
                  <a:cubicBezTo>
                    <a:pt x="22685" y="11796"/>
                    <a:pt x="22685" y="6122"/>
                    <a:pt x="19184" y="26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29">
              <a:extLst>
                <a:ext uri="{FF2B5EF4-FFF2-40B4-BE49-F238E27FC236}">
                  <a16:creationId xmlns:a16="http://schemas.microsoft.com/office/drawing/2014/main" id="{6CF58D81-C3C2-E4A0-3C64-762EA9C470CF}"/>
                </a:ext>
              </a:extLst>
            </p:cNvPr>
            <p:cNvSpPr/>
            <p:nvPr/>
          </p:nvSpPr>
          <p:spPr>
            <a:xfrm>
              <a:off x="6741490" y="5565086"/>
              <a:ext cx="21810" cy="21809"/>
            </a:xfrm>
            <a:custGeom>
              <a:avLst/>
              <a:gdLst/>
              <a:ahLst/>
              <a:cxnLst/>
              <a:rect l="l" t="t" r="r" b="b"/>
              <a:pathLst>
                <a:path w="21810" h="21809" extrusionOk="0">
                  <a:moveTo>
                    <a:pt x="19184" y="2624"/>
                  </a:moveTo>
                  <a:cubicBezTo>
                    <a:pt x="15684" y="-875"/>
                    <a:pt x="10011" y="-875"/>
                    <a:pt x="6514" y="2626"/>
                  </a:cubicBezTo>
                  <a:lnTo>
                    <a:pt x="2624" y="6515"/>
                  </a:lnTo>
                  <a:cubicBezTo>
                    <a:pt x="-875" y="10014"/>
                    <a:pt x="-875" y="15687"/>
                    <a:pt x="2626" y="19187"/>
                  </a:cubicBezTo>
                  <a:cubicBezTo>
                    <a:pt x="4376" y="20935"/>
                    <a:pt x="6667" y="21809"/>
                    <a:pt x="8960" y="21809"/>
                  </a:cubicBezTo>
                  <a:cubicBezTo>
                    <a:pt x="11253" y="21809"/>
                    <a:pt x="13547" y="20935"/>
                    <a:pt x="15297" y="19184"/>
                  </a:cubicBezTo>
                  <a:lnTo>
                    <a:pt x="19187" y="15295"/>
                  </a:lnTo>
                  <a:cubicBezTo>
                    <a:pt x="22685" y="11796"/>
                    <a:pt x="22685" y="6122"/>
                    <a:pt x="19184" y="26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29">
              <a:extLst>
                <a:ext uri="{FF2B5EF4-FFF2-40B4-BE49-F238E27FC236}">
                  <a16:creationId xmlns:a16="http://schemas.microsoft.com/office/drawing/2014/main" id="{5975D304-85DD-8464-7061-633D41BC2266}"/>
                </a:ext>
              </a:extLst>
            </p:cNvPr>
            <p:cNvSpPr/>
            <p:nvPr/>
          </p:nvSpPr>
          <p:spPr>
            <a:xfrm>
              <a:off x="6711923" y="5590094"/>
              <a:ext cx="26368" cy="26367"/>
            </a:xfrm>
            <a:custGeom>
              <a:avLst/>
              <a:gdLst/>
              <a:ahLst/>
              <a:cxnLst/>
              <a:rect l="l" t="t" r="r" b="b"/>
              <a:pathLst>
                <a:path w="26368" h="26367" extrusionOk="0">
                  <a:moveTo>
                    <a:pt x="23743" y="2624"/>
                  </a:moveTo>
                  <a:cubicBezTo>
                    <a:pt x="20242" y="-875"/>
                    <a:pt x="14571" y="-875"/>
                    <a:pt x="11071" y="2626"/>
                  </a:cubicBezTo>
                  <a:lnTo>
                    <a:pt x="2624" y="11073"/>
                  </a:lnTo>
                  <a:cubicBezTo>
                    <a:pt x="-875" y="14573"/>
                    <a:pt x="-875" y="20246"/>
                    <a:pt x="2625" y="23744"/>
                  </a:cubicBezTo>
                  <a:cubicBezTo>
                    <a:pt x="4376" y="25493"/>
                    <a:pt x="6669" y="26367"/>
                    <a:pt x="8961" y="26367"/>
                  </a:cubicBezTo>
                  <a:cubicBezTo>
                    <a:pt x="11254" y="26367"/>
                    <a:pt x="13548" y="25493"/>
                    <a:pt x="15298" y="23743"/>
                  </a:cubicBezTo>
                  <a:lnTo>
                    <a:pt x="23745" y="15295"/>
                  </a:lnTo>
                  <a:cubicBezTo>
                    <a:pt x="27243" y="11796"/>
                    <a:pt x="27243" y="6122"/>
                    <a:pt x="23743" y="26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29">
              <a:extLst>
                <a:ext uri="{FF2B5EF4-FFF2-40B4-BE49-F238E27FC236}">
                  <a16:creationId xmlns:a16="http://schemas.microsoft.com/office/drawing/2014/main" id="{DB1FF670-9827-ED94-FF36-775EFAB87AA0}"/>
                </a:ext>
              </a:extLst>
            </p:cNvPr>
            <p:cNvSpPr/>
            <p:nvPr/>
          </p:nvSpPr>
          <p:spPr>
            <a:xfrm>
              <a:off x="6428341" y="5598506"/>
              <a:ext cx="26367" cy="26367"/>
            </a:xfrm>
            <a:custGeom>
              <a:avLst/>
              <a:gdLst/>
              <a:ahLst/>
              <a:cxnLst/>
              <a:rect l="l" t="t" r="r" b="b"/>
              <a:pathLst>
                <a:path w="26367" h="26367" extrusionOk="0">
                  <a:moveTo>
                    <a:pt x="23743" y="11072"/>
                  </a:moveTo>
                  <a:lnTo>
                    <a:pt x="15295" y="2624"/>
                  </a:lnTo>
                  <a:cubicBezTo>
                    <a:pt x="11796" y="-875"/>
                    <a:pt x="6123" y="-875"/>
                    <a:pt x="2624" y="2624"/>
                  </a:cubicBezTo>
                  <a:cubicBezTo>
                    <a:pt x="-875" y="6124"/>
                    <a:pt x="-875" y="11797"/>
                    <a:pt x="2624" y="15295"/>
                  </a:cubicBezTo>
                  <a:lnTo>
                    <a:pt x="11072" y="23743"/>
                  </a:lnTo>
                  <a:cubicBezTo>
                    <a:pt x="12821" y="25492"/>
                    <a:pt x="15115" y="26368"/>
                    <a:pt x="17408" y="26368"/>
                  </a:cubicBezTo>
                  <a:cubicBezTo>
                    <a:pt x="19702" y="26368"/>
                    <a:pt x="21995" y="25493"/>
                    <a:pt x="23744" y="23743"/>
                  </a:cubicBezTo>
                  <a:cubicBezTo>
                    <a:pt x="27242" y="20245"/>
                    <a:pt x="27242" y="14570"/>
                    <a:pt x="23743" y="11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29">
              <a:extLst>
                <a:ext uri="{FF2B5EF4-FFF2-40B4-BE49-F238E27FC236}">
                  <a16:creationId xmlns:a16="http://schemas.microsoft.com/office/drawing/2014/main" id="{67FD44ED-E088-551D-C7F3-C3C70F86B20D}"/>
                </a:ext>
              </a:extLst>
            </p:cNvPr>
            <p:cNvSpPr/>
            <p:nvPr/>
          </p:nvSpPr>
          <p:spPr>
            <a:xfrm>
              <a:off x="6398774" y="5568940"/>
              <a:ext cx="26367" cy="26367"/>
            </a:xfrm>
            <a:custGeom>
              <a:avLst/>
              <a:gdLst/>
              <a:ahLst/>
              <a:cxnLst/>
              <a:rect l="l" t="t" r="r" b="b"/>
              <a:pathLst>
                <a:path w="26367" h="26367" extrusionOk="0">
                  <a:moveTo>
                    <a:pt x="23743" y="11072"/>
                  </a:moveTo>
                  <a:lnTo>
                    <a:pt x="15295" y="2624"/>
                  </a:lnTo>
                  <a:cubicBezTo>
                    <a:pt x="11797" y="-875"/>
                    <a:pt x="6124" y="-875"/>
                    <a:pt x="2624" y="2624"/>
                  </a:cubicBezTo>
                  <a:cubicBezTo>
                    <a:pt x="-875" y="6124"/>
                    <a:pt x="-875" y="11797"/>
                    <a:pt x="2624" y="15295"/>
                  </a:cubicBezTo>
                  <a:lnTo>
                    <a:pt x="11072" y="23743"/>
                  </a:lnTo>
                  <a:cubicBezTo>
                    <a:pt x="12821" y="25492"/>
                    <a:pt x="15115" y="26368"/>
                    <a:pt x="17408" y="26368"/>
                  </a:cubicBezTo>
                  <a:cubicBezTo>
                    <a:pt x="19701" y="26368"/>
                    <a:pt x="21995" y="25493"/>
                    <a:pt x="23744" y="23743"/>
                  </a:cubicBezTo>
                  <a:cubicBezTo>
                    <a:pt x="27242" y="20243"/>
                    <a:pt x="27242" y="14570"/>
                    <a:pt x="23743" y="11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29">
              <a:extLst>
                <a:ext uri="{FF2B5EF4-FFF2-40B4-BE49-F238E27FC236}">
                  <a16:creationId xmlns:a16="http://schemas.microsoft.com/office/drawing/2014/main" id="{7E816C8F-B72D-0FA8-82D9-6F0841828EC0}"/>
                </a:ext>
              </a:extLst>
            </p:cNvPr>
            <p:cNvSpPr/>
            <p:nvPr/>
          </p:nvSpPr>
          <p:spPr>
            <a:xfrm>
              <a:off x="6755464" y="5417776"/>
              <a:ext cx="72993" cy="72992"/>
            </a:xfrm>
            <a:custGeom>
              <a:avLst/>
              <a:gdLst/>
              <a:ahLst/>
              <a:cxnLst/>
              <a:rect l="l" t="t" r="r" b="b"/>
              <a:pathLst>
                <a:path w="72993" h="72992" extrusionOk="0">
                  <a:moveTo>
                    <a:pt x="68627" y="25936"/>
                  </a:moveTo>
                  <a:lnTo>
                    <a:pt x="47057" y="4365"/>
                  </a:lnTo>
                  <a:cubicBezTo>
                    <a:pt x="44240" y="1550"/>
                    <a:pt x="40491" y="0"/>
                    <a:pt x="36497" y="0"/>
                  </a:cubicBezTo>
                  <a:cubicBezTo>
                    <a:pt x="32503" y="0"/>
                    <a:pt x="28755" y="1550"/>
                    <a:pt x="25937" y="4367"/>
                  </a:cubicBezTo>
                  <a:lnTo>
                    <a:pt x="4365" y="25936"/>
                  </a:lnTo>
                  <a:cubicBezTo>
                    <a:pt x="-1455" y="31758"/>
                    <a:pt x="-1455" y="41231"/>
                    <a:pt x="4365" y="47054"/>
                  </a:cubicBezTo>
                  <a:lnTo>
                    <a:pt x="25937" y="68625"/>
                  </a:lnTo>
                  <a:cubicBezTo>
                    <a:pt x="28752" y="71441"/>
                    <a:pt x="32503" y="72993"/>
                    <a:pt x="36497" y="72993"/>
                  </a:cubicBezTo>
                  <a:cubicBezTo>
                    <a:pt x="40491" y="72993"/>
                    <a:pt x="44240" y="71442"/>
                    <a:pt x="47057" y="68626"/>
                  </a:cubicBezTo>
                  <a:lnTo>
                    <a:pt x="68628" y="47054"/>
                  </a:lnTo>
                  <a:cubicBezTo>
                    <a:pt x="74449" y="41231"/>
                    <a:pt x="74449" y="31759"/>
                    <a:pt x="68627" y="25936"/>
                  </a:cubicBezTo>
                  <a:close/>
                  <a:moveTo>
                    <a:pt x="36497" y="53841"/>
                  </a:moveTo>
                  <a:lnTo>
                    <a:pt x="19150" y="36494"/>
                  </a:lnTo>
                  <a:lnTo>
                    <a:pt x="36497" y="19149"/>
                  </a:lnTo>
                  <a:lnTo>
                    <a:pt x="53843" y="36494"/>
                  </a:lnTo>
                  <a:lnTo>
                    <a:pt x="36497" y="538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29">
              <a:extLst>
                <a:ext uri="{FF2B5EF4-FFF2-40B4-BE49-F238E27FC236}">
                  <a16:creationId xmlns:a16="http://schemas.microsoft.com/office/drawing/2014/main" id="{1EF529B6-9CEB-8C29-3C2C-850B4F32BBE2}"/>
                </a:ext>
              </a:extLst>
            </p:cNvPr>
            <p:cNvSpPr/>
            <p:nvPr/>
          </p:nvSpPr>
          <p:spPr>
            <a:xfrm>
              <a:off x="6332919" y="5429489"/>
              <a:ext cx="72992" cy="72992"/>
            </a:xfrm>
            <a:custGeom>
              <a:avLst/>
              <a:gdLst/>
              <a:ahLst/>
              <a:cxnLst/>
              <a:rect l="l" t="t" r="r" b="b"/>
              <a:pathLst>
                <a:path w="72992" h="72992" extrusionOk="0">
                  <a:moveTo>
                    <a:pt x="68626" y="25936"/>
                  </a:moveTo>
                  <a:lnTo>
                    <a:pt x="47054" y="4365"/>
                  </a:lnTo>
                  <a:cubicBezTo>
                    <a:pt x="44238" y="1549"/>
                    <a:pt x="40489" y="0"/>
                    <a:pt x="36496" y="0"/>
                  </a:cubicBezTo>
                  <a:cubicBezTo>
                    <a:pt x="32501" y="0"/>
                    <a:pt x="28752" y="1550"/>
                    <a:pt x="25936" y="4367"/>
                  </a:cubicBezTo>
                  <a:lnTo>
                    <a:pt x="4367" y="25936"/>
                  </a:lnTo>
                  <a:cubicBezTo>
                    <a:pt x="1550" y="28752"/>
                    <a:pt x="0" y="32501"/>
                    <a:pt x="0" y="36496"/>
                  </a:cubicBezTo>
                  <a:cubicBezTo>
                    <a:pt x="0" y="40490"/>
                    <a:pt x="1550" y="44239"/>
                    <a:pt x="4365" y="47055"/>
                  </a:cubicBezTo>
                  <a:lnTo>
                    <a:pt x="25936" y="68626"/>
                  </a:lnTo>
                  <a:cubicBezTo>
                    <a:pt x="28752" y="71442"/>
                    <a:pt x="32501" y="72993"/>
                    <a:pt x="36496" y="72993"/>
                  </a:cubicBezTo>
                  <a:cubicBezTo>
                    <a:pt x="40489" y="72993"/>
                    <a:pt x="44238" y="71442"/>
                    <a:pt x="47054" y="68626"/>
                  </a:cubicBezTo>
                  <a:lnTo>
                    <a:pt x="68626" y="47054"/>
                  </a:lnTo>
                  <a:cubicBezTo>
                    <a:pt x="71442" y="44238"/>
                    <a:pt x="72993" y="40489"/>
                    <a:pt x="72993" y="36494"/>
                  </a:cubicBezTo>
                  <a:cubicBezTo>
                    <a:pt x="72993" y="32500"/>
                    <a:pt x="71441" y="28750"/>
                    <a:pt x="68626" y="25936"/>
                  </a:cubicBezTo>
                  <a:close/>
                  <a:moveTo>
                    <a:pt x="36496" y="53841"/>
                  </a:moveTo>
                  <a:lnTo>
                    <a:pt x="19152" y="36496"/>
                  </a:lnTo>
                  <a:lnTo>
                    <a:pt x="36496" y="19150"/>
                  </a:lnTo>
                  <a:lnTo>
                    <a:pt x="53842" y="36496"/>
                  </a:lnTo>
                  <a:lnTo>
                    <a:pt x="36496" y="538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29">
              <a:extLst>
                <a:ext uri="{FF2B5EF4-FFF2-40B4-BE49-F238E27FC236}">
                  <a16:creationId xmlns:a16="http://schemas.microsoft.com/office/drawing/2014/main" id="{C8030D5A-43D5-AF01-56B5-FE8CA24CE421}"/>
                </a:ext>
              </a:extLst>
            </p:cNvPr>
            <p:cNvSpPr/>
            <p:nvPr/>
          </p:nvSpPr>
          <p:spPr>
            <a:xfrm>
              <a:off x="6369710" y="5327577"/>
              <a:ext cx="59725" cy="59725"/>
            </a:xfrm>
            <a:custGeom>
              <a:avLst/>
              <a:gdLst/>
              <a:ahLst/>
              <a:cxnLst/>
              <a:rect l="l" t="t" r="r" b="b"/>
              <a:pathLst>
                <a:path w="59725" h="59725" extrusionOk="0">
                  <a:moveTo>
                    <a:pt x="55359" y="19303"/>
                  </a:moveTo>
                  <a:lnTo>
                    <a:pt x="40424" y="4367"/>
                  </a:lnTo>
                  <a:cubicBezTo>
                    <a:pt x="37608" y="1550"/>
                    <a:pt x="33858" y="0"/>
                    <a:pt x="29865" y="0"/>
                  </a:cubicBezTo>
                  <a:cubicBezTo>
                    <a:pt x="25872" y="0"/>
                    <a:pt x="22123" y="1549"/>
                    <a:pt x="19305" y="4365"/>
                  </a:cubicBezTo>
                  <a:lnTo>
                    <a:pt x="4368" y="19303"/>
                  </a:lnTo>
                  <a:cubicBezTo>
                    <a:pt x="1552" y="22119"/>
                    <a:pt x="0" y="25869"/>
                    <a:pt x="0" y="29862"/>
                  </a:cubicBezTo>
                  <a:cubicBezTo>
                    <a:pt x="0" y="33857"/>
                    <a:pt x="1550" y="37606"/>
                    <a:pt x="4367" y="40422"/>
                  </a:cubicBezTo>
                  <a:lnTo>
                    <a:pt x="19305" y="55359"/>
                  </a:lnTo>
                  <a:cubicBezTo>
                    <a:pt x="22121" y="58176"/>
                    <a:pt x="25870" y="59726"/>
                    <a:pt x="29864" y="59726"/>
                  </a:cubicBezTo>
                  <a:cubicBezTo>
                    <a:pt x="33858" y="59726"/>
                    <a:pt x="37607" y="58176"/>
                    <a:pt x="40423" y="55359"/>
                  </a:cubicBezTo>
                  <a:lnTo>
                    <a:pt x="55359" y="40422"/>
                  </a:lnTo>
                  <a:cubicBezTo>
                    <a:pt x="58176" y="37606"/>
                    <a:pt x="59726" y="33857"/>
                    <a:pt x="59726" y="29862"/>
                  </a:cubicBezTo>
                  <a:cubicBezTo>
                    <a:pt x="59726" y="25868"/>
                    <a:pt x="58174" y="22118"/>
                    <a:pt x="55359" y="19303"/>
                  </a:cubicBezTo>
                  <a:close/>
                  <a:moveTo>
                    <a:pt x="29865" y="40574"/>
                  </a:moveTo>
                  <a:lnTo>
                    <a:pt x="19150" y="29862"/>
                  </a:lnTo>
                  <a:lnTo>
                    <a:pt x="29865" y="19149"/>
                  </a:lnTo>
                  <a:lnTo>
                    <a:pt x="40577" y="29862"/>
                  </a:lnTo>
                  <a:lnTo>
                    <a:pt x="29865" y="405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29">
              <a:extLst>
                <a:ext uri="{FF2B5EF4-FFF2-40B4-BE49-F238E27FC236}">
                  <a16:creationId xmlns:a16="http://schemas.microsoft.com/office/drawing/2014/main" id="{AC0AEE66-8094-AE45-866C-982932E0F6B4}"/>
                </a:ext>
              </a:extLst>
            </p:cNvPr>
            <p:cNvSpPr/>
            <p:nvPr/>
          </p:nvSpPr>
          <p:spPr>
            <a:xfrm>
              <a:off x="6290892" y="5619660"/>
              <a:ext cx="572359" cy="317105"/>
            </a:xfrm>
            <a:custGeom>
              <a:avLst/>
              <a:gdLst/>
              <a:ahLst/>
              <a:cxnLst/>
              <a:rect l="l" t="t" r="r" b="b"/>
              <a:pathLst>
                <a:path w="572359" h="317105" extrusionOk="0">
                  <a:moveTo>
                    <a:pt x="551451" y="21000"/>
                  </a:moveTo>
                  <a:lnTo>
                    <a:pt x="409503" y="21000"/>
                  </a:lnTo>
                  <a:lnTo>
                    <a:pt x="415206" y="15296"/>
                  </a:lnTo>
                  <a:cubicBezTo>
                    <a:pt x="418706" y="11797"/>
                    <a:pt x="418706" y="6123"/>
                    <a:pt x="415207" y="2624"/>
                  </a:cubicBezTo>
                  <a:cubicBezTo>
                    <a:pt x="411707" y="-874"/>
                    <a:pt x="406034" y="-875"/>
                    <a:pt x="402536" y="2623"/>
                  </a:cubicBezTo>
                  <a:lnTo>
                    <a:pt x="384158" y="21000"/>
                  </a:lnTo>
                  <a:lnTo>
                    <a:pt x="331239" y="21000"/>
                  </a:lnTo>
                  <a:cubicBezTo>
                    <a:pt x="331983" y="18044"/>
                    <a:pt x="331208" y="14787"/>
                    <a:pt x="328896" y="12475"/>
                  </a:cubicBezTo>
                  <a:cubicBezTo>
                    <a:pt x="325397" y="8977"/>
                    <a:pt x="319724" y="8975"/>
                    <a:pt x="316226" y="12475"/>
                  </a:cubicBezTo>
                  <a:lnTo>
                    <a:pt x="307778" y="20923"/>
                  </a:lnTo>
                  <a:cubicBezTo>
                    <a:pt x="307753" y="20948"/>
                    <a:pt x="307733" y="20975"/>
                    <a:pt x="307707" y="21000"/>
                  </a:cubicBezTo>
                  <a:lnTo>
                    <a:pt x="263958" y="21000"/>
                  </a:lnTo>
                  <a:lnTo>
                    <a:pt x="246226" y="3267"/>
                  </a:lnTo>
                  <a:cubicBezTo>
                    <a:pt x="242725" y="-233"/>
                    <a:pt x="237055" y="-231"/>
                    <a:pt x="233554" y="3267"/>
                  </a:cubicBezTo>
                  <a:cubicBezTo>
                    <a:pt x="230055" y="6766"/>
                    <a:pt x="230056" y="12439"/>
                    <a:pt x="233555" y="15938"/>
                  </a:cubicBezTo>
                  <a:lnTo>
                    <a:pt x="238616" y="20999"/>
                  </a:lnTo>
                  <a:lnTo>
                    <a:pt x="191974" y="20999"/>
                  </a:lnTo>
                  <a:cubicBezTo>
                    <a:pt x="191632" y="20462"/>
                    <a:pt x="191229" y="19952"/>
                    <a:pt x="190761" y="19483"/>
                  </a:cubicBezTo>
                  <a:lnTo>
                    <a:pt x="182313" y="11035"/>
                  </a:lnTo>
                  <a:cubicBezTo>
                    <a:pt x="178814" y="7536"/>
                    <a:pt x="173141" y="7536"/>
                    <a:pt x="169642" y="11035"/>
                  </a:cubicBezTo>
                  <a:cubicBezTo>
                    <a:pt x="166947" y="13729"/>
                    <a:pt x="166337" y="17711"/>
                    <a:pt x="167793" y="20999"/>
                  </a:cubicBezTo>
                  <a:lnTo>
                    <a:pt x="20907" y="20999"/>
                  </a:lnTo>
                  <a:cubicBezTo>
                    <a:pt x="9379" y="20999"/>
                    <a:pt x="0" y="30377"/>
                    <a:pt x="0" y="41905"/>
                  </a:cubicBezTo>
                  <a:lnTo>
                    <a:pt x="0" y="296199"/>
                  </a:lnTo>
                  <a:cubicBezTo>
                    <a:pt x="0" y="307726"/>
                    <a:pt x="9379" y="317106"/>
                    <a:pt x="20907" y="317106"/>
                  </a:cubicBezTo>
                  <a:lnTo>
                    <a:pt x="551453" y="317106"/>
                  </a:lnTo>
                  <a:cubicBezTo>
                    <a:pt x="562980" y="317106"/>
                    <a:pt x="572359" y="307726"/>
                    <a:pt x="572359" y="296199"/>
                  </a:cubicBezTo>
                  <a:lnTo>
                    <a:pt x="572359" y="41908"/>
                  </a:lnTo>
                  <a:cubicBezTo>
                    <a:pt x="572358" y="30379"/>
                    <a:pt x="562980" y="21000"/>
                    <a:pt x="551451" y="21000"/>
                  </a:cubicBezTo>
                  <a:close/>
                  <a:moveTo>
                    <a:pt x="482381" y="137850"/>
                  </a:moveTo>
                  <a:lnTo>
                    <a:pt x="503245" y="137850"/>
                  </a:lnTo>
                  <a:lnTo>
                    <a:pt x="503245" y="200263"/>
                  </a:lnTo>
                  <a:lnTo>
                    <a:pt x="482381" y="200263"/>
                  </a:lnTo>
                  <a:lnTo>
                    <a:pt x="482381" y="137850"/>
                  </a:lnTo>
                  <a:close/>
                  <a:moveTo>
                    <a:pt x="64686" y="299189"/>
                  </a:moveTo>
                  <a:lnTo>
                    <a:pt x="64685" y="299189"/>
                  </a:lnTo>
                  <a:lnTo>
                    <a:pt x="20907" y="299189"/>
                  </a:lnTo>
                  <a:cubicBezTo>
                    <a:pt x="19288" y="299189"/>
                    <a:pt x="17920" y="297821"/>
                    <a:pt x="17920" y="296203"/>
                  </a:cubicBezTo>
                  <a:lnTo>
                    <a:pt x="17920" y="41908"/>
                  </a:lnTo>
                  <a:cubicBezTo>
                    <a:pt x="17920" y="40288"/>
                    <a:pt x="19288" y="38921"/>
                    <a:pt x="20907" y="38921"/>
                  </a:cubicBezTo>
                  <a:lnTo>
                    <a:pt x="64686" y="38921"/>
                  </a:lnTo>
                  <a:lnTo>
                    <a:pt x="64686" y="299189"/>
                  </a:lnTo>
                  <a:close/>
                  <a:moveTo>
                    <a:pt x="464461" y="299189"/>
                  </a:moveTo>
                  <a:lnTo>
                    <a:pt x="464461" y="299189"/>
                  </a:lnTo>
                  <a:lnTo>
                    <a:pt x="82605" y="299189"/>
                  </a:lnTo>
                  <a:lnTo>
                    <a:pt x="82605" y="38921"/>
                  </a:lnTo>
                  <a:lnTo>
                    <a:pt x="464461" y="38921"/>
                  </a:lnTo>
                  <a:lnTo>
                    <a:pt x="464461" y="299189"/>
                  </a:lnTo>
                  <a:close/>
                  <a:moveTo>
                    <a:pt x="554438" y="296203"/>
                  </a:moveTo>
                  <a:cubicBezTo>
                    <a:pt x="554438" y="297822"/>
                    <a:pt x="553070" y="299189"/>
                    <a:pt x="551452" y="299189"/>
                  </a:cubicBezTo>
                  <a:lnTo>
                    <a:pt x="482382" y="299189"/>
                  </a:lnTo>
                  <a:lnTo>
                    <a:pt x="482382" y="218183"/>
                  </a:lnTo>
                  <a:lnTo>
                    <a:pt x="506232" y="218183"/>
                  </a:lnTo>
                  <a:cubicBezTo>
                    <a:pt x="514467" y="218183"/>
                    <a:pt x="521166" y="211485"/>
                    <a:pt x="521166" y="203250"/>
                  </a:cubicBezTo>
                  <a:lnTo>
                    <a:pt x="521166" y="134863"/>
                  </a:lnTo>
                  <a:cubicBezTo>
                    <a:pt x="521166" y="126628"/>
                    <a:pt x="514467" y="119930"/>
                    <a:pt x="506232" y="119930"/>
                  </a:cubicBezTo>
                  <a:lnTo>
                    <a:pt x="482382" y="119930"/>
                  </a:lnTo>
                  <a:lnTo>
                    <a:pt x="482382" y="38921"/>
                  </a:lnTo>
                  <a:lnTo>
                    <a:pt x="551452" y="38921"/>
                  </a:lnTo>
                  <a:cubicBezTo>
                    <a:pt x="553071" y="38921"/>
                    <a:pt x="554438" y="40289"/>
                    <a:pt x="554438" y="41908"/>
                  </a:cubicBezTo>
                  <a:lnTo>
                    <a:pt x="554438" y="29620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29">
              <a:extLst>
                <a:ext uri="{FF2B5EF4-FFF2-40B4-BE49-F238E27FC236}">
                  <a16:creationId xmlns:a16="http://schemas.microsoft.com/office/drawing/2014/main" id="{F4D8DD68-6CCA-BD09-651A-A0217DCB791E}"/>
                </a:ext>
              </a:extLst>
            </p:cNvPr>
            <p:cNvSpPr/>
            <p:nvPr/>
          </p:nvSpPr>
          <p:spPr>
            <a:xfrm>
              <a:off x="6496739" y="5715964"/>
              <a:ext cx="160662" cy="142811"/>
            </a:xfrm>
            <a:custGeom>
              <a:avLst/>
              <a:gdLst/>
              <a:ahLst/>
              <a:cxnLst/>
              <a:rect l="l" t="t" r="r" b="b"/>
              <a:pathLst>
                <a:path w="160662" h="142811" extrusionOk="0">
                  <a:moveTo>
                    <a:pt x="157758" y="39111"/>
                  </a:moveTo>
                  <a:lnTo>
                    <a:pt x="136526" y="8725"/>
                  </a:lnTo>
                  <a:cubicBezTo>
                    <a:pt x="132995" y="3669"/>
                    <a:pt x="125953" y="0"/>
                    <a:pt x="119787" y="0"/>
                  </a:cubicBezTo>
                  <a:lnTo>
                    <a:pt x="40875" y="0"/>
                  </a:lnTo>
                  <a:cubicBezTo>
                    <a:pt x="34708" y="0"/>
                    <a:pt x="27668" y="3669"/>
                    <a:pt x="24135" y="8725"/>
                  </a:cubicBezTo>
                  <a:lnTo>
                    <a:pt x="2904" y="39111"/>
                  </a:lnTo>
                  <a:cubicBezTo>
                    <a:pt x="-1292" y="45116"/>
                    <a:pt x="-900" y="53872"/>
                    <a:pt x="3815" y="59477"/>
                  </a:cubicBezTo>
                  <a:lnTo>
                    <a:pt x="69629" y="137735"/>
                  </a:lnTo>
                  <a:cubicBezTo>
                    <a:pt x="72343" y="140962"/>
                    <a:pt x="76245" y="142812"/>
                    <a:pt x="80332" y="142812"/>
                  </a:cubicBezTo>
                  <a:cubicBezTo>
                    <a:pt x="84419" y="142812"/>
                    <a:pt x="88319" y="140962"/>
                    <a:pt x="91033" y="137735"/>
                  </a:cubicBezTo>
                  <a:lnTo>
                    <a:pt x="156850" y="59476"/>
                  </a:lnTo>
                  <a:cubicBezTo>
                    <a:pt x="161564" y="53871"/>
                    <a:pt x="161954" y="45115"/>
                    <a:pt x="157758" y="39111"/>
                  </a:cubicBezTo>
                  <a:close/>
                  <a:moveTo>
                    <a:pt x="38771" y="19059"/>
                  </a:moveTo>
                  <a:cubicBezTo>
                    <a:pt x="39153" y="18618"/>
                    <a:pt x="40380" y="17978"/>
                    <a:pt x="40873" y="17920"/>
                  </a:cubicBezTo>
                  <a:lnTo>
                    <a:pt x="42078" y="17920"/>
                  </a:lnTo>
                  <a:lnTo>
                    <a:pt x="47525" y="40178"/>
                  </a:lnTo>
                  <a:lnTo>
                    <a:pt x="24016" y="40178"/>
                  </a:lnTo>
                  <a:lnTo>
                    <a:pt x="38771" y="19059"/>
                  </a:lnTo>
                  <a:close/>
                  <a:moveTo>
                    <a:pt x="26068" y="58098"/>
                  </a:moveTo>
                  <a:lnTo>
                    <a:pt x="51910" y="58098"/>
                  </a:lnTo>
                  <a:lnTo>
                    <a:pt x="62514" y="101435"/>
                  </a:lnTo>
                  <a:lnTo>
                    <a:pt x="26068" y="58098"/>
                  </a:lnTo>
                  <a:close/>
                  <a:moveTo>
                    <a:pt x="80329" y="98844"/>
                  </a:moveTo>
                  <a:lnTo>
                    <a:pt x="70359" y="58099"/>
                  </a:lnTo>
                  <a:lnTo>
                    <a:pt x="90300" y="58099"/>
                  </a:lnTo>
                  <a:lnTo>
                    <a:pt x="80329" y="98844"/>
                  </a:lnTo>
                  <a:close/>
                  <a:moveTo>
                    <a:pt x="65974" y="40178"/>
                  </a:moveTo>
                  <a:lnTo>
                    <a:pt x="60565" y="18074"/>
                  </a:lnTo>
                  <a:lnTo>
                    <a:pt x="100096" y="18074"/>
                  </a:lnTo>
                  <a:lnTo>
                    <a:pt x="94687" y="40178"/>
                  </a:lnTo>
                  <a:lnTo>
                    <a:pt x="65974" y="40178"/>
                  </a:lnTo>
                  <a:close/>
                  <a:moveTo>
                    <a:pt x="98146" y="101435"/>
                  </a:moveTo>
                  <a:lnTo>
                    <a:pt x="108751" y="58099"/>
                  </a:lnTo>
                  <a:lnTo>
                    <a:pt x="134594" y="58099"/>
                  </a:lnTo>
                  <a:lnTo>
                    <a:pt x="98146" y="101435"/>
                  </a:lnTo>
                  <a:close/>
                  <a:moveTo>
                    <a:pt x="113135" y="40178"/>
                  </a:moveTo>
                  <a:lnTo>
                    <a:pt x="118584" y="17918"/>
                  </a:lnTo>
                  <a:lnTo>
                    <a:pt x="119700" y="17918"/>
                  </a:lnTo>
                  <a:cubicBezTo>
                    <a:pt x="120280" y="17977"/>
                    <a:pt x="121508" y="18617"/>
                    <a:pt x="121838" y="18990"/>
                  </a:cubicBezTo>
                  <a:lnTo>
                    <a:pt x="136644" y="40178"/>
                  </a:lnTo>
                  <a:lnTo>
                    <a:pt x="113135" y="401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29">
              <a:extLst>
                <a:ext uri="{FF2B5EF4-FFF2-40B4-BE49-F238E27FC236}">
                  <a16:creationId xmlns:a16="http://schemas.microsoft.com/office/drawing/2014/main" id="{6853CBB8-13C3-BE83-734C-A5C68AB3B958}"/>
                </a:ext>
              </a:extLst>
            </p:cNvPr>
            <p:cNvSpPr/>
            <p:nvPr/>
          </p:nvSpPr>
          <p:spPr>
            <a:xfrm>
              <a:off x="6471254" y="5682900"/>
              <a:ext cx="80522" cy="79930"/>
            </a:xfrm>
            <a:custGeom>
              <a:avLst/>
              <a:gdLst/>
              <a:ahLst/>
              <a:cxnLst/>
              <a:rect l="l" t="t" r="r" b="b"/>
              <a:pathLst>
                <a:path w="80522" h="79930" extrusionOk="0">
                  <a:moveTo>
                    <a:pt x="71561" y="0"/>
                  </a:moveTo>
                  <a:lnTo>
                    <a:pt x="14934" y="0"/>
                  </a:lnTo>
                  <a:cubicBezTo>
                    <a:pt x="6700" y="0"/>
                    <a:pt x="0" y="6699"/>
                    <a:pt x="0" y="14934"/>
                  </a:cubicBezTo>
                  <a:lnTo>
                    <a:pt x="0" y="70970"/>
                  </a:lnTo>
                  <a:cubicBezTo>
                    <a:pt x="0" y="75918"/>
                    <a:pt x="4012" y="79930"/>
                    <a:pt x="8961" y="79930"/>
                  </a:cubicBezTo>
                  <a:cubicBezTo>
                    <a:pt x="13909" y="79930"/>
                    <a:pt x="17921" y="75918"/>
                    <a:pt x="17921" y="70970"/>
                  </a:cubicBezTo>
                  <a:lnTo>
                    <a:pt x="17921" y="17920"/>
                  </a:lnTo>
                  <a:lnTo>
                    <a:pt x="71562" y="17920"/>
                  </a:lnTo>
                  <a:cubicBezTo>
                    <a:pt x="76511" y="17920"/>
                    <a:pt x="80523" y="13908"/>
                    <a:pt x="80523" y="8959"/>
                  </a:cubicBezTo>
                  <a:cubicBezTo>
                    <a:pt x="80523" y="4011"/>
                    <a:pt x="76510" y="0"/>
                    <a:pt x="715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29">
              <a:extLst>
                <a:ext uri="{FF2B5EF4-FFF2-40B4-BE49-F238E27FC236}">
                  <a16:creationId xmlns:a16="http://schemas.microsoft.com/office/drawing/2014/main" id="{B717FC7A-04A0-4B09-E604-1EB89FCB3A7E}"/>
                </a:ext>
              </a:extLst>
            </p:cNvPr>
            <p:cNvSpPr/>
            <p:nvPr/>
          </p:nvSpPr>
          <p:spPr>
            <a:xfrm>
              <a:off x="6602362" y="5682900"/>
              <a:ext cx="80524" cy="79931"/>
            </a:xfrm>
            <a:custGeom>
              <a:avLst/>
              <a:gdLst/>
              <a:ahLst/>
              <a:cxnLst/>
              <a:rect l="l" t="t" r="r" b="b"/>
              <a:pathLst>
                <a:path w="80524" h="79931" extrusionOk="0">
                  <a:moveTo>
                    <a:pt x="65589" y="0"/>
                  </a:moveTo>
                  <a:lnTo>
                    <a:pt x="8961" y="0"/>
                  </a:lnTo>
                  <a:cubicBezTo>
                    <a:pt x="4011" y="0"/>
                    <a:pt x="0" y="4012"/>
                    <a:pt x="0" y="8961"/>
                  </a:cubicBezTo>
                  <a:cubicBezTo>
                    <a:pt x="0" y="13909"/>
                    <a:pt x="4012" y="17921"/>
                    <a:pt x="8961" y="17921"/>
                  </a:cubicBezTo>
                  <a:lnTo>
                    <a:pt x="62603" y="17921"/>
                  </a:lnTo>
                  <a:lnTo>
                    <a:pt x="62603" y="70971"/>
                  </a:lnTo>
                  <a:cubicBezTo>
                    <a:pt x="62603" y="75919"/>
                    <a:pt x="66614" y="79932"/>
                    <a:pt x="71564" y="79932"/>
                  </a:cubicBezTo>
                  <a:cubicBezTo>
                    <a:pt x="76513" y="79932"/>
                    <a:pt x="80524" y="75919"/>
                    <a:pt x="80524" y="70971"/>
                  </a:cubicBezTo>
                  <a:lnTo>
                    <a:pt x="80524" y="14935"/>
                  </a:lnTo>
                  <a:cubicBezTo>
                    <a:pt x="80523" y="6699"/>
                    <a:pt x="73824" y="0"/>
                    <a:pt x="6558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29">
              <a:extLst>
                <a:ext uri="{FF2B5EF4-FFF2-40B4-BE49-F238E27FC236}">
                  <a16:creationId xmlns:a16="http://schemas.microsoft.com/office/drawing/2014/main" id="{32994943-EF3E-CDAA-A39F-F1C39C9F3BEE}"/>
                </a:ext>
              </a:extLst>
            </p:cNvPr>
            <p:cNvSpPr/>
            <p:nvPr/>
          </p:nvSpPr>
          <p:spPr>
            <a:xfrm>
              <a:off x="6471253" y="5815780"/>
              <a:ext cx="80521" cy="78748"/>
            </a:xfrm>
            <a:custGeom>
              <a:avLst/>
              <a:gdLst/>
              <a:ahLst/>
              <a:cxnLst/>
              <a:rect l="l" t="t" r="r" b="b"/>
              <a:pathLst>
                <a:path w="80521" h="78748" extrusionOk="0">
                  <a:moveTo>
                    <a:pt x="71562" y="60829"/>
                  </a:moveTo>
                  <a:lnTo>
                    <a:pt x="17921" y="60829"/>
                  </a:lnTo>
                  <a:lnTo>
                    <a:pt x="17921" y="8961"/>
                  </a:lnTo>
                  <a:cubicBezTo>
                    <a:pt x="17921" y="4012"/>
                    <a:pt x="13909" y="0"/>
                    <a:pt x="8961" y="0"/>
                  </a:cubicBezTo>
                  <a:cubicBezTo>
                    <a:pt x="4012" y="0"/>
                    <a:pt x="0" y="4012"/>
                    <a:pt x="0" y="8961"/>
                  </a:cubicBezTo>
                  <a:lnTo>
                    <a:pt x="0" y="63817"/>
                  </a:lnTo>
                  <a:cubicBezTo>
                    <a:pt x="0" y="72050"/>
                    <a:pt x="6700" y="78749"/>
                    <a:pt x="14934" y="78749"/>
                  </a:cubicBezTo>
                  <a:lnTo>
                    <a:pt x="71561" y="78749"/>
                  </a:lnTo>
                  <a:cubicBezTo>
                    <a:pt x="76510" y="78749"/>
                    <a:pt x="80522" y="74737"/>
                    <a:pt x="80522" y="69788"/>
                  </a:cubicBezTo>
                  <a:cubicBezTo>
                    <a:pt x="80522" y="64840"/>
                    <a:pt x="76511" y="60829"/>
                    <a:pt x="71562" y="608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29">
              <a:extLst>
                <a:ext uri="{FF2B5EF4-FFF2-40B4-BE49-F238E27FC236}">
                  <a16:creationId xmlns:a16="http://schemas.microsoft.com/office/drawing/2014/main" id="{D0AA1286-09F1-B6DB-9DCA-FB1CBEBCCAFA}"/>
                </a:ext>
              </a:extLst>
            </p:cNvPr>
            <p:cNvSpPr/>
            <p:nvPr/>
          </p:nvSpPr>
          <p:spPr>
            <a:xfrm>
              <a:off x="6602362" y="5814598"/>
              <a:ext cx="80522" cy="79932"/>
            </a:xfrm>
            <a:custGeom>
              <a:avLst/>
              <a:gdLst/>
              <a:ahLst/>
              <a:cxnLst/>
              <a:rect l="l" t="t" r="r" b="b"/>
              <a:pathLst>
                <a:path w="80522" h="79932" extrusionOk="0">
                  <a:moveTo>
                    <a:pt x="71564" y="0"/>
                  </a:moveTo>
                  <a:cubicBezTo>
                    <a:pt x="66614" y="0"/>
                    <a:pt x="62603" y="4012"/>
                    <a:pt x="62603" y="8961"/>
                  </a:cubicBezTo>
                  <a:lnTo>
                    <a:pt x="62603" y="62012"/>
                  </a:lnTo>
                  <a:lnTo>
                    <a:pt x="8961" y="62012"/>
                  </a:lnTo>
                  <a:cubicBezTo>
                    <a:pt x="4011" y="62012"/>
                    <a:pt x="0" y="66024"/>
                    <a:pt x="0" y="70972"/>
                  </a:cubicBezTo>
                  <a:cubicBezTo>
                    <a:pt x="0" y="75921"/>
                    <a:pt x="4011" y="79933"/>
                    <a:pt x="8961" y="79933"/>
                  </a:cubicBezTo>
                  <a:lnTo>
                    <a:pt x="65589" y="79933"/>
                  </a:lnTo>
                  <a:cubicBezTo>
                    <a:pt x="73824" y="79933"/>
                    <a:pt x="80523" y="73234"/>
                    <a:pt x="80523" y="64999"/>
                  </a:cubicBezTo>
                  <a:lnTo>
                    <a:pt x="80523" y="8962"/>
                  </a:lnTo>
                  <a:cubicBezTo>
                    <a:pt x="80524" y="4012"/>
                    <a:pt x="76512" y="0"/>
                    <a:pt x="7156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29">
              <a:extLst>
                <a:ext uri="{FF2B5EF4-FFF2-40B4-BE49-F238E27FC236}">
                  <a16:creationId xmlns:a16="http://schemas.microsoft.com/office/drawing/2014/main" id="{21465E45-5EE0-9E0C-C5A4-B993E8F0A1C3}"/>
                </a:ext>
              </a:extLst>
            </p:cNvPr>
            <p:cNvSpPr/>
            <p:nvPr/>
          </p:nvSpPr>
          <p:spPr>
            <a:xfrm>
              <a:off x="6385724" y="5840769"/>
              <a:ext cx="53760" cy="53760"/>
            </a:xfrm>
            <a:custGeom>
              <a:avLst/>
              <a:gdLst/>
              <a:ahLst/>
              <a:cxnLst/>
              <a:rect l="l" t="t" r="r" b="b"/>
              <a:pathLst>
                <a:path w="53760" h="53760" extrusionOk="0">
                  <a:moveTo>
                    <a:pt x="38827" y="0"/>
                  </a:moveTo>
                  <a:lnTo>
                    <a:pt x="14934" y="0"/>
                  </a:lnTo>
                  <a:cubicBezTo>
                    <a:pt x="6699" y="0"/>
                    <a:pt x="0" y="6699"/>
                    <a:pt x="0" y="14934"/>
                  </a:cubicBezTo>
                  <a:lnTo>
                    <a:pt x="0" y="38827"/>
                  </a:lnTo>
                  <a:cubicBezTo>
                    <a:pt x="0" y="47061"/>
                    <a:pt x="6700" y="53760"/>
                    <a:pt x="14934" y="53760"/>
                  </a:cubicBezTo>
                  <a:lnTo>
                    <a:pt x="38827" y="53760"/>
                  </a:lnTo>
                  <a:cubicBezTo>
                    <a:pt x="47061" y="53760"/>
                    <a:pt x="53760" y="47061"/>
                    <a:pt x="53760" y="38827"/>
                  </a:cubicBezTo>
                  <a:lnTo>
                    <a:pt x="53760" y="14934"/>
                  </a:lnTo>
                  <a:cubicBezTo>
                    <a:pt x="53760" y="6698"/>
                    <a:pt x="47061" y="0"/>
                    <a:pt x="38827" y="0"/>
                  </a:cubicBezTo>
                  <a:close/>
                  <a:moveTo>
                    <a:pt x="35840" y="35840"/>
                  </a:moveTo>
                  <a:lnTo>
                    <a:pt x="17920" y="35840"/>
                  </a:lnTo>
                  <a:lnTo>
                    <a:pt x="17920" y="17920"/>
                  </a:lnTo>
                  <a:lnTo>
                    <a:pt x="35840" y="17920"/>
                  </a:lnTo>
                  <a:lnTo>
                    <a:pt x="35840" y="3584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29">
              <a:extLst>
                <a:ext uri="{FF2B5EF4-FFF2-40B4-BE49-F238E27FC236}">
                  <a16:creationId xmlns:a16="http://schemas.microsoft.com/office/drawing/2014/main" id="{E11AC1C6-6263-0076-AA55-42D1B2F06AE4}"/>
                </a:ext>
              </a:extLst>
            </p:cNvPr>
            <p:cNvSpPr/>
            <p:nvPr/>
          </p:nvSpPr>
          <p:spPr>
            <a:xfrm>
              <a:off x="6385724" y="5779669"/>
              <a:ext cx="53760" cy="53760"/>
            </a:xfrm>
            <a:custGeom>
              <a:avLst/>
              <a:gdLst/>
              <a:ahLst/>
              <a:cxnLst/>
              <a:rect l="l" t="t" r="r" b="b"/>
              <a:pathLst>
                <a:path w="53760" h="53760" extrusionOk="0">
                  <a:moveTo>
                    <a:pt x="38827" y="0"/>
                  </a:moveTo>
                  <a:lnTo>
                    <a:pt x="14934" y="0"/>
                  </a:lnTo>
                  <a:cubicBezTo>
                    <a:pt x="6699" y="0"/>
                    <a:pt x="0" y="6699"/>
                    <a:pt x="0" y="14934"/>
                  </a:cubicBezTo>
                  <a:lnTo>
                    <a:pt x="0" y="38827"/>
                  </a:lnTo>
                  <a:cubicBezTo>
                    <a:pt x="0" y="47060"/>
                    <a:pt x="6700" y="53760"/>
                    <a:pt x="14934" y="53760"/>
                  </a:cubicBezTo>
                  <a:lnTo>
                    <a:pt x="38827" y="53760"/>
                  </a:lnTo>
                  <a:cubicBezTo>
                    <a:pt x="47061" y="53760"/>
                    <a:pt x="53760" y="47061"/>
                    <a:pt x="53760" y="38827"/>
                  </a:cubicBezTo>
                  <a:lnTo>
                    <a:pt x="53760" y="14934"/>
                  </a:lnTo>
                  <a:cubicBezTo>
                    <a:pt x="53760" y="6699"/>
                    <a:pt x="47061" y="0"/>
                    <a:pt x="38827" y="0"/>
                  </a:cubicBezTo>
                  <a:close/>
                  <a:moveTo>
                    <a:pt x="35840" y="35841"/>
                  </a:moveTo>
                  <a:lnTo>
                    <a:pt x="17920" y="35841"/>
                  </a:lnTo>
                  <a:lnTo>
                    <a:pt x="17920" y="17921"/>
                  </a:lnTo>
                  <a:lnTo>
                    <a:pt x="35840" y="17921"/>
                  </a:lnTo>
                  <a:lnTo>
                    <a:pt x="35840" y="358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29">
              <a:extLst>
                <a:ext uri="{FF2B5EF4-FFF2-40B4-BE49-F238E27FC236}">
                  <a16:creationId xmlns:a16="http://schemas.microsoft.com/office/drawing/2014/main" id="{B319A2D3-9C2C-4E82-A254-EF2B9088E859}"/>
                </a:ext>
              </a:extLst>
            </p:cNvPr>
            <p:cNvSpPr/>
            <p:nvPr/>
          </p:nvSpPr>
          <p:spPr>
            <a:xfrm>
              <a:off x="6403642" y="5682900"/>
              <a:ext cx="17921" cy="68097"/>
            </a:xfrm>
            <a:custGeom>
              <a:avLst/>
              <a:gdLst/>
              <a:ahLst/>
              <a:cxnLst/>
              <a:rect l="l" t="t" r="r" b="b"/>
              <a:pathLst>
                <a:path w="17921" h="68097" extrusionOk="0">
                  <a:moveTo>
                    <a:pt x="8961" y="0"/>
                  </a:moveTo>
                  <a:cubicBezTo>
                    <a:pt x="4012" y="0"/>
                    <a:pt x="0" y="4012"/>
                    <a:pt x="0" y="8961"/>
                  </a:cubicBezTo>
                  <a:lnTo>
                    <a:pt x="0" y="59137"/>
                  </a:lnTo>
                  <a:cubicBezTo>
                    <a:pt x="0" y="64085"/>
                    <a:pt x="4012" y="68098"/>
                    <a:pt x="8961" y="68098"/>
                  </a:cubicBezTo>
                  <a:cubicBezTo>
                    <a:pt x="13909" y="68098"/>
                    <a:pt x="17921" y="64085"/>
                    <a:pt x="17921" y="59137"/>
                  </a:cubicBezTo>
                  <a:lnTo>
                    <a:pt x="17921" y="8961"/>
                  </a:lnTo>
                  <a:cubicBezTo>
                    <a:pt x="17921" y="4012"/>
                    <a:pt x="13909" y="0"/>
                    <a:pt x="89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1" name="Google Shape;1391;p29">
            <a:extLst>
              <a:ext uri="{FF2B5EF4-FFF2-40B4-BE49-F238E27FC236}">
                <a16:creationId xmlns:a16="http://schemas.microsoft.com/office/drawing/2014/main" id="{8A855E0D-F702-CD45-87AD-341677CBAA01}"/>
              </a:ext>
            </a:extLst>
          </p:cNvPr>
          <p:cNvGrpSpPr/>
          <p:nvPr/>
        </p:nvGrpSpPr>
        <p:grpSpPr>
          <a:xfrm>
            <a:off x="1034299" y="3867943"/>
            <a:ext cx="319922" cy="351429"/>
            <a:chOff x="5319348" y="5327577"/>
            <a:chExt cx="591157" cy="609194"/>
          </a:xfrm>
        </p:grpSpPr>
        <p:sp>
          <p:nvSpPr>
            <p:cNvPr id="1392" name="Google Shape;1392;p29">
              <a:extLst>
                <a:ext uri="{FF2B5EF4-FFF2-40B4-BE49-F238E27FC236}">
                  <a16:creationId xmlns:a16="http://schemas.microsoft.com/office/drawing/2014/main" id="{A9E0BEAC-A24A-A551-5224-A81DEC10405C}"/>
                </a:ext>
              </a:extLst>
            </p:cNvPr>
            <p:cNvSpPr/>
            <p:nvPr/>
          </p:nvSpPr>
          <p:spPr>
            <a:xfrm>
              <a:off x="5603919" y="5342238"/>
              <a:ext cx="54140" cy="54139"/>
            </a:xfrm>
            <a:custGeom>
              <a:avLst/>
              <a:gdLst/>
              <a:ahLst/>
              <a:cxnLst/>
              <a:rect l="l" t="t" r="r" b="b"/>
              <a:pathLst>
                <a:path w="54140" h="54139" extrusionOk="0">
                  <a:moveTo>
                    <a:pt x="41648" y="0"/>
                  </a:moveTo>
                  <a:lnTo>
                    <a:pt x="12493" y="0"/>
                  </a:lnTo>
                  <a:cubicBezTo>
                    <a:pt x="5604" y="0"/>
                    <a:pt x="0" y="5604"/>
                    <a:pt x="0" y="12493"/>
                  </a:cubicBezTo>
                  <a:lnTo>
                    <a:pt x="0" y="41646"/>
                  </a:lnTo>
                  <a:cubicBezTo>
                    <a:pt x="0" y="48536"/>
                    <a:pt x="5604" y="54140"/>
                    <a:pt x="12493" y="54140"/>
                  </a:cubicBezTo>
                  <a:lnTo>
                    <a:pt x="41648" y="54140"/>
                  </a:lnTo>
                  <a:cubicBezTo>
                    <a:pt x="48537" y="54140"/>
                    <a:pt x="54141" y="48536"/>
                    <a:pt x="54141" y="41646"/>
                  </a:cubicBezTo>
                  <a:lnTo>
                    <a:pt x="54141" y="12493"/>
                  </a:lnTo>
                  <a:cubicBezTo>
                    <a:pt x="54141" y="5604"/>
                    <a:pt x="48537" y="0"/>
                    <a:pt x="41648" y="0"/>
                  </a:cubicBezTo>
                  <a:close/>
                  <a:moveTo>
                    <a:pt x="36293" y="36292"/>
                  </a:moveTo>
                  <a:lnTo>
                    <a:pt x="17847" y="36292"/>
                  </a:lnTo>
                  <a:lnTo>
                    <a:pt x="17847" y="17847"/>
                  </a:lnTo>
                  <a:lnTo>
                    <a:pt x="36293" y="17847"/>
                  </a:lnTo>
                  <a:lnTo>
                    <a:pt x="36293" y="362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29">
              <a:extLst>
                <a:ext uri="{FF2B5EF4-FFF2-40B4-BE49-F238E27FC236}">
                  <a16:creationId xmlns:a16="http://schemas.microsoft.com/office/drawing/2014/main" id="{B2F9E334-1093-7642-F99A-F61931BC5B6B}"/>
                </a:ext>
              </a:extLst>
            </p:cNvPr>
            <p:cNvSpPr/>
            <p:nvPr/>
          </p:nvSpPr>
          <p:spPr>
            <a:xfrm>
              <a:off x="5413294" y="5718277"/>
              <a:ext cx="54142" cy="54139"/>
            </a:xfrm>
            <a:custGeom>
              <a:avLst/>
              <a:gdLst/>
              <a:ahLst/>
              <a:cxnLst/>
              <a:rect l="l" t="t" r="r" b="b"/>
              <a:pathLst>
                <a:path w="54142" h="54139" extrusionOk="0">
                  <a:moveTo>
                    <a:pt x="41649" y="0"/>
                  </a:moveTo>
                  <a:lnTo>
                    <a:pt x="12493" y="0"/>
                  </a:lnTo>
                  <a:cubicBezTo>
                    <a:pt x="5604" y="0"/>
                    <a:pt x="0" y="5604"/>
                    <a:pt x="0" y="12493"/>
                  </a:cubicBezTo>
                  <a:lnTo>
                    <a:pt x="0" y="41646"/>
                  </a:lnTo>
                  <a:cubicBezTo>
                    <a:pt x="0" y="48536"/>
                    <a:pt x="5604" y="54140"/>
                    <a:pt x="12493" y="54140"/>
                  </a:cubicBezTo>
                  <a:lnTo>
                    <a:pt x="41649" y="54140"/>
                  </a:lnTo>
                  <a:cubicBezTo>
                    <a:pt x="48538" y="54140"/>
                    <a:pt x="54142" y="48536"/>
                    <a:pt x="54142" y="41646"/>
                  </a:cubicBezTo>
                  <a:lnTo>
                    <a:pt x="54142" y="12493"/>
                  </a:lnTo>
                  <a:cubicBezTo>
                    <a:pt x="54142" y="5605"/>
                    <a:pt x="48538" y="0"/>
                    <a:pt x="41649" y="0"/>
                  </a:cubicBezTo>
                  <a:close/>
                  <a:moveTo>
                    <a:pt x="36295" y="36292"/>
                  </a:moveTo>
                  <a:lnTo>
                    <a:pt x="17847" y="36292"/>
                  </a:lnTo>
                  <a:lnTo>
                    <a:pt x="17847" y="17847"/>
                  </a:lnTo>
                  <a:lnTo>
                    <a:pt x="36295" y="17847"/>
                  </a:lnTo>
                  <a:lnTo>
                    <a:pt x="36295" y="362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29">
              <a:extLst>
                <a:ext uri="{FF2B5EF4-FFF2-40B4-BE49-F238E27FC236}">
                  <a16:creationId xmlns:a16="http://schemas.microsoft.com/office/drawing/2014/main" id="{84BA77E2-9E57-06E4-EB44-350E27CF360E}"/>
                </a:ext>
              </a:extLst>
            </p:cNvPr>
            <p:cNvSpPr/>
            <p:nvPr/>
          </p:nvSpPr>
          <p:spPr>
            <a:xfrm>
              <a:off x="5346190" y="5368828"/>
              <a:ext cx="54142" cy="54140"/>
            </a:xfrm>
            <a:custGeom>
              <a:avLst/>
              <a:gdLst/>
              <a:ahLst/>
              <a:cxnLst/>
              <a:rect l="l" t="t" r="r" b="b"/>
              <a:pathLst>
                <a:path w="54142" h="54140" extrusionOk="0">
                  <a:moveTo>
                    <a:pt x="41649" y="0"/>
                  </a:moveTo>
                  <a:lnTo>
                    <a:pt x="12493" y="0"/>
                  </a:lnTo>
                  <a:cubicBezTo>
                    <a:pt x="5604" y="0"/>
                    <a:pt x="0" y="5605"/>
                    <a:pt x="0" y="12493"/>
                  </a:cubicBezTo>
                  <a:lnTo>
                    <a:pt x="0" y="41648"/>
                  </a:lnTo>
                  <a:cubicBezTo>
                    <a:pt x="0" y="48536"/>
                    <a:pt x="5604" y="54141"/>
                    <a:pt x="12493" y="54141"/>
                  </a:cubicBezTo>
                  <a:lnTo>
                    <a:pt x="41649" y="54141"/>
                  </a:lnTo>
                  <a:cubicBezTo>
                    <a:pt x="48538" y="54141"/>
                    <a:pt x="54142" y="48536"/>
                    <a:pt x="54142" y="41648"/>
                  </a:cubicBezTo>
                  <a:lnTo>
                    <a:pt x="54142" y="12493"/>
                  </a:lnTo>
                  <a:cubicBezTo>
                    <a:pt x="54142" y="5605"/>
                    <a:pt x="48538" y="0"/>
                    <a:pt x="41649" y="0"/>
                  </a:cubicBezTo>
                  <a:close/>
                  <a:moveTo>
                    <a:pt x="36295" y="36293"/>
                  </a:moveTo>
                  <a:lnTo>
                    <a:pt x="17847" y="36293"/>
                  </a:lnTo>
                  <a:lnTo>
                    <a:pt x="17847" y="17847"/>
                  </a:lnTo>
                  <a:lnTo>
                    <a:pt x="36295" y="17847"/>
                  </a:lnTo>
                  <a:lnTo>
                    <a:pt x="36295" y="3629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29">
              <a:extLst>
                <a:ext uri="{FF2B5EF4-FFF2-40B4-BE49-F238E27FC236}">
                  <a16:creationId xmlns:a16="http://schemas.microsoft.com/office/drawing/2014/main" id="{C60506A0-5EF1-88A8-3E99-8D4D9951E00F}"/>
                </a:ext>
              </a:extLst>
            </p:cNvPr>
            <p:cNvSpPr/>
            <p:nvPr/>
          </p:nvSpPr>
          <p:spPr>
            <a:xfrm>
              <a:off x="5351410" y="5327577"/>
              <a:ext cx="559095" cy="609194"/>
            </a:xfrm>
            <a:custGeom>
              <a:avLst/>
              <a:gdLst/>
              <a:ahLst/>
              <a:cxnLst/>
              <a:rect l="l" t="t" r="r" b="b"/>
              <a:pathLst>
                <a:path w="559095" h="609194" extrusionOk="0">
                  <a:moveTo>
                    <a:pt x="555238" y="404453"/>
                  </a:moveTo>
                  <a:lnTo>
                    <a:pt x="514814" y="332798"/>
                  </a:lnTo>
                  <a:lnTo>
                    <a:pt x="514814" y="290703"/>
                  </a:lnTo>
                  <a:cubicBezTo>
                    <a:pt x="514814" y="290369"/>
                    <a:pt x="514804" y="290037"/>
                    <a:pt x="514785" y="289711"/>
                  </a:cubicBezTo>
                  <a:cubicBezTo>
                    <a:pt x="512709" y="255534"/>
                    <a:pt x="501764" y="222314"/>
                    <a:pt x="483133" y="193641"/>
                  </a:cubicBezTo>
                  <a:cubicBezTo>
                    <a:pt x="466058" y="167366"/>
                    <a:pt x="442699" y="145189"/>
                    <a:pt x="415579" y="129507"/>
                  </a:cubicBezTo>
                  <a:cubicBezTo>
                    <a:pt x="413089" y="128069"/>
                    <a:pt x="410255" y="127307"/>
                    <a:pt x="407381" y="127307"/>
                  </a:cubicBezTo>
                  <a:cubicBezTo>
                    <a:pt x="403004" y="127307"/>
                    <a:pt x="398889" y="129011"/>
                    <a:pt x="395796" y="132106"/>
                  </a:cubicBezTo>
                  <a:lnTo>
                    <a:pt x="391547" y="136355"/>
                  </a:lnTo>
                  <a:cubicBezTo>
                    <a:pt x="388175" y="134909"/>
                    <a:pt x="384757" y="133556"/>
                    <a:pt x="381297" y="132317"/>
                  </a:cubicBezTo>
                  <a:cubicBezTo>
                    <a:pt x="372304" y="109182"/>
                    <a:pt x="350260" y="93948"/>
                    <a:pt x="325063" y="93948"/>
                  </a:cubicBezTo>
                  <a:cubicBezTo>
                    <a:pt x="308842" y="93948"/>
                    <a:pt x="293586" y="100354"/>
                    <a:pt x="282297" y="111720"/>
                  </a:cubicBezTo>
                  <a:cubicBezTo>
                    <a:pt x="276374" y="109820"/>
                    <a:pt x="270220" y="108861"/>
                    <a:pt x="263923" y="108861"/>
                  </a:cubicBezTo>
                  <a:cubicBezTo>
                    <a:pt x="262665" y="108861"/>
                    <a:pt x="261415" y="108908"/>
                    <a:pt x="260172" y="108984"/>
                  </a:cubicBezTo>
                  <a:lnTo>
                    <a:pt x="260172" y="95401"/>
                  </a:lnTo>
                  <a:cubicBezTo>
                    <a:pt x="260172" y="87199"/>
                    <a:pt x="253500" y="80528"/>
                    <a:pt x="245299" y="80528"/>
                  </a:cubicBezTo>
                  <a:lnTo>
                    <a:pt x="160259" y="80528"/>
                  </a:lnTo>
                  <a:lnTo>
                    <a:pt x="160259" y="62583"/>
                  </a:lnTo>
                  <a:cubicBezTo>
                    <a:pt x="173214" y="58472"/>
                    <a:pt x="182628" y="46336"/>
                    <a:pt x="182628" y="32039"/>
                  </a:cubicBezTo>
                  <a:cubicBezTo>
                    <a:pt x="182627" y="14372"/>
                    <a:pt x="168255" y="0"/>
                    <a:pt x="150590" y="0"/>
                  </a:cubicBezTo>
                  <a:cubicBezTo>
                    <a:pt x="132924" y="0"/>
                    <a:pt x="118552" y="14372"/>
                    <a:pt x="118552" y="32039"/>
                  </a:cubicBezTo>
                  <a:cubicBezTo>
                    <a:pt x="118552" y="46878"/>
                    <a:pt x="128694" y="59389"/>
                    <a:pt x="142411" y="63015"/>
                  </a:cubicBezTo>
                  <a:lnTo>
                    <a:pt x="142411" y="83502"/>
                  </a:lnTo>
                  <a:cubicBezTo>
                    <a:pt x="142411" y="91704"/>
                    <a:pt x="149082" y="98375"/>
                    <a:pt x="157284" y="98375"/>
                  </a:cubicBezTo>
                  <a:lnTo>
                    <a:pt x="242323" y="98375"/>
                  </a:lnTo>
                  <a:lnTo>
                    <a:pt x="242323" y="112833"/>
                  </a:lnTo>
                  <a:cubicBezTo>
                    <a:pt x="231624" y="116915"/>
                    <a:pt x="222296" y="123973"/>
                    <a:pt x="215457" y="133197"/>
                  </a:cubicBezTo>
                  <a:lnTo>
                    <a:pt x="111779" y="133197"/>
                  </a:lnTo>
                  <a:lnTo>
                    <a:pt x="111779" y="127544"/>
                  </a:lnTo>
                  <a:cubicBezTo>
                    <a:pt x="111779" y="120655"/>
                    <a:pt x="106174" y="115051"/>
                    <a:pt x="99285" y="115051"/>
                  </a:cubicBezTo>
                  <a:lnTo>
                    <a:pt x="70131" y="115051"/>
                  </a:lnTo>
                  <a:cubicBezTo>
                    <a:pt x="63242" y="115051"/>
                    <a:pt x="57638" y="120655"/>
                    <a:pt x="57638" y="127544"/>
                  </a:cubicBezTo>
                  <a:lnTo>
                    <a:pt x="57638" y="156697"/>
                  </a:lnTo>
                  <a:cubicBezTo>
                    <a:pt x="57638" y="163586"/>
                    <a:pt x="63242" y="169190"/>
                    <a:pt x="70131" y="169190"/>
                  </a:cubicBezTo>
                  <a:lnTo>
                    <a:pt x="99285" y="169190"/>
                  </a:lnTo>
                  <a:cubicBezTo>
                    <a:pt x="106174" y="169190"/>
                    <a:pt x="111779" y="163586"/>
                    <a:pt x="111779" y="156697"/>
                  </a:cubicBezTo>
                  <a:lnTo>
                    <a:pt x="111779" y="151044"/>
                  </a:lnTo>
                  <a:lnTo>
                    <a:pt x="166053" y="151044"/>
                  </a:lnTo>
                  <a:cubicBezTo>
                    <a:pt x="151022" y="160585"/>
                    <a:pt x="140480" y="176577"/>
                    <a:pt x="138350" y="195099"/>
                  </a:cubicBezTo>
                  <a:lnTo>
                    <a:pt x="102897" y="195099"/>
                  </a:lnTo>
                  <a:cubicBezTo>
                    <a:pt x="97967" y="195099"/>
                    <a:pt x="93973" y="199094"/>
                    <a:pt x="93973" y="204023"/>
                  </a:cubicBezTo>
                  <a:cubicBezTo>
                    <a:pt x="93973" y="208951"/>
                    <a:pt x="97967" y="212946"/>
                    <a:pt x="102897" y="212946"/>
                  </a:cubicBezTo>
                  <a:lnTo>
                    <a:pt x="138942" y="212946"/>
                  </a:lnTo>
                  <a:cubicBezTo>
                    <a:pt x="139868" y="218023"/>
                    <a:pt x="141424" y="222954"/>
                    <a:pt x="143615" y="227625"/>
                  </a:cubicBezTo>
                  <a:cubicBezTo>
                    <a:pt x="133448" y="234930"/>
                    <a:pt x="125938" y="245113"/>
                    <a:pt x="121906" y="256743"/>
                  </a:cubicBezTo>
                  <a:lnTo>
                    <a:pt x="93657" y="256743"/>
                  </a:lnTo>
                  <a:lnTo>
                    <a:pt x="93657" y="251089"/>
                  </a:lnTo>
                  <a:cubicBezTo>
                    <a:pt x="93657" y="244200"/>
                    <a:pt x="88053" y="238595"/>
                    <a:pt x="81164" y="238595"/>
                  </a:cubicBezTo>
                  <a:lnTo>
                    <a:pt x="52010" y="238595"/>
                  </a:lnTo>
                  <a:cubicBezTo>
                    <a:pt x="45121" y="238595"/>
                    <a:pt x="39517" y="244200"/>
                    <a:pt x="39517" y="251089"/>
                  </a:cubicBezTo>
                  <a:lnTo>
                    <a:pt x="39517" y="280244"/>
                  </a:lnTo>
                  <a:cubicBezTo>
                    <a:pt x="39517" y="287133"/>
                    <a:pt x="45121" y="292737"/>
                    <a:pt x="52010" y="292737"/>
                  </a:cubicBezTo>
                  <a:lnTo>
                    <a:pt x="81163" y="292737"/>
                  </a:lnTo>
                  <a:cubicBezTo>
                    <a:pt x="88052" y="292737"/>
                    <a:pt x="93656" y="287133"/>
                    <a:pt x="93656" y="280244"/>
                  </a:cubicBezTo>
                  <a:lnTo>
                    <a:pt x="93656" y="274590"/>
                  </a:lnTo>
                  <a:lnTo>
                    <a:pt x="118613" y="274590"/>
                  </a:lnTo>
                  <a:cubicBezTo>
                    <a:pt x="118590" y="275260"/>
                    <a:pt x="118552" y="275925"/>
                    <a:pt x="118552" y="276599"/>
                  </a:cubicBezTo>
                  <a:cubicBezTo>
                    <a:pt x="118552" y="294613"/>
                    <a:pt x="126585" y="311524"/>
                    <a:pt x="140270" y="322941"/>
                  </a:cubicBezTo>
                  <a:cubicBezTo>
                    <a:pt x="140652" y="323760"/>
                    <a:pt x="141153" y="324507"/>
                    <a:pt x="141753" y="325167"/>
                  </a:cubicBezTo>
                  <a:cubicBezTo>
                    <a:pt x="142195" y="328644"/>
                    <a:pt x="142731" y="332099"/>
                    <a:pt x="143372" y="335526"/>
                  </a:cubicBezTo>
                  <a:lnTo>
                    <a:pt x="62800" y="335526"/>
                  </a:lnTo>
                  <a:cubicBezTo>
                    <a:pt x="58926" y="322192"/>
                    <a:pt x="46606" y="312413"/>
                    <a:pt x="32037" y="312413"/>
                  </a:cubicBezTo>
                  <a:cubicBezTo>
                    <a:pt x="14372" y="312413"/>
                    <a:pt x="0" y="326784"/>
                    <a:pt x="0" y="344450"/>
                  </a:cubicBezTo>
                  <a:cubicBezTo>
                    <a:pt x="0" y="362116"/>
                    <a:pt x="14372" y="376488"/>
                    <a:pt x="32037" y="376488"/>
                  </a:cubicBezTo>
                  <a:cubicBezTo>
                    <a:pt x="46607" y="376488"/>
                    <a:pt x="58928" y="366710"/>
                    <a:pt x="62800" y="353374"/>
                  </a:cubicBezTo>
                  <a:lnTo>
                    <a:pt x="147672" y="353374"/>
                  </a:lnTo>
                  <a:cubicBezTo>
                    <a:pt x="148369" y="355725"/>
                    <a:pt x="149129" y="358057"/>
                    <a:pt x="149922" y="360377"/>
                  </a:cubicBezTo>
                  <a:cubicBezTo>
                    <a:pt x="141487" y="371231"/>
                    <a:pt x="136447" y="384847"/>
                    <a:pt x="136447" y="399626"/>
                  </a:cubicBezTo>
                  <a:cubicBezTo>
                    <a:pt x="136447" y="434848"/>
                    <a:pt x="165007" y="463519"/>
                    <a:pt x="200184" y="463715"/>
                  </a:cubicBezTo>
                  <a:cubicBezTo>
                    <a:pt x="202727" y="465547"/>
                    <a:pt x="205297" y="467339"/>
                    <a:pt x="207926" y="469045"/>
                  </a:cubicBezTo>
                  <a:cubicBezTo>
                    <a:pt x="219255" y="476396"/>
                    <a:pt x="231295" y="482536"/>
                    <a:pt x="243815" y="487415"/>
                  </a:cubicBezTo>
                  <a:lnTo>
                    <a:pt x="243815" y="594321"/>
                  </a:lnTo>
                  <a:cubicBezTo>
                    <a:pt x="243815" y="602523"/>
                    <a:pt x="250487" y="609194"/>
                    <a:pt x="258688" y="609194"/>
                  </a:cubicBezTo>
                  <a:lnTo>
                    <a:pt x="327774" y="609194"/>
                  </a:lnTo>
                  <a:cubicBezTo>
                    <a:pt x="332704" y="609194"/>
                    <a:pt x="336698" y="605199"/>
                    <a:pt x="336698" y="600271"/>
                  </a:cubicBezTo>
                  <a:cubicBezTo>
                    <a:pt x="336698" y="595342"/>
                    <a:pt x="332704" y="591347"/>
                    <a:pt x="327774" y="591347"/>
                  </a:cubicBezTo>
                  <a:lnTo>
                    <a:pt x="261661" y="591347"/>
                  </a:lnTo>
                  <a:lnTo>
                    <a:pt x="261661" y="493418"/>
                  </a:lnTo>
                  <a:cubicBezTo>
                    <a:pt x="272870" y="496603"/>
                    <a:pt x="284365" y="498810"/>
                    <a:pt x="296006" y="499986"/>
                  </a:cubicBezTo>
                  <a:lnTo>
                    <a:pt x="296006" y="518923"/>
                  </a:lnTo>
                  <a:cubicBezTo>
                    <a:pt x="296006" y="543579"/>
                    <a:pt x="316064" y="563637"/>
                    <a:pt x="340720" y="563637"/>
                  </a:cubicBezTo>
                  <a:lnTo>
                    <a:pt x="409340" y="563637"/>
                  </a:lnTo>
                  <a:lnTo>
                    <a:pt x="409340" y="591346"/>
                  </a:lnTo>
                  <a:lnTo>
                    <a:pt x="389644" y="591346"/>
                  </a:lnTo>
                  <a:cubicBezTo>
                    <a:pt x="384715" y="591346"/>
                    <a:pt x="380721" y="595341"/>
                    <a:pt x="380721" y="600269"/>
                  </a:cubicBezTo>
                  <a:cubicBezTo>
                    <a:pt x="380721" y="605198"/>
                    <a:pt x="384715" y="609193"/>
                    <a:pt x="389644" y="609193"/>
                  </a:cubicBezTo>
                  <a:lnTo>
                    <a:pt x="412314" y="609193"/>
                  </a:lnTo>
                  <a:cubicBezTo>
                    <a:pt x="420516" y="609193"/>
                    <a:pt x="427187" y="602522"/>
                    <a:pt x="427187" y="594320"/>
                  </a:cubicBezTo>
                  <a:lnTo>
                    <a:pt x="427187" y="563636"/>
                  </a:lnTo>
                  <a:lnTo>
                    <a:pt x="470455" y="563636"/>
                  </a:lnTo>
                  <a:cubicBezTo>
                    <a:pt x="494915" y="563636"/>
                    <a:pt x="514813" y="543577"/>
                    <a:pt x="514813" y="518922"/>
                  </a:cubicBezTo>
                  <a:lnTo>
                    <a:pt x="514813" y="438614"/>
                  </a:lnTo>
                  <a:lnTo>
                    <a:pt x="535287" y="438614"/>
                  </a:lnTo>
                  <a:cubicBezTo>
                    <a:pt x="544818" y="438614"/>
                    <a:pt x="552531" y="434770"/>
                    <a:pt x="556445" y="428065"/>
                  </a:cubicBezTo>
                  <a:cubicBezTo>
                    <a:pt x="560361" y="421361"/>
                    <a:pt x="559921" y="412754"/>
                    <a:pt x="555238" y="404453"/>
                  </a:cubicBezTo>
                  <a:close/>
                  <a:moveTo>
                    <a:pt x="150590" y="46230"/>
                  </a:moveTo>
                  <a:cubicBezTo>
                    <a:pt x="142765" y="46230"/>
                    <a:pt x="136400" y="39863"/>
                    <a:pt x="136400" y="32039"/>
                  </a:cubicBezTo>
                  <a:cubicBezTo>
                    <a:pt x="136400" y="24213"/>
                    <a:pt x="142765" y="17847"/>
                    <a:pt x="150590" y="17847"/>
                  </a:cubicBezTo>
                  <a:cubicBezTo>
                    <a:pt x="158414" y="17847"/>
                    <a:pt x="164780" y="24213"/>
                    <a:pt x="164780" y="32039"/>
                  </a:cubicBezTo>
                  <a:cubicBezTo>
                    <a:pt x="164780" y="39864"/>
                    <a:pt x="158414" y="46230"/>
                    <a:pt x="150590" y="46230"/>
                  </a:cubicBezTo>
                  <a:close/>
                  <a:moveTo>
                    <a:pt x="93931" y="151343"/>
                  </a:moveTo>
                  <a:lnTo>
                    <a:pt x="75485" y="151343"/>
                  </a:lnTo>
                  <a:lnTo>
                    <a:pt x="75485" y="132898"/>
                  </a:lnTo>
                  <a:lnTo>
                    <a:pt x="93931" y="132898"/>
                  </a:lnTo>
                  <a:lnTo>
                    <a:pt x="93931" y="151343"/>
                  </a:lnTo>
                  <a:close/>
                  <a:moveTo>
                    <a:pt x="75809" y="274890"/>
                  </a:moveTo>
                  <a:lnTo>
                    <a:pt x="57364" y="274890"/>
                  </a:lnTo>
                  <a:lnTo>
                    <a:pt x="57364" y="256443"/>
                  </a:lnTo>
                  <a:lnTo>
                    <a:pt x="75809" y="256443"/>
                  </a:lnTo>
                  <a:lnTo>
                    <a:pt x="75809" y="274890"/>
                  </a:lnTo>
                  <a:close/>
                  <a:moveTo>
                    <a:pt x="32036" y="358640"/>
                  </a:moveTo>
                  <a:cubicBezTo>
                    <a:pt x="24212" y="358640"/>
                    <a:pt x="17846" y="352274"/>
                    <a:pt x="17846" y="344449"/>
                  </a:cubicBezTo>
                  <a:cubicBezTo>
                    <a:pt x="17846" y="336624"/>
                    <a:pt x="24212" y="330259"/>
                    <a:pt x="32036" y="330259"/>
                  </a:cubicBezTo>
                  <a:cubicBezTo>
                    <a:pt x="39860" y="330259"/>
                    <a:pt x="46227" y="336624"/>
                    <a:pt x="46227" y="344449"/>
                  </a:cubicBezTo>
                  <a:cubicBezTo>
                    <a:pt x="46227" y="352274"/>
                    <a:pt x="39860" y="358640"/>
                    <a:pt x="32036" y="358640"/>
                  </a:cubicBezTo>
                  <a:close/>
                  <a:moveTo>
                    <a:pt x="200546" y="445876"/>
                  </a:moveTo>
                  <a:cubicBezTo>
                    <a:pt x="175043" y="445876"/>
                    <a:pt x="154294" y="425127"/>
                    <a:pt x="154294" y="399625"/>
                  </a:cubicBezTo>
                  <a:cubicBezTo>
                    <a:pt x="154294" y="374121"/>
                    <a:pt x="175042" y="353372"/>
                    <a:pt x="200546" y="353372"/>
                  </a:cubicBezTo>
                  <a:cubicBezTo>
                    <a:pt x="226049" y="353372"/>
                    <a:pt x="246796" y="374122"/>
                    <a:pt x="246796" y="399625"/>
                  </a:cubicBezTo>
                  <a:cubicBezTo>
                    <a:pt x="246796" y="425127"/>
                    <a:pt x="226047" y="445876"/>
                    <a:pt x="200546" y="445876"/>
                  </a:cubicBezTo>
                  <a:close/>
                  <a:moveTo>
                    <a:pt x="365513" y="545791"/>
                  </a:moveTo>
                  <a:lnTo>
                    <a:pt x="340722" y="545791"/>
                  </a:lnTo>
                  <a:cubicBezTo>
                    <a:pt x="325908" y="545788"/>
                    <a:pt x="313855" y="533736"/>
                    <a:pt x="313855" y="518922"/>
                  </a:cubicBezTo>
                  <a:lnTo>
                    <a:pt x="313855" y="491744"/>
                  </a:lnTo>
                  <a:cubicBezTo>
                    <a:pt x="313855" y="487015"/>
                    <a:pt x="310167" y="483109"/>
                    <a:pt x="305448" y="482835"/>
                  </a:cubicBezTo>
                  <a:cubicBezTo>
                    <a:pt x="277208" y="481198"/>
                    <a:pt x="249691" y="472890"/>
                    <a:pt x="225300" y="458747"/>
                  </a:cubicBezTo>
                  <a:cubicBezTo>
                    <a:pt x="248389" y="449044"/>
                    <a:pt x="264644" y="426200"/>
                    <a:pt x="264644" y="399626"/>
                  </a:cubicBezTo>
                  <a:cubicBezTo>
                    <a:pt x="264644" y="397546"/>
                    <a:pt x="264536" y="395491"/>
                    <a:pt x="264342" y="393461"/>
                  </a:cubicBezTo>
                  <a:cubicBezTo>
                    <a:pt x="280958" y="395470"/>
                    <a:pt x="296537" y="400884"/>
                    <a:pt x="310368" y="408977"/>
                  </a:cubicBezTo>
                  <a:cubicBezTo>
                    <a:pt x="307494" y="414172"/>
                    <a:pt x="305852" y="420140"/>
                    <a:pt x="305852" y="426486"/>
                  </a:cubicBezTo>
                  <a:cubicBezTo>
                    <a:pt x="305852" y="446497"/>
                    <a:pt x="322132" y="462776"/>
                    <a:pt x="342142" y="462776"/>
                  </a:cubicBezTo>
                  <a:cubicBezTo>
                    <a:pt x="347634" y="462776"/>
                    <a:pt x="352843" y="461543"/>
                    <a:pt x="357514" y="459349"/>
                  </a:cubicBezTo>
                  <a:cubicBezTo>
                    <a:pt x="365560" y="475474"/>
                    <a:pt x="370103" y="493639"/>
                    <a:pt x="370103" y="512851"/>
                  </a:cubicBezTo>
                  <a:cubicBezTo>
                    <a:pt x="370103" y="524068"/>
                    <a:pt x="368547" y="535117"/>
                    <a:pt x="365513" y="545791"/>
                  </a:cubicBezTo>
                  <a:close/>
                  <a:moveTo>
                    <a:pt x="323698" y="426484"/>
                  </a:moveTo>
                  <a:cubicBezTo>
                    <a:pt x="323698" y="416314"/>
                    <a:pt x="331971" y="408042"/>
                    <a:pt x="342140" y="408042"/>
                  </a:cubicBezTo>
                  <a:cubicBezTo>
                    <a:pt x="352310" y="408042"/>
                    <a:pt x="360583" y="416314"/>
                    <a:pt x="360583" y="426484"/>
                  </a:cubicBezTo>
                  <a:cubicBezTo>
                    <a:pt x="360583" y="436653"/>
                    <a:pt x="352310" y="444926"/>
                    <a:pt x="342140" y="444926"/>
                  </a:cubicBezTo>
                  <a:cubicBezTo>
                    <a:pt x="331971" y="444926"/>
                    <a:pt x="323698" y="436653"/>
                    <a:pt x="323698" y="426484"/>
                  </a:cubicBezTo>
                  <a:close/>
                  <a:moveTo>
                    <a:pt x="496967" y="518922"/>
                  </a:moveTo>
                  <a:cubicBezTo>
                    <a:pt x="496967" y="533736"/>
                    <a:pt x="485075" y="545788"/>
                    <a:pt x="470456" y="545788"/>
                  </a:cubicBezTo>
                  <a:lnTo>
                    <a:pt x="445061" y="545788"/>
                  </a:lnTo>
                  <a:lnTo>
                    <a:pt x="445061" y="471697"/>
                  </a:lnTo>
                  <a:cubicBezTo>
                    <a:pt x="445061" y="470085"/>
                    <a:pt x="446423" y="468723"/>
                    <a:pt x="448035" y="468723"/>
                  </a:cubicBezTo>
                  <a:lnTo>
                    <a:pt x="496967" y="468723"/>
                  </a:lnTo>
                  <a:lnTo>
                    <a:pt x="496967" y="518922"/>
                  </a:lnTo>
                  <a:close/>
                  <a:moveTo>
                    <a:pt x="541035" y="419064"/>
                  </a:moveTo>
                  <a:cubicBezTo>
                    <a:pt x="540556" y="419884"/>
                    <a:pt x="538553" y="420767"/>
                    <a:pt x="535288" y="420767"/>
                  </a:cubicBezTo>
                  <a:lnTo>
                    <a:pt x="505891" y="420767"/>
                  </a:lnTo>
                  <a:cubicBezTo>
                    <a:pt x="500961" y="420767"/>
                    <a:pt x="496967" y="424762"/>
                    <a:pt x="496967" y="429690"/>
                  </a:cubicBezTo>
                  <a:lnTo>
                    <a:pt x="496967" y="450877"/>
                  </a:lnTo>
                  <a:lnTo>
                    <a:pt x="448035" y="450877"/>
                  </a:lnTo>
                  <a:cubicBezTo>
                    <a:pt x="436555" y="450877"/>
                    <a:pt x="427213" y="460218"/>
                    <a:pt x="427213" y="471699"/>
                  </a:cubicBezTo>
                  <a:lnTo>
                    <a:pt x="427213" y="545789"/>
                  </a:lnTo>
                  <a:lnTo>
                    <a:pt x="383945" y="545789"/>
                  </a:lnTo>
                  <a:cubicBezTo>
                    <a:pt x="386584" y="535054"/>
                    <a:pt x="387949" y="524025"/>
                    <a:pt x="387949" y="512850"/>
                  </a:cubicBezTo>
                  <a:cubicBezTo>
                    <a:pt x="387949" y="489295"/>
                    <a:pt x="382012" y="467106"/>
                    <a:pt x="371570" y="447681"/>
                  </a:cubicBezTo>
                  <a:cubicBezTo>
                    <a:pt x="375879" y="441713"/>
                    <a:pt x="378430" y="434393"/>
                    <a:pt x="378430" y="426485"/>
                  </a:cubicBezTo>
                  <a:cubicBezTo>
                    <a:pt x="378430" y="406475"/>
                    <a:pt x="362150" y="390195"/>
                    <a:pt x="342140" y="390195"/>
                  </a:cubicBezTo>
                  <a:cubicBezTo>
                    <a:pt x="335087" y="390195"/>
                    <a:pt x="328503" y="392225"/>
                    <a:pt x="322927" y="395721"/>
                  </a:cubicBezTo>
                  <a:cubicBezTo>
                    <a:pt x="304354" y="384086"/>
                    <a:pt x="282832" y="376751"/>
                    <a:pt x="259758" y="375102"/>
                  </a:cubicBezTo>
                  <a:cubicBezTo>
                    <a:pt x="252008" y="356460"/>
                    <a:pt x="235707" y="342245"/>
                    <a:pt x="215775" y="337369"/>
                  </a:cubicBezTo>
                  <a:lnTo>
                    <a:pt x="237709" y="315435"/>
                  </a:lnTo>
                  <a:cubicBezTo>
                    <a:pt x="241194" y="311950"/>
                    <a:pt x="241194" y="306299"/>
                    <a:pt x="237709" y="302815"/>
                  </a:cubicBezTo>
                  <a:cubicBezTo>
                    <a:pt x="234223" y="299330"/>
                    <a:pt x="228574" y="299330"/>
                    <a:pt x="225088" y="302815"/>
                  </a:cubicBezTo>
                  <a:lnTo>
                    <a:pt x="191760" y="336145"/>
                  </a:lnTo>
                  <a:cubicBezTo>
                    <a:pt x="181689" y="337532"/>
                    <a:pt x="172360" y="341258"/>
                    <a:pt x="164341" y="346769"/>
                  </a:cubicBezTo>
                  <a:cubicBezTo>
                    <a:pt x="162593" y="340651"/>
                    <a:pt x="161209" y="334423"/>
                    <a:pt x="160194" y="328100"/>
                  </a:cubicBezTo>
                  <a:lnTo>
                    <a:pt x="176686" y="328100"/>
                  </a:lnTo>
                  <a:cubicBezTo>
                    <a:pt x="181616" y="328100"/>
                    <a:pt x="185610" y="324105"/>
                    <a:pt x="185610" y="319177"/>
                  </a:cubicBezTo>
                  <a:cubicBezTo>
                    <a:pt x="185610" y="314248"/>
                    <a:pt x="181616" y="310253"/>
                    <a:pt x="176686" y="310253"/>
                  </a:cubicBezTo>
                  <a:lnTo>
                    <a:pt x="152928" y="310253"/>
                  </a:lnTo>
                  <a:cubicBezTo>
                    <a:pt x="142533" y="302216"/>
                    <a:pt x="136400" y="289822"/>
                    <a:pt x="136400" y="276601"/>
                  </a:cubicBezTo>
                  <a:cubicBezTo>
                    <a:pt x="136400" y="261201"/>
                    <a:pt x="144598" y="247241"/>
                    <a:pt x="157902" y="239667"/>
                  </a:cubicBezTo>
                  <a:lnTo>
                    <a:pt x="179692" y="239667"/>
                  </a:lnTo>
                  <a:lnTo>
                    <a:pt x="179692" y="271381"/>
                  </a:lnTo>
                  <a:cubicBezTo>
                    <a:pt x="179692" y="276309"/>
                    <a:pt x="183686" y="280305"/>
                    <a:pt x="188615" y="280305"/>
                  </a:cubicBezTo>
                  <a:cubicBezTo>
                    <a:pt x="193545" y="280305"/>
                    <a:pt x="197539" y="276309"/>
                    <a:pt x="197539" y="271381"/>
                  </a:cubicBezTo>
                  <a:lnTo>
                    <a:pt x="197539" y="239667"/>
                  </a:lnTo>
                  <a:lnTo>
                    <a:pt x="221423" y="239667"/>
                  </a:lnTo>
                  <a:cubicBezTo>
                    <a:pt x="226352" y="239667"/>
                    <a:pt x="230346" y="235672"/>
                    <a:pt x="230346" y="230744"/>
                  </a:cubicBezTo>
                  <a:cubicBezTo>
                    <a:pt x="230346" y="225815"/>
                    <a:pt x="226352" y="221820"/>
                    <a:pt x="221423" y="221820"/>
                  </a:cubicBezTo>
                  <a:lnTo>
                    <a:pt x="160688" y="221820"/>
                  </a:lnTo>
                  <a:cubicBezTo>
                    <a:pt x="157487" y="215750"/>
                    <a:pt x="155786" y="209001"/>
                    <a:pt x="155786" y="202040"/>
                  </a:cubicBezTo>
                  <a:cubicBezTo>
                    <a:pt x="155786" y="178594"/>
                    <a:pt x="174861" y="159517"/>
                    <a:pt x="198308" y="159517"/>
                  </a:cubicBezTo>
                  <a:cubicBezTo>
                    <a:pt x="200915" y="159517"/>
                    <a:pt x="203504" y="159764"/>
                    <a:pt x="206056" y="160238"/>
                  </a:cubicBezTo>
                  <a:lnTo>
                    <a:pt x="206056" y="190857"/>
                  </a:lnTo>
                  <a:cubicBezTo>
                    <a:pt x="206056" y="195785"/>
                    <a:pt x="210050" y="199781"/>
                    <a:pt x="214980" y="199781"/>
                  </a:cubicBezTo>
                  <a:cubicBezTo>
                    <a:pt x="219909" y="199781"/>
                    <a:pt x="223903" y="195785"/>
                    <a:pt x="223903" y="190857"/>
                  </a:cubicBezTo>
                  <a:lnTo>
                    <a:pt x="223903" y="181887"/>
                  </a:lnTo>
                  <a:lnTo>
                    <a:pt x="272124" y="181887"/>
                  </a:lnTo>
                  <a:cubicBezTo>
                    <a:pt x="277053" y="181887"/>
                    <a:pt x="281047" y="177891"/>
                    <a:pt x="281047" y="172963"/>
                  </a:cubicBezTo>
                  <a:cubicBezTo>
                    <a:pt x="281047" y="168035"/>
                    <a:pt x="277053" y="164039"/>
                    <a:pt x="272124" y="164039"/>
                  </a:cubicBezTo>
                  <a:lnTo>
                    <a:pt x="223903" y="164039"/>
                  </a:lnTo>
                  <a:lnTo>
                    <a:pt x="223903" y="154865"/>
                  </a:lnTo>
                  <a:cubicBezTo>
                    <a:pt x="229955" y="137972"/>
                    <a:pt x="245869" y="126711"/>
                    <a:pt x="263922" y="126711"/>
                  </a:cubicBezTo>
                  <a:cubicBezTo>
                    <a:pt x="269926" y="126711"/>
                    <a:pt x="275747" y="127950"/>
                    <a:pt x="281221" y="130392"/>
                  </a:cubicBezTo>
                  <a:cubicBezTo>
                    <a:pt x="284933" y="132047"/>
                    <a:pt x="289292" y="130987"/>
                    <a:pt x="291828" y="127813"/>
                  </a:cubicBezTo>
                  <a:cubicBezTo>
                    <a:pt x="298058" y="120015"/>
                    <a:pt x="306630" y="114778"/>
                    <a:pt x="316139" y="112749"/>
                  </a:cubicBezTo>
                  <a:lnTo>
                    <a:pt x="316139" y="148606"/>
                  </a:lnTo>
                  <a:cubicBezTo>
                    <a:pt x="316139" y="153534"/>
                    <a:pt x="320133" y="157530"/>
                    <a:pt x="325063" y="157530"/>
                  </a:cubicBezTo>
                  <a:cubicBezTo>
                    <a:pt x="329992" y="157530"/>
                    <a:pt x="333986" y="153534"/>
                    <a:pt x="333986" y="148606"/>
                  </a:cubicBezTo>
                  <a:lnTo>
                    <a:pt x="333986" y="112726"/>
                  </a:lnTo>
                  <a:cubicBezTo>
                    <a:pt x="348928" y="115876"/>
                    <a:pt x="361160" y="126828"/>
                    <a:pt x="365751" y="141938"/>
                  </a:cubicBezTo>
                  <a:cubicBezTo>
                    <a:pt x="366595" y="144715"/>
                    <a:pt x="368737" y="146908"/>
                    <a:pt x="371491" y="147817"/>
                  </a:cubicBezTo>
                  <a:cubicBezTo>
                    <a:pt x="373620" y="148521"/>
                    <a:pt x="375732" y="149280"/>
                    <a:pt x="377828" y="150072"/>
                  </a:cubicBezTo>
                  <a:lnTo>
                    <a:pt x="319129" y="208770"/>
                  </a:lnTo>
                  <a:lnTo>
                    <a:pt x="269140" y="208770"/>
                  </a:lnTo>
                  <a:cubicBezTo>
                    <a:pt x="264210" y="208770"/>
                    <a:pt x="260216" y="212765"/>
                    <a:pt x="260216" y="217694"/>
                  </a:cubicBezTo>
                  <a:cubicBezTo>
                    <a:pt x="260216" y="222622"/>
                    <a:pt x="264210" y="226617"/>
                    <a:pt x="269140" y="226617"/>
                  </a:cubicBezTo>
                  <a:lnTo>
                    <a:pt x="301282" y="226617"/>
                  </a:lnTo>
                  <a:lnTo>
                    <a:pt x="265542" y="262359"/>
                  </a:lnTo>
                  <a:cubicBezTo>
                    <a:pt x="262057" y="265844"/>
                    <a:pt x="262057" y="271494"/>
                    <a:pt x="265542" y="274978"/>
                  </a:cubicBezTo>
                  <a:cubicBezTo>
                    <a:pt x="269028" y="278463"/>
                    <a:pt x="274677" y="278463"/>
                    <a:pt x="278162" y="274978"/>
                  </a:cubicBezTo>
                  <a:lnTo>
                    <a:pt x="407617" y="145523"/>
                  </a:lnTo>
                  <a:cubicBezTo>
                    <a:pt x="431900" y="159770"/>
                    <a:pt x="452822" y="179751"/>
                    <a:pt x="468167" y="203365"/>
                  </a:cubicBezTo>
                  <a:cubicBezTo>
                    <a:pt x="485121" y="229455"/>
                    <a:pt x="495080" y="259686"/>
                    <a:pt x="496967" y="290702"/>
                  </a:cubicBezTo>
                  <a:lnTo>
                    <a:pt x="496967" y="335141"/>
                  </a:lnTo>
                  <a:cubicBezTo>
                    <a:pt x="496967" y="336677"/>
                    <a:pt x="497363" y="338187"/>
                    <a:pt x="498119" y="339525"/>
                  </a:cubicBezTo>
                  <a:lnTo>
                    <a:pt x="539693" y="413222"/>
                  </a:lnTo>
                  <a:cubicBezTo>
                    <a:pt x="541298" y="416067"/>
                    <a:pt x="541514" y="418244"/>
                    <a:pt x="541035" y="4190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29">
              <a:extLst>
                <a:ext uri="{FF2B5EF4-FFF2-40B4-BE49-F238E27FC236}">
                  <a16:creationId xmlns:a16="http://schemas.microsoft.com/office/drawing/2014/main" id="{51DEB854-387B-EE52-3E6A-8F986E3DE5AB}"/>
                </a:ext>
              </a:extLst>
            </p:cNvPr>
            <p:cNvSpPr/>
            <p:nvPr/>
          </p:nvSpPr>
          <p:spPr>
            <a:xfrm>
              <a:off x="5516374" y="5691619"/>
              <a:ext cx="71162" cy="71162"/>
            </a:xfrm>
            <a:custGeom>
              <a:avLst/>
              <a:gdLst/>
              <a:ahLst/>
              <a:cxnLst/>
              <a:rect l="l" t="t" r="r" b="b"/>
              <a:pathLst>
                <a:path w="71162" h="71162" extrusionOk="0">
                  <a:moveTo>
                    <a:pt x="35582" y="0"/>
                  </a:moveTo>
                  <a:cubicBezTo>
                    <a:pt x="15962" y="0"/>
                    <a:pt x="0" y="15962"/>
                    <a:pt x="0" y="35582"/>
                  </a:cubicBezTo>
                  <a:cubicBezTo>
                    <a:pt x="0" y="55201"/>
                    <a:pt x="15962" y="71163"/>
                    <a:pt x="35582" y="71163"/>
                  </a:cubicBezTo>
                  <a:cubicBezTo>
                    <a:pt x="55201" y="71164"/>
                    <a:pt x="71163" y="55201"/>
                    <a:pt x="71163" y="35582"/>
                  </a:cubicBezTo>
                  <a:cubicBezTo>
                    <a:pt x="71163" y="15962"/>
                    <a:pt x="55201" y="0"/>
                    <a:pt x="35582" y="0"/>
                  </a:cubicBezTo>
                  <a:close/>
                  <a:moveTo>
                    <a:pt x="35582" y="53315"/>
                  </a:moveTo>
                  <a:cubicBezTo>
                    <a:pt x="25803" y="53316"/>
                    <a:pt x="17847" y="45360"/>
                    <a:pt x="17847" y="35582"/>
                  </a:cubicBezTo>
                  <a:cubicBezTo>
                    <a:pt x="17847" y="25803"/>
                    <a:pt x="25804" y="17847"/>
                    <a:pt x="35582" y="17847"/>
                  </a:cubicBezTo>
                  <a:cubicBezTo>
                    <a:pt x="45361" y="17847"/>
                    <a:pt x="53315" y="25803"/>
                    <a:pt x="53315" y="35582"/>
                  </a:cubicBezTo>
                  <a:cubicBezTo>
                    <a:pt x="53315" y="45360"/>
                    <a:pt x="45360" y="53315"/>
                    <a:pt x="35582" y="533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29">
              <a:extLst>
                <a:ext uri="{FF2B5EF4-FFF2-40B4-BE49-F238E27FC236}">
                  <a16:creationId xmlns:a16="http://schemas.microsoft.com/office/drawing/2014/main" id="{AF48C67A-9840-95D6-5A96-601D1CBE5BEF}"/>
                </a:ext>
              </a:extLst>
            </p:cNvPr>
            <p:cNvSpPr/>
            <p:nvPr/>
          </p:nvSpPr>
          <p:spPr>
            <a:xfrm>
              <a:off x="5319348" y="5499562"/>
              <a:ext cx="84388" cy="64075"/>
            </a:xfrm>
            <a:custGeom>
              <a:avLst/>
              <a:gdLst/>
              <a:ahLst/>
              <a:cxnLst/>
              <a:rect l="l" t="t" r="r" b="b"/>
              <a:pathLst>
                <a:path w="84388" h="64075" extrusionOk="0">
                  <a:moveTo>
                    <a:pt x="75465" y="23115"/>
                  </a:moveTo>
                  <a:lnTo>
                    <a:pt x="62800" y="23115"/>
                  </a:lnTo>
                  <a:cubicBezTo>
                    <a:pt x="58925" y="9779"/>
                    <a:pt x="46606" y="0"/>
                    <a:pt x="32037" y="0"/>
                  </a:cubicBezTo>
                  <a:cubicBezTo>
                    <a:pt x="14372" y="0"/>
                    <a:pt x="0" y="14372"/>
                    <a:pt x="0" y="32039"/>
                  </a:cubicBezTo>
                  <a:cubicBezTo>
                    <a:pt x="0" y="49704"/>
                    <a:pt x="14372" y="64076"/>
                    <a:pt x="32037" y="64076"/>
                  </a:cubicBezTo>
                  <a:cubicBezTo>
                    <a:pt x="46606" y="64075"/>
                    <a:pt x="58925" y="54297"/>
                    <a:pt x="62800" y="40962"/>
                  </a:cubicBezTo>
                  <a:lnTo>
                    <a:pt x="75465" y="40962"/>
                  </a:lnTo>
                  <a:cubicBezTo>
                    <a:pt x="80394" y="40962"/>
                    <a:pt x="84389" y="36967"/>
                    <a:pt x="84389" y="32039"/>
                  </a:cubicBezTo>
                  <a:cubicBezTo>
                    <a:pt x="84389" y="27110"/>
                    <a:pt x="80394" y="23115"/>
                    <a:pt x="75465" y="23115"/>
                  </a:cubicBezTo>
                  <a:close/>
                  <a:moveTo>
                    <a:pt x="32037" y="46227"/>
                  </a:moveTo>
                  <a:cubicBezTo>
                    <a:pt x="24213" y="46227"/>
                    <a:pt x="17847" y="39862"/>
                    <a:pt x="17847" y="32037"/>
                  </a:cubicBezTo>
                  <a:cubicBezTo>
                    <a:pt x="17847" y="24212"/>
                    <a:pt x="24213" y="17846"/>
                    <a:pt x="32037" y="17846"/>
                  </a:cubicBezTo>
                  <a:cubicBezTo>
                    <a:pt x="39862" y="17846"/>
                    <a:pt x="46227" y="24212"/>
                    <a:pt x="46227" y="32037"/>
                  </a:cubicBezTo>
                  <a:cubicBezTo>
                    <a:pt x="46227" y="39862"/>
                    <a:pt x="39862" y="46227"/>
                    <a:pt x="32037" y="462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29">
              <a:extLst>
                <a:ext uri="{FF2B5EF4-FFF2-40B4-BE49-F238E27FC236}">
                  <a16:creationId xmlns:a16="http://schemas.microsoft.com/office/drawing/2014/main" id="{C34B9EDD-B12B-3189-7933-94963969084D}"/>
                </a:ext>
              </a:extLst>
            </p:cNvPr>
            <p:cNvSpPr/>
            <p:nvPr/>
          </p:nvSpPr>
          <p:spPr>
            <a:xfrm>
              <a:off x="5728650" y="5619015"/>
              <a:ext cx="102114" cy="53637"/>
            </a:xfrm>
            <a:custGeom>
              <a:avLst/>
              <a:gdLst/>
              <a:ahLst/>
              <a:cxnLst/>
              <a:rect l="l" t="t" r="r" b="b"/>
              <a:pathLst>
                <a:path w="102114" h="53637" extrusionOk="0">
                  <a:moveTo>
                    <a:pt x="87242" y="0"/>
                  </a:moveTo>
                  <a:lnTo>
                    <a:pt x="14873" y="0"/>
                  </a:lnTo>
                  <a:cubicBezTo>
                    <a:pt x="6671" y="0"/>
                    <a:pt x="0" y="6671"/>
                    <a:pt x="0" y="14873"/>
                  </a:cubicBezTo>
                  <a:lnTo>
                    <a:pt x="0" y="38765"/>
                  </a:lnTo>
                  <a:cubicBezTo>
                    <a:pt x="0" y="46966"/>
                    <a:pt x="6671" y="53638"/>
                    <a:pt x="14873" y="53638"/>
                  </a:cubicBezTo>
                  <a:lnTo>
                    <a:pt x="87242" y="53638"/>
                  </a:lnTo>
                  <a:cubicBezTo>
                    <a:pt x="95442" y="53638"/>
                    <a:pt x="102115" y="46966"/>
                    <a:pt x="102115" y="38765"/>
                  </a:cubicBezTo>
                  <a:lnTo>
                    <a:pt x="102115" y="14873"/>
                  </a:lnTo>
                  <a:cubicBezTo>
                    <a:pt x="102115" y="6673"/>
                    <a:pt x="95443" y="0"/>
                    <a:pt x="87242" y="0"/>
                  </a:cubicBezTo>
                  <a:close/>
                  <a:moveTo>
                    <a:pt x="84267" y="35791"/>
                  </a:moveTo>
                  <a:lnTo>
                    <a:pt x="17847" y="35791"/>
                  </a:lnTo>
                  <a:lnTo>
                    <a:pt x="17847" y="17849"/>
                  </a:lnTo>
                  <a:lnTo>
                    <a:pt x="84267" y="17849"/>
                  </a:lnTo>
                  <a:lnTo>
                    <a:pt x="84267" y="3579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9" name="Google Shape;1399;p29">
            <a:extLst>
              <a:ext uri="{FF2B5EF4-FFF2-40B4-BE49-F238E27FC236}">
                <a16:creationId xmlns:a16="http://schemas.microsoft.com/office/drawing/2014/main" id="{DE083119-0141-9A9F-F400-4C4519A3C746}"/>
              </a:ext>
            </a:extLst>
          </p:cNvPr>
          <p:cNvGrpSpPr/>
          <p:nvPr/>
        </p:nvGrpSpPr>
        <p:grpSpPr>
          <a:xfrm>
            <a:off x="3087999" y="1500249"/>
            <a:ext cx="276852" cy="283658"/>
            <a:chOff x="6272476" y="4149316"/>
            <a:chExt cx="609192" cy="570671"/>
          </a:xfrm>
        </p:grpSpPr>
        <p:sp>
          <p:nvSpPr>
            <p:cNvPr id="1400" name="Google Shape;1400;p29">
              <a:extLst>
                <a:ext uri="{FF2B5EF4-FFF2-40B4-BE49-F238E27FC236}">
                  <a16:creationId xmlns:a16="http://schemas.microsoft.com/office/drawing/2014/main" id="{5A913118-7C60-4041-11DB-7A3855E97018}"/>
                </a:ext>
              </a:extLst>
            </p:cNvPr>
            <p:cNvSpPr/>
            <p:nvPr/>
          </p:nvSpPr>
          <p:spPr>
            <a:xfrm>
              <a:off x="6805193" y="4400741"/>
              <a:ext cx="76475" cy="75393"/>
            </a:xfrm>
            <a:custGeom>
              <a:avLst/>
              <a:gdLst/>
              <a:ahLst/>
              <a:cxnLst/>
              <a:rect l="l" t="t" r="r" b="b"/>
              <a:pathLst>
                <a:path w="76475" h="75393" extrusionOk="0">
                  <a:moveTo>
                    <a:pt x="61602" y="13209"/>
                  </a:moveTo>
                  <a:lnTo>
                    <a:pt x="29391" y="13209"/>
                  </a:lnTo>
                  <a:cubicBezTo>
                    <a:pt x="28274" y="13209"/>
                    <a:pt x="27187" y="13344"/>
                    <a:pt x="26142" y="13578"/>
                  </a:cubicBezTo>
                  <a:lnTo>
                    <a:pt x="15251" y="2630"/>
                  </a:lnTo>
                  <a:cubicBezTo>
                    <a:pt x="11773" y="-864"/>
                    <a:pt x="6124" y="-879"/>
                    <a:pt x="2629" y="2598"/>
                  </a:cubicBezTo>
                  <a:cubicBezTo>
                    <a:pt x="-864" y="6074"/>
                    <a:pt x="-878" y="11724"/>
                    <a:pt x="2597" y="15218"/>
                  </a:cubicBezTo>
                  <a:lnTo>
                    <a:pt x="14561" y="27243"/>
                  </a:lnTo>
                  <a:cubicBezTo>
                    <a:pt x="14546" y="27523"/>
                    <a:pt x="14519" y="27799"/>
                    <a:pt x="14519" y="28082"/>
                  </a:cubicBezTo>
                  <a:lnTo>
                    <a:pt x="14519" y="60520"/>
                  </a:lnTo>
                  <a:cubicBezTo>
                    <a:pt x="14519" y="68722"/>
                    <a:pt x="21191" y="75393"/>
                    <a:pt x="29392" y="75393"/>
                  </a:cubicBezTo>
                  <a:lnTo>
                    <a:pt x="61602" y="75393"/>
                  </a:lnTo>
                  <a:cubicBezTo>
                    <a:pt x="69804" y="75393"/>
                    <a:pt x="76475" y="68722"/>
                    <a:pt x="76475" y="60520"/>
                  </a:cubicBezTo>
                  <a:lnTo>
                    <a:pt x="76475" y="28082"/>
                  </a:lnTo>
                  <a:cubicBezTo>
                    <a:pt x="76475" y="19882"/>
                    <a:pt x="69804" y="13209"/>
                    <a:pt x="61602" y="13209"/>
                  </a:cubicBezTo>
                  <a:close/>
                  <a:moveTo>
                    <a:pt x="58628" y="57546"/>
                  </a:moveTo>
                  <a:lnTo>
                    <a:pt x="32366" y="57546"/>
                  </a:lnTo>
                  <a:lnTo>
                    <a:pt x="32366" y="31057"/>
                  </a:lnTo>
                  <a:lnTo>
                    <a:pt x="58628" y="31057"/>
                  </a:lnTo>
                  <a:lnTo>
                    <a:pt x="58628" y="575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29">
              <a:extLst>
                <a:ext uri="{FF2B5EF4-FFF2-40B4-BE49-F238E27FC236}">
                  <a16:creationId xmlns:a16="http://schemas.microsoft.com/office/drawing/2014/main" id="{CD8D3F68-D1F2-5759-3B76-832726D476FB}"/>
                </a:ext>
              </a:extLst>
            </p:cNvPr>
            <p:cNvSpPr/>
            <p:nvPr/>
          </p:nvSpPr>
          <p:spPr>
            <a:xfrm>
              <a:off x="6272476" y="4149316"/>
              <a:ext cx="572665" cy="570671"/>
            </a:xfrm>
            <a:custGeom>
              <a:avLst/>
              <a:gdLst/>
              <a:ahLst/>
              <a:cxnLst/>
              <a:rect l="l" t="t" r="r" b="b"/>
              <a:pathLst>
                <a:path w="572665" h="570671" extrusionOk="0">
                  <a:moveTo>
                    <a:pt x="557792" y="508485"/>
                  </a:moveTo>
                  <a:lnTo>
                    <a:pt x="525581" y="508485"/>
                  </a:lnTo>
                  <a:cubicBezTo>
                    <a:pt x="524464" y="508485"/>
                    <a:pt x="523378" y="508619"/>
                    <a:pt x="522331" y="508853"/>
                  </a:cubicBezTo>
                  <a:lnTo>
                    <a:pt x="488111" y="474458"/>
                  </a:lnTo>
                  <a:cubicBezTo>
                    <a:pt x="484100" y="470427"/>
                    <a:pt x="477327" y="467612"/>
                    <a:pt x="471640" y="467612"/>
                  </a:cubicBezTo>
                  <a:lnTo>
                    <a:pt x="441171" y="467612"/>
                  </a:lnTo>
                  <a:lnTo>
                    <a:pt x="441171" y="415490"/>
                  </a:lnTo>
                  <a:lnTo>
                    <a:pt x="505884" y="415490"/>
                  </a:lnTo>
                  <a:lnTo>
                    <a:pt x="505884" y="422786"/>
                  </a:lnTo>
                  <a:cubicBezTo>
                    <a:pt x="505884" y="430986"/>
                    <a:pt x="512555" y="437659"/>
                    <a:pt x="520757" y="437659"/>
                  </a:cubicBezTo>
                  <a:lnTo>
                    <a:pt x="552968" y="437659"/>
                  </a:lnTo>
                  <a:cubicBezTo>
                    <a:pt x="561169" y="437659"/>
                    <a:pt x="567840" y="430986"/>
                    <a:pt x="567840" y="422786"/>
                  </a:cubicBezTo>
                  <a:lnTo>
                    <a:pt x="567840" y="390348"/>
                  </a:lnTo>
                  <a:cubicBezTo>
                    <a:pt x="567840" y="382146"/>
                    <a:pt x="561169" y="375475"/>
                    <a:pt x="552968" y="375475"/>
                  </a:cubicBezTo>
                  <a:lnTo>
                    <a:pt x="520757" y="375475"/>
                  </a:lnTo>
                  <a:cubicBezTo>
                    <a:pt x="512555" y="375475"/>
                    <a:pt x="505884" y="382146"/>
                    <a:pt x="505884" y="390348"/>
                  </a:cubicBezTo>
                  <a:lnTo>
                    <a:pt x="505884" y="397642"/>
                  </a:lnTo>
                  <a:lnTo>
                    <a:pt x="441171" y="397642"/>
                  </a:lnTo>
                  <a:lnTo>
                    <a:pt x="441171" y="385280"/>
                  </a:lnTo>
                  <a:cubicBezTo>
                    <a:pt x="441171" y="380352"/>
                    <a:pt x="437177" y="376356"/>
                    <a:pt x="432247" y="376356"/>
                  </a:cubicBezTo>
                  <a:cubicBezTo>
                    <a:pt x="427318" y="376356"/>
                    <a:pt x="423324" y="380352"/>
                    <a:pt x="423324" y="385280"/>
                  </a:cubicBezTo>
                  <a:lnTo>
                    <a:pt x="423324" y="445672"/>
                  </a:lnTo>
                  <a:lnTo>
                    <a:pt x="173152" y="445672"/>
                  </a:lnTo>
                  <a:lnTo>
                    <a:pt x="173152" y="130236"/>
                  </a:lnTo>
                  <a:lnTo>
                    <a:pt x="423323" y="130236"/>
                  </a:lnTo>
                  <a:lnTo>
                    <a:pt x="423323" y="336497"/>
                  </a:lnTo>
                  <a:cubicBezTo>
                    <a:pt x="423323" y="341425"/>
                    <a:pt x="427317" y="345421"/>
                    <a:pt x="432246" y="345421"/>
                  </a:cubicBezTo>
                  <a:cubicBezTo>
                    <a:pt x="437176" y="345421"/>
                    <a:pt x="441170" y="341425"/>
                    <a:pt x="441170" y="336497"/>
                  </a:cubicBezTo>
                  <a:lnTo>
                    <a:pt x="441170" y="322662"/>
                  </a:lnTo>
                  <a:lnTo>
                    <a:pt x="461773" y="322662"/>
                  </a:lnTo>
                  <a:lnTo>
                    <a:pt x="461773" y="329957"/>
                  </a:lnTo>
                  <a:cubicBezTo>
                    <a:pt x="461773" y="338158"/>
                    <a:pt x="468444" y="344829"/>
                    <a:pt x="476646" y="344829"/>
                  </a:cubicBezTo>
                  <a:lnTo>
                    <a:pt x="508857" y="344829"/>
                  </a:lnTo>
                  <a:cubicBezTo>
                    <a:pt x="517059" y="344829"/>
                    <a:pt x="523730" y="338158"/>
                    <a:pt x="523730" y="329957"/>
                  </a:cubicBezTo>
                  <a:lnTo>
                    <a:pt x="523730" y="297518"/>
                  </a:lnTo>
                  <a:cubicBezTo>
                    <a:pt x="523730" y="289317"/>
                    <a:pt x="517059" y="282645"/>
                    <a:pt x="508857" y="282645"/>
                  </a:cubicBezTo>
                  <a:lnTo>
                    <a:pt x="476646" y="282645"/>
                  </a:lnTo>
                  <a:cubicBezTo>
                    <a:pt x="468444" y="282645"/>
                    <a:pt x="461773" y="289317"/>
                    <a:pt x="461773" y="297518"/>
                  </a:cubicBezTo>
                  <a:lnTo>
                    <a:pt x="461773" y="304813"/>
                  </a:lnTo>
                  <a:lnTo>
                    <a:pt x="441171" y="304813"/>
                  </a:lnTo>
                  <a:lnTo>
                    <a:pt x="441171" y="221518"/>
                  </a:lnTo>
                  <a:lnTo>
                    <a:pt x="488178" y="221518"/>
                  </a:lnTo>
                  <a:cubicBezTo>
                    <a:pt x="489136" y="221537"/>
                    <a:pt x="491317" y="222443"/>
                    <a:pt x="492002" y="223105"/>
                  </a:cubicBezTo>
                  <a:lnTo>
                    <a:pt x="499804" y="230946"/>
                  </a:lnTo>
                  <a:cubicBezTo>
                    <a:pt x="501547" y="232699"/>
                    <a:pt x="503838" y="233576"/>
                    <a:pt x="506129" y="233576"/>
                  </a:cubicBezTo>
                  <a:cubicBezTo>
                    <a:pt x="508405" y="233576"/>
                    <a:pt x="510681" y="232711"/>
                    <a:pt x="512423" y="230978"/>
                  </a:cubicBezTo>
                  <a:cubicBezTo>
                    <a:pt x="515916" y="227503"/>
                    <a:pt x="515931" y="221852"/>
                    <a:pt x="512454" y="218358"/>
                  </a:cubicBezTo>
                  <a:lnTo>
                    <a:pt x="504652" y="210515"/>
                  </a:lnTo>
                  <a:cubicBezTo>
                    <a:pt x="500641" y="206484"/>
                    <a:pt x="493868" y="203669"/>
                    <a:pt x="488181" y="203669"/>
                  </a:cubicBezTo>
                  <a:lnTo>
                    <a:pt x="441170" y="203669"/>
                  </a:lnTo>
                  <a:lnTo>
                    <a:pt x="441170" y="159168"/>
                  </a:lnTo>
                  <a:lnTo>
                    <a:pt x="500369" y="159168"/>
                  </a:lnTo>
                  <a:lnTo>
                    <a:pt x="500369" y="166463"/>
                  </a:lnTo>
                  <a:cubicBezTo>
                    <a:pt x="500369" y="174665"/>
                    <a:pt x="507040" y="181336"/>
                    <a:pt x="515242" y="181336"/>
                  </a:cubicBezTo>
                  <a:lnTo>
                    <a:pt x="547453" y="181336"/>
                  </a:lnTo>
                  <a:cubicBezTo>
                    <a:pt x="555653" y="181336"/>
                    <a:pt x="562326" y="174665"/>
                    <a:pt x="562326" y="166463"/>
                  </a:cubicBezTo>
                  <a:lnTo>
                    <a:pt x="562326" y="134025"/>
                  </a:lnTo>
                  <a:cubicBezTo>
                    <a:pt x="562326" y="125823"/>
                    <a:pt x="555653" y="119152"/>
                    <a:pt x="547453" y="119152"/>
                  </a:cubicBezTo>
                  <a:lnTo>
                    <a:pt x="515242" y="119152"/>
                  </a:lnTo>
                  <a:cubicBezTo>
                    <a:pt x="507040" y="119152"/>
                    <a:pt x="500369" y="125823"/>
                    <a:pt x="500369" y="134025"/>
                  </a:cubicBezTo>
                  <a:lnTo>
                    <a:pt x="500369" y="141320"/>
                  </a:lnTo>
                  <a:lnTo>
                    <a:pt x="441170" y="141320"/>
                  </a:lnTo>
                  <a:lnTo>
                    <a:pt x="441170" y="79282"/>
                  </a:lnTo>
                  <a:cubicBezTo>
                    <a:pt x="441170" y="67801"/>
                    <a:pt x="431829" y="58460"/>
                    <a:pt x="420348" y="58460"/>
                  </a:cubicBezTo>
                  <a:lnTo>
                    <a:pt x="176127" y="58460"/>
                  </a:lnTo>
                  <a:cubicBezTo>
                    <a:pt x="164646" y="58460"/>
                    <a:pt x="155305" y="67801"/>
                    <a:pt x="155305" y="79282"/>
                  </a:cubicBezTo>
                  <a:lnTo>
                    <a:pt x="155305" y="91444"/>
                  </a:lnTo>
                  <a:lnTo>
                    <a:pt x="105853" y="91444"/>
                  </a:lnTo>
                  <a:cubicBezTo>
                    <a:pt x="104895" y="91425"/>
                    <a:pt x="102714" y="90519"/>
                    <a:pt x="102030" y="89857"/>
                  </a:cubicBezTo>
                  <a:lnTo>
                    <a:pt x="61791" y="49410"/>
                  </a:lnTo>
                  <a:cubicBezTo>
                    <a:pt x="61890" y="48722"/>
                    <a:pt x="61958" y="48025"/>
                    <a:pt x="61958" y="47311"/>
                  </a:cubicBezTo>
                  <a:lnTo>
                    <a:pt x="61958" y="14873"/>
                  </a:lnTo>
                  <a:cubicBezTo>
                    <a:pt x="61958" y="6671"/>
                    <a:pt x="55287" y="0"/>
                    <a:pt x="47085" y="0"/>
                  </a:cubicBezTo>
                  <a:lnTo>
                    <a:pt x="14873" y="0"/>
                  </a:lnTo>
                  <a:cubicBezTo>
                    <a:pt x="6671" y="0"/>
                    <a:pt x="0" y="6671"/>
                    <a:pt x="0" y="14873"/>
                  </a:cubicBezTo>
                  <a:lnTo>
                    <a:pt x="0" y="47311"/>
                  </a:lnTo>
                  <a:cubicBezTo>
                    <a:pt x="0" y="55512"/>
                    <a:pt x="6671" y="62184"/>
                    <a:pt x="14873" y="62184"/>
                  </a:cubicBezTo>
                  <a:lnTo>
                    <a:pt x="47084" y="62184"/>
                  </a:lnTo>
                  <a:cubicBezTo>
                    <a:pt x="47791" y="62184"/>
                    <a:pt x="48481" y="62117"/>
                    <a:pt x="49161" y="62022"/>
                  </a:cubicBezTo>
                  <a:lnTo>
                    <a:pt x="89378" y="102446"/>
                  </a:lnTo>
                  <a:cubicBezTo>
                    <a:pt x="93389" y="106477"/>
                    <a:pt x="100161" y="109292"/>
                    <a:pt x="105848" y="109292"/>
                  </a:cubicBezTo>
                  <a:lnTo>
                    <a:pt x="155305" y="109292"/>
                  </a:lnTo>
                  <a:lnTo>
                    <a:pt x="155305" y="153099"/>
                  </a:lnTo>
                  <a:lnTo>
                    <a:pt x="133635" y="153099"/>
                  </a:lnTo>
                  <a:lnTo>
                    <a:pt x="133635" y="145804"/>
                  </a:lnTo>
                  <a:cubicBezTo>
                    <a:pt x="133635" y="137603"/>
                    <a:pt x="126963" y="130931"/>
                    <a:pt x="118762" y="130931"/>
                  </a:cubicBezTo>
                  <a:lnTo>
                    <a:pt x="86551" y="130931"/>
                  </a:lnTo>
                  <a:cubicBezTo>
                    <a:pt x="78349" y="130931"/>
                    <a:pt x="71678" y="137603"/>
                    <a:pt x="71678" y="145804"/>
                  </a:cubicBezTo>
                  <a:lnTo>
                    <a:pt x="71678" y="178242"/>
                  </a:lnTo>
                  <a:cubicBezTo>
                    <a:pt x="71678" y="186444"/>
                    <a:pt x="78349" y="193115"/>
                    <a:pt x="86551" y="193115"/>
                  </a:cubicBezTo>
                  <a:lnTo>
                    <a:pt x="118762" y="193115"/>
                  </a:lnTo>
                  <a:cubicBezTo>
                    <a:pt x="126963" y="193115"/>
                    <a:pt x="133635" y="186444"/>
                    <a:pt x="133635" y="178242"/>
                  </a:cubicBezTo>
                  <a:lnTo>
                    <a:pt x="133635" y="170946"/>
                  </a:lnTo>
                  <a:lnTo>
                    <a:pt x="155305" y="170946"/>
                  </a:lnTo>
                  <a:lnTo>
                    <a:pt x="155305" y="223068"/>
                  </a:lnTo>
                  <a:lnTo>
                    <a:pt x="123742" y="223068"/>
                  </a:lnTo>
                  <a:cubicBezTo>
                    <a:pt x="118813" y="223068"/>
                    <a:pt x="114819" y="227064"/>
                    <a:pt x="114819" y="231992"/>
                  </a:cubicBezTo>
                  <a:cubicBezTo>
                    <a:pt x="114819" y="236920"/>
                    <a:pt x="118813" y="240916"/>
                    <a:pt x="123742" y="240916"/>
                  </a:cubicBezTo>
                  <a:lnTo>
                    <a:pt x="155305" y="240916"/>
                  </a:lnTo>
                  <a:lnTo>
                    <a:pt x="155305" y="304814"/>
                  </a:lnTo>
                  <a:lnTo>
                    <a:pt x="133635" y="304814"/>
                  </a:lnTo>
                  <a:lnTo>
                    <a:pt x="133635" y="297519"/>
                  </a:lnTo>
                  <a:cubicBezTo>
                    <a:pt x="133635" y="289318"/>
                    <a:pt x="126963" y="282647"/>
                    <a:pt x="118762" y="282647"/>
                  </a:cubicBezTo>
                  <a:lnTo>
                    <a:pt x="86551" y="282647"/>
                  </a:lnTo>
                  <a:cubicBezTo>
                    <a:pt x="78349" y="282647"/>
                    <a:pt x="71678" y="289318"/>
                    <a:pt x="71678" y="297519"/>
                  </a:cubicBezTo>
                  <a:lnTo>
                    <a:pt x="71678" y="329958"/>
                  </a:lnTo>
                  <a:cubicBezTo>
                    <a:pt x="71678" y="338159"/>
                    <a:pt x="78349" y="344831"/>
                    <a:pt x="86551" y="344831"/>
                  </a:cubicBezTo>
                  <a:lnTo>
                    <a:pt x="118762" y="344831"/>
                  </a:lnTo>
                  <a:cubicBezTo>
                    <a:pt x="126963" y="344831"/>
                    <a:pt x="133635" y="338159"/>
                    <a:pt x="133635" y="329958"/>
                  </a:cubicBezTo>
                  <a:lnTo>
                    <a:pt x="133635" y="322663"/>
                  </a:lnTo>
                  <a:lnTo>
                    <a:pt x="155305" y="322663"/>
                  </a:lnTo>
                  <a:lnTo>
                    <a:pt x="155305" y="397645"/>
                  </a:lnTo>
                  <a:lnTo>
                    <a:pt x="92283" y="397645"/>
                  </a:lnTo>
                  <a:lnTo>
                    <a:pt x="92283" y="390350"/>
                  </a:lnTo>
                  <a:cubicBezTo>
                    <a:pt x="92283" y="382148"/>
                    <a:pt x="85612" y="375477"/>
                    <a:pt x="77410" y="375477"/>
                  </a:cubicBezTo>
                  <a:lnTo>
                    <a:pt x="45198" y="375477"/>
                  </a:lnTo>
                  <a:cubicBezTo>
                    <a:pt x="36997" y="375477"/>
                    <a:pt x="30325" y="382148"/>
                    <a:pt x="30325" y="390350"/>
                  </a:cubicBezTo>
                  <a:lnTo>
                    <a:pt x="30325" y="422788"/>
                  </a:lnTo>
                  <a:cubicBezTo>
                    <a:pt x="30325" y="430989"/>
                    <a:pt x="36997" y="437661"/>
                    <a:pt x="45198" y="437661"/>
                  </a:cubicBezTo>
                  <a:lnTo>
                    <a:pt x="77410" y="437661"/>
                  </a:lnTo>
                  <a:cubicBezTo>
                    <a:pt x="85612" y="437661"/>
                    <a:pt x="92283" y="430989"/>
                    <a:pt x="92283" y="422788"/>
                  </a:cubicBezTo>
                  <a:lnTo>
                    <a:pt x="92283" y="415492"/>
                  </a:lnTo>
                  <a:lnTo>
                    <a:pt x="155306" y="415492"/>
                  </a:lnTo>
                  <a:lnTo>
                    <a:pt x="155306" y="467614"/>
                  </a:lnTo>
                  <a:lnTo>
                    <a:pt x="107916" y="467614"/>
                  </a:lnTo>
                  <a:cubicBezTo>
                    <a:pt x="102230" y="467614"/>
                    <a:pt x="95456" y="470429"/>
                    <a:pt x="91446" y="474461"/>
                  </a:cubicBezTo>
                  <a:lnTo>
                    <a:pt x="57227" y="508856"/>
                  </a:lnTo>
                  <a:cubicBezTo>
                    <a:pt x="56179" y="508621"/>
                    <a:pt x="55094" y="508487"/>
                    <a:pt x="53977" y="508487"/>
                  </a:cubicBezTo>
                  <a:lnTo>
                    <a:pt x="21766" y="508487"/>
                  </a:lnTo>
                  <a:cubicBezTo>
                    <a:pt x="13564" y="508487"/>
                    <a:pt x="6893" y="515160"/>
                    <a:pt x="6893" y="523360"/>
                  </a:cubicBezTo>
                  <a:lnTo>
                    <a:pt x="6893" y="555798"/>
                  </a:lnTo>
                  <a:cubicBezTo>
                    <a:pt x="6893" y="564000"/>
                    <a:pt x="13564" y="570671"/>
                    <a:pt x="21766" y="570671"/>
                  </a:cubicBezTo>
                  <a:lnTo>
                    <a:pt x="53977" y="570671"/>
                  </a:lnTo>
                  <a:cubicBezTo>
                    <a:pt x="62178" y="570671"/>
                    <a:pt x="68850" y="564000"/>
                    <a:pt x="68850" y="555798"/>
                  </a:cubicBezTo>
                  <a:lnTo>
                    <a:pt x="68850" y="523360"/>
                  </a:lnTo>
                  <a:cubicBezTo>
                    <a:pt x="68850" y="523077"/>
                    <a:pt x="68823" y="522799"/>
                    <a:pt x="68808" y="522520"/>
                  </a:cubicBezTo>
                  <a:lnTo>
                    <a:pt x="104093" y="487051"/>
                  </a:lnTo>
                  <a:cubicBezTo>
                    <a:pt x="104782" y="486386"/>
                    <a:pt x="106963" y="485479"/>
                    <a:pt x="107916" y="485460"/>
                  </a:cubicBezTo>
                  <a:lnTo>
                    <a:pt x="155305" y="485460"/>
                  </a:lnTo>
                  <a:lnTo>
                    <a:pt x="155305" y="517712"/>
                  </a:lnTo>
                  <a:cubicBezTo>
                    <a:pt x="155305" y="529192"/>
                    <a:pt x="164646" y="538534"/>
                    <a:pt x="176127" y="538534"/>
                  </a:cubicBezTo>
                  <a:lnTo>
                    <a:pt x="420348" y="538534"/>
                  </a:lnTo>
                  <a:cubicBezTo>
                    <a:pt x="431829" y="538534"/>
                    <a:pt x="441170" y="529192"/>
                    <a:pt x="441170" y="517712"/>
                  </a:cubicBezTo>
                  <a:lnTo>
                    <a:pt x="441170" y="485460"/>
                  </a:lnTo>
                  <a:lnTo>
                    <a:pt x="471634" y="485460"/>
                  </a:lnTo>
                  <a:cubicBezTo>
                    <a:pt x="472592" y="485479"/>
                    <a:pt x="474773" y="486386"/>
                    <a:pt x="475457" y="487047"/>
                  </a:cubicBezTo>
                  <a:lnTo>
                    <a:pt x="510750" y="522521"/>
                  </a:lnTo>
                  <a:cubicBezTo>
                    <a:pt x="510733" y="522799"/>
                    <a:pt x="510707" y="523075"/>
                    <a:pt x="510707" y="523359"/>
                  </a:cubicBezTo>
                  <a:lnTo>
                    <a:pt x="510707" y="555797"/>
                  </a:lnTo>
                  <a:cubicBezTo>
                    <a:pt x="510707" y="563999"/>
                    <a:pt x="517379" y="570670"/>
                    <a:pt x="525580" y="570670"/>
                  </a:cubicBezTo>
                  <a:lnTo>
                    <a:pt x="557792" y="570670"/>
                  </a:lnTo>
                  <a:cubicBezTo>
                    <a:pt x="565994" y="570670"/>
                    <a:pt x="572665" y="563999"/>
                    <a:pt x="572665" y="555797"/>
                  </a:cubicBezTo>
                  <a:lnTo>
                    <a:pt x="572665" y="523359"/>
                  </a:lnTo>
                  <a:cubicBezTo>
                    <a:pt x="572665" y="515157"/>
                    <a:pt x="565993" y="508485"/>
                    <a:pt x="557792" y="508485"/>
                  </a:cubicBezTo>
                  <a:close/>
                  <a:moveTo>
                    <a:pt x="523730" y="393322"/>
                  </a:moveTo>
                  <a:lnTo>
                    <a:pt x="549992" y="393322"/>
                  </a:lnTo>
                  <a:lnTo>
                    <a:pt x="549992" y="419811"/>
                  </a:lnTo>
                  <a:lnTo>
                    <a:pt x="523730" y="419811"/>
                  </a:lnTo>
                  <a:lnTo>
                    <a:pt x="523730" y="393322"/>
                  </a:lnTo>
                  <a:close/>
                  <a:moveTo>
                    <a:pt x="479621" y="300493"/>
                  </a:moveTo>
                  <a:lnTo>
                    <a:pt x="505882" y="300493"/>
                  </a:lnTo>
                  <a:lnTo>
                    <a:pt x="505882" y="326982"/>
                  </a:lnTo>
                  <a:lnTo>
                    <a:pt x="479621" y="326982"/>
                  </a:lnTo>
                  <a:lnTo>
                    <a:pt x="479621" y="300493"/>
                  </a:lnTo>
                  <a:close/>
                  <a:moveTo>
                    <a:pt x="518216" y="137002"/>
                  </a:moveTo>
                  <a:lnTo>
                    <a:pt x="544478" y="137002"/>
                  </a:lnTo>
                  <a:lnTo>
                    <a:pt x="544478" y="163491"/>
                  </a:lnTo>
                  <a:lnTo>
                    <a:pt x="518216" y="163491"/>
                  </a:lnTo>
                  <a:lnTo>
                    <a:pt x="518216" y="137002"/>
                  </a:lnTo>
                  <a:close/>
                  <a:moveTo>
                    <a:pt x="173152" y="79282"/>
                  </a:moveTo>
                  <a:cubicBezTo>
                    <a:pt x="173152" y="77670"/>
                    <a:pt x="174515" y="76307"/>
                    <a:pt x="176127" y="76307"/>
                  </a:cubicBezTo>
                  <a:lnTo>
                    <a:pt x="420348" y="76307"/>
                  </a:lnTo>
                  <a:cubicBezTo>
                    <a:pt x="421960" y="76307"/>
                    <a:pt x="423323" y="77670"/>
                    <a:pt x="423323" y="79282"/>
                  </a:cubicBezTo>
                  <a:lnTo>
                    <a:pt x="423323" y="112389"/>
                  </a:lnTo>
                  <a:lnTo>
                    <a:pt x="173152" y="112389"/>
                  </a:lnTo>
                  <a:lnTo>
                    <a:pt x="173152" y="79282"/>
                  </a:lnTo>
                  <a:close/>
                  <a:moveTo>
                    <a:pt x="44109" y="44337"/>
                  </a:moveTo>
                  <a:lnTo>
                    <a:pt x="17847" y="44337"/>
                  </a:lnTo>
                  <a:lnTo>
                    <a:pt x="17847" y="17847"/>
                  </a:lnTo>
                  <a:lnTo>
                    <a:pt x="44109" y="17847"/>
                  </a:lnTo>
                  <a:lnTo>
                    <a:pt x="44109" y="44337"/>
                  </a:lnTo>
                  <a:close/>
                  <a:moveTo>
                    <a:pt x="115787" y="175268"/>
                  </a:moveTo>
                  <a:lnTo>
                    <a:pt x="89525" y="175268"/>
                  </a:lnTo>
                  <a:lnTo>
                    <a:pt x="89525" y="148779"/>
                  </a:lnTo>
                  <a:lnTo>
                    <a:pt x="115787" y="148779"/>
                  </a:lnTo>
                  <a:lnTo>
                    <a:pt x="115787" y="175268"/>
                  </a:lnTo>
                  <a:close/>
                  <a:moveTo>
                    <a:pt x="115787" y="326982"/>
                  </a:moveTo>
                  <a:lnTo>
                    <a:pt x="89525" y="326982"/>
                  </a:lnTo>
                  <a:lnTo>
                    <a:pt x="89525" y="300493"/>
                  </a:lnTo>
                  <a:lnTo>
                    <a:pt x="115787" y="300493"/>
                  </a:lnTo>
                  <a:lnTo>
                    <a:pt x="115787" y="326982"/>
                  </a:lnTo>
                  <a:close/>
                  <a:moveTo>
                    <a:pt x="74436" y="419813"/>
                  </a:moveTo>
                  <a:lnTo>
                    <a:pt x="48173" y="419813"/>
                  </a:lnTo>
                  <a:lnTo>
                    <a:pt x="48173" y="393323"/>
                  </a:lnTo>
                  <a:lnTo>
                    <a:pt x="74436" y="393323"/>
                  </a:lnTo>
                  <a:lnTo>
                    <a:pt x="74436" y="419813"/>
                  </a:lnTo>
                  <a:close/>
                  <a:moveTo>
                    <a:pt x="51002" y="552821"/>
                  </a:moveTo>
                  <a:lnTo>
                    <a:pt x="24740" y="552821"/>
                  </a:lnTo>
                  <a:lnTo>
                    <a:pt x="24740" y="526332"/>
                  </a:lnTo>
                  <a:lnTo>
                    <a:pt x="51002" y="526332"/>
                  </a:lnTo>
                  <a:lnTo>
                    <a:pt x="51002" y="552821"/>
                  </a:lnTo>
                  <a:close/>
                  <a:moveTo>
                    <a:pt x="268464" y="463520"/>
                  </a:moveTo>
                  <a:lnTo>
                    <a:pt x="328012" y="463520"/>
                  </a:lnTo>
                  <a:lnTo>
                    <a:pt x="328012" y="478004"/>
                  </a:lnTo>
                  <a:lnTo>
                    <a:pt x="268464" y="478004"/>
                  </a:lnTo>
                  <a:lnTo>
                    <a:pt x="268464" y="463520"/>
                  </a:lnTo>
                  <a:close/>
                  <a:moveTo>
                    <a:pt x="423324" y="517712"/>
                  </a:moveTo>
                  <a:lnTo>
                    <a:pt x="423323" y="517712"/>
                  </a:lnTo>
                  <a:cubicBezTo>
                    <a:pt x="423323" y="519324"/>
                    <a:pt x="421960" y="520686"/>
                    <a:pt x="420348" y="520686"/>
                  </a:cubicBezTo>
                  <a:lnTo>
                    <a:pt x="176127" y="520686"/>
                  </a:lnTo>
                  <a:cubicBezTo>
                    <a:pt x="174515" y="520686"/>
                    <a:pt x="173152" y="519324"/>
                    <a:pt x="173152" y="517712"/>
                  </a:cubicBezTo>
                  <a:lnTo>
                    <a:pt x="173152" y="463521"/>
                  </a:lnTo>
                  <a:lnTo>
                    <a:pt x="250616" y="463521"/>
                  </a:lnTo>
                  <a:lnTo>
                    <a:pt x="250616" y="480979"/>
                  </a:lnTo>
                  <a:cubicBezTo>
                    <a:pt x="250616" y="489181"/>
                    <a:pt x="257288" y="495852"/>
                    <a:pt x="265489" y="495852"/>
                  </a:cubicBezTo>
                  <a:lnTo>
                    <a:pt x="330987" y="495852"/>
                  </a:lnTo>
                  <a:cubicBezTo>
                    <a:pt x="339188" y="495852"/>
                    <a:pt x="345860" y="489181"/>
                    <a:pt x="345860" y="480979"/>
                  </a:cubicBezTo>
                  <a:lnTo>
                    <a:pt x="345860" y="463521"/>
                  </a:lnTo>
                  <a:lnTo>
                    <a:pt x="423324" y="463521"/>
                  </a:lnTo>
                  <a:lnTo>
                    <a:pt x="423324" y="517712"/>
                  </a:lnTo>
                  <a:close/>
                  <a:moveTo>
                    <a:pt x="554818" y="552821"/>
                  </a:moveTo>
                  <a:lnTo>
                    <a:pt x="528556" y="552821"/>
                  </a:lnTo>
                  <a:lnTo>
                    <a:pt x="528556" y="526332"/>
                  </a:lnTo>
                  <a:lnTo>
                    <a:pt x="554818" y="526332"/>
                  </a:lnTo>
                  <a:lnTo>
                    <a:pt x="554818" y="5528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29">
              <a:extLst>
                <a:ext uri="{FF2B5EF4-FFF2-40B4-BE49-F238E27FC236}">
                  <a16:creationId xmlns:a16="http://schemas.microsoft.com/office/drawing/2014/main" id="{76286CB9-112A-CB88-D7B6-A334698E6ECE}"/>
                </a:ext>
              </a:extLst>
            </p:cNvPr>
            <p:cNvSpPr/>
            <p:nvPr/>
          </p:nvSpPr>
          <p:spPr>
            <a:xfrm>
              <a:off x="6499037" y="4322691"/>
              <a:ext cx="143350" cy="160000"/>
            </a:xfrm>
            <a:custGeom>
              <a:avLst/>
              <a:gdLst/>
              <a:ahLst/>
              <a:cxnLst/>
              <a:rect l="l" t="t" r="r" b="b"/>
              <a:pathLst>
                <a:path w="143350" h="160000" extrusionOk="0">
                  <a:moveTo>
                    <a:pt x="133761" y="32880"/>
                  </a:moveTo>
                  <a:lnTo>
                    <a:pt x="81302" y="2438"/>
                  </a:lnTo>
                  <a:cubicBezTo>
                    <a:pt x="77830" y="424"/>
                    <a:pt x="74151" y="0"/>
                    <a:pt x="71677" y="0"/>
                  </a:cubicBezTo>
                  <a:cubicBezTo>
                    <a:pt x="69202" y="0"/>
                    <a:pt x="65523" y="422"/>
                    <a:pt x="62052" y="2437"/>
                  </a:cubicBezTo>
                  <a:lnTo>
                    <a:pt x="9589" y="32880"/>
                  </a:lnTo>
                  <a:cubicBezTo>
                    <a:pt x="4034" y="36105"/>
                    <a:pt x="0" y="43109"/>
                    <a:pt x="0" y="49533"/>
                  </a:cubicBezTo>
                  <a:lnTo>
                    <a:pt x="0" y="110467"/>
                  </a:lnTo>
                  <a:cubicBezTo>
                    <a:pt x="0" y="116892"/>
                    <a:pt x="4034" y="123896"/>
                    <a:pt x="9590" y="127120"/>
                  </a:cubicBezTo>
                  <a:lnTo>
                    <a:pt x="62051" y="157562"/>
                  </a:lnTo>
                  <a:cubicBezTo>
                    <a:pt x="65523" y="159576"/>
                    <a:pt x="69202" y="160000"/>
                    <a:pt x="71677" y="160000"/>
                  </a:cubicBezTo>
                  <a:cubicBezTo>
                    <a:pt x="74151" y="160000"/>
                    <a:pt x="77830" y="159578"/>
                    <a:pt x="81301" y="157563"/>
                  </a:cubicBezTo>
                  <a:lnTo>
                    <a:pt x="133762" y="127120"/>
                  </a:lnTo>
                  <a:cubicBezTo>
                    <a:pt x="139317" y="123896"/>
                    <a:pt x="143351" y="116892"/>
                    <a:pt x="143351" y="110469"/>
                  </a:cubicBezTo>
                  <a:lnTo>
                    <a:pt x="143351" y="49534"/>
                  </a:lnTo>
                  <a:cubicBezTo>
                    <a:pt x="143351" y="43110"/>
                    <a:pt x="139317" y="36107"/>
                    <a:pt x="133761" y="32880"/>
                  </a:cubicBezTo>
                  <a:close/>
                  <a:moveTo>
                    <a:pt x="18653" y="111744"/>
                  </a:moveTo>
                  <a:cubicBezTo>
                    <a:pt x="18351" y="111468"/>
                    <a:pt x="17937" y="110748"/>
                    <a:pt x="17849" y="110348"/>
                  </a:cubicBezTo>
                  <a:lnTo>
                    <a:pt x="17849" y="106605"/>
                  </a:lnTo>
                  <a:lnTo>
                    <a:pt x="40628" y="106605"/>
                  </a:lnTo>
                  <a:lnTo>
                    <a:pt x="40628" y="110469"/>
                  </a:lnTo>
                  <a:cubicBezTo>
                    <a:pt x="40628" y="115364"/>
                    <a:pt x="42472" y="121952"/>
                    <a:pt x="45014" y="126135"/>
                  </a:cubicBezTo>
                  <a:lnTo>
                    <a:pt x="45863" y="127533"/>
                  </a:lnTo>
                  <a:lnTo>
                    <a:pt x="18653" y="111744"/>
                  </a:lnTo>
                  <a:close/>
                  <a:moveTo>
                    <a:pt x="17849" y="88758"/>
                  </a:moveTo>
                  <a:lnTo>
                    <a:pt x="17849" y="68531"/>
                  </a:lnTo>
                  <a:lnTo>
                    <a:pt x="40628" y="68531"/>
                  </a:lnTo>
                  <a:lnTo>
                    <a:pt x="40628" y="88758"/>
                  </a:lnTo>
                  <a:lnTo>
                    <a:pt x="17849" y="88758"/>
                  </a:lnTo>
                  <a:close/>
                  <a:moveTo>
                    <a:pt x="45012" y="33867"/>
                  </a:moveTo>
                  <a:cubicBezTo>
                    <a:pt x="42471" y="38051"/>
                    <a:pt x="40627" y="44639"/>
                    <a:pt x="40627" y="49534"/>
                  </a:cubicBezTo>
                  <a:lnTo>
                    <a:pt x="40627" y="50683"/>
                  </a:lnTo>
                  <a:lnTo>
                    <a:pt x="17847" y="50683"/>
                  </a:lnTo>
                  <a:lnTo>
                    <a:pt x="17847" y="49652"/>
                  </a:lnTo>
                  <a:cubicBezTo>
                    <a:pt x="17936" y="49252"/>
                    <a:pt x="18350" y="48532"/>
                    <a:pt x="18652" y="48255"/>
                  </a:cubicBezTo>
                  <a:lnTo>
                    <a:pt x="45863" y="32463"/>
                  </a:lnTo>
                  <a:lnTo>
                    <a:pt x="45012" y="33867"/>
                  </a:lnTo>
                  <a:close/>
                  <a:moveTo>
                    <a:pt x="83085" y="116867"/>
                  </a:moveTo>
                  <a:lnTo>
                    <a:pt x="71675" y="135647"/>
                  </a:lnTo>
                  <a:lnTo>
                    <a:pt x="60266" y="116867"/>
                  </a:lnTo>
                  <a:cubicBezTo>
                    <a:pt x="59412" y="115462"/>
                    <a:pt x="58474" y="112112"/>
                    <a:pt x="58474" y="110467"/>
                  </a:cubicBezTo>
                  <a:lnTo>
                    <a:pt x="58474" y="106605"/>
                  </a:lnTo>
                  <a:lnTo>
                    <a:pt x="84875" y="106605"/>
                  </a:lnTo>
                  <a:lnTo>
                    <a:pt x="84875" y="110469"/>
                  </a:lnTo>
                  <a:lnTo>
                    <a:pt x="84877" y="110469"/>
                  </a:lnTo>
                  <a:cubicBezTo>
                    <a:pt x="84877" y="112113"/>
                    <a:pt x="83939" y="115464"/>
                    <a:pt x="83085" y="116867"/>
                  </a:cubicBezTo>
                  <a:close/>
                  <a:moveTo>
                    <a:pt x="84877" y="88758"/>
                  </a:moveTo>
                  <a:lnTo>
                    <a:pt x="58475" y="88758"/>
                  </a:lnTo>
                  <a:lnTo>
                    <a:pt x="58475" y="68531"/>
                  </a:lnTo>
                  <a:lnTo>
                    <a:pt x="84877" y="68531"/>
                  </a:lnTo>
                  <a:lnTo>
                    <a:pt x="84877" y="88758"/>
                  </a:lnTo>
                  <a:close/>
                  <a:moveTo>
                    <a:pt x="84878" y="50683"/>
                  </a:moveTo>
                  <a:lnTo>
                    <a:pt x="84877" y="50683"/>
                  </a:lnTo>
                  <a:lnTo>
                    <a:pt x="58475" y="50683"/>
                  </a:lnTo>
                  <a:lnTo>
                    <a:pt x="58475" y="49534"/>
                  </a:lnTo>
                  <a:cubicBezTo>
                    <a:pt x="58475" y="47889"/>
                    <a:pt x="59413" y="44539"/>
                    <a:pt x="60267" y="43135"/>
                  </a:cubicBezTo>
                  <a:lnTo>
                    <a:pt x="71677" y="24356"/>
                  </a:lnTo>
                  <a:lnTo>
                    <a:pt x="83086" y="43135"/>
                  </a:lnTo>
                  <a:cubicBezTo>
                    <a:pt x="83940" y="44540"/>
                    <a:pt x="84878" y="47891"/>
                    <a:pt x="84878" y="49535"/>
                  </a:cubicBezTo>
                  <a:lnTo>
                    <a:pt x="84878" y="50683"/>
                  </a:lnTo>
                  <a:close/>
                  <a:moveTo>
                    <a:pt x="125503" y="110350"/>
                  </a:moveTo>
                  <a:cubicBezTo>
                    <a:pt x="125415" y="110749"/>
                    <a:pt x="125001" y="111469"/>
                    <a:pt x="124699" y="111746"/>
                  </a:cubicBezTo>
                  <a:lnTo>
                    <a:pt x="97489" y="127538"/>
                  </a:lnTo>
                  <a:lnTo>
                    <a:pt x="98339" y="126136"/>
                  </a:lnTo>
                  <a:cubicBezTo>
                    <a:pt x="100881" y="121953"/>
                    <a:pt x="102724" y="115365"/>
                    <a:pt x="102724" y="110470"/>
                  </a:cubicBezTo>
                  <a:lnTo>
                    <a:pt x="102724" y="106605"/>
                  </a:lnTo>
                  <a:lnTo>
                    <a:pt x="125503" y="106605"/>
                  </a:lnTo>
                  <a:lnTo>
                    <a:pt x="125503" y="110350"/>
                  </a:lnTo>
                  <a:close/>
                  <a:moveTo>
                    <a:pt x="125503" y="88758"/>
                  </a:moveTo>
                  <a:lnTo>
                    <a:pt x="102724" y="88758"/>
                  </a:lnTo>
                  <a:lnTo>
                    <a:pt x="102724" y="68531"/>
                  </a:lnTo>
                  <a:lnTo>
                    <a:pt x="125503" y="68531"/>
                  </a:lnTo>
                  <a:lnTo>
                    <a:pt x="125503" y="88758"/>
                  </a:lnTo>
                  <a:close/>
                  <a:moveTo>
                    <a:pt x="125503" y="50683"/>
                  </a:moveTo>
                  <a:lnTo>
                    <a:pt x="102724" y="50683"/>
                  </a:lnTo>
                  <a:lnTo>
                    <a:pt x="102724" y="49534"/>
                  </a:lnTo>
                  <a:cubicBezTo>
                    <a:pt x="102724" y="44639"/>
                    <a:pt x="100880" y="38051"/>
                    <a:pt x="98339" y="33867"/>
                  </a:cubicBezTo>
                  <a:lnTo>
                    <a:pt x="97488" y="32466"/>
                  </a:lnTo>
                  <a:lnTo>
                    <a:pt x="124699" y="48257"/>
                  </a:lnTo>
                  <a:cubicBezTo>
                    <a:pt x="125001" y="48534"/>
                    <a:pt x="125415" y="49253"/>
                    <a:pt x="125503" y="49654"/>
                  </a:cubicBezTo>
                  <a:lnTo>
                    <a:pt x="125503" y="506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3" name="Google Shape;1403;p29">
              <a:extLst>
                <a:ext uri="{FF2B5EF4-FFF2-40B4-BE49-F238E27FC236}">
                  <a16:creationId xmlns:a16="http://schemas.microsoft.com/office/drawing/2014/main" id="{2DD72294-1FFD-E1DE-D88A-7C819237A5EB}"/>
                </a:ext>
              </a:extLst>
            </p:cNvPr>
            <p:cNvSpPr/>
            <p:nvPr/>
          </p:nvSpPr>
          <p:spPr>
            <a:xfrm>
              <a:off x="6516301" y="4519250"/>
              <a:ext cx="108824" cy="17847"/>
            </a:xfrm>
            <a:custGeom>
              <a:avLst/>
              <a:gdLst/>
              <a:ahLst/>
              <a:cxnLst/>
              <a:rect l="l" t="t" r="r" b="b"/>
              <a:pathLst>
                <a:path w="108824" h="17847" extrusionOk="0">
                  <a:moveTo>
                    <a:pt x="99901" y="0"/>
                  </a:moveTo>
                  <a:lnTo>
                    <a:pt x="8924" y="0"/>
                  </a:lnTo>
                  <a:cubicBezTo>
                    <a:pt x="3994" y="0"/>
                    <a:pt x="0" y="3995"/>
                    <a:pt x="0" y="8924"/>
                  </a:cubicBezTo>
                  <a:cubicBezTo>
                    <a:pt x="0" y="13852"/>
                    <a:pt x="3994" y="17847"/>
                    <a:pt x="8924" y="17847"/>
                  </a:cubicBezTo>
                  <a:lnTo>
                    <a:pt x="99901" y="17847"/>
                  </a:lnTo>
                  <a:cubicBezTo>
                    <a:pt x="104830" y="17847"/>
                    <a:pt x="108824" y="13852"/>
                    <a:pt x="108824" y="8924"/>
                  </a:cubicBezTo>
                  <a:cubicBezTo>
                    <a:pt x="108824" y="3995"/>
                    <a:pt x="104830" y="0"/>
                    <a:pt x="999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29">
              <a:extLst>
                <a:ext uri="{FF2B5EF4-FFF2-40B4-BE49-F238E27FC236}">
                  <a16:creationId xmlns:a16="http://schemas.microsoft.com/office/drawing/2014/main" id="{E7524182-769D-5FF9-B246-A409D92D99FB}"/>
                </a:ext>
              </a:extLst>
            </p:cNvPr>
            <p:cNvSpPr/>
            <p:nvPr/>
          </p:nvSpPr>
          <p:spPr>
            <a:xfrm>
              <a:off x="6272476" y="4350217"/>
              <a:ext cx="85072" cy="62184"/>
            </a:xfrm>
            <a:custGeom>
              <a:avLst/>
              <a:gdLst/>
              <a:ahLst/>
              <a:cxnLst/>
              <a:rect l="l" t="t" r="r" b="b"/>
              <a:pathLst>
                <a:path w="85072" h="62184" extrusionOk="0">
                  <a:moveTo>
                    <a:pt x="76149" y="22168"/>
                  </a:moveTo>
                  <a:lnTo>
                    <a:pt x="61957" y="22168"/>
                  </a:lnTo>
                  <a:lnTo>
                    <a:pt x="61957" y="14873"/>
                  </a:lnTo>
                  <a:cubicBezTo>
                    <a:pt x="61957" y="6671"/>
                    <a:pt x="55285" y="0"/>
                    <a:pt x="47084" y="0"/>
                  </a:cubicBezTo>
                  <a:lnTo>
                    <a:pt x="14873" y="0"/>
                  </a:lnTo>
                  <a:cubicBezTo>
                    <a:pt x="6671" y="0"/>
                    <a:pt x="0" y="6671"/>
                    <a:pt x="0" y="14873"/>
                  </a:cubicBezTo>
                  <a:lnTo>
                    <a:pt x="0" y="47311"/>
                  </a:lnTo>
                  <a:cubicBezTo>
                    <a:pt x="0" y="55513"/>
                    <a:pt x="6671" y="62184"/>
                    <a:pt x="14873" y="62184"/>
                  </a:cubicBezTo>
                  <a:lnTo>
                    <a:pt x="47084" y="62184"/>
                  </a:lnTo>
                  <a:lnTo>
                    <a:pt x="47084" y="62183"/>
                  </a:lnTo>
                  <a:cubicBezTo>
                    <a:pt x="55285" y="62183"/>
                    <a:pt x="61957" y="55512"/>
                    <a:pt x="61957" y="47310"/>
                  </a:cubicBezTo>
                  <a:lnTo>
                    <a:pt x="61957" y="40015"/>
                  </a:lnTo>
                  <a:lnTo>
                    <a:pt x="76149" y="40015"/>
                  </a:lnTo>
                  <a:cubicBezTo>
                    <a:pt x="81079" y="40015"/>
                    <a:pt x="85073" y="36020"/>
                    <a:pt x="85073" y="31091"/>
                  </a:cubicBezTo>
                  <a:cubicBezTo>
                    <a:pt x="85073" y="26163"/>
                    <a:pt x="81079" y="22168"/>
                    <a:pt x="76149" y="22168"/>
                  </a:cubicBezTo>
                  <a:close/>
                  <a:moveTo>
                    <a:pt x="44109" y="44337"/>
                  </a:moveTo>
                  <a:lnTo>
                    <a:pt x="17847" y="44337"/>
                  </a:lnTo>
                  <a:lnTo>
                    <a:pt x="17847" y="17847"/>
                  </a:lnTo>
                  <a:lnTo>
                    <a:pt x="44109" y="17847"/>
                  </a:lnTo>
                  <a:lnTo>
                    <a:pt x="44109" y="443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1405" name="Google Shape;1405;p29">
            <a:extLst>
              <a:ext uri="{FF2B5EF4-FFF2-40B4-BE49-F238E27FC236}">
                <a16:creationId xmlns:a16="http://schemas.microsoft.com/office/drawing/2014/main" id="{1EFE0E79-7230-E732-C006-FCBED39123AA}"/>
              </a:ext>
            </a:extLst>
          </p:cNvPr>
          <p:cNvCxnSpPr>
            <a:cxnSpLocks/>
            <a:stCxn id="1344" idx="3"/>
            <a:endCxn id="1333" idx="2"/>
          </p:cNvCxnSpPr>
          <p:nvPr/>
        </p:nvCxnSpPr>
        <p:spPr>
          <a:xfrm flipH="1" flipV="1">
            <a:off x="5762749" y="3552134"/>
            <a:ext cx="14472" cy="214625"/>
          </a:xfrm>
          <a:prstGeom prst="straightConnector1">
            <a:avLst/>
          </a:prstGeom>
          <a:noFill/>
          <a:ln w="9525" cap="flat" cmpd="sng">
            <a:solidFill>
              <a:schemeClr val="dk1"/>
            </a:solidFill>
            <a:prstDash val="solid"/>
            <a:round/>
            <a:headEnd type="none" w="med" len="med"/>
            <a:tailEnd type="diamond" w="med" len="med"/>
          </a:ln>
        </p:spPr>
      </p:cxnSp>
      <p:cxnSp>
        <p:nvCxnSpPr>
          <p:cNvPr id="1406" name="Google Shape;1406;p29">
            <a:extLst>
              <a:ext uri="{FF2B5EF4-FFF2-40B4-BE49-F238E27FC236}">
                <a16:creationId xmlns:a16="http://schemas.microsoft.com/office/drawing/2014/main" id="{E9255015-D49C-4D29-79C8-C7D5C562D77B}"/>
              </a:ext>
            </a:extLst>
          </p:cNvPr>
          <p:cNvCxnSpPr>
            <a:cxnSpLocks/>
            <a:stCxn id="1346" idx="0"/>
            <a:endCxn id="1334" idx="0"/>
          </p:cNvCxnSpPr>
          <p:nvPr/>
        </p:nvCxnSpPr>
        <p:spPr>
          <a:xfrm>
            <a:off x="7946842" y="1915002"/>
            <a:ext cx="8442" cy="135334"/>
          </a:xfrm>
          <a:prstGeom prst="straightConnector1">
            <a:avLst/>
          </a:prstGeom>
          <a:noFill/>
          <a:ln w="9525" cap="flat" cmpd="sng">
            <a:solidFill>
              <a:schemeClr val="dk1"/>
            </a:solidFill>
            <a:prstDash val="solid"/>
            <a:round/>
            <a:headEnd type="none" w="med" len="med"/>
            <a:tailEnd type="diamond" w="med" len="med"/>
          </a:ln>
        </p:spPr>
      </p:cxnSp>
      <p:pic>
        <p:nvPicPr>
          <p:cNvPr id="2" name="Picture 1">
            <a:extLst>
              <a:ext uri="{FF2B5EF4-FFF2-40B4-BE49-F238E27FC236}">
                <a16:creationId xmlns:a16="http://schemas.microsoft.com/office/drawing/2014/main" id="{97930984-8034-2C08-BC96-416C2C0F958C}"/>
              </a:ext>
            </a:extLst>
          </p:cNvPr>
          <p:cNvPicPr>
            <a:picLocks noChangeAspect="1"/>
          </p:cNvPicPr>
          <p:nvPr/>
        </p:nvPicPr>
        <p:blipFill>
          <a:blip r:embed="rId3"/>
          <a:stretch>
            <a:fillRect/>
          </a:stretch>
        </p:blipFill>
        <p:spPr>
          <a:xfrm>
            <a:off x="-38916" y="1019465"/>
            <a:ext cx="2250813" cy="2142400"/>
          </a:xfrm>
          <a:prstGeom prst="rect">
            <a:avLst/>
          </a:prstGeom>
        </p:spPr>
      </p:pic>
      <p:pic>
        <p:nvPicPr>
          <p:cNvPr id="39" name="Picture 38">
            <a:extLst>
              <a:ext uri="{FF2B5EF4-FFF2-40B4-BE49-F238E27FC236}">
                <a16:creationId xmlns:a16="http://schemas.microsoft.com/office/drawing/2014/main" id="{34FB6600-3DDC-0789-EDC3-4B1AC99F84CE}"/>
              </a:ext>
            </a:extLst>
          </p:cNvPr>
          <p:cNvPicPr>
            <a:picLocks noChangeAspect="1"/>
          </p:cNvPicPr>
          <p:nvPr/>
        </p:nvPicPr>
        <p:blipFill>
          <a:blip r:embed="rId4"/>
          <a:stretch>
            <a:fillRect/>
          </a:stretch>
        </p:blipFill>
        <p:spPr>
          <a:xfrm>
            <a:off x="2270575" y="2568776"/>
            <a:ext cx="2176219" cy="2165914"/>
          </a:xfrm>
          <a:prstGeom prst="rect">
            <a:avLst/>
          </a:prstGeom>
        </p:spPr>
      </p:pic>
      <p:pic>
        <p:nvPicPr>
          <p:cNvPr id="60" name="Picture 59">
            <a:extLst>
              <a:ext uri="{FF2B5EF4-FFF2-40B4-BE49-F238E27FC236}">
                <a16:creationId xmlns:a16="http://schemas.microsoft.com/office/drawing/2014/main" id="{4C49B459-6B89-A9D3-7AE7-D36048524460}"/>
              </a:ext>
            </a:extLst>
          </p:cNvPr>
          <p:cNvPicPr>
            <a:picLocks noChangeAspect="1"/>
          </p:cNvPicPr>
          <p:nvPr/>
        </p:nvPicPr>
        <p:blipFill>
          <a:blip r:embed="rId5"/>
          <a:stretch>
            <a:fillRect/>
          </a:stretch>
        </p:blipFill>
        <p:spPr>
          <a:xfrm>
            <a:off x="4549546" y="1041790"/>
            <a:ext cx="2323236" cy="2081846"/>
          </a:xfrm>
          <a:prstGeom prst="rect">
            <a:avLst/>
          </a:prstGeom>
        </p:spPr>
      </p:pic>
      <p:pic>
        <p:nvPicPr>
          <p:cNvPr id="1291" name="Picture 1290">
            <a:extLst>
              <a:ext uri="{FF2B5EF4-FFF2-40B4-BE49-F238E27FC236}">
                <a16:creationId xmlns:a16="http://schemas.microsoft.com/office/drawing/2014/main" id="{235DE59F-4FD7-F9C4-87CC-E53F00ABECF1}"/>
              </a:ext>
            </a:extLst>
          </p:cNvPr>
          <p:cNvPicPr>
            <a:picLocks noChangeAspect="1"/>
          </p:cNvPicPr>
          <p:nvPr/>
        </p:nvPicPr>
        <p:blipFill>
          <a:blip r:embed="rId6"/>
          <a:stretch>
            <a:fillRect/>
          </a:stretch>
        </p:blipFill>
        <p:spPr>
          <a:xfrm>
            <a:off x="6924169" y="2668149"/>
            <a:ext cx="2161747" cy="2044212"/>
          </a:xfrm>
          <a:prstGeom prst="rect">
            <a:avLst/>
          </a:prstGeom>
        </p:spPr>
      </p:pic>
    </p:spTree>
    <p:extLst>
      <p:ext uri="{BB962C8B-B14F-4D97-AF65-F5344CB8AC3E}">
        <p14:creationId xmlns:p14="http://schemas.microsoft.com/office/powerpoint/2010/main" val="215977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0">
          <a:extLst>
            <a:ext uri="{FF2B5EF4-FFF2-40B4-BE49-F238E27FC236}">
              <a16:creationId xmlns:a16="http://schemas.microsoft.com/office/drawing/2014/main" id="{34AE60CF-B775-38ED-679A-8615EFEF375D}"/>
            </a:ext>
          </a:extLst>
        </p:cNvPr>
        <p:cNvGrpSpPr/>
        <p:nvPr/>
      </p:nvGrpSpPr>
      <p:grpSpPr>
        <a:xfrm>
          <a:off x="0" y="0"/>
          <a:ext cx="0" cy="0"/>
          <a:chOff x="0" y="0"/>
          <a:chExt cx="0" cy="0"/>
        </a:xfrm>
      </p:grpSpPr>
      <p:sp>
        <p:nvSpPr>
          <p:cNvPr id="1332" name="Google Shape;1332;p29">
            <a:extLst>
              <a:ext uri="{FF2B5EF4-FFF2-40B4-BE49-F238E27FC236}">
                <a16:creationId xmlns:a16="http://schemas.microsoft.com/office/drawing/2014/main" id="{AD9C4F55-5147-6459-7A29-9308C23A7336}"/>
              </a:ext>
            </a:extLst>
          </p:cNvPr>
          <p:cNvSpPr/>
          <p:nvPr/>
        </p:nvSpPr>
        <p:spPr>
          <a:xfrm>
            <a:off x="188269" y="2310650"/>
            <a:ext cx="1552200" cy="4329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lvl="0" algn="ctr"/>
            <a:r>
              <a:rPr lang="en-GB" sz="1600" dirty="0">
                <a:solidFill>
                  <a:schemeClr val="dk1"/>
                </a:solidFill>
                <a:latin typeface="Montserrat SemiBold"/>
                <a:ea typeface="Montserrat SemiBold"/>
                <a:cs typeface="Montserrat SemiBold"/>
                <a:sym typeface="Montserrat SemiBold"/>
              </a:rPr>
              <a:t>Custom CNN</a:t>
            </a:r>
          </a:p>
        </p:txBody>
      </p:sp>
      <p:sp>
        <p:nvSpPr>
          <p:cNvPr id="1333" name="Google Shape;1333;p29">
            <a:extLst>
              <a:ext uri="{FF2B5EF4-FFF2-40B4-BE49-F238E27FC236}">
                <a16:creationId xmlns:a16="http://schemas.microsoft.com/office/drawing/2014/main" id="{233A5C21-456F-13BF-FA50-025E0D4E588A}"/>
              </a:ext>
            </a:extLst>
          </p:cNvPr>
          <p:cNvSpPr/>
          <p:nvPr/>
        </p:nvSpPr>
        <p:spPr>
          <a:xfrm>
            <a:off x="3864155" y="3190106"/>
            <a:ext cx="1552200" cy="432900"/>
          </a:xfrm>
          <a:prstGeom prst="roundRect">
            <a:avLst>
              <a:gd name="adj"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MobileNet</a:t>
            </a:r>
            <a:endParaRPr sz="1600" dirty="0">
              <a:solidFill>
                <a:schemeClr val="dk1"/>
              </a:solidFill>
              <a:latin typeface="Montserrat SemiBold"/>
              <a:ea typeface="Montserrat SemiBold"/>
              <a:cs typeface="Montserrat SemiBold"/>
              <a:sym typeface="Montserrat SemiBold"/>
            </a:endParaRPr>
          </a:p>
        </p:txBody>
      </p:sp>
      <p:sp>
        <p:nvSpPr>
          <p:cNvPr id="1334" name="Google Shape;1334;p29">
            <a:extLst>
              <a:ext uri="{FF2B5EF4-FFF2-40B4-BE49-F238E27FC236}">
                <a16:creationId xmlns:a16="http://schemas.microsoft.com/office/drawing/2014/main" id="{9D31FFCB-71D6-2B4C-9705-4748D1F307A7}"/>
              </a:ext>
            </a:extLst>
          </p:cNvPr>
          <p:cNvSpPr/>
          <p:nvPr/>
        </p:nvSpPr>
        <p:spPr>
          <a:xfrm>
            <a:off x="6711512" y="2197054"/>
            <a:ext cx="1552200" cy="4329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Googlenet </a:t>
            </a:r>
            <a:endParaRPr sz="1600" dirty="0">
              <a:solidFill>
                <a:schemeClr val="dk1"/>
              </a:solidFill>
              <a:latin typeface="Montserrat SemiBold"/>
              <a:ea typeface="Montserrat SemiBold"/>
              <a:cs typeface="Montserrat SemiBold"/>
              <a:sym typeface="Montserrat SemiBold"/>
            </a:endParaRPr>
          </a:p>
        </p:txBody>
      </p:sp>
      <p:sp>
        <p:nvSpPr>
          <p:cNvPr id="1335" name="Google Shape;1335;p29">
            <a:extLst>
              <a:ext uri="{FF2B5EF4-FFF2-40B4-BE49-F238E27FC236}">
                <a16:creationId xmlns:a16="http://schemas.microsoft.com/office/drawing/2014/main" id="{E72557FD-D4F6-BA9B-FDCE-756BDCF2C4D3}"/>
              </a:ext>
            </a:extLst>
          </p:cNvPr>
          <p:cNvSpPr txBox="1">
            <a:spLocks noGrp="1"/>
          </p:cNvSpPr>
          <p:nvPr>
            <p:ph type="title"/>
          </p:nvPr>
        </p:nvSpPr>
        <p:spPr>
          <a:xfrm>
            <a:off x="438286" y="110343"/>
            <a:ext cx="8238900" cy="572700"/>
          </a:xfrm>
          <a:prstGeom prst="rect">
            <a:avLst/>
          </a:prstGeom>
        </p:spPr>
        <p:txBody>
          <a:bodyPr spcFirstLastPara="1" wrap="square" lIns="91425" tIns="91425" rIns="91425" bIns="91425" anchor="b" anchorCtr="0">
            <a:noAutofit/>
          </a:bodyPr>
          <a:lstStyle/>
          <a:p>
            <a:pPr lvl="0"/>
            <a:r>
              <a:rPr lang="en" dirty="0"/>
              <a:t>Model Learning Curves</a:t>
            </a:r>
            <a:endParaRPr dirty="0"/>
          </a:p>
        </p:txBody>
      </p:sp>
      <p:cxnSp>
        <p:nvCxnSpPr>
          <p:cNvPr id="1341" name="Google Shape;1341;p29">
            <a:extLst>
              <a:ext uri="{FF2B5EF4-FFF2-40B4-BE49-F238E27FC236}">
                <a16:creationId xmlns:a16="http://schemas.microsoft.com/office/drawing/2014/main" id="{6B7839E2-41BB-08BE-900A-14BF432BD062}"/>
              </a:ext>
            </a:extLst>
          </p:cNvPr>
          <p:cNvCxnSpPr>
            <a:stCxn id="1340" idx="0"/>
            <a:endCxn id="1332" idx="0"/>
          </p:cNvCxnSpPr>
          <p:nvPr/>
        </p:nvCxnSpPr>
        <p:spPr>
          <a:xfrm flipH="1">
            <a:off x="964369" y="2145113"/>
            <a:ext cx="4" cy="165537"/>
          </a:xfrm>
          <a:prstGeom prst="straightConnector1">
            <a:avLst/>
          </a:prstGeom>
          <a:noFill/>
          <a:ln w="9525" cap="flat" cmpd="sng">
            <a:solidFill>
              <a:schemeClr val="dk1"/>
            </a:solidFill>
            <a:prstDash val="solid"/>
            <a:round/>
            <a:headEnd type="none" w="med" len="med"/>
            <a:tailEnd type="diamond" w="med" len="med"/>
          </a:ln>
        </p:spPr>
      </p:cxnSp>
      <p:sp>
        <p:nvSpPr>
          <p:cNvPr id="1340" name="Google Shape;1340;p29">
            <a:extLst>
              <a:ext uri="{FF2B5EF4-FFF2-40B4-BE49-F238E27FC236}">
                <a16:creationId xmlns:a16="http://schemas.microsoft.com/office/drawing/2014/main" id="{EF334A49-2DBE-5399-517E-5AC8310CA93C}"/>
              </a:ext>
            </a:extLst>
          </p:cNvPr>
          <p:cNvSpPr/>
          <p:nvPr/>
        </p:nvSpPr>
        <p:spPr>
          <a:xfrm rot="5400000">
            <a:off x="566123" y="1372163"/>
            <a:ext cx="796500" cy="7494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344" name="Google Shape;1344;p29">
            <a:extLst>
              <a:ext uri="{FF2B5EF4-FFF2-40B4-BE49-F238E27FC236}">
                <a16:creationId xmlns:a16="http://schemas.microsoft.com/office/drawing/2014/main" id="{2EBFDD22-E7C4-C958-5355-1CFD38796249}"/>
              </a:ext>
            </a:extLst>
          </p:cNvPr>
          <p:cNvSpPr/>
          <p:nvPr/>
        </p:nvSpPr>
        <p:spPr>
          <a:xfrm rot="5400000">
            <a:off x="4247339" y="3781503"/>
            <a:ext cx="796500" cy="749400"/>
          </a:xfrm>
          <a:prstGeom prst="hexagon">
            <a:avLst>
              <a:gd name="adj" fmla="val 25000"/>
              <a:gd name="vf" fmla="val 11547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1346" name="Google Shape;1346;p29">
            <a:extLst>
              <a:ext uri="{FF2B5EF4-FFF2-40B4-BE49-F238E27FC236}">
                <a16:creationId xmlns:a16="http://schemas.microsoft.com/office/drawing/2014/main" id="{AB96B9E5-FB9E-87C4-F508-91F78790D827}"/>
              </a:ext>
            </a:extLst>
          </p:cNvPr>
          <p:cNvSpPr/>
          <p:nvPr/>
        </p:nvSpPr>
        <p:spPr>
          <a:xfrm rot="5400000">
            <a:off x="7076750" y="1242674"/>
            <a:ext cx="796500" cy="749400"/>
          </a:xfrm>
          <a:prstGeom prst="hexagon">
            <a:avLst>
              <a:gd name="adj" fmla="val 25000"/>
              <a:gd name="vf" fmla="val 11547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cxnSp>
        <p:nvCxnSpPr>
          <p:cNvPr id="1348" name="Google Shape;1348;p29">
            <a:extLst>
              <a:ext uri="{FF2B5EF4-FFF2-40B4-BE49-F238E27FC236}">
                <a16:creationId xmlns:a16="http://schemas.microsoft.com/office/drawing/2014/main" id="{213D6770-C4FC-A937-B9C4-23DCD1A26AD2}"/>
              </a:ext>
            </a:extLst>
          </p:cNvPr>
          <p:cNvCxnSpPr>
            <a:stCxn id="1344" idx="0"/>
            <a:endCxn id="1340" idx="3"/>
          </p:cNvCxnSpPr>
          <p:nvPr/>
        </p:nvCxnSpPr>
        <p:spPr>
          <a:xfrm rot="5400000" flipH="1">
            <a:off x="1202061" y="1110925"/>
            <a:ext cx="3205840" cy="3681216"/>
          </a:xfrm>
          <a:prstGeom prst="bentConnector5">
            <a:avLst>
              <a:gd name="adj1" fmla="val -7131"/>
              <a:gd name="adj2" fmla="val 50000"/>
              <a:gd name="adj3" fmla="val 107131"/>
            </a:avLst>
          </a:prstGeom>
          <a:noFill/>
          <a:ln w="9525" cap="flat" cmpd="sng">
            <a:solidFill>
              <a:schemeClr val="dk1"/>
            </a:solidFill>
            <a:prstDash val="solid"/>
            <a:round/>
            <a:headEnd type="none" w="med" len="med"/>
            <a:tailEnd type="none" w="med" len="med"/>
          </a:ln>
        </p:spPr>
      </p:cxnSp>
      <p:cxnSp>
        <p:nvCxnSpPr>
          <p:cNvPr id="1349" name="Google Shape;1349;p29">
            <a:extLst>
              <a:ext uri="{FF2B5EF4-FFF2-40B4-BE49-F238E27FC236}">
                <a16:creationId xmlns:a16="http://schemas.microsoft.com/office/drawing/2014/main" id="{11F8A844-6E0D-C103-1687-9123B34EE42C}"/>
              </a:ext>
            </a:extLst>
          </p:cNvPr>
          <p:cNvCxnSpPr>
            <a:cxnSpLocks/>
            <a:stCxn id="1344" idx="0"/>
            <a:endCxn id="1346" idx="3"/>
          </p:cNvCxnSpPr>
          <p:nvPr/>
        </p:nvCxnSpPr>
        <p:spPr>
          <a:xfrm rot="5400000" flipH="1" flipV="1">
            <a:off x="4392629" y="1472083"/>
            <a:ext cx="3335329" cy="2829411"/>
          </a:xfrm>
          <a:prstGeom prst="bentConnector5">
            <a:avLst>
              <a:gd name="adj1" fmla="val -6854"/>
              <a:gd name="adj2" fmla="val 50000"/>
              <a:gd name="adj3" fmla="val 106854"/>
            </a:avLst>
          </a:prstGeom>
          <a:noFill/>
          <a:ln w="9525" cap="flat" cmpd="sng">
            <a:solidFill>
              <a:schemeClr val="dk1"/>
            </a:solidFill>
            <a:prstDash val="solid"/>
            <a:round/>
            <a:headEnd type="none" w="med" len="med"/>
            <a:tailEnd type="none" w="med" len="med"/>
          </a:ln>
        </p:spPr>
      </p:cxnSp>
      <p:grpSp>
        <p:nvGrpSpPr>
          <p:cNvPr id="1350" name="Google Shape;1350;p29">
            <a:extLst>
              <a:ext uri="{FF2B5EF4-FFF2-40B4-BE49-F238E27FC236}">
                <a16:creationId xmlns:a16="http://schemas.microsoft.com/office/drawing/2014/main" id="{9CD28240-C2CD-C6C9-CB4A-763344FFA074}"/>
              </a:ext>
            </a:extLst>
          </p:cNvPr>
          <p:cNvGrpSpPr/>
          <p:nvPr/>
        </p:nvGrpSpPr>
        <p:grpSpPr>
          <a:xfrm>
            <a:off x="7233991" y="1371747"/>
            <a:ext cx="482018" cy="491253"/>
            <a:chOff x="9164639" y="5327577"/>
            <a:chExt cx="597740" cy="609193"/>
          </a:xfrm>
        </p:grpSpPr>
        <p:sp>
          <p:nvSpPr>
            <p:cNvPr id="1351" name="Google Shape;1351;p29">
              <a:extLst>
                <a:ext uri="{FF2B5EF4-FFF2-40B4-BE49-F238E27FC236}">
                  <a16:creationId xmlns:a16="http://schemas.microsoft.com/office/drawing/2014/main" id="{7B25AA88-0D75-5087-CA53-B08C433B010A}"/>
                </a:ext>
              </a:extLst>
            </p:cNvPr>
            <p:cNvSpPr/>
            <p:nvPr/>
          </p:nvSpPr>
          <p:spPr>
            <a:xfrm>
              <a:off x="9228088" y="5607148"/>
              <a:ext cx="81982" cy="56198"/>
            </a:xfrm>
            <a:custGeom>
              <a:avLst/>
              <a:gdLst/>
              <a:ahLst/>
              <a:cxnLst/>
              <a:rect l="l" t="t" r="r" b="b"/>
              <a:pathLst>
                <a:path w="81982" h="56198" extrusionOk="0">
                  <a:moveTo>
                    <a:pt x="73059" y="38351"/>
                  </a:moveTo>
                  <a:lnTo>
                    <a:pt x="47462" y="38351"/>
                  </a:lnTo>
                  <a:cubicBezTo>
                    <a:pt x="31133" y="38351"/>
                    <a:pt x="17847" y="25149"/>
                    <a:pt x="17847" y="8924"/>
                  </a:cubicBezTo>
                  <a:cubicBezTo>
                    <a:pt x="17847" y="3994"/>
                    <a:pt x="13853" y="0"/>
                    <a:pt x="8924" y="0"/>
                  </a:cubicBezTo>
                  <a:cubicBezTo>
                    <a:pt x="3994" y="0"/>
                    <a:pt x="0" y="3994"/>
                    <a:pt x="0" y="8924"/>
                  </a:cubicBezTo>
                  <a:cubicBezTo>
                    <a:pt x="0" y="34991"/>
                    <a:pt x="21292" y="56198"/>
                    <a:pt x="47464" y="56198"/>
                  </a:cubicBezTo>
                  <a:lnTo>
                    <a:pt x="73059" y="56198"/>
                  </a:lnTo>
                  <a:cubicBezTo>
                    <a:pt x="77989" y="56198"/>
                    <a:pt x="81983" y="52204"/>
                    <a:pt x="81983" y="47274"/>
                  </a:cubicBezTo>
                  <a:cubicBezTo>
                    <a:pt x="81983" y="42345"/>
                    <a:pt x="77989" y="38351"/>
                    <a:pt x="73059" y="383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29">
              <a:extLst>
                <a:ext uri="{FF2B5EF4-FFF2-40B4-BE49-F238E27FC236}">
                  <a16:creationId xmlns:a16="http://schemas.microsoft.com/office/drawing/2014/main" id="{020E88BB-8899-BE2E-5FA3-B8139CD18EEC}"/>
                </a:ext>
              </a:extLst>
            </p:cNvPr>
            <p:cNvSpPr/>
            <p:nvPr/>
          </p:nvSpPr>
          <p:spPr>
            <a:xfrm>
              <a:off x="9263101" y="5711544"/>
              <a:ext cx="130823" cy="54406"/>
            </a:xfrm>
            <a:custGeom>
              <a:avLst/>
              <a:gdLst/>
              <a:ahLst/>
              <a:cxnLst/>
              <a:rect l="l" t="t" r="r" b="b"/>
              <a:pathLst>
                <a:path w="130823" h="54406" extrusionOk="0">
                  <a:moveTo>
                    <a:pt x="121899" y="0"/>
                  </a:moveTo>
                  <a:lnTo>
                    <a:pt x="45664" y="0"/>
                  </a:lnTo>
                  <a:cubicBezTo>
                    <a:pt x="20485" y="0"/>
                    <a:pt x="0" y="20402"/>
                    <a:pt x="0" y="45482"/>
                  </a:cubicBezTo>
                  <a:cubicBezTo>
                    <a:pt x="0" y="50412"/>
                    <a:pt x="3994" y="54406"/>
                    <a:pt x="8924" y="54406"/>
                  </a:cubicBezTo>
                  <a:cubicBezTo>
                    <a:pt x="13853" y="54406"/>
                    <a:pt x="17847" y="50411"/>
                    <a:pt x="17847" y="45482"/>
                  </a:cubicBezTo>
                  <a:cubicBezTo>
                    <a:pt x="17847" y="30244"/>
                    <a:pt x="30325" y="17847"/>
                    <a:pt x="45664" y="17847"/>
                  </a:cubicBezTo>
                  <a:lnTo>
                    <a:pt x="121899" y="17847"/>
                  </a:lnTo>
                  <a:cubicBezTo>
                    <a:pt x="126829" y="17847"/>
                    <a:pt x="130823" y="13853"/>
                    <a:pt x="130823" y="8924"/>
                  </a:cubicBezTo>
                  <a:cubicBezTo>
                    <a:pt x="130823" y="3994"/>
                    <a:pt x="126829" y="0"/>
                    <a:pt x="12189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29">
              <a:extLst>
                <a:ext uri="{FF2B5EF4-FFF2-40B4-BE49-F238E27FC236}">
                  <a16:creationId xmlns:a16="http://schemas.microsoft.com/office/drawing/2014/main" id="{4BAD7E8D-91E8-C406-422F-BE1FAB1D9F15}"/>
                </a:ext>
              </a:extLst>
            </p:cNvPr>
            <p:cNvSpPr/>
            <p:nvPr/>
          </p:nvSpPr>
          <p:spPr>
            <a:xfrm>
              <a:off x="9411773" y="5711544"/>
              <a:ext cx="54861" cy="17847"/>
            </a:xfrm>
            <a:custGeom>
              <a:avLst/>
              <a:gdLst/>
              <a:ahLst/>
              <a:cxnLst/>
              <a:rect l="l" t="t" r="r" b="b"/>
              <a:pathLst>
                <a:path w="54861" h="17847" extrusionOk="0">
                  <a:moveTo>
                    <a:pt x="45938" y="0"/>
                  </a:moveTo>
                  <a:lnTo>
                    <a:pt x="8924" y="0"/>
                  </a:lnTo>
                  <a:cubicBezTo>
                    <a:pt x="3994" y="0"/>
                    <a:pt x="0" y="3994"/>
                    <a:pt x="0" y="8924"/>
                  </a:cubicBezTo>
                  <a:cubicBezTo>
                    <a:pt x="0" y="13853"/>
                    <a:pt x="3994" y="17847"/>
                    <a:pt x="8924" y="17847"/>
                  </a:cubicBezTo>
                  <a:lnTo>
                    <a:pt x="45938" y="17847"/>
                  </a:lnTo>
                  <a:cubicBezTo>
                    <a:pt x="50868" y="17847"/>
                    <a:pt x="54862" y="13853"/>
                    <a:pt x="54862" y="8924"/>
                  </a:cubicBezTo>
                  <a:cubicBezTo>
                    <a:pt x="54862" y="3994"/>
                    <a:pt x="50866" y="0"/>
                    <a:pt x="4593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29">
              <a:extLst>
                <a:ext uri="{FF2B5EF4-FFF2-40B4-BE49-F238E27FC236}">
                  <a16:creationId xmlns:a16="http://schemas.microsoft.com/office/drawing/2014/main" id="{9754A7AD-801A-9407-27D4-F26E7741CDB3}"/>
                </a:ext>
              </a:extLst>
            </p:cNvPr>
            <p:cNvSpPr/>
            <p:nvPr/>
          </p:nvSpPr>
          <p:spPr>
            <a:xfrm>
              <a:off x="9330569" y="5538149"/>
              <a:ext cx="73319" cy="73047"/>
            </a:xfrm>
            <a:custGeom>
              <a:avLst/>
              <a:gdLst/>
              <a:ahLst/>
              <a:cxnLst/>
              <a:rect l="l" t="t" r="r" b="b"/>
              <a:pathLst>
                <a:path w="73319" h="73047" extrusionOk="0">
                  <a:moveTo>
                    <a:pt x="64396" y="0"/>
                  </a:moveTo>
                  <a:cubicBezTo>
                    <a:pt x="59467" y="0"/>
                    <a:pt x="55472" y="3995"/>
                    <a:pt x="55472" y="8924"/>
                  </a:cubicBezTo>
                  <a:cubicBezTo>
                    <a:pt x="55472" y="34441"/>
                    <a:pt x="34591" y="55200"/>
                    <a:pt x="8924" y="55200"/>
                  </a:cubicBezTo>
                  <a:cubicBezTo>
                    <a:pt x="3994" y="55200"/>
                    <a:pt x="0" y="59194"/>
                    <a:pt x="0" y="64124"/>
                  </a:cubicBezTo>
                  <a:cubicBezTo>
                    <a:pt x="0" y="69053"/>
                    <a:pt x="3994" y="73047"/>
                    <a:pt x="8924" y="73047"/>
                  </a:cubicBezTo>
                  <a:cubicBezTo>
                    <a:pt x="44432" y="73047"/>
                    <a:pt x="73320" y="44282"/>
                    <a:pt x="73320" y="8924"/>
                  </a:cubicBezTo>
                  <a:cubicBezTo>
                    <a:pt x="73320" y="3995"/>
                    <a:pt x="69325" y="0"/>
                    <a:pt x="6439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29">
              <a:extLst>
                <a:ext uri="{FF2B5EF4-FFF2-40B4-BE49-F238E27FC236}">
                  <a16:creationId xmlns:a16="http://schemas.microsoft.com/office/drawing/2014/main" id="{AEB2104F-C9AA-80F1-24A0-8F95A2E0E056}"/>
                </a:ext>
              </a:extLst>
            </p:cNvPr>
            <p:cNvSpPr/>
            <p:nvPr/>
          </p:nvSpPr>
          <p:spPr>
            <a:xfrm>
              <a:off x="9337314" y="5403164"/>
              <a:ext cx="49551" cy="45623"/>
            </a:xfrm>
            <a:custGeom>
              <a:avLst/>
              <a:gdLst/>
              <a:ahLst/>
              <a:cxnLst/>
              <a:rect l="l" t="t" r="r" b="b"/>
              <a:pathLst>
                <a:path w="49551" h="45623" extrusionOk="0">
                  <a:moveTo>
                    <a:pt x="41202" y="81"/>
                  </a:moveTo>
                  <a:cubicBezTo>
                    <a:pt x="19885" y="-1287"/>
                    <a:pt x="1402" y="14874"/>
                    <a:pt x="19" y="36120"/>
                  </a:cubicBezTo>
                  <a:cubicBezTo>
                    <a:pt x="-301" y="41038"/>
                    <a:pt x="3427" y="45284"/>
                    <a:pt x="8344" y="45605"/>
                  </a:cubicBezTo>
                  <a:cubicBezTo>
                    <a:pt x="8542" y="45618"/>
                    <a:pt x="8738" y="45624"/>
                    <a:pt x="8933" y="45624"/>
                  </a:cubicBezTo>
                  <a:cubicBezTo>
                    <a:pt x="13598" y="45624"/>
                    <a:pt x="17522" y="42000"/>
                    <a:pt x="17830" y="37280"/>
                  </a:cubicBezTo>
                  <a:cubicBezTo>
                    <a:pt x="18572" y="25848"/>
                    <a:pt x="28543" y="17166"/>
                    <a:pt x="40055" y="17891"/>
                  </a:cubicBezTo>
                  <a:cubicBezTo>
                    <a:pt x="44977" y="18221"/>
                    <a:pt x="49216" y="14479"/>
                    <a:pt x="49533" y="9560"/>
                  </a:cubicBezTo>
                  <a:cubicBezTo>
                    <a:pt x="49850" y="4641"/>
                    <a:pt x="46120" y="399"/>
                    <a:pt x="41202" y="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29">
              <a:extLst>
                <a:ext uri="{FF2B5EF4-FFF2-40B4-BE49-F238E27FC236}">
                  <a16:creationId xmlns:a16="http://schemas.microsoft.com/office/drawing/2014/main" id="{7159556B-EA7A-332A-AAA0-7E3A173E954A}"/>
                </a:ext>
              </a:extLst>
            </p:cNvPr>
            <p:cNvSpPr/>
            <p:nvPr/>
          </p:nvSpPr>
          <p:spPr>
            <a:xfrm>
              <a:off x="9339581" y="5751280"/>
              <a:ext cx="53495" cy="88791"/>
            </a:xfrm>
            <a:custGeom>
              <a:avLst/>
              <a:gdLst/>
              <a:ahLst/>
              <a:cxnLst/>
              <a:rect l="l" t="t" r="r" b="b"/>
              <a:pathLst>
                <a:path w="53495" h="88791" extrusionOk="0">
                  <a:moveTo>
                    <a:pt x="8924" y="0"/>
                  </a:moveTo>
                  <a:cubicBezTo>
                    <a:pt x="3994" y="0"/>
                    <a:pt x="0" y="3994"/>
                    <a:pt x="0" y="8924"/>
                  </a:cubicBezTo>
                  <a:cubicBezTo>
                    <a:pt x="0" y="13853"/>
                    <a:pt x="3994" y="17847"/>
                    <a:pt x="8924" y="17847"/>
                  </a:cubicBezTo>
                  <a:cubicBezTo>
                    <a:pt x="23660" y="17847"/>
                    <a:pt x="35648" y="29756"/>
                    <a:pt x="35648" y="44394"/>
                  </a:cubicBezTo>
                  <a:cubicBezTo>
                    <a:pt x="35648" y="59035"/>
                    <a:pt x="23660" y="70944"/>
                    <a:pt x="8924" y="70944"/>
                  </a:cubicBezTo>
                  <a:cubicBezTo>
                    <a:pt x="3994" y="70944"/>
                    <a:pt x="0" y="74938"/>
                    <a:pt x="0" y="79867"/>
                  </a:cubicBezTo>
                  <a:cubicBezTo>
                    <a:pt x="0" y="84797"/>
                    <a:pt x="3994" y="88791"/>
                    <a:pt x="8924" y="88791"/>
                  </a:cubicBezTo>
                  <a:cubicBezTo>
                    <a:pt x="33501" y="88791"/>
                    <a:pt x="53496" y="68876"/>
                    <a:pt x="53496" y="44394"/>
                  </a:cubicBezTo>
                  <a:cubicBezTo>
                    <a:pt x="53496" y="19915"/>
                    <a:pt x="33501"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29">
              <a:extLst>
                <a:ext uri="{FF2B5EF4-FFF2-40B4-BE49-F238E27FC236}">
                  <a16:creationId xmlns:a16="http://schemas.microsoft.com/office/drawing/2014/main" id="{4B15973B-889D-314F-16B8-E76CF34051B5}"/>
                </a:ext>
              </a:extLst>
            </p:cNvPr>
            <p:cNvSpPr/>
            <p:nvPr/>
          </p:nvSpPr>
          <p:spPr>
            <a:xfrm>
              <a:off x="9430908" y="5541143"/>
              <a:ext cx="48240" cy="78333"/>
            </a:xfrm>
            <a:custGeom>
              <a:avLst/>
              <a:gdLst/>
              <a:ahLst/>
              <a:cxnLst/>
              <a:rect l="l" t="t" r="r" b="b"/>
              <a:pathLst>
                <a:path w="48240" h="78333" extrusionOk="0">
                  <a:moveTo>
                    <a:pt x="8924" y="0"/>
                  </a:moveTo>
                  <a:cubicBezTo>
                    <a:pt x="3994" y="0"/>
                    <a:pt x="0" y="3994"/>
                    <a:pt x="0" y="8924"/>
                  </a:cubicBezTo>
                  <a:cubicBezTo>
                    <a:pt x="0" y="13853"/>
                    <a:pt x="3994" y="17847"/>
                    <a:pt x="8924" y="17847"/>
                  </a:cubicBezTo>
                  <a:cubicBezTo>
                    <a:pt x="20761" y="17847"/>
                    <a:pt x="30393" y="27410"/>
                    <a:pt x="30393" y="39166"/>
                  </a:cubicBezTo>
                  <a:cubicBezTo>
                    <a:pt x="30393" y="50922"/>
                    <a:pt x="20761" y="60486"/>
                    <a:pt x="8924" y="60486"/>
                  </a:cubicBezTo>
                  <a:cubicBezTo>
                    <a:pt x="3994" y="60486"/>
                    <a:pt x="0" y="64480"/>
                    <a:pt x="0" y="69410"/>
                  </a:cubicBezTo>
                  <a:cubicBezTo>
                    <a:pt x="0" y="74339"/>
                    <a:pt x="3994" y="78334"/>
                    <a:pt x="8924" y="78334"/>
                  </a:cubicBezTo>
                  <a:cubicBezTo>
                    <a:pt x="30604" y="78334"/>
                    <a:pt x="48240" y="60762"/>
                    <a:pt x="48240" y="39166"/>
                  </a:cubicBezTo>
                  <a:cubicBezTo>
                    <a:pt x="48240" y="17570"/>
                    <a:pt x="30604"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29">
              <a:extLst>
                <a:ext uri="{FF2B5EF4-FFF2-40B4-BE49-F238E27FC236}">
                  <a16:creationId xmlns:a16="http://schemas.microsoft.com/office/drawing/2014/main" id="{65BD476F-106B-8259-E9B0-E8B8FAE28A02}"/>
                </a:ext>
              </a:extLst>
            </p:cNvPr>
            <p:cNvSpPr/>
            <p:nvPr/>
          </p:nvSpPr>
          <p:spPr>
            <a:xfrm>
              <a:off x="9273708" y="5484404"/>
              <a:ext cx="63655" cy="109009"/>
            </a:xfrm>
            <a:custGeom>
              <a:avLst/>
              <a:gdLst/>
              <a:ahLst/>
              <a:cxnLst/>
              <a:rect l="l" t="t" r="r" b="b"/>
              <a:pathLst>
                <a:path w="63655" h="109009" extrusionOk="0">
                  <a:moveTo>
                    <a:pt x="8924" y="0"/>
                  </a:moveTo>
                  <a:cubicBezTo>
                    <a:pt x="3994" y="0"/>
                    <a:pt x="0" y="3994"/>
                    <a:pt x="0" y="8924"/>
                  </a:cubicBezTo>
                  <a:cubicBezTo>
                    <a:pt x="0" y="13853"/>
                    <a:pt x="3994" y="17847"/>
                    <a:pt x="8924" y="17847"/>
                  </a:cubicBezTo>
                  <a:cubicBezTo>
                    <a:pt x="29263" y="17847"/>
                    <a:pt x="45808" y="34291"/>
                    <a:pt x="45808" y="54504"/>
                  </a:cubicBezTo>
                  <a:cubicBezTo>
                    <a:pt x="45808" y="74718"/>
                    <a:pt x="29263" y="91162"/>
                    <a:pt x="8924" y="91162"/>
                  </a:cubicBezTo>
                  <a:cubicBezTo>
                    <a:pt x="3994" y="91162"/>
                    <a:pt x="0" y="95157"/>
                    <a:pt x="0" y="100086"/>
                  </a:cubicBezTo>
                  <a:cubicBezTo>
                    <a:pt x="0" y="105016"/>
                    <a:pt x="3994" y="109010"/>
                    <a:pt x="8924" y="109010"/>
                  </a:cubicBezTo>
                  <a:cubicBezTo>
                    <a:pt x="39103" y="109010"/>
                    <a:pt x="63656" y="84559"/>
                    <a:pt x="63656" y="54504"/>
                  </a:cubicBezTo>
                  <a:cubicBezTo>
                    <a:pt x="63656" y="24450"/>
                    <a:pt x="39103" y="0"/>
                    <a:pt x="892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29">
              <a:extLst>
                <a:ext uri="{FF2B5EF4-FFF2-40B4-BE49-F238E27FC236}">
                  <a16:creationId xmlns:a16="http://schemas.microsoft.com/office/drawing/2014/main" id="{8F24F706-4C2A-802C-D949-923754881604}"/>
                </a:ext>
              </a:extLst>
            </p:cNvPr>
            <p:cNvSpPr/>
            <p:nvPr/>
          </p:nvSpPr>
          <p:spPr>
            <a:xfrm>
              <a:off x="9671725" y="5484000"/>
              <a:ext cx="60838" cy="60627"/>
            </a:xfrm>
            <a:custGeom>
              <a:avLst/>
              <a:gdLst/>
              <a:ahLst/>
              <a:cxnLst/>
              <a:rect l="l" t="t" r="r" b="b"/>
              <a:pathLst>
                <a:path w="60838" h="60627" extrusionOk="0">
                  <a:moveTo>
                    <a:pt x="30419" y="0"/>
                  </a:moveTo>
                  <a:cubicBezTo>
                    <a:pt x="13646" y="0"/>
                    <a:pt x="0" y="13599"/>
                    <a:pt x="0" y="30313"/>
                  </a:cubicBezTo>
                  <a:cubicBezTo>
                    <a:pt x="0" y="47029"/>
                    <a:pt x="13646" y="60628"/>
                    <a:pt x="30419" y="60628"/>
                  </a:cubicBezTo>
                  <a:cubicBezTo>
                    <a:pt x="47192" y="60628"/>
                    <a:pt x="60838" y="47029"/>
                    <a:pt x="60838" y="30313"/>
                  </a:cubicBezTo>
                  <a:cubicBezTo>
                    <a:pt x="60838" y="13599"/>
                    <a:pt x="47192" y="0"/>
                    <a:pt x="30419" y="0"/>
                  </a:cubicBezTo>
                  <a:close/>
                  <a:moveTo>
                    <a:pt x="30420" y="42782"/>
                  </a:moveTo>
                  <a:cubicBezTo>
                    <a:pt x="23488" y="42782"/>
                    <a:pt x="17849" y="37189"/>
                    <a:pt x="17849" y="30315"/>
                  </a:cubicBezTo>
                  <a:cubicBezTo>
                    <a:pt x="17847" y="23441"/>
                    <a:pt x="23487" y="17849"/>
                    <a:pt x="30420" y="17849"/>
                  </a:cubicBezTo>
                  <a:cubicBezTo>
                    <a:pt x="37352" y="17849"/>
                    <a:pt x="42992" y="23441"/>
                    <a:pt x="42992" y="30315"/>
                  </a:cubicBezTo>
                  <a:cubicBezTo>
                    <a:pt x="42992" y="37188"/>
                    <a:pt x="37352" y="42782"/>
                    <a:pt x="30420" y="427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29">
              <a:extLst>
                <a:ext uri="{FF2B5EF4-FFF2-40B4-BE49-F238E27FC236}">
                  <a16:creationId xmlns:a16="http://schemas.microsoft.com/office/drawing/2014/main" id="{E395F64D-6449-1D3A-ED1F-10BCB99FCDBB}"/>
                </a:ext>
              </a:extLst>
            </p:cNvPr>
            <p:cNvSpPr/>
            <p:nvPr/>
          </p:nvSpPr>
          <p:spPr>
            <a:xfrm>
              <a:off x="9701542" y="5712389"/>
              <a:ext cx="60837" cy="60627"/>
            </a:xfrm>
            <a:custGeom>
              <a:avLst/>
              <a:gdLst/>
              <a:ahLst/>
              <a:cxnLst/>
              <a:rect l="l" t="t" r="r" b="b"/>
              <a:pathLst>
                <a:path w="60837" h="60627" extrusionOk="0">
                  <a:moveTo>
                    <a:pt x="30419" y="0"/>
                  </a:moveTo>
                  <a:cubicBezTo>
                    <a:pt x="13645" y="0"/>
                    <a:pt x="0" y="13599"/>
                    <a:pt x="0" y="30314"/>
                  </a:cubicBezTo>
                  <a:cubicBezTo>
                    <a:pt x="0" y="47030"/>
                    <a:pt x="13646" y="60628"/>
                    <a:pt x="30419" y="60628"/>
                  </a:cubicBezTo>
                  <a:cubicBezTo>
                    <a:pt x="47192" y="60628"/>
                    <a:pt x="60837" y="47029"/>
                    <a:pt x="60837" y="30314"/>
                  </a:cubicBezTo>
                  <a:cubicBezTo>
                    <a:pt x="60837" y="13600"/>
                    <a:pt x="47192" y="0"/>
                    <a:pt x="30419" y="0"/>
                  </a:cubicBezTo>
                  <a:close/>
                  <a:moveTo>
                    <a:pt x="30419" y="42780"/>
                  </a:moveTo>
                  <a:cubicBezTo>
                    <a:pt x="23487" y="42780"/>
                    <a:pt x="17847" y="37188"/>
                    <a:pt x="17847" y="30314"/>
                  </a:cubicBezTo>
                  <a:cubicBezTo>
                    <a:pt x="17847" y="23441"/>
                    <a:pt x="23487" y="17847"/>
                    <a:pt x="30419" y="17847"/>
                  </a:cubicBezTo>
                  <a:cubicBezTo>
                    <a:pt x="37351" y="17847"/>
                    <a:pt x="42990" y="23440"/>
                    <a:pt x="42990" y="30314"/>
                  </a:cubicBezTo>
                  <a:cubicBezTo>
                    <a:pt x="42991" y="37188"/>
                    <a:pt x="37351" y="42780"/>
                    <a:pt x="30419" y="427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29">
              <a:extLst>
                <a:ext uri="{FF2B5EF4-FFF2-40B4-BE49-F238E27FC236}">
                  <a16:creationId xmlns:a16="http://schemas.microsoft.com/office/drawing/2014/main" id="{CAF669BB-B117-D93D-7D95-73BDFD1EB93A}"/>
                </a:ext>
              </a:extLst>
            </p:cNvPr>
            <p:cNvSpPr/>
            <p:nvPr/>
          </p:nvSpPr>
          <p:spPr>
            <a:xfrm>
              <a:off x="9666373" y="5589077"/>
              <a:ext cx="77283" cy="76989"/>
            </a:xfrm>
            <a:custGeom>
              <a:avLst/>
              <a:gdLst/>
              <a:ahLst/>
              <a:cxnLst/>
              <a:rect l="l" t="t" r="r" b="b"/>
              <a:pathLst>
                <a:path w="77283" h="76989" extrusionOk="0">
                  <a:moveTo>
                    <a:pt x="46865" y="16362"/>
                  </a:moveTo>
                  <a:cubicBezTo>
                    <a:pt x="41718" y="16363"/>
                    <a:pt x="36868" y="17648"/>
                    <a:pt x="32613" y="19908"/>
                  </a:cubicBezTo>
                  <a:lnTo>
                    <a:pt x="15218" y="2598"/>
                  </a:lnTo>
                  <a:cubicBezTo>
                    <a:pt x="11722" y="-879"/>
                    <a:pt x="6074" y="-863"/>
                    <a:pt x="2598" y="2629"/>
                  </a:cubicBezTo>
                  <a:cubicBezTo>
                    <a:pt x="-878" y="6122"/>
                    <a:pt x="-864" y="11771"/>
                    <a:pt x="2629" y="15248"/>
                  </a:cubicBezTo>
                  <a:lnTo>
                    <a:pt x="19981" y="32514"/>
                  </a:lnTo>
                  <a:cubicBezTo>
                    <a:pt x="17728" y="36745"/>
                    <a:pt x="16446" y="41562"/>
                    <a:pt x="16446" y="46675"/>
                  </a:cubicBezTo>
                  <a:cubicBezTo>
                    <a:pt x="16446" y="63391"/>
                    <a:pt x="30092" y="76990"/>
                    <a:pt x="46865" y="76990"/>
                  </a:cubicBezTo>
                  <a:cubicBezTo>
                    <a:pt x="63639" y="76990"/>
                    <a:pt x="77284" y="63391"/>
                    <a:pt x="77284" y="46675"/>
                  </a:cubicBezTo>
                  <a:cubicBezTo>
                    <a:pt x="77284" y="29960"/>
                    <a:pt x="63638" y="16362"/>
                    <a:pt x="46865" y="16362"/>
                  </a:cubicBezTo>
                  <a:close/>
                  <a:moveTo>
                    <a:pt x="46866" y="59143"/>
                  </a:moveTo>
                  <a:cubicBezTo>
                    <a:pt x="39934" y="59143"/>
                    <a:pt x="34294" y="53551"/>
                    <a:pt x="34294" y="46676"/>
                  </a:cubicBezTo>
                  <a:cubicBezTo>
                    <a:pt x="34294" y="39804"/>
                    <a:pt x="39934" y="34210"/>
                    <a:pt x="46866" y="34210"/>
                  </a:cubicBezTo>
                  <a:cubicBezTo>
                    <a:pt x="53798" y="34210"/>
                    <a:pt x="59438" y="39803"/>
                    <a:pt x="59438" y="46676"/>
                  </a:cubicBezTo>
                  <a:cubicBezTo>
                    <a:pt x="59438" y="53550"/>
                    <a:pt x="53798" y="59143"/>
                    <a:pt x="46866" y="591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29">
              <a:extLst>
                <a:ext uri="{FF2B5EF4-FFF2-40B4-BE49-F238E27FC236}">
                  <a16:creationId xmlns:a16="http://schemas.microsoft.com/office/drawing/2014/main" id="{0E55729C-7592-C700-0D0B-35FE6355492A}"/>
                </a:ext>
              </a:extLst>
            </p:cNvPr>
            <p:cNvSpPr/>
            <p:nvPr/>
          </p:nvSpPr>
          <p:spPr>
            <a:xfrm>
              <a:off x="9662710" y="5805538"/>
              <a:ext cx="60838" cy="60628"/>
            </a:xfrm>
            <a:custGeom>
              <a:avLst/>
              <a:gdLst/>
              <a:ahLst/>
              <a:cxnLst/>
              <a:rect l="l" t="t" r="r" b="b"/>
              <a:pathLst>
                <a:path w="60838" h="60628" extrusionOk="0">
                  <a:moveTo>
                    <a:pt x="30419" y="0"/>
                  </a:moveTo>
                  <a:cubicBezTo>
                    <a:pt x="13645" y="0"/>
                    <a:pt x="0" y="13599"/>
                    <a:pt x="0" y="30314"/>
                  </a:cubicBezTo>
                  <a:cubicBezTo>
                    <a:pt x="0" y="47030"/>
                    <a:pt x="13646" y="60629"/>
                    <a:pt x="30419" y="60629"/>
                  </a:cubicBezTo>
                  <a:cubicBezTo>
                    <a:pt x="47193" y="60629"/>
                    <a:pt x="60838" y="47030"/>
                    <a:pt x="60838" y="30314"/>
                  </a:cubicBezTo>
                  <a:cubicBezTo>
                    <a:pt x="60838" y="13599"/>
                    <a:pt x="47193" y="0"/>
                    <a:pt x="30419" y="0"/>
                  </a:cubicBezTo>
                  <a:close/>
                  <a:moveTo>
                    <a:pt x="30419" y="42780"/>
                  </a:moveTo>
                  <a:cubicBezTo>
                    <a:pt x="23487" y="42780"/>
                    <a:pt x="17847" y="37188"/>
                    <a:pt x="17847" y="30313"/>
                  </a:cubicBezTo>
                  <a:cubicBezTo>
                    <a:pt x="17847" y="23440"/>
                    <a:pt x="23487" y="17846"/>
                    <a:pt x="30419" y="17846"/>
                  </a:cubicBezTo>
                  <a:cubicBezTo>
                    <a:pt x="37351" y="17846"/>
                    <a:pt x="42991" y="23438"/>
                    <a:pt x="42991" y="30313"/>
                  </a:cubicBezTo>
                  <a:cubicBezTo>
                    <a:pt x="42992" y="37188"/>
                    <a:pt x="37352" y="42780"/>
                    <a:pt x="30419" y="427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29">
              <a:extLst>
                <a:ext uri="{FF2B5EF4-FFF2-40B4-BE49-F238E27FC236}">
                  <a16:creationId xmlns:a16="http://schemas.microsoft.com/office/drawing/2014/main" id="{2A310ABA-B8F6-624C-D304-C64D4F488399}"/>
                </a:ext>
              </a:extLst>
            </p:cNvPr>
            <p:cNvSpPr/>
            <p:nvPr/>
          </p:nvSpPr>
          <p:spPr>
            <a:xfrm>
              <a:off x="9164639" y="5327577"/>
              <a:ext cx="516611" cy="609193"/>
            </a:xfrm>
            <a:custGeom>
              <a:avLst/>
              <a:gdLst/>
              <a:ahLst/>
              <a:cxnLst/>
              <a:rect l="l" t="t" r="r" b="b"/>
              <a:pathLst>
                <a:path w="516611" h="609193" extrusionOk="0">
                  <a:moveTo>
                    <a:pt x="424077" y="167701"/>
                  </a:moveTo>
                  <a:cubicBezTo>
                    <a:pt x="429749" y="167701"/>
                    <a:pt x="436517" y="164907"/>
                    <a:pt x="440537" y="160907"/>
                  </a:cubicBezTo>
                  <a:lnTo>
                    <a:pt x="475011" y="126601"/>
                  </a:lnTo>
                  <a:cubicBezTo>
                    <a:pt x="478476" y="127971"/>
                    <a:pt x="482245" y="128732"/>
                    <a:pt x="486192" y="128732"/>
                  </a:cubicBezTo>
                  <a:cubicBezTo>
                    <a:pt x="502966" y="128732"/>
                    <a:pt x="516611" y="115134"/>
                    <a:pt x="516611" y="98418"/>
                  </a:cubicBezTo>
                  <a:cubicBezTo>
                    <a:pt x="516611" y="81703"/>
                    <a:pt x="502965" y="68106"/>
                    <a:pt x="486192" y="68106"/>
                  </a:cubicBezTo>
                  <a:cubicBezTo>
                    <a:pt x="469419" y="68106"/>
                    <a:pt x="455774" y="81704"/>
                    <a:pt x="455774" y="98418"/>
                  </a:cubicBezTo>
                  <a:cubicBezTo>
                    <a:pt x="455774" y="104694"/>
                    <a:pt x="457698" y="110533"/>
                    <a:pt x="460991" y="115375"/>
                  </a:cubicBezTo>
                  <a:lnTo>
                    <a:pt x="427951" y="148253"/>
                  </a:lnTo>
                  <a:cubicBezTo>
                    <a:pt x="427253" y="148923"/>
                    <a:pt x="425042" y="149836"/>
                    <a:pt x="424077" y="149853"/>
                  </a:cubicBezTo>
                  <a:lnTo>
                    <a:pt x="350419" y="149853"/>
                  </a:lnTo>
                  <a:lnTo>
                    <a:pt x="350419" y="90782"/>
                  </a:lnTo>
                  <a:lnTo>
                    <a:pt x="371138" y="90782"/>
                  </a:lnTo>
                  <a:cubicBezTo>
                    <a:pt x="374970" y="103155"/>
                    <a:pt x="386552" y="112172"/>
                    <a:pt x="400210" y="112172"/>
                  </a:cubicBezTo>
                  <a:cubicBezTo>
                    <a:pt x="416984" y="112172"/>
                    <a:pt x="430629" y="98574"/>
                    <a:pt x="430629" y="81858"/>
                  </a:cubicBezTo>
                  <a:cubicBezTo>
                    <a:pt x="430629" y="65143"/>
                    <a:pt x="416983" y="51545"/>
                    <a:pt x="400210" y="51545"/>
                  </a:cubicBezTo>
                  <a:cubicBezTo>
                    <a:pt x="386552" y="51545"/>
                    <a:pt x="374970" y="60561"/>
                    <a:pt x="371138" y="72934"/>
                  </a:cubicBezTo>
                  <a:lnTo>
                    <a:pt x="350419" y="72934"/>
                  </a:lnTo>
                  <a:lnTo>
                    <a:pt x="350419" y="71583"/>
                  </a:lnTo>
                  <a:cubicBezTo>
                    <a:pt x="350419" y="32111"/>
                    <a:pt x="318169" y="0"/>
                    <a:pt x="278526" y="0"/>
                  </a:cubicBezTo>
                  <a:cubicBezTo>
                    <a:pt x="250187" y="0"/>
                    <a:pt x="224765" y="16517"/>
                    <a:pt x="213164" y="41773"/>
                  </a:cubicBezTo>
                  <a:cubicBezTo>
                    <a:pt x="211380" y="41646"/>
                    <a:pt x="209602" y="41582"/>
                    <a:pt x="207837" y="41582"/>
                  </a:cubicBezTo>
                  <a:cubicBezTo>
                    <a:pt x="166636" y="41582"/>
                    <a:pt x="133005" y="74476"/>
                    <a:pt x="132050" y="115276"/>
                  </a:cubicBezTo>
                  <a:cubicBezTo>
                    <a:pt x="128492" y="114769"/>
                    <a:pt x="124894" y="114513"/>
                    <a:pt x="121281" y="114513"/>
                  </a:cubicBezTo>
                  <a:cubicBezTo>
                    <a:pt x="79479" y="114513"/>
                    <a:pt x="45473" y="148373"/>
                    <a:pt x="45473" y="189992"/>
                  </a:cubicBezTo>
                  <a:cubicBezTo>
                    <a:pt x="45473" y="199128"/>
                    <a:pt x="47076" y="207967"/>
                    <a:pt x="50245" y="216375"/>
                  </a:cubicBezTo>
                  <a:cubicBezTo>
                    <a:pt x="19043" y="234889"/>
                    <a:pt x="0" y="267962"/>
                    <a:pt x="0" y="304597"/>
                  </a:cubicBezTo>
                  <a:cubicBezTo>
                    <a:pt x="0" y="324267"/>
                    <a:pt x="5603" y="343387"/>
                    <a:pt x="16202" y="359889"/>
                  </a:cubicBezTo>
                  <a:cubicBezTo>
                    <a:pt x="24933" y="373482"/>
                    <a:pt x="36696" y="384796"/>
                    <a:pt x="50531" y="392984"/>
                  </a:cubicBezTo>
                  <a:cubicBezTo>
                    <a:pt x="47207" y="401600"/>
                    <a:pt x="45473" y="410826"/>
                    <a:pt x="45473" y="420090"/>
                  </a:cubicBezTo>
                  <a:cubicBezTo>
                    <a:pt x="45473" y="438463"/>
                    <a:pt x="52181" y="456169"/>
                    <a:pt x="64361" y="469946"/>
                  </a:cubicBezTo>
                  <a:cubicBezTo>
                    <a:pt x="67625" y="473638"/>
                    <a:pt x="73265" y="473986"/>
                    <a:pt x="76958" y="470721"/>
                  </a:cubicBezTo>
                  <a:cubicBezTo>
                    <a:pt x="80651" y="467456"/>
                    <a:pt x="80998" y="461817"/>
                    <a:pt x="77733" y="458124"/>
                  </a:cubicBezTo>
                  <a:cubicBezTo>
                    <a:pt x="68438" y="447612"/>
                    <a:pt x="63320" y="434104"/>
                    <a:pt x="63320" y="420089"/>
                  </a:cubicBezTo>
                  <a:cubicBezTo>
                    <a:pt x="63320" y="410660"/>
                    <a:pt x="65549" y="401668"/>
                    <a:pt x="69937" y="393358"/>
                  </a:cubicBezTo>
                  <a:cubicBezTo>
                    <a:pt x="75175" y="383410"/>
                    <a:pt x="83312" y="375009"/>
                    <a:pt x="93605" y="369436"/>
                  </a:cubicBezTo>
                  <a:cubicBezTo>
                    <a:pt x="97940" y="367089"/>
                    <a:pt x="99550" y="361674"/>
                    <a:pt x="97202" y="357341"/>
                  </a:cubicBezTo>
                  <a:cubicBezTo>
                    <a:pt x="94856" y="353005"/>
                    <a:pt x="89438" y="351393"/>
                    <a:pt x="85106" y="353744"/>
                  </a:cubicBezTo>
                  <a:cubicBezTo>
                    <a:pt x="74446" y="359518"/>
                    <a:pt x="65560" y="367615"/>
                    <a:pt x="58914" y="377200"/>
                  </a:cubicBezTo>
                  <a:cubicBezTo>
                    <a:pt x="33397" y="361850"/>
                    <a:pt x="17847" y="334709"/>
                    <a:pt x="17847" y="304597"/>
                  </a:cubicBezTo>
                  <a:cubicBezTo>
                    <a:pt x="17847" y="272400"/>
                    <a:pt x="35681" y="243537"/>
                    <a:pt x="64472" y="228928"/>
                  </a:cubicBezTo>
                  <a:cubicBezTo>
                    <a:pt x="64472" y="228928"/>
                    <a:pt x="81132" y="219659"/>
                    <a:pt x="103249" y="219659"/>
                  </a:cubicBezTo>
                  <a:cubicBezTo>
                    <a:pt x="108178" y="219659"/>
                    <a:pt x="112172" y="215665"/>
                    <a:pt x="112172" y="210736"/>
                  </a:cubicBezTo>
                  <a:cubicBezTo>
                    <a:pt x="112172" y="205806"/>
                    <a:pt x="108178" y="201812"/>
                    <a:pt x="103249" y="201812"/>
                  </a:cubicBezTo>
                  <a:cubicBezTo>
                    <a:pt x="90284" y="201812"/>
                    <a:pt x="77874" y="204209"/>
                    <a:pt x="66433" y="208572"/>
                  </a:cubicBezTo>
                  <a:cubicBezTo>
                    <a:pt x="64382" y="202623"/>
                    <a:pt x="63323" y="196406"/>
                    <a:pt x="63323" y="189993"/>
                  </a:cubicBezTo>
                  <a:cubicBezTo>
                    <a:pt x="63323" y="158214"/>
                    <a:pt x="89323" y="132361"/>
                    <a:pt x="121283" y="132361"/>
                  </a:cubicBezTo>
                  <a:cubicBezTo>
                    <a:pt x="127290" y="132361"/>
                    <a:pt x="133234" y="133281"/>
                    <a:pt x="138947" y="135096"/>
                  </a:cubicBezTo>
                  <a:cubicBezTo>
                    <a:pt x="141875" y="136025"/>
                    <a:pt x="145075" y="135384"/>
                    <a:pt x="147418" y="133397"/>
                  </a:cubicBezTo>
                  <a:cubicBezTo>
                    <a:pt x="149762" y="131410"/>
                    <a:pt x="150918" y="128359"/>
                    <a:pt x="150479" y="125318"/>
                  </a:cubicBezTo>
                  <a:cubicBezTo>
                    <a:pt x="150080" y="122548"/>
                    <a:pt x="149878" y="119771"/>
                    <a:pt x="149878" y="117063"/>
                  </a:cubicBezTo>
                  <a:cubicBezTo>
                    <a:pt x="149878" y="85285"/>
                    <a:pt x="175880" y="59431"/>
                    <a:pt x="207840" y="59431"/>
                  </a:cubicBezTo>
                  <a:cubicBezTo>
                    <a:pt x="210978" y="59431"/>
                    <a:pt x="214186" y="59700"/>
                    <a:pt x="217378" y="60224"/>
                  </a:cubicBezTo>
                  <a:cubicBezTo>
                    <a:pt x="244813" y="64762"/>
                    <a:pt x="265800" y="88515"/>
                    <a:pt x="265800" y="117063"/>
                  </a:cubicBezTo>
                  <a:cubicBezTo>
                    <a:pt x="265800" y="121992"/>
                    <a:pt x="269794" y="125986"/>
                    <a:pt x="274723" y="125986"/>
                  </a:cubicBezTo>
                  <a:cubicBezTo>
                    <a:pt x="279653" y="125986"/>
                    <a:pt x="283647" y="121992"/>
                    <a:pt x="283647" y="117063"/>
                  </a:cubicBezTo>
                  <a:cubicBezTo>
                    <a:pt x="283647" y="83626"/>
                    <a:pt x="261689" y="55216"/>
                    <a:pt x="231379" y="45334"/>
                  </a:cubicBezTo>
                  <a:cubicBezTo>
                    <a:pt x="240801" y="28579"/>
                    <a:pt x="258708" y="17847"/>
                    <a:pt x="278526" y="17847"/>
                  </a:cubicBezTo>
                  <a:cubicBezTo>
                    <a:pt x="308327" y="17847"/>
                    <a:pt x="332572" y="41953"/>
                    <a:pt x="332572" y="71583"/>
                  </a:cubicBezTo>
                  <a:lnTo>
                    <a:pt x="332572" y="72574"/>
                  </a:lnTo>
                  <a:lnTo>
                    <a:pt x="315408" y="72574"/>
                  </a:lnTo>
                  <a:cubicBezTo>
                    <a:pt x="310479" y="72574"/>
                    <a:pt x="306485" y="76568"/>
                    <a:pt x="306485" y="81497"/>
                  </a:cubicBezTo>
                  <a:cubicBezTo>
                    <a:pt x="306485" y="86427"/>
                    <a:pt x="310479" y="90421"/>
                    <a:pt x="315408" y="90421"/>
                  </a:cubicBezTo>
                  <a:lnTo>
                    <a:pt x="332572" y="90421"/>
                  </a:lnTo>
                  <a:lnTo>
                    <a:pt x="332572" y="149852"/>
                  </a:lnTo>
                  <a:lnTo>
                    <a:pt x="260397" y="149852"/>
                  </a:lnTo>
                  <a:cubicBezTo>
                    <a:pt x="244066" y="149852"/>
                    <a:pt x="230781" y="136652"/>
                    <a:pt x="230781" y="120427"/>
                  </a:cubicBezTo>
                  <a:cubicBezTo>
                    <a:pt x="230781" y="115498"/>
                    <a:pt x="226786" y="111504"/>
                    <a:pt x="221857" y="111504"/>
                  </a:cubicBezTo>
                  <a:cubicBezTo>
                    <a:pt x="216927" y="111504"/>
                    <a:pt x="212933" y="115498"/>
                    <a:pt x="212933" y="120427"/>
                  </a:cubicBezTo>
                  <a:cubicBezTo>
                    <a:pt x="212933" y="146493"/>
                    <a:pt x="234225" y="167699"/>
                    <a:pt x="260397" y="167699"/>
                  </a:cubicBezTo>
                  <a:lnTo>
                    <a:pt x="332572" y="167699"/>
                  </a:lnTo>
                  <a:lnTo>
                    <a:pt x="332572" y="317923"/>
                  </a:lnTo>
                  <a:lnTo>
                    <a:pt x="187819" y="317923"/>
                  </a:lnTo>
                  <a:cubicBezTo>
                    <a:pt x="182890" y="317923"/>
                    <a:pt x="178896" y="321917"/>
                    <a:pt x="178896" y="326846"/>
                  </a:cubicBezTo>
                  <a:cubicBezTo>
                    <a:pt x="178896" y="331776"/>
                    <a:pt x="182890" y="335770"/>
                    <a:pt x="187819" y="335770"/>
                  </a:cubicBezTo>
                  <a:lnTo>
                    <a:pt x="332572" y="335770"/>
                  </a:lnTo>
                  <a:lnTo>
                    <a:pt x="332572" y="458294"/>
                  </a:lnTo>
                  <a:lnTo>
                    <a:pt x="304996" y="458294"/>
                  </a:lnTo>
                  <a:cubicBezTo>
                    <a:pt x="279817" y="458294"/>
                    <a:pt x="259333" y="478696"/>
                    <a:pt x="259333" y="503775"/>
                  </a:cubicBezTo>
                  <a:cubicBezTo>
                    <a:pt x="259333" y="508705"/>
                    <a:pt x="263327" y="512699"/>
                    <a:pt x="268257" y="512699"/>
                  </a:cubicBezTo>
                  <a:cubicBezTo>
                    <a:pt x="273186" y="512699"/>
                    <a:pt x="277180" y="508705"/>
                    <a:pt x="277180" y="503775"/>
                  </a:cubicBezTo>
                  <a:cubicBezTo>
                    <a:pt x="277180" y="488538"/>
                    <a:pt x="289658" y="476141"/>
                    <a:pt x="304996" y="476141"/>
                  </a:cubicBezTo>
                  <a:lnTo>
                    <a:pt x="332572" y="476141"/>
                  </a:lnTo>
                  <a:lnTo>
                    <a:pt x="332572" y="537610"/>
                  </a:lnTo>
                  <a:cubicBezTo>
                    <a:pt x="332572" y="539012"/>
                    <a:pt x="332500" y="540397"/>
                    <a:pt x="332395" y="541771"/>
                  </a:cubicBezTo>
                  <a:lnTo>
                    <a:pt x="315408" y="541771"/>
                  </a:lnTo>
                  <a:cubicBezTo>
                    <a:pt x="310479" y="541771"/>
                    <a:pt x="306485" y="545766"/>
                    <a:pt x="306485" y="550695"/>
                  </a:cubicBezTo>
                  <a:cubicBezTo>
                    <a:pt x="306485" y="555624"/>
                    <a:pt x="310479" y="559619"/>
                    <a:pt x="315408" y="559619"/>
                  </a:cubicBezTo>
                  <a:lnTo>
                    <a:pt x="327811" y="559619"/>
                  </a:lnTo>
                  <a:cubicBezTo>
                    <a:pt x="319339" y="578301"/>
                    <a:pt x="300442" y="591346"/>
                    <a:pt x="278526" y="591346"/>
                  </a:cubicBezTo>
                  <a:cubicBezTo>
                    <a:pt x="258842" y="591346"/>
                    <a:pt x="241000" y="580725"/>
                    <a:pt x="231530" y="564131"/>
                  </a:cubicBezTo>
                  <a:cubicBezTo>
                    <a:pt x="242309" y="560610"/>
                    <a:pt x="252229" y="554692"/>
                    <a:pt x="260586" y="546629"/>
                  </a:cubicBezTo>
                  <a:cubicBezTo>
                    <a:pt x="264133" y="543207"/>
                    <a:pt x="264234" y="537558"/>
                    <a:pt x="260812" y="534012"/>
                  </a:cubicBezTo>
                  <a:cubicBezTo>
                    <a:pt x="257390" y="530463"/>
                    <a:pt x="251741" y="530363"/>
                    <a:pt x="248195" y="533785"/>
                  </a:cubicBezTo>
                  <a:cubicBezTo>
                    <a:pt x="239673" y="542007"/>
                    <a:pt x="229021" y="547315"/>
                    <a:pt x="217518" y="549233"/>
                  </a:cubicBezTo>
                  <a:cubicBezTo>
                    <a:pt x="214274" y="549775"/>
                    <a:pt x="211018" y="550051"/>
                    <a:pt x="207837" y="550051"/>
                  </a:cubicBezTo>
                  <a:cubicBezTo>
                    <a:pt x="175877" y="550051"/>
                    <a:pt x="149876" y="524198"/>
                    <a:pt x="149876" y="492418"/>
                  </a:cubicBezTo>
                  <a:cubicBezTo>
                    <a:pt x="149876" y="491606"/>
                    <a:pt x="149925" y="490762"/>
                    <a:pt x="149964" y="489927"/>
                  </a:cubicBezTo>
                  <a:cubicBezTo>
                    <a:pt x="157167" y="486995"/>
                    <a:pt x="163934" y="482983"/>
                    <a:pt x="169968" y="477945"/>
                  </a:cubicBezTo>
                  <a:cubicBezTo>
                    <a:pt x="173752" y="474787"/>
                    <a:pt x="174258" y="469160"/>
                    <a:pt x="171099" y="465376"/>
                  </a:cubicBezTo>
                  <a:cubicBezTo>
                    <a:pt x="167940" y="461592"/>
                    <a:pt x="162405" y="461201"/>
                    <a:pt x="158529" y="464246"/>
                  </a:cubicBezTo>
                  <a:cubicBezTo>
                    <a:pt x="140622" y="478312"/>
                    <a:pt x="123303" y="478093"/>
                    <a:pt x="116375" y="477518"/>
                  </a:cubicBezTo>
                  <a:cubicBezTo>
                    <a:pt x="111449" y="477100"/>
                    <a:pt x="107151" y="480762"/>
                    <a:pt x="106742" y="485672"/>
                  </a:cubicBezTo>
                  <a:cubicBezTo>
                    <a:pt x="106334" y="490584"/>
                    <a:pt x="109986" y="494896"/>
                    <a:pt x="114897" y="495305"/>
                  </a:cubicBezTo>
                  <a:cubicBezTo>
                    <a:pt x="120602" y="495776"/>
                    <a:pt x="126415" y="495611"/>
                    <a:pt x="132066" y="494805"/>
                  </a:cubicBezTo>
                  <a:cubicBezTo>
                    <a:pt x="133335" y="535326"/>
                    <a:pt x="166838" y="567899"/>
                    <a:pt x="207838" y="567899"/>
                  </a:cubicBezTo>
                  <a:cubicBezTo>
                    <a:pt x="209644" y="567899"/>
                    <a:pt x="211466" y="567831"/>
                    <a:pt x="213294" y="567698"/>
                  </a:cubicBezTo>
                  <a:cubicBezTo>
                    <a:pt x="224956" y="592786"/>
                    <a:pt x="250327" y="609193"/>
                    <a:pt x="278526" y="609193"/>
                  </a:cubicBezTo>
                  <a:cubicBezTo>
                    <a:pt x="318168" y="609193"/>
                    <a:pt x="350419" y="577082"/>
                    <a:pt x="350419" y="537610"/>
                  </a:cubicBezTo>
                  <a:lnTo>
                    <a:pt x="350419" y="517890"/>
                  </a:lnTo>
                  <a:lnTo>
                    <a:pt x="397725" y="517890"/>
                  </a:lnTo>
                  <a:cubicBezTo>
                    <a:pt x="398693" y="517907"/>
                    <a:pt x="400904" y="518819"/>
                    <a:pt x="401600" y="519488"/>
                  </a:cubicBezTo>
                  <a:lnTo>
                    <a:pt x="422875" y="540659"/>
                  </a:lnTo>
                  <a:cubicBezTo>
                    <a:pt x="419997" y="545288"/>
                    <a:pt x="418330" y="550741"/>
                    <a:pt x="418330" y="556576"/>
                  </a:cubicBezTo>
                  <a:cubicBezTo>
                    <a:pt x="418330" y="573292"/>
                    <a:pt x="431976" y="586891"/>
                    <a:pt x="448749" y="586891"/>
                  </a:cubicBezTo>
                  <a:cubicBezTo>
                    <a:pt x="465523" y="586891"/>
                    <a:pt x="479168" y="573292"/>
                    <a:pt x="479168" y="556576"/>
                  </a:cubicBezTo>
                  <a:cubicBezTo>
                    <a:pt x="479168" y="539860"/>
                    <a:pt x="465522" y="526262"/>
                    <a:pt x="448749" y="526262"/>
                  </a:cubicBezTo>
                  <a:cubicBezTo>
                    <a:pt x="444339" y="526262"/>
                    <a:pt x="440149" y="527210"/>
                    <a:pt x="436361" y="528900"/>
                  </a:cubicBezTo>
                  <a:lnTo>
                    <a:pt x="414188" y="506837"/>
                  </a:lnTo>
                  <a:cubicBezTo>
                    <a:pt x="410168" y="502836"/>
                    <a:pt x="403400" y="500043"/>
                    <a:pt x="397728" y="500043"/>
                  </a:cubicBezTo>
                  <a:lnTo>
                    <a:pt x="350419" y="500043"/>
                  </a:lnTo>
                  <a:lnTo>
                    <a:pt x="350419" y="452340"/>
                  </a:lnTo>
                  <a:lnTo>
                    <a:pt x="427996" y="452340"/>
                  </a:lnTo>
                  <a:cubicBezTo>
                    <a:pt x="431829" y="464713"/>
                    <a:pt x="443410" y="473731"/>
                    <a:pt x="457070" y="473731"/>
                  </a:cubicBezTo>
                  <a:cubicBezTo>
                    <a:pt x="473844" y="473731"/>
                    <a:pt x="487489" y="460132"/>
                    <a:pt x="487489" y="443416"/>
                  </a:cubicBezTo>
                  <a:cubicBezTo>
                    <a:pt x="487489" y="426700"/>
                    <a:pt x="473843" y="413102"/>
                    <a:pt x="457070" y="413102"/>
                  </a:cubicBezTo>
                  <a:cubicBezTo>
                    <a:pt x="443412" y="413102"/>
                    <a:pt x="431829" y="422118"/>
                    <a:pt x="427996" y="434493"/>
                  </a:cubicBezTo>
                  <a:lnTo>
                    <a:pt x="350419" y="434493"/>
                  </a:lnTo>
                  <a:lnTo>
                    <a:pt x="350419" y="374716"/>
                  </a:lnTo>
                  <a:lnTo>
                    <a:pt x="443252" y="374716"/>
                  </a:lnTo>
                  <a:cubicBezTo>
                    <a:pt x="447085" y="387089"/>
                    <a:pt x="458666" y="396106"/>
                    <a:pt x="472326" y="396106"/>
                  </a:cubicBezTo>
                  <a:cubicBezTo>
                    <a:pt x="489100" y="396106"/>
                    <a:pt x="502745" y="382508"/>
                    <a:pt x="502745" y="365792"/>
                  </a:cubicBezTo>
                  <a:cubicBezTo>
                    <a:pt x="502745" y="349076"/>
                    <a:pt x="489099" y="335477"/>
                    <a:pt x="472326" y="335477"/>
                  </a:cubicBezTo>
                  <a:cubicBezTo>
                    <a:pt x="458666" y="335477"/>
                    <a:pt x="447085" y="344494"/>
                    <a:pt x="443252" y="356868"/>
                  </a:cubicBezTo>
                  <a:lnTo>
                    <a:pt x="350419" y="356868"/>
                  </a:lnTo>
                  <a:lnTo>
                    <a:pt x="350419" y="291916"/>
                  </a:lnTo>
                  <a:lnTo>
                    <a:pt x="372524" y="291916"/>
                  </a:lnTo>
                  <a:cubicBezTo>
                    <a:pt x="376358" y="304288"/>
                    <a:pt x="387939" y="313306"/>
                    <a:pt x="401597" y="313306"/>
                  </a:cubicBezTo>
                  <a:cubicBezTo>
                    <a:pt x="418372" y="313306"/>
                    <a:pt x="432017" y="299708"/>
                    <a:pt x="432017" y="282993"/>
                  </a:cubicBezTo>
                  <a:cubicBezTo>
                    <a:pt x="432017" y="266277"/>
                    <a:pt x="418370" y="252678"/>
                    <a:pt x="401597" y="252678"/>
                  </a:cubicBezTo>
                  <a:cubicBezTo>
                    <a:pt x="387939" y="252678"/>
                    <a:pt x="376356" y="261695"/>
                    <a:pt x="372524" y="274069"/>
                  </a:cubicBezTo>
                  <a:lnTo>
                    <a:pt x="350419" y="274069"/>
                  </a:lnTo>
                  <a:lnTo>
                    <a:pt x="350419" y="222572"/>
                  </a:lnTo>
                  <a:lnTo>
                    <a:pt x="447650" y="222572"/>
                  </a:lnTo>
                  <a:cubicBezTo>
                    <a:pt x="448617" y="222590"/>
                    <a:pt x="450829" y="223501"/>
                    <a:pt x="451525" y="224170"/>
                  </a:cubicBezTo>
                  <a:lnTo>
                    <a:pt x="469856" y="242412"/>
                  </a:lnTo>
                  <a:cubicBezTo>
                    <a:pt x="471596" y="244145"/>
                    <a:pt x="473872" y="245011"/>
                    <a:pt x="476150" y="245011"/>
                  </a:cubicBezTo>
                  <a:cubicBezTo>
                    <a:pt x="478440" y="245011"/>
                    <a:pt x="480732" y="244134"/>
                    <a:pt x="482475" y="242381"/>
                  </a:cubicBezTo>
                  <a:cubicBezTo>
                    <a:pt x="485952" y="238888"/>
                    <a:pt x="485937" y="233238"/>
                    <a:pt x="482444" y="229761"/>
                  </a:cubicBezTo>
                  <a:lnTo>
                    <a:pt x="464113" y="211518"/>
                  </a:lnTo>
                  <a:cubicBezTo>
                    <a:pt x="460093" y="207518"/>
                    <a:pt x="453325" y="204725"/>
                    <a:pt x="447653" y="204725"/>
                  </a:cubicBezTo>
                  <a:lnTo>
                    <a:pt x="350419" y="204725"/>
                  </a:lnTo>
                  <a:lnTo>
                    <a:pt x="350419" y="167701"/>
                  </a:lnTo>
                  <a:lnTo>
                    <a:pt x="424077" y="167701"/>
                  </a:lnTo>
                  <a:close/>
                  <a:moveTo>
                    <a:pt x="486192" y="85952"/>
                  </a:moveTo>
                  <a:cubicBezTo>
                    <a:pt x="493124" y="85952"/>
                    <a:pt x="498764" y="91544"/>
                    <a:pt x="498764" y="98417"/>
                  </a:cubicBezTo>
                  <a:cubicBezTo>
                    <a:pt x="498764" y="105290"/>
                    <a:pt x="493124" y="110884"/>
                    <a:pt x="486192" y="110884"/>
                  </a:cubicBezTo>
                  <a:cubicBezTo>
                    <a:pt x="479260" y="110884"/>
                    <a:pt x="473621" y="105292"/>
                    <a:pt x="473621" y="98417"/>
                  </a:cubicBezTo>
                  <a:cubicBezTo>
                    <a:pt x="473621" y="91544"/>
                    <a:pt x="479260" y="85952"/>
                    <a:pt x="486192" y="85952"/>
                  </a:cubicBezTo>
                  <a:close/>
                  <a:moveTo>
                    <a:pt x="400210" y="69392"/>
                  </a:moveTo>
                  <a:cubicBezTo>
                    <a:pt x="407142" y="69392"/>
                    <a:pt x="412782" y="74984"/>
                    <a:pt x="412782" y="81858"/>
                  </a:cubicBezTo>
                  <a:cubicBezTo>
                    <a:pt x="412782" y="88732"/>
                    <a:pt x="407142" y="94325"/>
                    <a:pt x="400210" y="94325"/>
                  </a:cubicBezTo>
                  <a:cubicBezTo>
                    <a:pt x="393278" y="94325"/>
                    <a:pt x="387640" y="88733"/>
                    <a:pt x="387640" y="81858"/>
                  </a:cubicBezTo>
                  <a:cubicBezTo>
                    <a:pt x="387638" y="74984"/>
                    <a:pt x="393278" y="69392"/>
                    <a:pt x="400210" y="69392"/>
                  </a:cubicBezTo>
                  <a:close/>
                  <a:moveTo>
                    <a:pt x="448749" y="544108"/>
                  </a:moveTo>
                  <a:cubicBezTo>
                    <a:pt x="455681" y="544108"/>
                    <a:pt x="461321" y="549702"/>
                    <a:pt x="461321" y="556575"/>
                  </a:cubicBezTo>
                  <a:cubicBezTo>
                    <a:pt x="461321" y="563449"/>
                    <a:pt x="455681" y="569042"/>
                    <a:pt x="448749" y="569042"/>
                  </a:cubicBezTo>
                  <a:cubicBezTo>
                    <a:pt x="441817" y="569042"/>
                    <a:pt x="436177" y="563450"/>
                    <a:pt x="436177" y="556575"/>
                  </a:cubicBezTo>
                  <a:cubicBezTo>
                    <a:pt x="436177" y="549702"/>
                    <a:pt x="441817" y="544108"/>
                    <a:pt x="448749" y="544108"/>
                  </a:cubicBezTo>
                  <a:close/>
                  <a:moveTo>
                    <a:pt x="457070" y="430949"/>
                  </a:moveTo>
                  <a:cubicBezTo>
                    <a:pt x="464002" y="430949"/>
                    <a:pt x="469641" y="436542"/>
                    <a:pt x="469641" y="443416"/>
                  </a:cubicBezTo>
                  <a:cubicBezTo>
                    <a:pt x="469641" y="450290"/>
                    <a:pt x="464002" y="455883"/>
                    <a:pt x="457070" y="455883"/>
                  </a:cubicBezTo>
                  <a:cubicBezTo>
                    <a:pt x="450138" y="455883"/>
                    <a:pt x="444498" y="450291"/>
                    <a:pt x="444498" y="443416"/>
                  </a:cubicBezTo>
                  <a:cubicBezTo>
                    <a:pt x="444498" y="436543"/>
                    <a:pt x="450138" y="430949"/>
                    <a:pt x="457070" y="430949"/>
                  </a:cubicBezTo>
                  <a:close/>
                  <a:moveTo>
                    <a:pt x="472324" y="353325"/>
                  </a:moveTo>
                  <a:cubicBezTo>
                    <a:pt x="479256" y="353325"/>
                    <a:pt x="484896" y="358917"/>
                    <a:pt x="484896" y="365792"/>
                  </a:cubicBezTo>
                  <a:cubicBezTo>
                    <a:pt x="484896" y="372666"/>
                    <a:pt x="479256" y="378259"/>
                    <a:pt x="472324" y="378259"/>
                  </a:cubicBezTo>
                  <a:cubicBezTo>
                    <a:pt x="465393" y="378259"/>
                    <a:pt x="459753" y="372667"/>
                    <a:pt x="459753" y="365792"/>
                  </a:cubicBezTo>
                  <a:cubicBezTo>
                    <a:pt x="459753" y="358917"/>
                    <a:pt x="465393" y="353325"/>
                    <a:pt x="472324" y="353325"/>
                  </a:cubicBezTo>
                  <a:close/>
                  <a:moveTo>
                    <a:pt x="401597" y="270526"/>
                  </a:moveTo>
                  <a:cubicBezTo>
                    <a:pt x="408529" y="270526"/>
                    <a:pt x="414169" y="276118"/>
                    <a:pt x="414169" y="282993"/>
                  </a:cubicBezTo>
                  <a:cubicBezTo>
                    <a:pt x="414169" y="289865"/>
                    <a:pt x="408529" y="295459"/>
                    <a:pt x="401597" y="295459"/>
                  </a:cubicBezTo>
                  <a:cubicBezTo>
                    <a:pt x="394665" y="295459"/>
                    <a:pt x="389026" y="289866"/>
                    <a:pt x="389026" y="282993"/>
                  </a:cubicBezTo>
                  <a:cubicBezTo>
                    <a:pt x="389026" y="276118"/>
                    <a:pt x="394665" y="270526"/>
                    <a:pt x="401597" y="2705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4" name="Google Shape;1364;p29">
            <a:extLst>
              <a:ext uri="{FF2B5EF4-FFF2-40B4-BE49-F238E27FC236}">
                <a16:creationId xmlns:a16="http://schemas.microsoft.com/office/drawing/2014/main" id="{616930CA-D3AC-E682-F28F-412A5B65041E}"/>
              </a:ext>
            </a:extLst>
          </p:cNvPr>
          <p:cNvGrpSpPr/>
          <p:nvPr/>
        </p:nvGrpSpPr>
        <p:grpSpPr>
          <a:xfrm>
            <a:off x="4412293" y="3876766"/>
            <a:ext cx="461550" cy="491249"/>
            <a:chOff x="6290892" y="5327577"/>
            <a:chExt cx="572359" cy="609188"/>
          </a:xfrm>
        </p:grpSpPr>
        <p:sp>
          <p:nvSpPr>
            <p:cNvPr id="1365" name="Google Shape;1365;p29">
              <a:extLst>
                <a:ext uri="{FF2B5EF4-FFF2-40B4-BE49-F238E27FC236}">
                  <a16:creationId xmlns:a16="http://schemas.microsoft.com/office/drawing/2014/main" id="{2DE6A77F-9803-C040-8703-D8909782A46D}"/>
                </a:ext>
              </a:extLst>
            </p:cNvPr>
            <p:cNvSpPr/>
            <p:nvPr/>
          </p:nvSpPr>
          <p:spPr>
            <a:xfrm>
              <a:off x="6425419" y="5350781"/>
              <a:ext cx="302604" cy="265996"/>
            </a:xfrm>
            <a:custGeom>
              <a:avLst/>
              <a:gdLst/>
              <a:ahLst/>
              <a:cxnLst/>
              <a:rect l="l" t="t" r="r" b="b"/>
              <a:pathLst>
                <a:path w="302604" h="265996" extrusionOk="0">
                  <a:moveTo>
                    <a:pt x="299700" y="77903"/>
                  </a:moveTo>
                  <a:lnTo>
                    <a:pt x="251360" y="8725"/>
                  </a:lnTo>
                  <a:cubicBezTo>
                    <a:pt x="247827" y="3671"/>
                    <a:pt x="240786" y="0"/>
                    <a:pt x="234619" y="0"/>
                  </a:cubicBezTo>
                  <a:lnTo>
                    <a:pt x="67982" y="0"/>
                  </a:lnTo>
                  <a:cubicBezTo>
                    <a:pt x="61815" y="0"/>
                    <a:pt x="54775" y="3668"/>
                    <a:pt x="51242" y="8725"/>
                  </a:cubicBezTo>
                  <a:lnTo>
                    <a:pt x="2903" y="77903"/>
                  </a:lnTo>
                  <a:cubicBezTo>
                    <a:pt x="-1292" y="83908"/>
                    <a:pt x="-899" y="92664"/>
                    <a:pt x="3815" y="98269"/>
                  </a:cubicBezTo>
                  <a:lnTo>
                    <a:pt x="140597" y="260918"/>
                  </a:lnTo>
                  <a:cubicBezTo>
                    <a:pt x="143312" y="264145"/>
                    <a:pt x="147213" y="265996"/>
                    <a:pt x="151300" y="265996"/>
                  </a:cubicBezTo>
                  <a:cubicBezTo>
                    <a:pt x="155387" y="265996"/>
                    <a:pt x="159287" y="264145"/>
                    <a:pt x="162003" y="260918"/>
                  </a:cubicBezTo>
                  <a:lnTo>
                    <a:pt x="298791" y="98269"/>
                  </a:lnTo>
                  <a:cubicBezTo>
                    <a:pt x="303505" y="92664"/>
                    <a:pt x="303896" y="83908"/>
                    <a:pt x="299700" y="77903"/>
                  </a:cubicBezTo>
                  <a:close/>
                  <a:moveTo>
                    <a:pt x="65881" y="19058"/>
                  </a:moveTo>
                  <a:cubicBezTo>
                    <a:pt x="66263" y="18616"/>
                    <a:pt x="67490" y="17977"/>
                    <a:pt x="67983" y="17919"/>
                  </a:cubicBezTo>
                  <a:lnTo>
                    <a:pt x="82906" y="17919"/>
                  </a:lnTo>
                  <a:lnTo>
                    <a:pt x="97846" y="78969"/>
                  </a:lnTo>
                  <a:lnTo>
                    <a:pt x="24019" y="78969"/>
                  </a:lnTo>
                  <a:lnTo>
                    <a:pt x="65881" y="19058"/>
                  </a:lnTo>
                  <a:close/>
                  <a:moveTo>
                    <a:pt x="26070" y="96890"/>
                  </a:moveTo>
                  <a:lnTo>
                    <a:pt x="102230" y="96890"/>
                  </a:lnTo>
                  <a:lnTo>
                    <a:pt x="133486" y="224616"/>
                  </a:lnTo>
                  <a:lnTo>
                    <a:pt x="26070" y="96890"/>
                  </a:lnTo>
                  <a:close/>
                  <a:moveTo>
                    <a:pt x="169115" y="224619"/>
                  </a:moveTo>
                  <a:lnTo>
                    <a:pt x="192133" y="130558"/>
                  </a:lnTo>
                  <a:cubicBezTo>
                    <a:pt x="193308" y="125752"/>
                    <a:pt x="190366" y="120901"/>
                    <a:pt x="185559" y="119724"/>
                  </a:cubicBezTo>
                  <a:cubicBezTo>
                    <a:pt x="180751" y="118548"/>
                    <a:pt x="175902" y="121492"/>
                    <a:pt x="174727" y="126297"/>
                  </a:cubicBezTo>
                  <a:lnTo>
                    <a:pt x="151301" y="222025"/>
                  </a:lnTo>
                  <a:lnTo>
                    <a:pt x="120681" y="96889"/>
                  </a:lnTo>
                  <a:lnTo>
                    <a:pt x="276537" y="96889"/>
                  </a:lnTo>
                  <a:lnTo>
                    <a:pt x="169115" y="224619"/>
                  </a:lnTo>
                  <a:close/>
                  <a:moveTo>
                    <a:pt x="116293" y="78971"/>
                  </a:moveTo>
                  <a:lnTo>
                    <a:pt x="101427" y="18222"/>
                  </a:lnTo>
                  <a:lnTo>
                    <a:pt x="201171" y="18222"/>
                  </a:lnTo>
                  <a:lnTo>
                    <a:pt x="190511" y="61784"/>
                  </a:lnTo>
                  <a:cubicBezTo>
                    <a:pt x="189335" y="66590"/>
                    <a:pt x="192278" y="71441"/>
                    <a:pt x="197085" y="72618"/>
                  </a:cubicBezTo>
                  <a:cubicBezTo>
                    <a:pt x="201890" y="73796"/>
                    <a:pt x="206741" y="70851"/>
                    <a:pt x="207917" y="66044"/>
                  </a:cubicBezTo>
                  <a:lnTo>
                    <a:pt x="219693" y="17918"/>
                  </a:lnTo>
                  <a:lnTo>
                    <a:pt x="234531" y="17918"/>
                  </a:lnTo>
                  <a:cubicBezTo>
                    <a:pt x="235110" y="17977"/>
                    <a:pt x="236338" y="18617"/>
                    <a:pt x="236668" y="18990"/>
                  </a:cubicBezTo>
                  <a:lnTo>
                    <a:pt x="278583" y="78973"/>
                  </a:lnTo>
                  <a:lnTo>
                    <a:pt x="116293" y="7897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29">
              <a:extLst>
                <a:ext uri="{FF2B5EF4-FFF2-40B4-BE49-F238E27FC236}">
                  <a16:creationId xmlns:a16="http://schemas.microsoft.com/office/drawing/2014/main" id="{FCB16A46-88E7-48A5-DEA0-1D7746A8820E}"/>
                </a:ext>
              </a:extLst>
            </p:cNvPr>
            <p:cNvSpPr/>
            <p:nvPr/>
          </p:nvSpPr>
          <p:spPr>
            <a:xfrm>
              <a:off x="6403552" y="5502038"/>
              <a:ext cx="26367" cy="26367"/>
            </a:xfrm>
            <a:custGeom>
              <a:avLst/>
              <a:gdLst/>
              <a:ahLst/>
              <a:cxnLst/>
              <a:rect l="l" t="t" r="r" b="b"/>
              <a:pathLst>
                <a:path w="26367" h="26367" extrusionOk="0">
                  <a:moveTo>
                    <a:pt x="23743" y="11072"/>
                  </a:moveTo>
                  <a:lnTo>
                    <a:pt x="15295" y="2624"/>
                  </a:lnTo>
                  <a:cubicBezTo>
                    <a:pt x="11796" y="-875"/>
                    <a:pt x="6123" y="-875"/>
                    <a:pt x="2624" y="2624"/>
                  </a:cubicBezTo>
                  <a:cubicBezTo>
                    <a:pt x="-875" y="6124"/>
                    <a:pt x="-875" y="11797"/>
                    <a:pt x="2624" y="15295"/>
                  </a:cubicBezTo>
                  <a:lnTo>
                    <a:pt x="11072" y="23743"/>
                  </a:lnTo>
                  <a:cubicBezTo>
                    <a:pt x="12821" y="25492"/>
                    <a:pt x="15115" y="26368"/>
                    <a:pt x="17408" y="26368"/>
                  </a:cubicBezTo>
                  <a:cubicBezTo>
                    <a:pt x="19701" y="26368"/>
                    <a:pt x="21995" y="25493"/>
                    <a:pt x="23744" y="23743"/>
                  </a:cubicBezTo>
                  <a:cubicBezTo>
                    <a:pt x="27242" y="20245"/>
                    <a:pt x="27242" y="14570"/>
                    <a:pt x="23743" y="11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29">
              <a:extLst>
                <a:ext uri="{FF2B5EF4-FFF2-40B4-BE49-F238E27FC236}">
                  <a16:creationId xmlns:a16="http://schemas.microsoft.com/office/drawing/2014/main" id="{045BFAB7-08C1-DF71-E8B0-A479745B70D6}"/>
                </a:ext>
              </a:extLst>
            </p:cNvPr>
            <p:cNvSpPr/>
            <p:nvPr/>
          </p:nvSpPr>
          <p:spPr>
            <a:xfrm>
              <a:off x="6462687" y="5561170"/>
              <a:ext cx="26367" cy="26367"/>
            </a:xfrm>
            <a:custGeom>
              <a:avLst/>
              <a:gdLst/>
              <a:ahLst/>
              <a:cxnLst/>
              <a:rect l="l" t="t" r="r" b="b"/>
              <a:pathLst>
                <a:path w="26367" h="26367" extrusionOk="0">
                  <a:moveTo>
                    <a:pt x="23743" y="11071"/>
                  </a:moveTo>
                  <a:lnTo>
                    <a:pt x="15295" y="2623"/>
                  </a:lnTo>
                  <a:cubicBezTo>
                    <a:pt x="11796" y="-875"/>
                    <a:pt x="6123" y="-875"/>
                    <a:pt x="2624" y="2625"/>
                  </a:cubicBezTo>
                  <a:cubicBezTo>
                    <a:pt x="-875" y="6124"/>
                    <a:pt x="-875" y="11797"/>
                    <a:pt x="2624" y="15295"/>
                  </a:cubicBezTo>
                  <a:lnTo>
                    <a:pt x="11072" y="23743"/>
                  </a:lnTo>
                  <a:cubicBezTo>
                    <a:pt x="12821" y="25492"/>
                    <a:pt x="15115" y="26368"/>
                    <a:pt x="17408" y="26368"/>
                  </a:cubicBezTo>
                  <a:cubicBezTo>
                    <a:pt x="19701" y="26368"/>
                    <a:pt x="21995" y="25493"/>
                    <a:pt x="23744" y="23743"/>
                  </a:cubicBezTo>
                  <a:cubicBezTo>
                    <a:pt x="27242" y="20244"/>
                    <a:pt x="27242" y="14571"/>
                    <a:pt x="23743" y="110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29">
              <a:extLst>
                <a:ext uri="{FF2B5EF4-FFF2-40B4-BE49-F238E27FC236}">
                  <a16:creationId xmlns:a16="http://schemas.microsoft.com/office/drawing/2014/main" id="{338B9924-9C4A-E445-555D-21F33919EE57}"/>
                </a:ext>
              </a:extLst>
            </p:cNvPr>
            <p:cNvSpPr/>
            <p:nvPr/>
          </p:nvSpPr>
          <p:spPr>
            <a:xfrm>
              <a:off x="6492254" y="5590737"/>
              <a:ext cx="26367" cy="26367"/>
            </a:xfrm>
            <a:custGeom>
              <a:avLst/>
              <a:gdLst/>
              <a:ahLst/>
              <a:cxnLst/>
              <a:rect l="l" t="t" r="r" b="b"/>
              <a:pathLst>
                <a:path w="26367" h="26367" extrusionOk="0">
                  <a:moveTo>
                    <a:pt x="23743" y="11072"/>
                  </a:moveTo>
                  <a:lnTo>
                    <a:pt x="15295" y="2625"/>
                  </a:lnTo>
                  <a:cubicBezTo>
                    <a:pt x="11796" y="-875"/>
                    <a:pt x="6123" y="-875"/>
                    <a:pt x="2625" y="2623"/>
                  </a:cubicBezTo>
                  <a:cubicBezTo>
                    <a:pt x="-875" y="6123"/>
                    <a:pt x="-875" y="11796"/>
                    <a:pt x="2623" y="15295"/>
                  </a:cubicBezTo>
                  <a:lnTo>
                    <a:pt x="11071" y="23743"/>
                  </a:lnTo>
                  <a:cubicBezTo>
                    <a:pt x="12821" y="25493"/>
                    <a:pt x="15114" y="26368"/>
                    <a:pt x="17408" y="26368"/>
                  </a:cubicBezTo>
                  <a:cubicBezTo>
                    <a:pt x="19701" y="26368"/>
                    <a:pt x="21995" y="25493"/>
                    <a:pt x="23744" y="23744"/>
                  </a:cubicBezTo>
                  <a:cubicBezTo>
                    <a:pt x="27242" y="20245"/>
                    <a:pt x="27242" y="14572"/>
                    <a:pt x="23743" y="11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29">
              <a:extLst>
                <a:ext uri="{FF2B5EF4-FFF2-40B4-BE49-F238E27FC236}">
                  <a16:creationId xmlns:a16="http://schemas.microsoft.com/office/drawing/2014/main" id="{B606B5EF-546F-3E03-D2E1-2DD73F8B10D0}"/>
                </a:ext>
              </a:extLst>
            </p:cNvPr>
            <p:cNvSpPr/>
            <p:nvPr/>
          </p:nvSpPr>
          <p:spPr>
            <a:xfrm>
              <a:off x="6433120" y="5531603"/>
              <a:ext cx="26368" cy="26367"/>
            </a:xfrm>
            <a:custGeom>
              <a:avLst/>
              <a:gdLst/>
              <a:ahLst/>
              <a:cxnLst/>
              <a:rect l="l" t="t" r="r" b="b"/>
              <a:pathLst>
                <a:path w="26368" h="26367" extrusionOk="0">
                  <a:moveTo>
                    <a:pt x="23743" y="11072"/>
                  </a:moveTo>
                  <a:lnTo>
                    <a:pt x="15295" y="2624"/>
                  </a:lnTo>
                  <a:cubicBezTo>
                    <a:pt x="11796" y="-875"/>
                    <a:pt x="6123" y="-875"/>
                    <a:pt x="2624" y="2624"/>
                  </a:cubicBezTo>
                  <a:cubicBezTo>
                    <a:pt x="-875" y="6124"/>
                    <a:pt x="-875" y="11797"/>
                    <a:pt x="2624" y="15295"/>
                  </a:cubicBezTo>
                  <a:lnTo>
                    <a:pt x="11072" y="23743"/>
                  </a:lnTo>
                  <a:cubicBezTo>
                    <a:pt x="12821" y="25492"/>
                    <a:pt x="15115" y="26368"/>
                    <a:pt x="17408" y="26368"/>
                  </a:cubicBezTo>
                  <a:cubicBezTo>
                    <a:pt x="19702" y="26368"/>
                    <a:pt x="21995" y="25493"/>
                    <a:pt x="23744" y="23743"/>
                  </a:cubicBezTo>
                  <a:cubicBezTo>
                    <a:pt x="27243" y="20246"/>
                    <a:pt x="27243" y="14572"/>
                    <a:pt x="23743" y="11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29">
              <a:extLst>
                <a:ext uri="{FF2B5EF4-FFF2-40B4-BE49-F238E27FC236}">
                  <a16:creationId xmlns:a16="http://schemas.microsoft.com/office/drawing/2014/main" id="{8BE619BA-3694-416D-043E-7009CC6099BA}"/>
                </a:ext>
              </a:extLst>
            </p:cNvPr>
            <p:cNvSpPr/>
            <p:nvPr/>
          </p:nvSpPr>
          <p:spPr>
            <a:xfrm>
              <a:off x="6625610" y="5599946"/>
              <a:ext cx="26369" cy="26368"/>
            </a:xfrm>
            <a:custGeom>
              <a:avLst/>
              <a:gdLst/>
              <a:ahLst/>
              <a:cxnLst/>
              <a:rect l="l" t="t" r="r" b="b"/>
              <a:pathLst>
                <a:path w="26369" h="26368" extrusionOk="0">
                  <a:moveTo>
                    <a:pt x="23745" y="2625"/>
                  </a:moveTo>
                  <a:cubicBezTo>
                    <a:pt x="20246" y="-874"/>
                    <a:pt x="14573" y="-875"/>
                    <a:pt x="11073" y="2624"/>
                  </a:cubicBezTo>
                  <a:lnTo>
                    <a:pt x="2626" y="11072"/>
                  </a:lnTo>
                  <a:cubicBezTo>
                    <a:pt x="-875" y="14571"/>
                    <a:pt x="-875" y="20244"/>
                    <a:pt x="2624" y="23743"/>
                  </a:cubicBezTo>
                  <a:cubicBezTo>
                    <a:pt x="4375" y="25494"/>
                    <a:pt x="6667" y="26368"/>
                    <a:pt x="8961" y="26368"/>
                  </a:cubicBezTo>
                  <a:cubicBezTo>
                    <a:pt x="11254" y="26368"/>
                    <a:pt x="13548" y="25494"/>
                    <a:pt x="15297" y="23745"/>
                  </a:cubicBezTo>
                  <a:lnTo>
                    <a:pt x="23745" y="15297"/>
                  </a:lnTo>
                  <a:cubicBezTo>
                    <a:pt x="27244" y="11797"/>
                    <a:pt x="27244" y="6124"/>
                    <a:pt x="23745" y="26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29">
              <a:extLst>
                <a:ext uri="{FF2B5EF4-FFF2-40B4-BE49-F238E27FC236}">
                  <a16:creationId xmlns:a16="http://schemas.microsoft.com/office/drawing/2014/main" id="{78658867-DFD7-F497-33A5-5CB077644825}"/>
                </a:ext>
              </a:extLst>
            </p:cNvPr>
            <p:cNvSpPr/>
            <p:nvPr/>
          </p:nvSpPr>
          <p:spPr>
            <a:xfrm>
              <a:off x="6655178" y="5570379"/>
              <a:ext cx="26369" cy="26367"/>
            </a:xfrm>
            <a:custGeom>
              <a:avLst/>
              <a:gdLst/>
              <a:ahLst/>
              <a:cxnLst/>
              <a:rect l="l" t="t" r="r" b="b"/>
              <a:pathLst>
                <a:path w="26369" h="26367" extrusionOk="0">
                  <a:moveTo>
                    <a:pt x="23745" y="2625"/>
                  </a:moveTo>
                  <a:cubicBezTo>
                    <a:pt x="20246" y="-873"/>
                    <a:pt x="14573" y="-876"/>
                    <a:pt x="11073" y="2623"/>
                  </a:cubicBezTo>
                  <a:lnTo>
                    <a:pt x="2626" y="11071"/>
                  </a:lnTo>
                  <a:cubicBezTo>
                    <a:pt x="-875" y="14571"/>
                    <a:pt x="-875" y="20244"/>
                    <a:pt x="2624" y="23743"/>
                  </a:cubicBezTo>
                  <a:cubicBezTo>
                    <a:pt x="4375" y="25493"/>
                    <a:pt x="6667" y="26368"/>
                    <a:pt x="8961" y="26368"/>
                  </a:cubicBezTo>
                  <a:cubicBezTo>
                    <a:pt x="11254" y="26368"/>
                    <a:pt x="13548" y="25493"/>
                    <a:pt x="15297" y="23744"/>
                  </a:cubicBezTo>
                  <a:lnTo>
                    <a:pt x="23745" y="15296"/>
                  </a:lnTo>
                  <a:cubicBezTo>
                    <a:pt x="27244" y="11797"/>
                    <a:pt x="27244" y="6125"/>
                    <a:pt x="23745" y="26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29">
              <a:extLst>
                <a:ext uri="{FF2B5EF4-FFF2-40B4-BE49-F238E27FC236}">
                  <a16:creationId xmlns:a16="http://schemas.microsoft.com/office/drawing/2014/main" id="{15716CC9-3E5E-F7E9-157E-FECD67F98D25}"/>
                </a:ext>
              </a:extLst>
            </p:cNvPr>
            <p:cNvSpPr/>
            <p:nvPr/>
          </p:nvSpPr>
          <p:spPr>
            <a:xfrm>
              <a:off x="6714312" y="5511245"/>
              <a:ext cx="26368" cy="26367"/>
            </a:xfrm>
            <a:custGeom>
              <a:avLst/>
              <a:gdLst/>
              <a:ahLst/>
              <a:cxnLst/>
              <a:rect l="l" t="t" r="r" b="b"/>
              <a:pathLst>
                <a:path w="26368" h="26367" extrusionOk="0">
                  <a:moveTo>
                    <a:pt x="23743" y="2624"/>
                  </a:moveTo>
                  <a:cubicBezTo>
                    <a:pt x="20242" y="-875"/>
                    <a:pt x="14571" y="-875"/>
                    <a:pt x="11071" y="2626"/>
                  </a:cubicBezTo>
                  <a:lnTo>
                    <a:pt x="2624" y="11073"/>
                  </a:lnTo>
                  <a:cubicBezTo>
                    <a:pt x="-875" y="14573"/>
                    <a:pt x="-875" y="20246"/>
                    <a:pt x="2625" y="23744"/>
                  </a:cubicBezTo>
                  <a:cubicBezTo>
                    <a:pt x="4376" y="25493"/>
                    <a:pt x="6669" y="26367"/>
                    <a:pt x="8961" y="26367"/>
                  </a:cubicBezTo>
                  <a:cubicBezTo>
                    <a:pt x="11254" y="26367"/>
                    <a:pt x="13548" y="25493"/>
                    <a:pt x="15298" y="23743"/>
                  </a:cubicBezTo>
                  <a:lnTo>
                    <a:pt x="23745" y="15295"/>
                  </a:lnTo>
                  <a:cubicBezTo>
                    <a:pt x="27243" y="11796"/>
                    <a:pt x="27243" y="6122"/>
                    <a:pt x="23743" y="26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29">
              <a:extLst>
                <a:ext uri="{FF2B5EF4-FFF2-40B4-BE49-F238E27FC236}">
                  <a16:creationId xmlns:a16="http://schemas.microsoft.com/office/drawing/2014/main" id="{386F6ABE-E51E-071E-C6E1-72A6E762E5B7}"/>
                </a:ext>
              </a:extLst>
            </p:cNvPr>
            <p:cNvSpPr/>
            <p:nvPr/>
          </p:nvSpPr>
          <p:spPr>
            <a:xfrm>
              <a:off x="6684745" y="5540813"/>
              <a:ext cx="26369" cy="26368"/>
            </a:xfrm>
            <a:custGeom>
              <a:avLst/>
              <a:gdLst/>
              <a:ahLst/>
              <a:cxnLst/>
              <a:rect l="l" t="t" r="r" b="b"/>
              <a:pathLst>
                <a:path w="26369" h="26368" extrusionOk="0">
                  <a:moveTo>
                    <a:pt x="23745" y="2625"/>
                  </a:moveTo>
                  <a:cubicBezTo>
                    <a:pt x="20245" y="-874"/>
                    <a:pt x="14571" y="-875"/>
                    <a:pt x="11073" y="2624"/>
                  </a:cubicBezTo>
                  <a:lnTo>
                    <a:pt x="2625" y="11072"/>
                  </a:lnTo>
                  <a:cubicBezTo>
                    <a:pt x="-875" y="14571"/>
                    <a:pt x="-875" y="20244"/>
                    <a:pt x="2624" y="23743"/>
                  </a:cubicBezTo>
                  <a:cubicBezTo>
                    <a:pt x="4375" y="25494"/>
                    <a:pt x="6667" y="26368"/>
                    <a:pt x="8961" y="26368"/>
                  </a:cubicBezTo>
                  <a:cubicBezTo>
                    <a:pt x="11254" y="26368"/>
                    <a:pt x="13548" y="25494"/>
                    <a:pt x="15297" y="23745"/>
                  </a:cubicBezTo>
                  <a:lnTo>
                    <a:pt x="23745" y="15297"/>
                  </a:lnTo>
                  <a:cubicBezTo>
                    <a:pt x="27244" y="11797"/>
                    <a:pt x="27244" y="6124"/>
                    <a:pt x="23745" y="26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29">
              <a:extLst>
                <a:ext uri="{FF2B5EF4-FFF2-40B4-BE49-F238E27FC236}">
                  <a16:creationId xmlns:a16="http://schemas.microsoft.com/office/drawing/2014/main" id="{5C673B0E-89B4-56D5-655A-62D3A76A9CB4}"/>
                </a:ext>
              </a:extLst>
            </p:cNvPr>
            <p:cNvSpPr/>
            <p:nvPr/>
          </p:nvSpPr>
          <p:spPr>
            <a:xfrm>
              <a:off x="6743879" y="5486237"/>
              <a:ext cx="21810" cy="21809"/>
            </a:xfrm>
            <a:custGeom>
              <a:avLst/>
              <a:gdLst/>
              <a:ahLst/>
              <a:cxnLst/>
              <a:rect l="l" t="t" r="r" b="b"/>
              <a:pathLst>
                <a:path w="21810" h="21809" extrusionOk="0">
                  <a:moveTo>
                    <a:pt x="19184" y="2624"/>
                  </a:moveTo>
                  <a:cubicBezTo>
                    <a:pt x="15684" y="-875"/>
                    <a:pt x="10011" y="-875"/>
                    <a:pt x="6514" y="2626"/>
                  </a:cubicBezTo>
                  <a:lnTo>
                    <a:pt x="2624" y="6515"/>
                  </a:lnTo>
                  <a:cubicBezTo>
                    <a:pt x="-875" y="10014"/>
                    <a:pt x="-875" y="15687"/>
                    <a:pt x="2625" y="19187"/>
                  </a:cubicBezTo>
                  <a:cubicBezTo>
                    <a:pt x="4376" y="20935"/>
                    <a:pt x="6667" y="21809"/>
                    <a:pt x="8960" y="21809"/>
                  </a:cubicBezTo>
                  <a:cubicBezTo>
                    <a:pt x="11253" y="21809"/>
                    <a:pt x="13547" y="20935"/>
                    <a:pt x="15297" y="19184"/>
                  </a:cubicBezTo>
                  <a:lnTo>
                    <a:pt x="19187" y="15295"/>
                  </a:lnTo>
                  <a:cubicBezTo>
                    <a:pt x="22685" y="11796"/>
                    <a:pt x="22685" y="6122"/>
                    <a:pt x="19184" y="26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29">
              <a:extLst>
                <a:ext uri="{FF2B5EF4-FFF2-40B4-BE49-F238E27FC236}">
                  <a16:creationId xmlns:a16="http://schemas.microsoft.com/office/drawing/2014/main" id="{7259949A-19A8-D83B-ED06-CDD1EEA8A2CA}"/>
                </a:ext>
              </a:extLst>
            </p:cNvPr>
            <p:cNvSpPr/>
            <p:nvPr/>
          </p:nvSpPr>
          <p:spPr>
            <a:xfrm>
              <a:off x="6741490" y="5565086"/>
              <a:ext cx="21810" cy="21809"/>
            </a:xfrm>
            <a:custGeom>
              <a:avLst/>
              <a:gdLst/>
              <a:ahLst/>
              <a:cxnLst/>
              <a:rect l="l" t="t" r="r" b="b"/>
              <a:pathLst>
                <a:path w="21810" h="21809" extrusionOk="0">
                  <a:moveTo>
                    <a:pt x="19184" y="2624"/>
                  </a:moveTo>
                  <a:cubicBezTo>
                    <a:pt x="15684" y="-875"/>
                    <a:pt x="10011" y="-875"/>
                    <a:pt x="6514" y="2626"/>
                  </a:cubicBezTo>
                  <a:lnTo>
                    <a:pt x="2624" y="6515"/>
                  </a:lnTo>
                  <a:cubicBezTo>
                    <a:pt x="-875" y="10014"/>
                    <a:pt x="-875" y="15687"/>
                    <a:pt x="2626" y="19187"/>
                  </a:cubicBezTo>
                  <a:cubicBezTo>
                    <a:pt x="4376" y="20935"/>
                    <a:pt x="6667" y="21809"/>
                    <a:pt x="8960" y="21809"/>
                  </a:cubicBezTo>
                  <a:cubicBezTo>
                    <a:pt x="11253" y="21809"/>
                    <a:pt x="13547" y="20935"/>
                    <a:pt x="15297" y="19184"/>
                  </a:cubicBezTo>
                  <a:lnTo>
                    <a:pt x="19187" y="15295"/>
                  </a:lnTo>
                  <a:cubicBezTo>
                    <a:pt x="22685" y="11796"/>
                    <a:pt x="22685" y="6122"/>
                    <a:pt x="19184" y="26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29">
              <a:extLst>
                <a:ext uri="{FF2B5EF4-FFF2-40B4-BE49-F238E27FC236}">
                  <a16:creationId xmlns:a16="http://schemas.microsoft.com/office/drawing/2014/main" id="{B4B87B49-3D39-F985-9400-2205010F0CE4}"/>
                </a:ext>
              </a:extLst>
            </p:cNvPr>
            <p:cNvSpPr/>
            <p:nvPr/>
          </p:nvSpPr>
          <p:spPr>
            <a:xfrm>
              <a:off x="6711923" y="5590094"/>
              <a:ext cx="26368" cy="26367"/>
            </a:xfrm>
            <a:custGeom>
              <a:avLst/>
              <a:gdLst/>
              <a:ahLst/>
              <a:cxnLst/>
              <a:rect l="l" t="t" r="r" b="b"/>
              <a:pathLst>
                <a:path w="26368" h="26367" extrusionOk="0">
                  <a:moveTo>
                    <a:pt x="23743" y="2624"/>
                  </a:moveTo>
                  <a:cubicBezTo>
                    <a:pt x="20242" y="-875"/>
                    <a:pt x="14571" y="-875"/>
                    <a:pt x="11071" y="2626"/>
                  </a:cubicBezTo>
                  <a:lnTo>
                    <a:pt x="2624" y="11073"/>
                  </a:lnTo>
                  <a:cubicBezTo>
                    <a:pt x="-875" y="14573"/>
                    <a:pt x="-875" y="20246"/>
                    <a:pt x="2625" y="23744"/>
                  </a:cubicBezTo>
                  <a:cubicBezTo>
                    <a:pt x="4376" y="25493"/>
                    <a:pt x="6669" y="26367"/>
                    <a:pt x="8961" y="26367"/>
                  </a:cubicBezTo>
                  <a:cubicBezTo>
                    <a:pt x="11254" y="26367"/>
                    <a:pt x="13548" y="25493"/>
                    <a:pt x="15298" y="23743"/>
                  </a:cubicBezTo>
                  <a:lnTo>
                    <a:pt x="23745" y="15295"/>
                  </a:lnTo>
                  <a:cubicBezTo>
                    <a:pt x="27243" y="11796"/>
                    <a:pt x="27243" y="6122"/>
                    <a:pt x="23743" y="26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29">
              <a:extLst>
                <a:ext uri="{FF2B5EF4-FFF2-40B4-BE49-F238E27FC236}">
                  <a16:creationId xmlns:a16="http://schemas.microsoft.com/office/drawing/2014/main" id="{038BA193-F3B9-D84E-6A24-AF5C5F0236BC}"/>
                </a:ext>
              </a:extLst>
            </p:cNvPr>
            <p:cNvSpPr/>
            <p:nvPr/>
          </p:nvSpPr>
          <p:spPr>
            <a:xfrm>
              <a:off x="6428341" y="5598506"/>
              <a:ext cx="26367" cy="26367"/>
            </a:xfrm>
            <a:custGeom>
              <a:avLst/>
              <a:gdLst/>
              <a:ahLst/>
              <a:cxnLst/>
              <a:rect l="l" t="t" r="r" b="b"/>
              <a:pathLst>
                <a:path w="26367" h="26367" extrusionOk="0">
                  <a:moveTo>
                    <a:pt x="23743" y="11072"/>
                  </a:moveTo>
                  <a:lnTo>
                    <a:pt x="15295" y="2624"/>
                  </a:lnTo>
                  <a:cubicBezTo>
                    <a:pt x="11796" y="-875"/>
                    <a:pt x="6123" y="-875"/>
                    <a:pt x="2624" y="2624"/>
                  </a:cubicBezTo>
                  <a:cubicBezTo>
                    <a:pt x="-875" y="6124"/>
                    <a:pt x="-875" y="11797"/>
                    <a:pt x="2624" y="15295"/>
                  </a:cubicBezTo>
                  <a:lnTo>
                    <a:pt x="11072" y="23743"/>
                  </a:lnTo>
                  <a:cubicBezTo>
                    <a:pt x="12821" y="25492"/>
                    <a:pt x="15115" y="26368"/>
                    <a:pt x="17408" y="26368"/>
                  </a:cubicBezTo>
                  <a:cubicBezTo>
                    <a:pt x="19702" y="26368"/>
                    <a:pt x="21995" y="25493"/>
                    <a:pt x="23744" y="23743"/>
                  </a:cubicBezTo>
                  <a:cubicBezTo>
                    <a:pt x="27242" y="20245"/>
                    <a:pt x="27242" y="14570"/>
                    <a:pt x="23743" y="11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29">
              <a:extLst>
                <a:ext uri="{FF2B5EF4-FFF2-40B4-BE49-F238E27FC236}">
                  <a16:creationId xmlns:a16="http://schemas.microsoft.com/office/drawing/2014/main" id="{C0185649-438D-CEE3-D309-42CAC3F8369E}"/>
                </a:ext>
              </a:extLst>
            </p:cNvPr>
            <p:cNvSpPr/>
            <p:nvPr/>
          </p:nvSpPr>
          <p:spPr>
            <a:xfrm>
              <a:off x="6398774" y="5568940"/>
              <a:ext cx="26367" cy="26367"/>
            </a:xfrm>
            <a:custGeom>
              <a:avLst/>
              <a:gdLst/>
              <a:ahLst/>
              <a:cxnLst/>
              <a:rect l="l" t="t" r="r" b="b"/>
              <a:pathLst>
                <a:path w="26367" h="26367" extrusionOk="0">
                  <a:moveTo>
                    <a:pt x="23743" y="11072"/>
                  </a:moveTo>
                  <a:lnTo>
                    <a:pt x="15295" y="2624"/>
                  </a:lnTo>
                  <a:cubicBezTo>
                    <a:pt x="11797" y="-875"/>
                    <a:pt x="6124" y="-875"/>
                    <a:pt x="2624" y="2624"/>
                  </a:cubicBezTo>
                  <a:cubicBezTo>
                    <a:pt x="-875" y="6124"/>
                    <a:pt x="-875" y="11797"/>
                    <a:pt x="2624" y="15295"/>
                  </a:cubicBezTo>
                  <a:lnTo>
                    <a:pt x="11072" y="23743"/>
                  </a:lnTo>
                  <a:cubicBezTo>
                    <a:pt x="12821" y="25492"/>
                    <a:pt x="15115" y="26368"/>
                    <a:pt x="17408" y="26368"/>
                  </a:cubicBezTo>
                  <a:cubicBezTo>
                    <a:pt x="19701" y="26368"/>
                    <a:pt x="21995" y="25493"/>
                    <a:pt x="23744" y="23743"/>
                  </a:cubicBezTo>
                  <a:cubicBezTo>
                    <a:pt x="27242" y="20243"/>
                    <a:pt x="27242" y="14570"/>
                    <a:pt x="23743" y="11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29">
              <a:extLst>
                <a:ext uri="{FF2B5EF4-FFF2-40B4-BE49-F238E27FC236}">
                  <a16:creationId xmlns:a16="http://schemas.microsoft.com/office/drawing/2014/main" id="{BE09611D-8B0C-8ACC-6725-33A0AC58CEB5}"/>
                </a:ext>
              </a:extLst>
            </p:cNvPr>
            <p:cNvSpPr/>
            <p:nvPr/>
          </p:nvSpPr>
          <p:spPr>
            <a:xfrm>
              <a:off x="6755464" y="5417776"/>
              <a:ext cx="72993" cy="72992"/>
            </a:xfrm>
            <a:custGeom>
              <a:avLst/>
              <a:gdLst/>
              <a:ahLst/>
              <a:cxnLst/>
              <a:rect l="l" t="t" r="r" b="b"/>
              <a:pathLst>
                <a:path w="72993" h="72992" extrusionOk="0">
                  <a:moveTo>
                    <a:pt x="68627" y="25936"/>
                  </a:moveTo>
                  <a:lnTo>
                    <a:pt x="47057" y="4365"/>
                  </a:lnTo>
                  <a:cubicBezTo>
                    <a:pt x="44240" y="1550"/>
                    <a:pt x="40491" y="0"/>
                    <a:pt x="36497" y="0"/>
                  </a:cubicBezTo>
                  <a:cubicBezTo>
                    <a:pt x="32503" y="0"/>
                    <a:pt x="28755" y="1550"/>
                    <a:pt x="25937" y="4367"/>
                  </a:cubicBezTo>
                  <a:lnTo>
                    <a:pt x="4365" y="25936"/>
                  </a:lnTo>
                  <a:cubicBezTo>
                    <a:pt x="-1455" y="31758"/>
                    <a:pt x="-1455" y="41231"/>
                    <a:pt x="4365" y="47054"/>
                  </a:cubicBezTo>
                  <a:lnTo>
                    <a:pt x="25937" y="68625"/>
                  </a:lnTo>
                  <a:cubicBezTo>
                    <a:pt x="28752" y="71441"/>
                    <a:pt x="32503" y="72993"/>
                    <a:pt x="36497" y="72993"/>
                  </a:cubicBezTo>
                  <a:cubicBezTo>
                    <a:pt x="40491" y="72993"/>
                    <a:pt x="44240" y="71442"/>
                    <a:pt x="47057" y="68626"/>
                  </a:cubicBezTo>
                  <a:lnTo>
                    <a:pt x="68628" y="47054"/>
                  </a:lnTo>
                  <a:cubicBezTo>
                    <a:pt x="74449" y="41231"/>
                    <a:pt x="74449" y="31759"/>
                    <a:pt x="68627" y="25936"/>
                  </a:cubicBezTo>
                  <a:close/>
                  <a:moveTo>
                    <a:pt x="36497" y="53841"/>
                  </a:moveTo>
                  <a:lnTo>
                    <a:pt x="19150" y="36494"/>
                  </a:lnTo>
                  <a:lnTo>
                    <a:pt x="36497" y="19149"/>
                  </a:lnTo>
                  <a:lnTo>
                    <a:pt x="53843" y="36494"/>
                  </a:lnTo>
                  <a:lnTo>
                    <a:pt x="36497" y="538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29">
              <a:extLst>
                <a:ext uri="{FF2B5EF4-FFF2-40B4-BE49-F238E27FC236}">
                  <a16:creationId xmlns:a16="http://schemas.microsoft.com/office/drawing/2014/main" id="{073F0690-70F9-751A-4686-AF61089EAE70}"/>
                </a:ext>
              </a:extLst>
            </p:cNvPr>
            <p:cNvSpPr/>
            <p:nvPr/>
          </p:nvSpPr>
          <p:spPr>
            <a:xfrm>
              <a:off x="6332919" y="5429489"/>
              <a:ext cx="72992" cy="72992"/>
            </a:xfrm>
            <a:custGeom>
              <a:avLst/>
              <a:gdLst/>
              <a:ahLst/>
              <a:cxnLst/>
              <a:rect l="l" t="t" r="r" b="b"/>
              <a:pathLst>
                <a:path w="72992" h="72992" extrusionOk="0">
                  <a:moveTo>
                    <a:pt x="68626" y="25936"/>
                  </a:moveTo>
                  <a:lnTo>
                    <a:pt x="47054" y="4365"/>
                  </a:lnTo>
                  <a:cubicBezTo>
                    <a:pt x="44238" y="1549"/>
                    <a:pt x="40489" y="0"/>
                    <a:pt x="36496" y="0"/>
                  </a:cubicBezTo>
                  <a:cubicBezTo>
                    <a:pt x="32501" y="0"/>
                    <a:pt x="28752" y="1550"/>
                    <a:pt x="25936" y="4367"/>
                  </a:cubicBezTo>
                  <a:lnTo>
                    <a:pt x="4367" y="25936"/>
                  </a:lnTo>
                  <a:cubicBezTo>
                    <a:pt x="1550" y="28752"/>
                    <a:pt x="0" y="32501"/>
                    <a:pt x="0" y="36496"/>
                  </a:cubicBezTo>
                  <a:cubicBezTo>
                    <a:pt x="0" y="40490"/>
                    <a:pt x="1550" y="44239"/>
                    <a:pt x="4365" y="47055"/>
                  </a:cubicBezTo>
                  <a:lnTo>
                    <a:pt x="25936" y="68626"/>
                  </a:lnTo>
                  <a:cubicBezTo>
                    <a:pt x="28752" y="71442"/>
                    <a:pt x="32501" y="72993"/>
                    <a:pt x="36496" y="72993"/>
                  </a:cubicBezTo>
                  <a:cubicBezTo>
                    <a:pt x="40489" y="72993"/>
                    <a:pt x="44238" y="71442"/>
                    <a:pt x="47054" y="68626"/>
                  </a:cubicBezTo>
                  <a:lnTo>
                    <a:pt x="68626" y="47054"/>
                  </a:lnTo>
                  <a:cubicBezTo>
                    <a:pt x="71442" y="44238"/>
                    <a:pt x="72993" y="40489"/>
                    <a:pt x="72993" y="36494"/>
                  </a:cubicBezTo>
                  <a:cubicBezTo>
                    <a:pt x="72993" y="32500"/>
                    <a:pt x="71441" y="28750"/>
                    <a:pt x="68626" y="25936"/>
                  </a:cubicBezTo>
                  <a:close/>
                  <a:moveTo>
                    <a:pt x="36496" y="53841"/>
                  </a:moveTo>
                  <a:lnTo>
                    <a:pt x="19152" y="36496"/>
                  </a:lnTo>
                  <a:lnTo>
                    <a:pt x="36496" y="19150"/>
                  </a:lnTo>
                  <a:lnTo>
                    <a:pt x="53842" y="36496"/>
                  </a:lnTo>
                  <a:lnTo>
                    <a:pt x="36496" y="538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29">
              <a:extLst>
                <a:ext uri="{FF2B5EF4-FFF2-40B4-BE49-F238E27FC236}">
                  <a16:creationId xmlns:a16="http://schemas.microsoft.com/office/drawing/2014/main" id="{7A8EB98E-B41E-DD05-A3EF-D68224CE00DE}"/>
                </a:ext>
              </a:extLst>
            </p:cNvPr>
            <p:cNvSpPr/>
            <p:nvPr/>
          </p:nvSpPr>
          <p:spPr>
            <a:xfrm>
              <a:off x="6369710" y="5327577"/>
              <a:ext cx="59725" cy="59725"/>
            </a:xfrm>
            <a:custGeom>
              <a:avLst/>
              <a:gdLst/>
              <a:ahLst/>
              <a:cxnLst/>
              <a:rect l="l" t="t" r="r" b="b"/>
              <a:pathLst>
                <a:path w="59725" h="59725" extrusionOk="0">
                  <a:moveTo>
                    <a:pt x="55359" y="19303"/>
                  </a:moveTo>
                  <a:lnTo>
                    <a:pt x="40424" y="4367"/>
                  </a:lnTo>
                  <a:cubicBezTo>
                    <a:pt x="37608" y="1550"/>
                    <a:pt x="33858" y="0"/>
                    <a:pt x="29865" y="0"/>
                  </a:cubicBezTo>
                  <a:cubicBezTo>
                    <a:pt x="25872" y="0"/>
                    <a:pt x="22123" y="1549"/>
                    <a:pt x="19305" y="4365"/>
                  </a:cubicBezTo>
                  <a:lnTo>
                    <a:pt x="4368" y="19303"/>
                  </a:lnTo>
                  <a:cubicBezTo>
                    <a:pt x="1552" y="22119"/>
                    <a:pt x="0" y="25869"/>
                    <a:pt x="0" y="29862"/>
                  </a:cubicBezTo>
                  <a:cubicBezTo>
                    <a:pt x="0" y="33857"/>
                    <a:pt x="1550" y="37606"/>
                    <a:pt x="4367" y="40422"/>
                  </a:cubicBezTo>
                  <a:lnTo>
                    <a:pt x="19305" y="55359"/>
                  </a:lnTo>
                  <a:cubicBezTo>
                    <a:pt x="22121" y="58176"/>
                    <a:pt x="25870" y="59726"/>
                    <a:pt x="29864" y="59726"/>
                  </a:cubicBezTo>
                  <a:cubicBezTo>
                    <a:pt x="33858" y="59726"/>
                    <a:pt x="37607" y="58176"/>
                    <a:pt x="40423" y="55359"/>
                  </a:cubicBezTo>
                  <a:lnTo>
                    <a:pt x="55359" y="40422"/>
                  </a:lnTo>
                  <a:cubicBezTo>
                    <a:pt x="58176" y="37606"/>
                    <a:pt x="59726" y="33857"/>
                    <a:pt x="59726" y="29862"/>
                  </a:cubicBezTo>
                  <a:cubicBezTo>
                    <a:pt x="59726" y="25868"/>
                    <a:pt x="58174" y="22118"/>
                    <a:pt x="55359" y="19303"/>
                  </a:cubicBezTo>
                  <a:close/>
                  <a:moveTo>
                    <a:pt x="29865" y="40574"/>
                  </a:moveTo>
                  <a:lnTo>
                    <a:pt x="19150" y="29862"/>
                  </a:lnTo>
                  <a:lnTo>
                    <a:pt x="29865" y="19149"/>
                  </a:lnTo>
                  <a:lnTo>
                    <a:pt x="40577" y="29862"/>
                  </a:lnTo>
                  <a:lnTo>
                    <a:pt x="29865" y="405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29">
              <a:extLst>
                <a:ext uri="{FF2B5EF4-FFF2-40B4-BE49-F238E27FC236}">
                  <a16:creationId xmlns:a16="http://schemas.microsoft.com/office/drawing/2014/main" id="{3C4DB584-9674-332F-5F8A-2E99B77827A6}"/>
                </a:ext>
              </a:extLst>
            </p:cNvPr>
            <p:cNvSpPr/>
            <p:nvPr/>
          </p:nvSpPr>
          <p:spPr>
            <a:xfrm>
              <a:off x="6290892" y="5619660"/>
              <a:ext cx="572359" cy="317105"/>
            </a:xfrm>
            <a:custGeom>
              <a:avLst/>
              <a:gdLst/>
              <a:ahLst/>
              <a:cxnLst/>
              <a:rect l="l" t="t" r="r" b="b"/>
              <a:pathLst>
                <a:path w="572359" h="317105" extrusionOk="0">
                  <a:moveTo>
                    <a:pt x="551451" y="21000"/>
                  </a:moveTo>
                  <a:lnTo>
                    <a:pt x="409503" y="21000"/>
                  </a:lnTo>
                  <a:lnTo>
                    <a:pt x="415206" y="15296"/>
                  </a:lnTo>
                  <a:cubicBezTo>
                    <a:pt x="418706" y="11797"/>
                    <a:pt x="418706" y="6123"/>
                    <a:pt x="415207" y="2624"/>
                  </a:cubicBezTo>
                  <a:cubicBezTo>
                    <a:pt x="411707" y="-874"/>
                    <a:pt x="406034" y="-875"/>
                    <a:pt x="402536" y="2623"/>
                  </a:cubicBezTo>
                  <a:lnTo>
                    <a:pt x="384158" y="21000"/>
                  </a:lnTo>
                  <a:lnTo>
                    <a:pt x="331239" y="21000"/>
                  </a:lnTo>
                  <a:cubicBezTo>
                    <a:pt x="331983" y="18044"/>
                    <a:pt x="331208" y="14787"/>
                    <a:pt x="328896" y="12475"/>
                  </a:cubicBezTo>
                  <a:cubicBezTo>
                    <a:pt x="325397" y="8977"/>
                    <a:pt x="319724" y="8975"/>
                    <a:pt x="316226" y="12475"/>
                  </a:cubicBezTo>
                  <a:lnTo>
                    <a:pt x="307778" y="20923"/>
                  </a:lnTo>
                  <a:cubicBezTo>
                    <a:pt x="307753" y="20948"/>
                    <a:pt x="307733" y="20975"/>
                    <a:pt x="307707" y="21000"/>
                  </a:cubicBezTo>
                  <a:lnTo>
                    <a:pt x="263958" y="21000"/>
                  </a:lnTo>
                  <a:lnTo>
                    <a:pt x="246226" y="3267"/>
                  </a:lnTo>
                  <a:cubicBezTo>
                    <a:pt x="242725" y="-233"/>
                    <a:pt x="237055" y="-231"/>
                    <a:pt x="233554" y="3267"/>
                  </a:cubicBezTo>
                  <a:cubicBezTo>
                    <a:pt x="230055" y="6766"/>
                    <a:pt x="230056" y="12439"/>
                    <a:pt x="233555" y="15938"/>
                  </a:cubicBezTo>
                  <a:lnTo>
                    <a:pt x="238616" y="20999"/>
                  </a:lnTo>
                  <a:lnTo>
                    <a:pt x="191974" y="20999"/>
                  </a:lnTo>
                  <a:cubicBezTo>
                    <a:pt x="191632" y="20462"/>
                    <a:pt x="191229" y="19952"/>
                    <a:pt x="190761" y="19483"/>
                  </a:cubicBezTo>
                  <a:lnTo>
                    <a:pt x="182313" y="11035"/>
                  </a:lnTo>
                  <a:cubicBezTo>
                    <a:pt x="178814" y="7536"/>
                    <a:pt x="173141" y="7536"/>
                    <a:pt x="169642" y="11035"/>
                  </a:cubicBezTo>
                  <a:cubicBezTo>
                    <a:pt x="166947" y="13729"/>
                    <a:pt x="166337" y="17711"/>
                    <a:pt x="167793" y="20999"/>
                  </a:cubicBezTo>
                  <a:lnTo>
                    <a:pt x="20907" y="20999"/>
                  </a:lnTo>
                  <a:cubicBezTo>
                    <a:pt x="9379" y="20999"/>
                    <a:pt x="0" y="30377"/>
                    <a:pt x="0" y="41905"/>
                  </a:cubicBezTo>
                  <a:lnTo>
                    <a:pt x="0" y="296199"/>
                  </a:lnTo>
                  <a:cubicBezTo>
                    <a:pt x="0" y="307726"/>
                    <a:pt x="9379" y="317106"/>
                    <a:pt x="20907" y="317106"/>
                  </a:cubicBezTo>
                  <a:lnTo>
                    <a:pt x="551453" y="317106"/>
                  </a:lnTo>
                  <a:cubicBezTo>
                    <a:pt x="562980" y="317106"/>
                    <a:pt x="572359" y="307726"/>
                    <a:pt x="572359" y="296199"/>
                  </a:cubicBezTo>
                  <a:lnTo>
                    <a:pt x="572359" y="41908"/>
                  </a:lnTo>
                  <a:cubicBezTo>
                    <a:pt x="572358" y="30379"/>
                    <a:pt x="562980" y="21000"/>
                    <a:pt x="551451" y="21000"/>
                  </a:cubicBezTo>
                  <a:close/>
                  <a:moveTo>
                    <a:pt x="482381" y="137850"/>
                  </a:moveTo>
                  <a:lnTo>
                    <a:pt x="503245" y="137850"/>
                  </a:lnTo>
                  <a:lnTo>
                    <a:pt x="503245" y="200263"/>
                  </a:lnTo>
                  <a:lnTo>
                    <a:pt x="482381" y="200263"/>
                  </a:lnTo>
                  <a:lnTo>
                    <a:pt x="482381" y="137850"/>
                  </a:lnTo>
                  <a:close/>
                  <a:moveTo>
                    <a:pt x="64686" y="299189"/>
                  </a:moveTo>
                  <a:lnTo>
                    <a:pt x="64685" y="299189"/>
                  </a:lnTo>
                  <a:lnTo>
                    <a:pt x="20907" y="299189"/>
                  </a:lnTo>
                  <a:cubicBezTo>
                    <a:pt x="19288" y="299189"/>
                    <a:pt x="17920" y="297821"/>
                    <a:pt x="17920" y="296203"/>
                  </a:cubicBezTo>
                  <a:lnTo>
                    <a:pt x="17920" y="41908"/>
                  </a:lnTo>
                  <a:cubicBezTo>
                    <a:pt x="17920" y="40288"/>
                    <a:pt x="19288" y="38921"/>
                    <a:pt x="20907" y="38921"/>
                  </a:cubicBezTo>
                  <a:lnTo>
                    <a:pt x="64686" y="38921"/>
                  </a:lnTo>
                  <a:lnTo>
                    <a:pt x="64686" y="299189"/>
                  </a:lnTo>
                  <a:close/>
                  <a:moveTo>
                    <a:pt x="464461" y="299189"/>
                  </a:moveTo>
                  <a:lnTo>
                    <a:pt x="464461" y="299189"/>
                  </a:lnTo>
                  <a:lnTo>
                    <a:pt x="82605" y="299189"/>
                  </a:lnTo>
                  <a:lnTo>
                    <a:pt x="82605" y="38921"/>
                  </a:lnTo>
                  <a:lnTo>
                    <a:pt x="464461" y="38921"/>
                  </a:lnTo>
                  <a:lnTo>
                    <a:pt x="464461" y="299189"/>
                  </a:lnTo>
                  <a:close/>
                  <a:moveTo>
                    <a:pt x="554438" y="296203"/>
                  </a:moveTo>
                  <a:cubicBezTo>
                    <a:pt x="554438" y="297822"/>
                    <a:pt x="553070" y="299189"/>
                    <a:pt x="551452" y="299189"/>
                  </a:cubicBezTo>
                  <a:lnTo>
                    <a:pt x="482382" y="299189"/>
                  </a:lnTo>
                  <a:lnTo>
                    <a:pt x="482382" y="218183"/>
                  </a:lnTo>
                  <a:lnTo>
                    <a:pt x="506232" y="218183"/>
                  </a:lnTo>
                  <a:cubicBezTo>
                    <a:pt x="514467" y="218183"/>
                    <a:pt x="521166" y="211485"/>
                    <a:pt x="521166" y="203250"/>
                  </a:cubicBezTo>
                  <a:lnTo>
                    <a:pt x="521166" y="134863"/>
                  </a:lnTo>
                  <a:cubicBezTo>
                    <a:pt x="521166" y="126628"/>
                    <a:pt x="514467" y="119930"/>
                    <a:pt x="506232" y="119930"/>
                  </a:cubicBezTo>
                  <a:lnTo>
                    <a:pt x="482382" y="119930"/>
                  </a:lnTo>
                  <a:lnTo>
                    <a:pt x="482382" y="38921"/>
                  </a:lnTo>
                  <a:lnTo>
                    <a:pt x="551452" y="38921"/>
                  </a:lnTo>
                  <a:cubicBezTo>
                    <a:pt x="553071" y="38921"/>
                    <a:pt x="554438" y="40289"/>
                    <a:pt x="554438" y="41908"/>
                  </a:cubicBezTo>
                  <a:lnTo>
                    <a:pt x="554438" y="29620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29">
              <a:extLst>
                <a:ext uri="{FF2B5EF4-FFF2-40B4-BE49-F238E27FC236}">
                  <a16:creationId xmlns:a16="http://schemas.microsoft.com/office/drawing/2014/main" id="{93980FBE-59CB-C81F-9415-C1C0DFB4A793}"/>
                </a:ext>
              </a:extLst>
            </p:cNvPr>
            <p:cNvSpPr/>
            <p:nvPr/>
          </p:nvSpPr>
          <p:spPr>
            <a:xfrm>
              <a:off x="6496739" y="5715964"/>
              <a:ext cx="160662" cy="142811"/>
            </a:xfrm>
            <a:custGeom>
              <a:avLst/>
              <a:gdLst/>
              <a:ahLst/>
              <a:cxnLst/>
              <a:rect l="l" t="t" r="r" b="b"/>
              <a:pathLst>
                <a:path w="160662" h="142811" extrusionOk="0">
                  <a:moveTo>
                    <a:pt x="157758" y="39111"/>
                  </a:moveTo>
                  <a:lnTo>
                    <a:pt x="136526" y="8725"/>
                  </a:lnTo>
                  <a:cubicBezTo>
                    <a:pt x="132995" y="3669"/>
                    <a:pt x="125953" y="0"/>
                    <a:pt x="119787" y="0"/>
                  </a:cubicBezTo>
                  <a:lnTo>
                    <a:pt x="40875" y="0"/>
                  </a:lnTo>
                  <a:cubicBezTo>
                    <a:pt x="34708" y="0"/>
                    <a:pt x="27668" y="3669"/>
                    <a:pt x="24135" y="8725"/>
                  </a:cubicBezTo>
                  <a:lnTo>
                    <a:pt x="2904" y="39111"/>
                  </a:lnTo>
                  <a:cubicBezTo>
                    <a:pt x="-1292" y="45116"/>
                    <a:pt x="-900" y="53872"/>
                    <a:pt x="3815" y="59477"/>
                  </a:cubicBezTo>
                  <a:lnTo>
                    <a:pt x="69629" y="137735"/>
                  </a:lnTo>
                  <a:cubicBezTo>
                    <a:pt x="72343" y="140962"/>
                    <a:pt x="76245" y="142812"/>
                    <a:pt x="80332" y="142812"/>
                  </a:cubicBezTo>
                  <a:cubicBezTo>
                    <a:pt x="84419" y="142812"/>
                    <a:pt x="88319" y="140962"/>
                    <a:pt x="91033" y="137735"/>
                  </a:cubicBezTo>
                  <a:lnTo>
                    <a:pt x="156850" y="59476"/>
                  </a:lnTo>
                  <a:cubicBezTo>
                    <a:pt x="161564" y="53871"/>
                    <a:pt x="161954" y="45115"/>
                    <a:pt x="157758" y="39111"/>
                  </a:cubicBezTo>
                  <a:close/>
                  <a:moveTo>
                    <a:pt x="38771" y="19059"/>
                  </a:moveTo>
                  <a:cubicBezTo>
                    <a:pt x="39153" y="18618"/>
                    <a:pt x="40380" y="17978"/>
                    <a:pt x="40873" y="17920"/>
                  </a:cubicBezTo>
                  <a:lnTo>
                    <a:pt x="42078" y="17920"/>
                  </a:lnTo>
                  <a:lnTo>
                    <a:pt x="47525" y="40178"/>
                  </a:lnTo>
                  <a:lnTo>
                    <a:pt x="24016" y="40178"/>
                  </a:lnTo>
                  <a:lnTo>
                    <a:pt x="38771" y="19059"/>
                  </a:lnTo>
                  <a:close/>
                  <a:moveTo>
                    <a:pt x="26068" y="58098"/>
                  </a:moveTo>
                  <a:lnTo>
                    <a:pt x="51910" y="58098"/>
                  </a:lnTo>
                  <a:lnTo>
                    <a:pt x="62514" y="101435"/>
                  </a:lnTo>
                  <a:lnTo>
                    <a:pt x="26068" y="58098"/>
                  </a:lnTo>
                  <a:close/>
                  <a:moveTo>
                    <a:pt x="80329" y="98844"/>
                  </a:moveTo>
                  <a:lnTo>
                    <a:pt x="70359" y="58099"/>
                  </a:lnTo>
                  <a:lnTo>
                    <a:pt x="90300" y="58099"/>
                  </a:lnTo>
                  <a:lnTo>
                    <a:pt x="80329" y="98844"/>
                  </a:lnTo>
                  <a:close/>
                  <a:moveTo>
                    <a:pt x="65974" y="40178"/>
                  </a:moveTo>
                  <a:lnTo>
                    <a:pt x="60565" y="18074"/>
                  </a:lnTo>
                  <a:lnTo>
                    <a:pt x="100096" y="18074"/>
                  </a:lnTo>
                  <a:lnTo>
                    <a:pt x="94687" y="40178"/>
                  </a:lnTo>
                  <a:lnTo>
                    <a:pt x="65974" y="40178"/>
                  </a:lnTo>
                  <a:close/>
                  <a:moveTo>
                    <a:pt x="98146" y="101435"/>
                  </a:moveTo>
                  <a:lnTo>
                    <a:pt x="108751" y="58099"/>
                  </a:lnTo>
                  <a:lnTo>
                    <a:pt x="134594" y="58099"/>
                  </a:lnTo>
                  <a:lnTo>
                    <a:pt x="98146" y="101435"/>
                  </a:lnTo>
                  <a:close/>
                  <a:moveTo>
                    <a:pt x="113135" y="40178"/>
                  </a:moveTo>
                  <a:lnTo>
                    <a:pt x="118584" y="17918"/>
                  </a:lnTo>
                  <a:lnTo>
                    <a:pt x="119700" y="17918"/>
                  </a:lnTo>
                  <a:cubicBezTo>
                    <a:pt x="120280" y="17977"/>
                    <a:pt x="121508" y="18617"/>
                    <a:pt x="121838" y="18990"/>
                  </a:cubicBezTo>
                  <a:lnTo>
                    <a:pt x="136644" y="40178"/>
                  </a:lnTo>
                  <a:lnTo>
                    <a:pt x="113135" y="401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29">
              <a:extLst>
                <a:ext uri="{FF2B5EF4-FFF2-40B4-BE49-F238E27FC236}">
                  <a16:creationId xmlns:a16="http://schemas.microsoft.com/office/drawing/2014/main" id="{52722DF1-7C18-78CD-F37E-8F4CE6F96499}"/>
                </a:ext>
              </a:extLst>
            </p:cNvPr>
            <p:cNvSpPr/>
            <p:nvPr/>
          </p:nvSpPr>
          <p:spPr>
            <a:xfrm>
              <a:off x="6471254" y="5682900"/>
              <a:ext cx="80522" cy="79930"/>
            </a:xfrm>
            <a:custGeom>
              <a:avLst/>
              <a:gdLst/>
              <a:ahLst/>
              <a:cxnLst/>
              <a:rect l="l" t="t" r="r" b="b"/>
              <a:pathLst>
                <a:path w="80522" h="79930" extrusionOk="0">
                  <a:moveTo>
                    <a:pt x="71561" y="0"/>
                  </a:moveTo>
                  <a:lnTo>
                    <a:pt x="14934" y="0"/>
                  </a:lnTo>
                  <a:cubicBezTo>
                    <a:pt x="6700" y="0"/>
                    <a:pt x="0" y="6699"/>
                    <a:pt x="0" y="14934"/>
                  </a:cubicBezTo>
                  <a:lnTo>
                    <a:pt x="0" y="70970"/>
                  </a:lnTo>
                  <a:cubicBezTo>
                    <a:pt x="0" y="75918"/>
                    <a:pt x="4012" y="79930"/>
                    <a:pt x="8961" y="79930"/>
                  </a:cubicBezTo>
                  <a:cubicBezTo>
                    <a:pt x="13909" y="79930"/>
                    <a:pt x="17921" y="75918"/>
                    <a:pt x="17921" y="70970"/>
                  </a:cubicBezTo>
                  <a:lnTo>
                    <a:pt x="17921" y="17920"/>
                  </a:lnTo>
                  <a:lnTo>
                    <a:pt x="71562" y="17920"/>
                  </a:lnTo>
                  <a:cubicBezTo>
                    <a:pt x="76511" y="17920"/>
                    <a:pt x="80523" y="13908"/>
                    <a:pt x="80523" y="8959"/>
                  </a:cubicBezTo>
                  <a:cubicBezTo>
                    <a:pt x="80523" y="4011"/>
                    <a:pt x="76510" y="0"/>
                    <a:pt x="715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29">
              <a:extLst>
                <a:ext uri="{FF2B5EF4-FFF2-40B4-BE49-F238E27FC236}">
                  <a16:creationId xmlns:a16="http://schemas.microsoft.com/office/drawing/2014/main" id="{8380E634-F7A8-F3BA-C79C-DECF00405863}"/>
                </a:ext>
              </a:extLst>
            </p:cNvPr>
            <p:cNvSpPr/>
            <p:nvPr/>
          </p:nvSpPr>
          <p:spPr>
            <a:xfrm>
              <a:off x="6602362" y="5682900"/>
              <a:ext cx="80524" cy="79931"/>
            </a:xfrm>
            <a:custGeom>
              <a:avLst/>
              <a:gdLst/>
              <a:ahLst/>
              <a:cxnLst/>
              <a:rect l="l" t="t" r="r" b="b"/>
              <a:pathLst>
                <a:path w="80524" h="79931" extrusionOk="0">
                  <a:moveTo>
                    <a:pt x="65589" y="0"/>
                  </a:moveTo>
                  <a:lnTo>
                    <a:pt x="8961" y="0"/>
                  </a:lnTo>
                  <a:cubicBezTo>
                    <a:pt x="4011" y="0"/>
                    <a:pt x="0" y="4012"/>
                    <a:pt x="0" y="8961"/>
                  </a:cubicBezTo>
                  <a:cubicBezTo>
                    <a:pt x="0" y="13909"/>
                    <a:pt x="4012" y="17921"/>
                    <a:pt x="8961" y="17921"/>
                  </a:cubicBezTo>
                  <a:lnTo>
                    <a:pt x="62603" y="17921"/>
                  </a:lnTo>
                  <a:lnTo>
                    <a:pt x="62603" y="70971"/>
                  </a:lnTo>
                  <a:cubicBezTo>
                    <a:pt x="62603" y="75919"/>
                    <a:pt x="66614" y="79932"/>
                    <a:pt x="71564" y="79932"/>
                  </a:cubicBezTo>
                  <a:cubicBezTo>
                    <a:pt x="76513" y="79932"/>
                    <a:pt x="80524" y="75919"/>
                    <a:pt x="80524" y="70971"/>
                  </a:cubicBezTo>
                  <a:lnTo>
                    <a:pt x="80524" y="14935"/>
                  </a:lnTo>
                  <a:cubicBezTo>
                    <a:pt x="80523" y="6699"/>
                    <a:pt x="73824" y="0"/>
                    <a:pt x="6558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29">
              <a:extLst>
                <a:ext uri="{FF2B5EF4-FFF2-40B4-BE49-F238E27FC236}">
                  <a16:creationId xmlns:a16="http://schemas.microsoft.com/office/drawing/2014/main" id="{0327CC01-E236-8598-4019-3988FF1B6AC3}"/>
                </a:ext>
              </a:extLst>
            </p:cNvPr>
            <p:cNvSpPr/>
            <p:nvPr/>
          </p:nvSpPr>
          <p:spPr>
            <a:xfrm>
              <a:off x="6471253" y="5815780"/>
              <a:ext cx="80521" cy="78748"/>
            </a:xfrm>
            <a:custGeom>
              <a:avLst/>
              <a:gdLst/>
              <a:ahLst/>
              <a:cxnLst/>
              <a:rect l="l" t="t" r="r" b="b"/>
              <a:pathLst>
                <a:path w="80521" h="78748" extrusionOk="0">
                  <a:moveTo>
                    <a:pt x="71562" y="60829"/>
                  </a:moveTo>
                  <a:lnTo>
                    <a:pt x="17921" y="60829"/>
                  </a:lnTo>
                  <a:lnTo>
                    <a:pt x="17921" y="8961"/>
                  </a:lnTo>
                  <a:cubicBezTo>
                    <a:pt x="17921" y="4012"/>
                    <a:pt x="13909" y="0"/>
                    <a:pt x="8961" y="0"/>
                  </a:cubicBezTo>
                  <a:cubicBezTo>
                    <a:pt x="4012" y="0"/>
                    <a:pt x="0" y="4012"/>
                    <a:pt x="0" y="8961"/>
                  </a:cubicBezTo>
                  <a:lnTo>
                    <a:pt x="0" y="63817"/>
                  </a:lnTo>
                  <a:cubicBezTo>
                    <a:pt x="0" y="72050"/>
                    <a:pt x="6700" y="78749"/>
                    <a:pt x="14934" y="78749"/>
                  </a:cubicBezTo>
                  <a:lnTo>
                    <a:pt x="71561" y="78749"/>
                  </a:lnTo>
                  <a:cubicBezTo>
                    <a:pt x="76510" y="78749"/>
                    <a:pt x="80522" y="74737"/>
                    <a:pt x="80522" y="69788"/>
                  </a:cubicBezTo>
                  <a:cubicBezTo>
                    <a:pt x="80522" y="64840"/>
                    <a:pt x="76511" y="60829"/>
                    <a:pt x="71562" y="608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29">
              <a:extLst>
                <a:ext uri="{FF2B5EF4-FFF2-40B4-BE49-F238E27FC236}">
                  <a16:creationId xmlns:a16="http://schemas.microsoft.com/office/drawing/2014/main" id="{10ACE57C-C173-24A9-2BD8-72EF64F1E144}"/>
                </a:ext>
              </a:extLst>
            </p:cNvPr>
            <p:cNvSpPr/>
            <p:nvPr/>
          </p:nvSpPr>
          <p:spPr>
            <a:xfrm>
              <a:off x="6602362" y="5814598"/>
              <a:ext cx="80522" cy="79932"/>
            </a:xfrm>
            <a:custGeom>
              <a:avLst/>
              <a:gdLst/>
              <a:ahLst/>
              <a:cxnLst/>
              <a:rect l="l" t="t" r="r" b="b"/>
              <a:pathLst>
                <a:path w="80522" h="79932" extrusionOk="0">
                  <a:moveTo>
                    <a:pt x="71564" y="0"/>
                  </a:moveTo>
                  <a:cubicBezTo>
                    <a:pt x="66614" y="0"/>
                    <a:pt x="62603" y="4012"/>
                    <a:pt x="62603" y="8961"/>
                  </a:cubicBezTo>
                  <a:lnTo>
                    <a:pt x="62603" y="62012"/>
                  </a:lnTo>
                  <a:lnTo>
                    <a:pt x="8961" y="62012"/>
                  </a:lnTo>
                  <a:cubicBezTo>
                    <a:pt x="4011" y="62012"/>
                    <a:pt x="0" y="66024"/>
                    <a:pt x="0" y="70972"/>
                  </a:cubicBezTo>
                  <a:cubicBezTo>
                    <a:pt x="0" y="75921"/>
                    <a:pt x="4011" y="79933"/>
                    <a:pt x="8961" y="79933"/>
                  </a:cubicBezTo>
                  <a:lnTo>
                    <a:pt x="65589" y="79933"/>
                  </a:lnTo>
                  <a:cubicBezTo>
                    <a:pt x="73824" y="79933"/>
                    <a:pt x="80523" y="73234"/>
                    <a:pt x="80523" y="64999"/>
                  </a:cubicBezTo>
                  <a:lnTo>
                    <a:pt x="80523" y="8962"/>
                  </a:lnTo>
                  <a:cubicBezTo>
                    <a:pt x="80524" y="4012"/>
                    <a:pt x="76512" y="0"/>
                    <a:pt x="7156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29">
              <a:extLst>
                <a:ext uri="{FF2B5EF4-FFF2-40B4-BE49-F238E27FC236}">
                  <a16:creationId xmlns:a16="http://schemas.microsoft.com/office/drawing/2014/main" id="{614E9CA7-F4DE-2738-DB6E-B0A2B686CDCF}"/>
                </a:ext>
              </a:extLst>
            </p:cNvPr>
            <p:cNvSpPr/>
            <p:nvPr/>
          </p:nvSpPr>
          <p:spPr>
            <a:xfrm>
              <a:off x="6385724" y="5840769"/>
              <a:ext cx="53760" cy="53760"/>
            </a:xfrm>
            <a:custGeom>
              <a:avLst/>
              <a:gdLst/>
              <a:ahLst/>
              <a:cxnLst/>
              <a:rect l="l" t="t" r="r" b="b"/>
              <a:pathLst>
                <a:path w="53760" h="53760" extrusionOk="0">
                  <a:moveTo>
                    <a:pt x="38827" y="0"/>
                  </a:moveTo>
                  <a:lnTo>
                    <a:pt x="14934" y="0"/>
                  </a:lnTo>
                  <a:cubicBezTo>
                    <a:pt x="6699" y="0"/>
                    <a:pt x="0" y="6699"/>
                    <a:pt x="0" y="14934"/>
                  </a:cubicBezTo>
                  <a:lnTo>
                    <a:pt x="0" y="38827"/>
                  </a:lnTo>
                  <a:cubicBezTo>
                    <a:pt x="0" y="47061"/>
                    <a:pt x="6700" y="53760"/>
                    <a:pt x="14934" y="53760"/>
                  </a:cubicBezTo>
                  <a:lnTo>
                    <a:pt x="38827" y="53760"/>
                  </a:lnTo>
                  <a:cubicBezTo>
                    <a:pt x="47061" y="53760"/>
                    <a:pt x="53760" y="47061"/>
                    <a:pt x="53760" y="38827"/>
                  </a:cubicBezTo>
                  <a:lnTo>
                    <a:pt x="53760" y="14934"/>
                  </a:lnTo>
                  <a:cubicBezTo>
                    <a:pt x="53760" y="6698"/>
                    <a:pt x="47061" y="0"/>
                    <a:pt x="38827" y="0"/>
                  </a:cubicBezTo>
                  <a:close/>
                  <a:moveTo>
                    <a:pt x="35840" y="35840"/>
                  </a:moveTo>
                  <a:lnTo>
                    <a:pt x="17920" y="35840"/>
                  </a:lnTo>
                  <a:lnTo>
                    <a:pt x="17920" y="17920"/>
                  </a:lnTo>
                  <a:lnTo>
                    <a:pt x="35840" y="17920"/>
                  </a:lnTo>
                  <a:lnTo>
                    <a:pt x="35840" y="3584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29">
              <a:extLst>
                <a:ext uri="{FF2B5EF4-FFF2-40B4-BE49-F238E27FC236}">
                  <a16:creationId xmlns:a16="http://schemas.microsoft.com/office/drawing/2014/main" id="{282B1370-BF79-0A23-0143-01DAD73E7616}"/>
                </a:ext>
              </a:extLst>
            </p:cNvPr>
            <p:cNvSpPr/>
            <p:nvPr/>
          </p:nvSpPr>
          <p:spPr>
            <a:xfrm>
              <a:off x="6385724" y="5779669"/>
              <a:ext cx="53760" cy="53760"/>
            </a:xfrm>
            <a:custGeom>
              <a:avLst/>
              <a:gdLst/>
              <a:ahLst/>
              <a:cxnLst/>
              <a:rect l="l" t="t" r="r" b="b"/>
              <a:pathLst>
                <a:path w="53760" h="53760" extrusionOk="0">
                  <a:moveTo>
                    <a:pt x="38827" y="0"/>
                  </a:moveTo>
                  <a:lnTo>
                    <a:pt x="14934" y="0"/>
                  </a:lnTo>
                  <a:cubicBezTo>
                    <a:pt x="6699" y="0"/>
                    <a:pt x="0" y="6699"/>
                    <a:pt x="0" y="14934"/>
                  </a:cubicBezTo>
                  <a:lnTo>
                    <a:pt x="0" y="38827"/>
                  </a:lnTo>
                  <a:cubicBezTo>
                    <a:pt x="0" y="47060"/>
                    <a:pt x="6700" y="53760"/>
                    <a:pt x="14934" y="53760"/>
                  </a:cubicBezTo>
                  <a:lnTo>
                    <a:pt x="38827" y="53760"/>
                  </a:lnTo>
                  <a:cubicBezTo>
                    <a:pt x="47061" y="53760"/>
                    <a:pt x="53760" y="47061"/>
                    <a:pt x="53760" y="38827"/>
                  </a:cubicBezTo>
                  <a:lnTo>
                    <a:pt x="53760" y="14934"/>
                  </a:lnTo>
                  <a:cubicBezTo>
                    <a:pt x="53760" y="6699"/>
                    <a:pt x="47061" y="0"/>
                    <a:pt x="38827" y="0"/>
                  </a:cubicBezTo>
                  <a:close/>
                  <a:moveTo>
                    <a:pt x="35840" y="35841"/>
                  </a:moveTo>
                  <a:lnTo>
                    <a:pt x="17920" y="35841"/>
                  </a:lnTo>
                  <a:lnTo>
                    <a:pt x="17920" y="17921"/>
                  </a:lnTo>
                  <a:lnTo>
                    <a:pt x="35840" y="17921"/>
                  </a:lnTo>
                  <a:lnTo>
                    <a:pt x="35840" y="358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29">
              <a:extLst>
                <a:ext uri="{FF2B5EF4-FFF2-40B4-BE49-F238E27FC236}">
                  <a16:creationId xmlns:a16="http://schemas.microsoft.com/office/drawing/2014/main" id="{39D4D06C-5579-D02E-D470-21418881A144}"/>
                </a:ext>
              </a:extLst>
            </p:cNvPr>
            <p:cNvSpPr/>
            <p:nvPr/>
          </p:nvSpPr>
          <p:spPr>
            <a:xfrm>
              <a:off x="6403642" y="5682900"/>
              <a:ext cx="17921" cy="68097"/>
            </a:xfrm>
            <a:custGeom>
              <a:avLst/>
              <a:gdLst/>
              <a:ahLst/>
              <a:cxnLst/>
              <a:rect l="l" t="t" r="r" b="b"/>
              <a:pathLst>
                <a:path w="17921" h="68097" extrusionOk="0">
                  <a:moveTo>
                    <a:pt x="8961" y="0"/>
                  </a:moveTo>
                  <a:cubicBezTo>
                    <a:pt x="4012" y="0"/>
                    <a:pt x="0" y="4012"/>
                    <a:pt x="0" y="8961"/>
                  </a:cubicBezTo>
                  <a:lnTo>
                    <a:pt x="0" y="59137"/>
                  </a:lnTo>
                  <a:cubicBezTo>
                    <a:pt x="0" y="64085"/>
                    <a:pt x="4012" y="68098"/>
                    <a:pt x="8961" y="68098"/>
                  </a:cubicBezTo>
                  <a:cubicBezTo>
                    <a:pt x="13909" y="68098"/>
                    <a:pt x="17921" y="64085"/>
                    <a:pt x="17921" y="59137"/>
                  </a:cubicBezTo>
                  <a:lnTo>
                    <a:pt x="17921" y="8961"/>
                  </a:lnTo>
                  <a:cubicBezTo>
                    <a:pt x="17921" y="4012"/>
                    <a:pt x="13909" y="0"/>
                    <a:pt x="89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9" name="Google Shape;1399;p29">
            <a:extLst>
              <a:ext uri="{FF2B5EF4-FFF2-40B4-BE49-F238E27FC236}">
                <a16:creationId xmlns:a16="http://schemas.microsoft.com/office/drawing/2014/main" id="{6C3AC98F-4EF2-8762-48CD-DD698646DD13}"/>
              </a:ext>
            </a:extLst>
          </p:cNvPr>
          <p:cNvGrpSpPr/>
          <p:nvPr/>
        </p:nvGrpSpPr>
        <p:grpSpPr>
          <a:xfrm>
            <a:off x="718747" y="1516768"/>
            <a:ext cx="491252" cy="460189"/>
            <a:chOff x="6272476" y="4149316"/>
            <a:chExt cx="609192" cy="570671"/>
          </a:xfrm>
        </p:grpSpPr>
        <p:sp>
          <p:nvSpPr>
            <p:cNvPr id="1400" name="Google Shape;1400;p29">
              <a:extLst>
                <a:ext uri="{FF2B5EF4-FFF2-40B4-BE49-F238E27FC236}">
                  <a16:creationId xmlns:a16="http://schemas.microsoft.com/office/drawing/2014/main" id="{814581B8-0E7E-955B-3A5B-975D49C5A755}"/>
                </a:ext>
              </a:extLst>
            </p:cNvPr>
            <p:cNvSpPr/>
            <p:nvPr/>
          </p:nvSpPr>
          <p:spPr>
            <a:xfrm>
              <a:off x="6805193" y="4400741"/>
              <a:ext cx="76475" cy="75393"/>
            </a:xfrm>
            <a:custGeom>
              <a:avLst/>
              <a:gdLst/>
              <a:ahLst/>
              <a:cxnLst/>
              <a:rect l="l" t="t" r="r" b="b"/>
              <a:pathLst>
                <a:path w="76475" h="75393" extrusionOk="0">
                  <a:moveTo>
                    <a:pt x="61602" y="13209"/>
                  </a:moveTo>
                  <a:lnTo>
                    <a:pt x="29391" y="13209"/>
                  </a:lnTo>
                  <a:cubicBezTo>
                    <a:pt x="28274" y="13209"/>
                    <a:pt x="27187" y="13344"/>
                    <a:pt x="26142" y="13578"/>
                  </a:cubicBezTo>
                  <a:lnTo>
                    <a:pt x="15251" y="2630"/>
                  </a:lnTo>
                  <a:cubicBezTo>
                    <a:pt x="11773" y="-864"/>
                    <a:pt x="6124" y="-879"/>
                    <a:pt x="2629" y="2598"/>
                  </a:cubicBezTo>
                  <a:cubicBezTo>
                    <a:pt x="-864" y="6074"/>
                    <a:pt x="-878" y="11724"/>
                    <a:pt x="2597" y="15218"/>
                  </a:cubicBezTo>
                  <a:lnTo>
                    <a:pt x="14561" y="27243"/>
                  </a:lnTo>
                  <a:cubicBezTo>
                    <a:pt x="14546" y="27523"/>
                    <a:pt x="14519" y="27799"/>
                    <a:pt x="14519" y="28082"/>
                  </a:cubicBezTo>
                  <a:lnTo>
                    <a:pt x="14519" y="60520"/>
                  </a:lnTo>
                  <a:cubicBezTo>
                    <a:pt x="14519" y="68722"/>
                    <a:pt x="21191" y="75393"/>
                    <a:pt x="29392" y="75393"/>
                  </a:cubicBezTo>
                  <a:lnTo>
                    <a:pt x="61602" y="75393"/>
                  </a:lnTo>
                  <a:cubicBezTo>
                    <a:pt x="69804" y="75393"/>
                    <a:pt x="76475" y="68722"/>
                    <a:pt x="76475" y="60520"/>
                  </a:cubicBezTo>
                  <a:lnTo>
                    <a:pt x="76475" y="28082"/>
                  </a:lnTo>
                  <a:cubicBezTo>
                    <a:pt x="76475" y="19882"/>
                    <a:pt x="69804" y="13209"/>
                    <a:pt x="61602" y="13209"/>
                  </a:cubicBezTo>
                  <a:close/>
                  <a:moveTo>
                    <a:pt x="58628" y="57546"/>
                  </a:moveTo>
                  <a:lnTo>
                    <a:pt x="32366" y="57546"/>
                  </a:lnTo>
                  <a:lnTo>
                    <a:pt x="32366" y="31057"/>
                  </a:lnTo>
                  <a:lnTo>
                    <a:pt x="58628" y="31057"/>
                  </a:lnTo>
                  <a:lnTo>
                    <a:pt x="58628" y="575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29">
              <a:extLst>
                <a:ext uri="{FF2B5EF4-FFF2-40B4-BE49-F238E27FC236}">
                  <a16:creationId xmlns:a16="http://schemas.microsoft.com/office/drawing/2014/main" id="{7A7545A0-30A7-4E35-0835-02B15A581C87}"/>
                </a:ext>
              </a:extLst>
            </p:cNvPr>
            <p:cNvSpPr/>
            <p:nvPr/>
          </p:nvSpPr>
          <p:spPr>
            <a:xfrm>
              <a:off x="6272476" y="4149316"/>
              <a:ext cx="572665" cy="570671"/>
            </a:xfrm>
            <a:custGeom>
              <a:avLst/>
              <a:gdLst/>
              <a:ahLst/>
              <a:cxnLst/>
              <a:rect l="l" t="t" r="r" b="b"/>
              <a:pathLst>
                <a:path w="572665" h="570671" extrusionOk="0">
                  <a:moveTo>
                    <a:pt x="557792" y="508485"/>
                  </a:moveTo>
                  <a:lnTo>
                    <a:pt x="525581" y="508485"/>
                  </a:lnTo>
                  <a:cubicBezTo>
                    <a:pt x="524464" y="508485"/>
                    <a:pt x="523378" y="508619"/>
                    <a:pt x="522331" y="508853"/>
                  </a:cubicBezTo>
                  <a:lnTo>
                    <a:pt x="488111" y="474458"/>
                  </a:lnTo>
                  <a:cubicBezTo>
                    <a:pt x="484100" y="470427"/>
                    <a:pt x="477327" y="467612"/>
                    <a:pt x="471640" y="467612"/>
                  </a:cubicBezTo>
                  <a:lnTo>
                    <a:pt x="441171" y="467612"/>
                  </a:lnTo>
                  <a:lnTo>
                    <a:pt x="441171" y="415490"/>
                  </a:lnTo>
                  <a:lnTo>
                    <a:pt x="505884" y="415490"/>
                  </a:lnTo>
                  <a:lnTo>
                    <a:pt x="505884" y="422786"/>
                  </a:lnTo>
                  <a:cubicBezTo>
                    <a:pt x="505884" y="430986"/>
                    <a:pt x="512555" y="437659"/>
                    <a:pt x="520757" y="437659"/>
                  </a:cubicBezTo>
                  <a:lnTo>
                    <a:pt x="552968" y="437659"/>
                  </a:lnTo>
                  <a:cubicBezTo>
                    <a:pt x="561169" y="437659"/>
                    <a:pt x="567840" y="430986"/>
                    <a:pt x="567840" y="422786"/>
                  </a:cubicBezTo>
                  <a:lnTo>
                    <a:pt x="567840" y="390348"/>
                  </a:lnTo>
                  <a:cubicBezTo>
                    <a:pt x="567840" y="382146"/>
                    <a:pt x="561169" y="375475"/>
                    <a:pt x="552968" y="375475"/>
                  </a:cubicBezTo>
                  <a:lnTo>
                    <a:pt x="520757" y="375475"/>
                  </a:lnTo>
                  <a:cubicBezTo>
                    <a:pt x="512555" y="375475"/>
                    <a:pt x="505884" y="382146"/>
                    <a:pt x="505884" y="390348"/>
                  </a:cubicBezTo>
                  <a:lnTo>
                    <a:pt x="505884" y="397642"/>
                  </a:lnTo>
                  <a:lnTo>
                    <a:pt x="441171" y="397642"/>
                  </a:lnTo>
                  <a:lnTo>
                    <a:pt x="441171" y="385280"/>
                  </a:lnTo>
                  <a:cubicBezTo>
                    <a:pt x="441171" y="380352"/>
                    <a:pt x="437177" y="376356"/>
                    <a:pt x="432247" y="376356"/>
                  </a:cubicBezTo>
                  <a:cubicBezTo>
                    <a:pt x="427318" y="376356"/>
                    <a:pt x="423324" y="380352"/>
                    <a:pt x="423324" y="385280"/>
                  </a:cubicBezTo>
                  <a:lnTo>
                    <a:pt x="423324" y="445672"/>
                  </a:lnTo>
                  <a:lnTo>
                    <a:pt x="173152" y="445672"/>
                  </a:lnTo>
                  <a:lnTo>
                    <a:pt x="173152" y="130236"/>
                  </a:lnTo>
                  <a:lnTo>
                    <a:pt x="423323" y="130236"/>
                  </a:lnTo>
                  <a:lnTo>
                    <a:pt x="423323" y="336497"/>
                  </a:lnTo>
                  <a:cubicBezTo>
                    <a:pt x="423323" y="341425"/>
                    <a:pt x="427317" y="345421"/>
                    <a:pt x="432246" y="345421"/>
                  </a:cubicBezTo>
                  <a:cubicBezTo>
                    <a:pt x="437176" y="345421"/>
                    <a:pt x="441170" y="341425"/>
                    <a:pt x="441170" y="336497"/>
                  </a:cubicBezTo>
                  <a:lnTo>
                    <a:pt x="441170" y="322662"/>
                  </a:lnTo>
                  <a:lnTo>
                    <a:pt x="461773" y="322662"/>
                  </a:lnTo>
                  <a:lnTo>
                    <a:pt x="461773" y="329957"/>
                  </a:lnTo>
                  <a:cubicBezTo>
                    <a:pt x="461773" y="338158"/>
                    <a:pt x="468444" y="344829"/>
                    <a:pt x="476646" y="344829"/>
                  </a:cubicBezTo>
                  <a:lnTo>
                    <a:pt x="508857" y="344829"/>
                  </a:lnTo>
                  <a:cubicBezTo>
                    <a:pt x="517059" y="344829"/>
                    <a:pt x="523730" y="338158"/>
                    <a:pt x="523730" y="329957"/>
                  </a:cubicBezTo>
                  <a:lnTo>
                    <a:pt x="523730" y="297518"/>
                  </a:lnTo>
                  <a:cubicBezTo>
                    <a:pt x="523730" y="289317"/>
                    <a:pt x="517059" y="282645"/>
                    <a:pt x="508857" y="282645"/>
                  </a:cubicBezTo>
                  <a:lnTo>
                    <a:pt x="476646" y="282645"/>
                  </a:lnTo>
                  <a:cubicBezTo>
                    <a:pt x="468444" y="282645"/>
                    <a:pt x="461773" y="289317"/>
                    <a:pt x="461773" y="297518"/>
                  </a:cubicBezTo>
                  <a:lnTo>
                    <a:pt x="461773" y="304813"/>
                  </a:lnTo>
                  <a:lnTo>
                    <a:pt x="441171" y="304813"/>
                  </a:lnTo>
                  <a:lnTo>
                    <a:pt x="441171" y="221518"/>
                  </a:lnTo>
                  <a:lnTo>
                    <a:pt x="488178" y="221518"/>
                  </a:lnTo>
                  <a:cubicBezTo>
                    <a:pt x="489136" y="221537"/>
                    <a:pt x="491317" y="222443"/>
                    <a:pt x="492002" y="223105"/>
                  </a:cubicBezTo>
                  <a:lnTo>
                    <a:pt x="499804" y="230946"/>
                  </a:lnTo>
                  <a:cubicBezTo>
                    <a:pt x="501547" y="232699"/>
                    <a:pt x="503838" y="233576"/>
                    <a:pt x="506129" y="233576"/>
                  </a:cubicBezTo>
                  <a:cubicBezTo>
                    <a:pt x="508405" y="233576"/>
                    <a:pt x="510681" y="232711"/>
                    <a:pt x="512423" y="230978"/>
                  </a:cubicBezTo>
                  <a:cubicBezTo>
                    <a:pt x="515916" y="227503"/>
                    <a:pt x="515931" y="221852"/>
                    <a:pt x="512454" y="218358"/>
                  </a:cubicBezTo>
                  <a:lnTo>
                    <a:pt x="504652" y="210515"/>
                  </a:lnTo>
                  <a:cubicBezTo>
                    <a:pt x="500641" y="206484"/>
                    <a:pt x="493868" y="203669"/>
                    <a:pt x="488181" y="203669"/>
                  </a:cubicBezTo>
                  <a:lnTo>
                    <a:pt x="441170" y="203669"/>
                  </a:lnTo>
                  <a:lnTo>
                    <a:pt x="441170" y="159168"/>
                  </a:lnTo>
                  <a:lnTo>
                    <a:pt x="500369" y="159168"/>
                  </a:lnTo>
                  <a:lnTo>
                    <a:pt x="500369" y="166463"/>
                  </a:lnTo>
                  <a:cubicBezTo>
                    <a:pt x="500369" y="174665"/>
                    <a:pt x="507040" y="181336"/>
                    <a:pt x="515242" y="181336"/>
                  </a:cubicBezTo>
                  <a:lnTo>
                    <a:pt x="547453" y="181336"/>
                  </a:lnTo>
                  <a:cubicBezTo>
                    <a:pt x="555653" y="181336"/>
                    <a:pt x="562326" y="174665"/>
                    <a:pt x="562326" y="166463"/>
                  </a:cubicBezTo>
                  <a:lnTo>
                    <a:pt x="562326" y="134025"/>
                  </a:lnTo>
                  <a:cubicBezTo>
                    <a:pt x="562326" y="125823"/>
                    <a:pt x="555653" y="119152"/>
                    <a:pt x="547453" y="119152"/>
                  </a:cubicBezTo>
                  <a:lnTo>
                    <a:pt x="515242" y="119152"/>
                  </a:lnTo>
                  <a:cubicBezTo>
                    <a:pt x="507040" y="119152"/>
                    <a:pt x="500369" y="125823"/>
                    <a:pt x="500369" y="134025"/>
                  </a:cubicBezTo>
                  <a:lnTo>
                    <a:pt x="500369" y="141320"/>
                  </a:lnTo>
                  <a:lnTo>
                    <a:pt x="441170" y="141320"/>
                  </a:lnTo>
                  <a:lnTo>
                    <a:pt x="441170" y="79282"/>
                  </a:lnTo>
                  <a:cubicBezTo>
                    <a:pt x="441170" y="67801"/>
                    <a:pt x="431829" y="58460"/>
                    <a:pt x="420348" y="58460"/>
                  </a:cubicBezTo>
                  <a:lnTo>
                    <a:pt x="176127" y="58460"/>
                  </a:lnTo>
                  <a:cubicBezTo>
                    <a:pt x="164646" y="58460"/>
                    <a:pt x="155305" y="67801"/>
                    <a:pt x="155305" y="79282"/>
                  </a:cubicBezTo>
                  <a:lnTo>
                    <a:pt x="155305" y="91444"/>
                  </a:lnTo>
                  <a:lnTo>
                    <a:pt x="105853" y="91444"/>
                  </a:lnTo>
                  <a:cubicBezTo>
                    <a:pt x="104895" y="91425"/>
                    <a:pt x="102714" y="90519"/>
                    <a:pt x="102030" y="89857"/>
                  </a:cubicBezTo>
                  <a:lnTo>
                    <a:pt x="61791" y="49410"/>
                  </a:lnTo>
                  <a:cubicBezTo>
                    <a:pt x="61890" y="48722"/>
                    <a:pt x="61958" y="48025"/>
                    <a:pt x="61958" y="47311"/>
                  </a:cubicBezTo>
                  <a:lnTo>
                    <a:pt x="61958" y="14873"/>
                  </a:lnTo>
                  <a:cubicBezTo>
                    <a:pt x="61958" y="6671"/>
                    <a:pt x="55287" y="0"/>
                    <a:pt x="47085" y="0"/>
                  </a:cubicBezTo>
                  <a:lnTo>
                    <a:pt x="14873" y="0"/>
                  </a:lnTo>
                  <a:cubicBezTo>
                    <a:pt x="6671" y="0"/>
                    <a:pt x="0" y="6671"/>
                    <a:pt x="0" y="14873"/>
                  </a:cubicBezTo>
                  <a:lnTo>
                    <a:pt x="0" y="47311"/>
                  </a:lnTo>
                  <a:cubicBezTo>
                    <a:pt x="0" y="55512"/>
                    <a:pt x="6671" y="62184"/>
                    <a:pt x="14873" y="62184"/>
                  </a:cubicBezTo>
                  <a:lnTo>
                    <a:pt x="47084" y="62184"/>
                  </a:lnTo>
                  <a:cubicBezTo>
                    <a:pt x="47791" y="62184"/>
                    <a:pt x="48481" y="62117"/>
                    <a:pt x="49161" y="62022"/>
                  </a:cubicBezTo>
                  <a:lnTo>
                    <a:pt x="89378" y="102446"/>
                  </a:lnTo>
                  <a:cubicBezTo>
                    <a:pt x="93389" y="106477"/>
                    <a:pt x="100161" y="109292"/>
                    <a:pt x="105848" y="109292"/>
                  </a:cubicBezTo>
                  <a:lnTo>
                    <a:pt x="155305" y="109292"/>
                  </a:lnTo>
                  <a:lnTo>
                    <a:pt x="155305" y="153099"/>
                  </a:lnTo>
                  <a:lnTo>
                    <a:pt x="133635" y="153099"/>
                  </a:lnTo>
                  <a:lnTo>
                    <a:pt x="133635" y="145804"/>
                  </a:lnTo>
                  <a:cubicBezTo>
                    <a:pt x="133635" y="137603"/>
                    <a:pt x="126963" y="130931"/>
                    <a:pt x="118762" y="130931"/>
                  </a:cubicBezTo>
                  <a:lnTo>
                    <a:pt x="86551" y="130931"/>
                  </a:lnTo>
                  <a:cubicBezTo>
                    <a:pt x="78349" y="130931"/>
                    <a:pt x="71678" y="137603"/>
                    <a:pt x="71678" y="145804"/>
                  </a:cubicBezTo>
                  <a:lnTo>
                    <a:pt x="71678" y="178242"/>
                  </a:lnTo>
                  <a:cubicBezTo>
                    <a:pt x="71678" y="186444"/>
                    <a:pt x="78349" y="193115"/>
                    <a:pt x="86551" y="193115"/>
                  </a:cubicBezTo>
                  <a:lnTo>
                    <a:pt x="118762" y="193115"/>
                  </a:lnTo>
                  <a:cubicBezTo>
                    <a:pt x="126963" y="193115"/>
                    <a:pt x="133635" y="186444"/>
                    <a:pt x="133635" y="178242"/>
                  </a:cubicBezTo>
                  <a:lnTo>
                    <a:pt x="133635" y="170946"/>
                  </a:lnTo>
                  <a:lnTo>
                    <a:pt x="155305" y="170946"/>
                  </a:lnTo>
                  <a:lnTo>
                    <a:pt x="155305" y="223068"/>
                  </a:lnTo>
                  <a:lnTo>
                    <a:pt x="123742" y="223068"/>
                  </a:lnTo>
                  <a:cubicBezTo>
                    <a:pt x="118813" y="223068"/>
                    <a:pt x="114819" y="227064"/>
                    <a:pt x="114819" y="231992"/>
                  </a:cubicBezTo>
                  <a:cubicBezTo>
                    <a:pt x="114819" y="236920"/>
                    <a:pt x="118813" y="240916"/>
                    <a:pt x="123742" y="240916"/>
                  </a:cubicBezTo>
                  <a:lnTo>
                    <a:pt x="155305" y="240916"/>
                  </a:lnTo>
                  <a:lnTo>
                    <a:pt x="155305" y="304814"/>
                  </a:lnTo>
                  <a:lnTo>
                    <a:pt x="133635" y="304814"/>
                  </a:lnTo>
                  <a:lnTo>
                    <a:pt x="133635" y="297519"/>
                  </a:lnTo>
                  <a:cubicBezTo>
                    <a:pt x="133635" y="289318"/>
                    <a:pt x="126963" y="282647"/>
                    <a:pt x="118762" y="282647"/>
                  </a:cubicBezTo>
                  <a:lnTo>
                    <a:pt x="86551" y="282647"/>
                  </a:lnTo>
                  <a:cubicBezTo>
                    <a:pt x="78349" y="282647"/>
                    <a:pt x="71678" y="289318"/>
                    <a:pt x="71678" y="297519"/>
                  </a:cubicBezTo>
                  <a:lnTo>
                    <a:pt x="71678" y="329958"/>
                  </a:lnTo>
                  <a:cubicBezTo>
                    <a:pt x="71678" y="338159"/>
                    <a:pt x="78349" y="344831"/>
                    <a:pt x="86551" y="344831"/>
                  </a:cubicBezTo>
                  <a:lnTo>
                    <a:pt x="118762" y="344831"/>
                  </a:lnTo>
                  <a:cubicBezTo>
                    <a:pt x="126963" y="344831"/>
                    <a:pt x="133635" y="338159"/>
                    <a:pt x="133635" y="329958"/>
                  </a:cubicBezTo>
                  <a:lnTo>
                    <a:pt x="133635" y="322663"/>
                  </a:lnTo>
                  <a:lnTo>
                    <a:pt x="155305" y="322663"/>
                  </a:lnTo>
                  <a:lnTo>
                    <a:pt x="155305" y="397645"/>
                  </a:lnTo>
                  <a:lnTo>
                    <a:pt x="92283" y="397645"/>
                  </a:lnTo>
                  <a:lnTo>
                    <a:pt x="92283" y="390350"/>
                  </a:lnTo>
                  <a:cubicBezTo>
                    <a:pt x="92283" y="382148"/>
                    <a:pt x="85612" y="375477"/>
                    <a:pt x="77410" y="375477"/>
                  </a:cubicBezTo>
                  <a:lnTo>
                    <a:pt x="45198" y="375477"/>
                  </a:lnTo>
                  <a:cubicBezTo>
                    <a:pt x="36997" y="375477"/>
                    <a:pt x="30325" y="382148"/>
                    <a:pt x="30325" y="390350"/>
                  </a:cubicBezTo>
                  <a:lnTo>
                    <a:pt x="30325" y="422788"/>
                  </a:lnTo>
                  <a:cubicBezTo>
                    <a:pt x="30325" y="430989"/>
                    <a:pt x="36997" y="437661"/>
                    <a:pt x="45198" y="437661"/>
                  </a:cubicBezTo>
                  <a:lnTo>
                    <a:pt x="77410" y="437661"/>
                  </a:lnTo>
                  <a:cubicBezTo>
                    <a:pt x="85612" y="437661"/>
                    <a:pt x="92283" y="430989"/>
                    <a:pt x="92283" y="422788"/>
                  </a:cubicBezTo>
                  <a:lnTo>
                    <a:pt x="92283" y="415492"/>
                  </a:lnTo>
                  <a:lnTo>
                    <a:pt x="155306" y="415492"/>
                  </a:lnTo>
                  <a:lnTo>
                    <a:pt x="155306" y="467614"/>
                  </a:lnTo>
                  <a:lnTo>
                    <a:pt x="107916" y="467614"/>
                  </a:lnTo>
                  <a:cubicBezTo>
                    <a:pt x="102230" y="467614"/>
                    <a:pt x="95456" y="470429"/>
                    <a:pt x="91446" y="474461"/>
                  </a:cubicBezTo>
                  <a:lnTo>
                    <a:pt x="57227" y="508856"/>
                  </a:lnTo>
                  <a:cubicBezTo>
                    <a:pt x="56179" y="508621"/>
                    <a:pt x="55094" y="508487"/>
                    <a:pt x="53977" y="508487"/>
                  </a:cubicBezTo>
                  <a:lnTo>
                    <a:pt x="21766" y="508487"/>
                  </a:lnTo>
                  <a:cubicBezTo>
                    <a:pt x="13564" y="508487"/>
                    <a:pt x="6893" y="515160"/>
                    <a:pt x="6893" y="523360"/>
                  </a:cubicBezTo>
                  <a:lnTo>
                    <a:pt x="6893" y="555798"/>
                  </a:lnTo>
                  <a:cubicBezTo>
                    <a:pt x="6893" y="564000"/>
                    <a:pt x="13564" y="570671"/>
                    <a:pt x="21766" y="570671"/>
                  </a:cubicBezTo>
                  <a:lnTo>
                    <a:pt x="53977" y="570671"/>
                  </a:lnTo>
                  <a:cubicBezTo>
                    <a:pt x="62178" y="570671"/>
                    <a:pt x="68850" y="564000"/>
                    <a:pt x="68850" y="555798"/>
                  </a:cubicBezTo>
                  <a:lnTo>
                    <a:pt x="68850" y="523360"/>
                  </a:lnTo>
                  <a:cubicBezTo>
                    <a:pt x="68850" y="523077"/>
                    <a:pt x="68823" y="522799"/>
                    <a:pt x="68808" y="522520"/>
                  </a:cubicBezTo>
                  <a:lnTo>
                    <a:pt x="104093" y="487051"/>
                  </a:lnTo>
                  <a:cubicBezTo>
                    <a:pt x="104782" y="486386"/>
                    <a:pt x="106963" y="485479"/>
                    <a:pt x="107916" y="485460"/>
                  </a:cubicBezTo>
                  <a:lnTo>
                    <a:pt x="155305" y="485460"/>
                  </a:lnTo>
                  <a:lnTo>
                    <a:pt x="155305" y="517712"/>
                  </a:lnTo>
                  <a:cubicBezTo>
                    <a:pt x="155305" y="529192"/>
                    <a:pt x="164646" y="538534"/>
                    <a:pt x="176127" y="538534"/>
                  </a:cubicBezTo>
                  <a:lnTo>
                    <a:pt x="420348" y="538534"/>
                  </a:lnTo>
                  <a:cubicBezTo>
                    <a:pt x="431829" y="538534"/>
                    <a:pt x="441170" y="529192"/>
                    <a:pt x="441170" y="517712"/>
                  </a:cubicBezTo>
                  <a:lnTo>
                    <a:pt x="441170" y="485460"/>
                  </a:lnTo>
                  <a:lnTo>
                    <a:pt x="471634" y="485460"/>
                  </a:lnTo>
                  <a:cubicBezTo>
                    <a:pt x="472592" y="485479"/>
                    <a:pt x="474773" y="486386"/>
                    <a:pt x="475457" y="487047"/>
                  </a:cubicBezTo>
                  <a:lnTo>
                    <a:pt x="510750" y="522521"/>
                  </a:lnTo>
                  <a:cubicBezTo>
                    <a:pt x="510733" y="522799"/>
                    <a:pt x="510707" y="523075"/>
                    <a:pt x="510707" y="523359"/>
                  </a:cubicBezTo>
                  <a:lnTo>
                    <a:pt x="510707" y="555797"/>
                  </a:lnTo>
                  <a:cubicBezTo>
                    <a:pt x="510707" y="563999"/>
                    <a:pt x="517379" y="570670"/>
                    <a:pt x="525580" y="570670"/>
                  </a:cubicBezTo>
                  <a:lnTo>
                    <a:pt x="557792" y="570670"/>
                  </a:lnTo>
                  <a:cubicBezTo>
                    <a:pt x="565994" y="570670"/>
                    <a:pt x="572665" y="563999"/>
                    <a:pt x="572665" y="555797"/>
                  </a:cubicBezTo>
                  <a:lnTo>
                    <a:pt x="572665" y="523359"/>
                  </a:lnTo>
                  <a:cubicBezTo>
                    <a:pt x="572665" y="515157"/>
                    <a:pt x="565993" y="508485"/>
                    <a:pt x="557792" y="508485"/>
                  </a:cubicBezTo>
                  <a:close/>
                  <a:moveTo>
                    <a:pt x="523730" y="393322"/>
                  </a:moveTo>
                  <a:lnTo>
                    <a:pt x="549992" y="393322"/>
                  </a:lnTo>
                  <a:lnTo>
                    <a:pt x="549992" y="419811"/>
                  </a:lnTo>
                  <a:lnTo>
                    <a:pt x="523730" y="419811"/>
                  </a:lnTo>
                  <a:lnTo>
                    <a:pt x="523730" y="393322"/>
                  </a:lnTo>
                  <a:close/>
                  <a:moveTo>
                    <a:pt x="479621" y="300493"/>
                  </a:moveTo>
                  <a:lnTo>
                    <a:pt x="505882" y="300493"/>
                  </a:lnTo>
                  <a:lnTo>
                    <a:pt x="505882" y="326982"/>
                  </a:lnTo>
                  <a:lnTo>
                    <a:pt x="479621" y="326982"/>
                  </a:lnTo>
                  <a:lnTo>
                    <a:pt x="479621" y="300493"/>
                  </a:lnTo>
                  <a:close/>
                  <a:moveTo>
                    <a:pt x="518216" y="137002"/>
                  </a:moveTo>
                  <a:lnTo>
                    <a:pt x="544478" y="137002"/>
                  </a:lnTo>
                  <a:lnTo>
                    <a:pt x="544478" y="163491"/>
                  </a:lnTo>
                  <a:lnTo>
                    <a:pt x="518216" y="163491"/>
                  </a:lnTo>
                  <a:lnTo>
                    <a:pt x="518216" y="137002"/>
                  </a:lnTo>
                  <a:close/>
                  <a:moveTo>
                    <a:pt x="173152" y="79282"/>
                  </a:moveTo>
                  <a:cubicBezTo>
                    <a:pt x="173152" y="77670"/>
                    <a:pt x="174515" y="76307"/>
                    <a:pt x="176127" y="76307"/>
                  </a:cubicBezTo>
                  <a:lnTo>
                    <a:pt x="420348" y="76307"/>
                  </a:lnTo>
                  <a:cubicBezTo>
                    <a:pt x="421960" y="76307"/>
                    <a:pt x="423323" y="77670"/>
                    <a:pt x="423323" y="79282"/>
                  </a:cubicBezTo>
                  <a:lnTo>
                    <a:pt x="423323" y="112389"/>
                  </a:lnTo>
                  <a:lnTo>
                    <a:pt x="173152" y="112389"/>
                  </a:lnTo>
                  <a:lnTo>
                    <a:pt x="173152" y="79282"/>
                  </a:lnTo>
                  <a:close/>
                  <a:moveTo>
                    <a:pt x="44109" y="44337"/>
                  </a:moveTo>
                  <a:lnTo>
                    <a:pt x="17847" y="44337"/>
                  </a:lnTo>
                  <a:lnTo>
                    <a:pt x="17847" y="17847"/>
                  </a:lnTo>
                  <a:lnTo>
                    <a:pt x="44109" y="17847"/>
                  </a:lnTo>
                  <a:lnTo>
                    <a:pt x="44109" y="44337"/>
                  </a:lnTo>
                  <a:close/>
                  <a:moveTo>
                    <a:pt x="115787" y="175268"/>
                  </a:moveTo>
                  <a:lnTo>
                    <a:pt x="89525" y="175268"/>
                  </a:lnTo>
                  <a:lnTo>
                    <a:pt x="89525" y="148779"/>
                  </a:lnTo>
                  <a:lnTo>
                    <a:pt x="115787" y="148779"/>
                  </a:lnTo>
                  <a:lnTo>
                    <a:pt x="115787" y="175268"/>
                  </a:lnTo>
                  <a:close/>
                  <a:moveTo>
                    <a:pt x="115787" y="326982"/>
                  </a:moveTo>
                  <a:lnTo>
                    <a:pt x="89525" y="326982"/>
                  </a:lnTo>
                  <a:lnTo>
                    <a:pt x="89525" y="300493"/>
                  </a:lnTo>
                  <a:lnTo>
                    <a:pt x="115787" y="300493"/>
                  </a:lnTo>
                  <a:lnTo>
                    <a:pt x="115787" y="326982"/>
                  </a:lnTo>
                  <a:close/>
                  <a:moveTo>
                    <a:pt x="74436" y="419813"/>
                  </a:moveTo>
                  <a:lnTo>
                    <a:pt x="48173" y="419813"/>
                  </a:lnTo>
                  <a:lnTo>
                    <a:pt x="48173" y="393323"/>
                  </a:lnTo>
                  <a:lnTo>
                    <a:pt x="74436" y="393323"/>
                  </a:lnTo>
                  <a:lnTo>
                    <a:pt x="74436" y="419813"/>
                  </a:lnTo>
                  <a:close/>
                  <a:moveTo>
                    <a:pt x="51002" y="552821"/>
                  </a:moveTo>
                  <a:lnTo>
                    <a:pt x="24740" y="552821"/>
                  </a:lnTo>
                  <a:lnTo>
                    <a:pt x="24740" y="526332"/>
                  </a:lnTo>
                  <a:lnTo>
                    <a:pt x="51002" y="526332"/>
                  </a:lnTo>
                  <a:lnTo>
                    <a:pt x="51002" y="552821"/>
                  </a:lnTo>
                  <a:close/>
                  <a:moveTo>
                    <a:pt x="268464" y="463520"/>
                  </a:moveTo>
                  <a:lnTo>
                    <a:pt x="328012" y="463520"/>
                  </a:lnTo>
                  <a:lnTo>
                    <a:pt x="328012" y="478004"/>
                  </a:lnTo>
                  <a:lnTo>
                    <a:pt x="268464" y="478004"/>
                  </a:lnTo>
                  <a:lnTo>
                    <a:pt x="268464" y="463520"/>
                  </a:lnTo>
                  <a:close/>
                  <a:moveTo>
                    <a:pt x="423324" y="517712"/>
                  </a:moveTo>
                  <a:lnTo>
                    <a:pt x="423323" y="517712"/>
                  </a:lnTo>
                  <a:cubicBezTo>
                    <a:pt x="423323" y="519324"/>
                    <a:pt x="421960" y="520686"/>
                    <a:pt x="420348" y="520686"/>
                  </a:cubicBezTo>
                  <a:lnTo>
                    <a:pt x="176127" y="520686"/>
                  </a:lnTo>
                  <a:cubicBezTo>
                    <a:pt x="174515" y="520686"/>
                    <a:pt x="173152" y="519324"/>
                    <a:pt x="173152" y="517712"/>
                  </a:cubicBezTo>
                  <a:lnTo>
                    <a:pt x="173152" y="463521"/>
                  </a:lnTo>
                  <a:lnTo>
                    <a:pt x="250616" y="463521"/>
                  </a:lnTo>
                  <a:lnTo>
                    <a:pt x="250616" y="480979"/>
                  </a:lnTo>
                  <a:cubicBezTo>
                    <a:pt x="250616" y="489181"/>
                    <a:pt x="257288" y="495852"/>
                    <a:pt x="265489" y="495852"/>
                  </a:cubicBezTo>
                  <a:lnTo>
                    <a:pt x="330987" y="495852"/>
                  </a:lnTo>
                  <a:cubicBezTo>
                    <a:pt x="339188" y="495852"/>
                    <a:pt x="345860" y="489181"/>
                    <a:pt x="345860" y="480979"/>
                  </a:cubicBezTo>
                  <a:lnTo>
                    <a:pt x="345860" y="463521"/>
                  </a:lnTo>
                  <a:lnTo>
                    <a:pt x="423324" y="463521"/>
                  </a:lnTo>
                  <a:lnTo>
                    <a:pt x="423324" y="517712"/>
                  </a:lnTo>
                  <a:close/>
                  <a:moveTo>
                    <a:pt x="554818" y="552821"/>
                  </a:moveTo>
                  <a:lnTo>
                    <a:pt x="528556" y="552821"/>
                  </a:lnTo>
                  <a:lnTo>
                    <a:pt x="528556" y="526332"/>
                  </a:lnTo>
                  <a:lnTo>
                    <a:pt x="554818" y="526332"/>
                  </a:lnTo>
                  <a:lnTo>
                    <a:pt x="554818" y="5528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29">
              <a:extLst>
                <a:ext uri="{FF2B5EF4-FFF2-40B4-BE49-F238E27FC236}">
                  <a16:creationId xmlns:a16="http://schemas.microsoft.com/office/drawing/2014/main" id="{ADD03198-D375-709B-5CA9-485D07F067DF}"/>
                </a:ext>
              </a:extLst>
            </p:cNvPr>
            <p:cNvSpPr/>
            <p:nvPr/>
          </p:nvSpPr>
          <p:spPr>
            <a:xfrm>
              <a:off x="6499037" y="4322691"/>
              <a:ext cx="143350" cy="160000"/>
            </a:xfrm>
            <a:custGeom>
              <a:avLst/>
              <a:gdLst/>
              <a:ahLst/>
              <a:cxnLst/>
              <a:rect l="l" t="t" r="r" b="b"/>
              <a:pathLst>
                <a:path w="143350" h="160000" extrusionOk="0">
                  <a:moveTo>
                    <a:pt x="133761" y="32880"/>
                  </a:moveTo>
                  <a:lnTo>
                    <a:pt x="81302" y="2438"/>
                  </a:lnTo>
                  <a:cubicBezTo>
                    <a:pt x="77830" y="424"/>
                    <a:pt x="74151" y="0"/>
                    <a:pt x="71677" y="0"/>
                  </a:cubicBezTo>
                  <a:cubicBezTo>
                    <a:pt x="69202" y="0"/>
                    <a:pt x="65523" y="422"/>
                    <a:pt x="62052" y="2437"/>
                  </a:cubicBezTo>
                  <a:lnTo>
                    <a:pt x="9589" y="32880"/>
                  </a:lnTo>
                  <a:cubicBezTo>
                    <a:pt x="4034" y="36105"/>
                    <a:pt x="0" y="43109"/>
                    <a:pt x="0" y="49533"/>
                  </a:cubicBezTo>
                  <a:lnTo>
                    <a:pt x="0" y="110467"/>
                  </a:lnTo>
                  <a:cubicBezTo>
                    <a:pt x="0" y="116892"/>
                    <a:pt x="4034" y="123896"/>
                    <a:pt x="9590" y="127120"/>
                  </a:cubicBezTo>
                  <a:lnTo>
                    <a:pt x="62051" y="157562"/>
                  </a:lnTo>
                  <a:cubicBezTo>
                    <a:pt x="65523" y="159576"/>
                    <a:pt x="69202" y="160000"/>
                    <a:pt x="71677" y="160000"/>
                  </a:cubicBezTo>
                  <a:cubicBezTo>
                    <a:pt x="74151" y="160000"/>
                    <a:pt x="77830" y="159578"/>
                    <a:pt x="81301" y="157563"/>
                  </a:cubicBezTo>
                  <a:lnTo>
                    <a:pt x="133762" y="127120"/>
                  </a:lnTo>
                  <a:cubicBezTo>
                    <a:pt x="139317" y="123896"/>
                    <a:pt x="143351" y="116892"/>
                    <a:pt x="143351" y="110469"/>
                  </a:cubicBezTo>
                  <a:lnTo>
                    <a:pt x="143351" y="49534"/>
                  </a:lnTo>
                  <a:cubicBezTo>
                    <a:pt x="143351" y="43110"/>
                    <a:pt x="139317" y="36107"/>
                    <a:pt x="133761" y="32880"/>
                  </a:cubicBezTo>
                  <a:close/>
                  <a:moveTo>
                    <a:pt x="18653" y="111744"/>
                  </a:moveTo>
                  <a:cubicBezTo>
                    <a:pt x="18351" y="111468"/>
                    <a:pt x="17937" y="110748"/>
                    <a:pt x="17849" y="110348"/>
                  </a:cubicBezTo>
                  <a:lnTo>
                    <a:pt x="17849" y="106605"/>
                  </a:lnTo>
                  <a:lnTo>
                    <a:pt x="40628" y="106605"/>
                  </a:lnTo>
                  <a:lnTo>
                    <a:pt x="40628" y="110469"/>
                  </a:lnTo>
                  <a:cubicBezTo>
                    <a:pt x="40628" y="115364"/>
                    <a:pt x="42472" y="121952"/>
                    <a:pt x="45014" y="126135"/>
                  </a:cubicBezTo>
                  <a:lnTo>
                    <a:pt x="45863" y="127533"/>
                  </a:lnTo>
                  <a:lnTo>
                    <a:pt x="18653" y="111744"/>
                  </a:lnTo>
                  <a:close/>
                  <a:moveTo>
                    <a:pt x="17849" y="88758"/>
                  </a:moveTo>
                  <a:lnTo>
                    <a:pt x="17849" y="68531"/>
                  </a:lnTo>
                  <a:lnTo>
                    <a:pt x="40628" y="68531"/>
                  </a:lnTo>
                  <a:lnTo>
                    <a:pt x="40628" y="88758"/>
                  </a:lnTo>
                  <a:lnTo>
                    <a:pt x="17849" y="88758"/>
                  </a:lnTo>
                  <a:close/>
                  <a:moveTo>
                    <a:pt x="45012" y="33867"/>
                  </a:moveTo>
                  <a:cubicBezTo>
                    <a:pt x="42471" y="38051"/>
                    <a:pt x="40627" y="44639"/>
                    <a:pt x="40627" y="49534"/>
                  </a:cubicBezTo>
                  <a:lnTo>
                    <a:pt x="40627" y="50683"/>
                  </a:lnTo>
                  <a:lnTo>
                    <a:pt x="17847" y="50683"/>
                  </a:lnTo>
                  <a:lnTo>
                    <a:pt x="17847" y="49652"/>
                  </a:lnTo>
                  <a:cubicBezTo>
                    <a:pt x="17936" y="49252"/>
                    <a:pt x="18350" y="48532"/>
                    <a:pt x="18652" y="48255"/>
                  </a:cubicBezTo>
                  <a:lnTo>
                    <a:pt x="45863" y="32463"/>
                  </a:lnTo>
                  <a:lnTo>
                    <a:pt x="45012" y="33867"/>
                  </a:lnTo>
                  <a:close/>
                  <a:moveTo>
                    <a:pt x="83085" y="116867"/>
                  </a:moveTo>
                  <a:lnTo>
                    <a:pt x="71675" y="135647"/>
                  </a:lnTo>
                  <a:lnTo>
                    <a:pt x="60266" y="116867"/>
                  </a:lnTo>
                  <a:cubicBezTo>
                    <a:pt x="59412" y="115462"/>
                    <a:pt x="58474" y="112112"/>
                    <a:pt x="58474" y="110467"/>
                  </a:cubicBezTo>
                  <a:lnTo>
                    <a:pt x="58474" y="106605"/>
                  </a:lnTo>
                  <a:lnTo>
                    <a:pt x="84875" y="106605"/>
                  </a:lnTo>
                  <a:lnTo>
                    <a:pt x="84875" y="110469"/>
                  </a:lnTo>
                  <a:lnTo>
                    <a:pt x="84877" y="110469"/>
                  </a:lnTo>
                  <a:cubicBezTo>
                    <a:pt x="84877" y="112113"/>
                    <a:pt x="83939" y="115464"/>
                    <a:pt x="83085" y="116867"/>
                  </a:cubicBezTo>
                  <a:close/>
                  <a:moveTo>
                    <a:pt x="84877" y="88758"/>
                  </a:moveTo>
                  <a:lnTo>
                    <a:pt x="58475" y="88758"/>
                  </a:lnTo>
                  <a:lnTo>
                    <a:pt x="58475" y="68531"/>
                  </a:lnTo>
                  <a:lnTo>
                    <a:pt x="84877" y="68531"/>
                  </a:lnTo>
                  <a:lnTo>
                    <a:pt x="84877" y="88758"/>
                  </a:lnTo>
                  <a:close/>
                  <a:moveTo>
                    <a:pt x="84878" y="50683"/>
                  </a:moveTo>
                  <a:lnTo>
                    <a:pt x="84877" y="50683"/>
                  </a:lnTo>
                  <a:lnTo>
                    <a:pt x="58475" y="50683"/>
                  </a:lnTo>
                  <a:lnTo>
                    <a:pt x="58475" y="49534"/>
                  </a:lnTo>
                  <a:cubicBezTo>
                    <a:pt x="58475" y="47889"/>
                    <a:pt x="59413" y="44539"/>
                    <a:pt x="60267" y="43135"/>
                  </a:cubicBezTo>
                  <a:lnTo>
                    <a:pt x="71677" y="24356"/>
                  </a:lnTo>
                  <a:lnTo>
                    <a:pt x="83086" y="43135"/>
                  </a:lnTo>
                  <a:cubicBezTo>
                    <a:pt x="83940" y="44540"/>
                    <a:pt x="84878" y="47891"/>
                    <a:pt x="84878" y="49535"/>
                  </a:cubicBezTo>
                  <a:lnTo>
                    <a:pt x="84878" y="50683"/>
                  </a:lnTo>
                  <a:close/>
                  <a:moveTo>
                    <a:pt x="125503" y="110350"/>
                  </a:moveTo>
                  <a:cubicBezTo>
                    <a:pt x="125415" y="110749"/>
                    <a:pt x="125001" y="111469"/>
                    <a:pt x="124699" y="111746"/>
                  </a:cubicBezTo>
                  <a:lnTo>
                    <a:pt x="97489" y="127538"/>
                  </a:lnTo>
                  <a:lnTo>
                    <a:pt x="98339" y="126136"/>
                  </a:lnTo>
                  <a:cubicBezTo>
                    <a:pt x="100881" y="121953"/>
                    <a:pt x="102724" y="115365"/>
                    <a:pt x="102724" y="110470"/>
                  </a:cubicBezTo>
                  <a:lnTo>
                    <a:pt x="102724" y="106605"/>
                  </a:lnTo>
                  <a:lnTo>
                    <a:pt x="125503" y="106605"/>
                  </a:lnTo>
                  <a:lnTo>
                    <a:pt x="125503" y="110350"/>
                  </a:lnTo>
                  <a:close/>
                  <a:moveTo>
                    <a:pt x="125503" y="88758"/>
                  </a:moveTo>
                  <a:lnTo>
                    <a:pt x="102724" y="88758"/>
                  </a:lnTo>
                  <a:lnTo>
                    <a:pt x="102724" y="68531"/>
                  </a:lnTo>
                  <a:lnTo>
                    <a:pt x="125503" y="68531"/>
                  </a:lnTo>
                  <a:lnTo>
                    <a:pt x="125503" y="88758"/>
                  </a:lnTo>
                  <a:close/>
                  <a:moveTo>
                    <a:pt x="125503" y="50683"/>
                  </a:moveTo>
                  <a:lnTo>
                    <a:pt x="102724" y="50683"/>
                  </a:lnTo>
                  <a:lnTo>
                    <a:pt x="102724" y="49534"/>
                  </a:lnTo>
                  <a:cubicBezTo>
                    <a:pt x="102724" y="44639"/>
                    <a:pt x="100880" y="38051"/>
                    <a:pt x="98339" y="33867"/>
                  </a:cubicBezTo>
                  <a:lnTo>
                    <a:pt x="97488" y="32466"/>
                  </a:lnTo>
                  <a:lnTo>
                    <a:pt x="124699" y="48257"/>
                  </a:lnTo>
                  <a:cubicBezTo>
                    <a:pt x="125001" y="48534"/>
                    <a:pt x="125415" y="49253"/>
                    <a:pt x="125503" y="49654"/>
                  </a:cubicBezTo>
                  <a:lnTo>
                    <a:pt x="125503" y="506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29">
              <a:extLst>
                <a:ext uri="{FF2B5EF4-FFF2-40B4-BE49-F238E27FC236}">
                  <a16:creationId xmlns:a16="http://schemas.microsoft.com/office/drawing/2014/main" id="{18A52BB4-7CEB-B976-4C65-5ADFBE75FC08}"/>
                </a:ext>
              </a:extLst>
            </p:cNvPr>
            <p:cNvSpPr/>
            <p:nvPr/>
          </p:nvSpPr>
          <p:spPr>
            <a:xfrm>
              <a:off x="6516301" y="4519250"/>
              <a:ext cx="108824" cy="17847"/>
            </a:xfrm>
            <a:custGeom>
              <a:avLst/>
              <a:gdLst/>
              <a:ahLst/>
              <a:cxnLst/>
              <a:rect l="l" t="t" r="r" b="b"/>
              <a:pathLst>
                <a:path w="108824" h="17847" extrusionOk="0">
                  <a:moveTo>
                    <a:pt x="99901" y="0"/>
                  </a:moveTo>
                  <a:lnTo>
                    <a:pt x="8924" y="0"/>
                  </a:lnTo>
                  <a:cubicBezTo>
                    <a:pt x="3994" y="0"/>
                    <a:pt x="0" y="3995"/>
                    <a:pt x="0" y="8924"/>
                  </a:cubicBezTo>
                  <a:cubicBezTo>
                    <a:pt x="0" y="13852"/>
                    <a:pt x="3994" y="17847"/>
                    <a:pt x="8924" y="17847"/>
                  </a:cubicBezTo>
                  <a:lnTo>
                    <a:pt x="99901" y="17847"/>
                  </a:lnTo>
                  <a:cubicBezTo>
                    <a:pt x="104830" y="17847"/>
                    <a:pt x="108824" y="13852"/>
                    <a:pt x="108824" y="8924"/>
                  </a:cubicBezTo>
                  <a:cubicBezTo>
                    <a:pt x="108824" y="3995"/>
                    <a:pt x="104830" y="0"/>
                    <a:pt x="9990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29">
              <a:extLst>
                <a:ext uri="{FF2B5EF4-FFF2-40B4-BE49-F238E27FC236}">
                  <a16:creationId xmlns:a16="http://schemas.microsoft.com/office/drawing/2014/main" id="{75C840D5-9371-6647-C9C9-5B9EB231F9CC}"/>
                </a:ext>
              </a:extLst>
            </p:cNvPr>
            <p:cNvSpPr/>
            <p:nvPr/>
          </p:nvSpPr>
          <p:spPr>
            <a:xfrm>
              <a:off x="6272476" y="4350217"/>
              <a:ext cx="85072" cy="62184"/>
            </a:xfrm>
            <a:custGeom>
              <a:avLst/>
              <a:gdLst/>
              <a:ahLst/>
              <a:cxnLst/>
              <a:rect l="l" t="t" r="r" b="b"/>
              <a:pathLst>
                <a:path w="85072" h="62184" extrusionOk="0">
                  <a:moveTo>
                    <a:pt x="76149" y="22168"/>
                  </a:moveTo>
                  <a:lnTo>
                    <a:pt x="61957" y="22168"/>
                  </a:lnTo>
                  <a:lnTo>
                    <a:pt x="61957" y="14873"/>
                  </a:lnTo>
                  <a:cubicBezTo>
                    <a:pt x="61957" y="6671"/>
                    <a:pt x="55285" y="0"/>
                    <a:pt x="47084" y="0"/>
                  </a:cubicBezTo>
                  <a:lnTo>
                    <a:pt x="14873" y="0"/>
                  </a:lnTo>
                  <a:cubicBezTo>
                    <a:pt x="6671" y="0"/>
                    <a:pt x="0" y="6671"/>
                    <a:pt x="0" y="14873"/>
                  </a:cubicBezTo>
                  <a:lnTo>
                    <a:pt x="0" y="47311"/>
                  </a:lnTo>
                  <a:cubicBezTo>
                    <a:pt x="0" y="55513"/>
                    <a:pt x="6671" y="62184"/>
                    <a:pt x="14873" y="62184"/>
                  </a:cubicBezTo>
                  <a:lnTo>
                    <a:pt x="47084" y="62184"/>
                  </a:lnTo>
                  <a:lnTo>
                    <a:pt x="47084" y="62183"/>
                  </a:lnTo>
                  <a:cubicBezTo>
                    <a:pt x="55285" y="62183"/>
                    <a:pt x="61957" y="55512"/>
                    <a:pt x="61957" y="47310"/>
                  </a:cubicBezTo>
                  <a:lnTo>
                    <a:pt x="61957" y="40015"/>
                  </a:lnTo>
                  <a:lnTo>
                    <a:pt x="76149" y="40015"/>
                  </a:lnTo>
                  <a:cubicBezTo>
                    <a:pt x="81079" y="40015"/>
                    <a:pt x="85073" y="36020"/>
                    <a:pt x="85073" y="31091"/>
                  </a:cubicBezTo>
                  <a:cubicBezTo>
                    <a:pt x="85073" y="26163"/>
                    <a:pt x="81079" y="22168"/>
                    <a:pt x="76149" y="22168"/>
                  </a:cubicBezTo>
                  <a:close/>
                  <a:moveTo>
                    <a:pt x="44109" y="44337"/>
                  </a:moveTo>
                  <a:lnTo>
                    <a:pt x="17847" y="44337"/>
                  </a:lnTo>
                  <a:lnTo>
                    <a:pt x="17847" y="17847"/>
                  </a:lnTo>
                  <a:lnTo>
                    <a:pt x="44109" y="17847"/>
                  </a:lnTo>
                  <a:lnTo>
                    <a:pt x="44109" y="4433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1405" name="Google Shape;1405;p29">
            <a:extLst>
              <a:ext uri="{FF2B5EF4-FFF2-40B4-BE49-F238E27FC236}">
                <a16:creationId xmlns:a16="http://schemas.microsoft.com/office/drawing/2014/main" id="{3CF8EAF1-E80B-FDA9-C632-7545BC3AB177}"/>
              </a:ext>
            </a:extLst>
          </p:cNvPr>
          <p:cNvCxnSpPr>
            <a:stCxn id="1344" idx="3"/>
            <a:endCxn id="1333" idx="2"/>
          </p:cNvCxnSpPr>
          <p:nvPr/>
        </p:nvCxnSpPr>
        <p:spPr>
          <a:xfrm flipH="1" flipV="1">
            <a:off x="4640255" y="3623006"/>
            <a:ext cx="5334" cy="134947"/>
          </a:xfrm>
          <a:prstGeom prst="straightConnector1">
            <a:avLst/>
          </a:prstGeom>
          <a:noFill/>
          <a:ln w="9525" cap="flat" cmpd="sng">
            <a:solidFill>
              <a:schemeClr val="dk1"/>
            </a:solidFill>
            <a:prstDash val="solid"/>
            <a:round/>
            <a:headEnd type="none" w="med" len="med"/>
            <a:tailEnd type="diamond" w="med" len="med"/>
          </a:ln>
        </p:spPr>
      </p:cxnSp>
      <p:cxnSp>
        <p:nvCxnSpPr>
          <p:cNvPr id="1406" name="Google Shape;1406;p29">
            <a:extLst>
              <a:ext uri="{FF2B5EF4-FFF2-40B4-BE49-F238E27FC236}">
                <a16:creationId xmlns:a16="http://schemas.microsoft.com/office/drawing/2014/main" id="{17E8988A-C5F4-89EA-FFF0-56B7D158B7EB}"/>
              </a:ext>
            </a:extLst>
          </p:cNvPr>
          <p:cNvCxnSpPr>
            <a:cxnSpLocks/>
            <a:stCxn id="1346" idx="0"/>
            <a:endCxn id="1334" idx="0"/>
          </p:cNvCxnSpPr>
          <p:nvPr/>
        </p:nvCxnSpPr>
        <p:spPr>
          <a:xfrm>
            <a:off x="7475000" y="2015624"/>
            <a:ext cx="12612" cy="181430"/>
          </a:xfrm>
          <a:prstGeom prst="straightConnector1">
            <a:avLst/>
          </a:prstGeom>
          <a:noFill/>
          <a:ln w="9525" cap="flat" cmpd="sng">
            <a:solidFill>
              <a:schemeClr val="dk1"/>
            </a:solidFill>
            <a:prstDash val="solid"/>
            <a:round/>
            <a:headEnd type="none" w="med" len="med"/>
            <a:tailEnd type="diamond" w="med" len="med"/>
          </a:ln>
        </p:spPr>
      </p:cxnSp>
      <p:pic>
        <p:nvPicPr>
          <p:cNvPr id="15" name="Picture 14">
            <a:extLst>
              <a:ext uri="{FF2B5EF4-FFF2-40B4-BE49-F238E27FC236}">
                <a16:creationId xmlns:a16="http://schemas.microsoft.com/office/drawing/2014/main" id="{6B8771E0-88FC-1591-41D6-9CB43156B8F8}"/>
              </a:ext>
            </a:extLst>
          </p:cNvPr>
          <p:cNvPicPr>
            <a:picLocks noChangeAspect="1"/>
          </p:cNvPicPr>
          <p:nvPr/>
        </p:nvPicPr>
        <p:blipFill>
          <a:blip r:embed="rId3"/>
          <a:stretch>
            <a:fillRect/>
          </a:stretch>
        </p:blipFill>
        <p:spPr>
          <a:xfrm>
            <a:off x="0" y="2749776"/>
            <a:ext cx="2736978" cy="2258374"/>
          </a:xfrm>
          <a:prstGeom prst="rect">
            <a:avLst/>
          </a:prstGeom>
        </p:spPr>
      </p:pic>
      <p:pic>
        <p:nvPicPr>
          <p:cNvPr id="25" name="Picture 24">
            <a:extLst>
              <a:ext uri="{FF2B5EF4-FFF2-40B4-BE49-F238E27FC236}">
                <a16:creationId xmlns:a16="http://schemas.microsoft.com/office/drawing/2014/main" id="{06808E18-C829-1759-D082-AB2CF14CF814}"/>
              </a:ext>
            </a:extLst>
          </p:cNvPr>
          <p:cNvPicPr>
            <a:picLocks noChangeAspect="1"/>
          </p:cNvPicPr>
          <p:nvPr/>
        </p:nvPicPr>
        <p:blipFill>
          <a:blip r:embed="rId4"/>
          <a:stretch>
            <a:fillRect/>
          </a:stretch>
        </p:blipFill>
        <p:spPr>
          <a:xfrm>
            <a:off x="2861441" y="894917"/>
            <a:ext cx="3101703" cy="2361466"/>
          </a:xfrm>
          <a:prstGeom prst="rect">
            <a:avLst/>
          </a:prstGeom>
        </p:spPr>
      </p:pic>
      <p:pic>
        <p:nvPicPr>
          <p:cNvPr id="37" name="Picture 36">
            <a:extLst>
              <a:ext uri="{FF2B5EF4-FFF2-40B4-BE49-F238E27FC236}">
                <a16:creationId xmlns:a16="http://schemas.microsoft.com/office/drawing/2014/main" id="{70F106BE-80CD-9A57-3DF4-B6C94885D4EE}"/>
              </a:ext>
            </a:extLst>
          </p:cNvPr>
          <p:cNvPicPr>
            <a:picLocks noChangeAspect="1"/>
          </p:cNvPicPr>
          <p:nvPr/>
        </p:nvPicPr>
        <p:blipFill>
          <a:blip r:embed="rId5"/>
          <a:stretch>
            <a:fillRect/>
          </a:stretch>
        </p:blipFill>
        <p:spPr>
          <a:xfrm>
            <a:off x="6123883" y="2640536"/>
            <a:ext cx="2994667" cy="2449997"/>
          </a:xfrm>
          <a:prstGeom prst="rect">
            <a:avLst/>
          </a:prstGeom>
        </p:spPr>
      </p:pic>
    </p:spTree>
    <p:extLst>
      <p:ext uri="{BB962C8B-B14F-4D97-AF65-F5344CB8AC3E}">
        <p14:creationId xmlns:p14="http://schemas.microsoft.com/office/powerpoint/2010/main" val="3302843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 Learning Parameters</a:t>
            </a:r>
            <a:endParaRPr dirty="0"/>
          </a:p>
        </p:txBody>
      </p:sp>
      <p:grpSp>
        <p:nvGrpSpPr>
          <p:cNvPr id="236" name="Google Shape;236;p16"/>
          <p:cNvGrpSpPr/>
          <p:nvPr/>
        </p:nvGrpSpPr>
        <p:grpSpPr>
          <a:xfrm>
            <a:off x="3297249" y="1109874"/>
            <a:ext cx="2626620" cy="596100"/>
            <a:chOff x="3297249" y="1109874"/>
            <a:chExt cx="2626620" cy="596100"/>
          </a:xfrm>
        </p:grpSpPr>
        <p:sp>
          <p:nvSpPr>
            <p:cNvPr id="237" name="Google Shape;237;p16"/>
            <p:cNvSpPr/>
            <p:nvPr/>
          </p:nvSpPr>
          <p:spPr>
            <a:xfrm>
              <a:off x="3297249" y="1109874"/>
              <a:ext cx="596100" cy="59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a:solidFill>
                  <a:schemeClr val="lt1"/>
                </a:solidFill>
              </a:endParaRPr>
            </a:p>
          </p:txBody>
        </p:sp>
        <p:sp>
          <p:nvSpPr>
            <p:cNvPr id="240" name="Google Shape;240;p16"/>
            <p:cNvSpPr txBox="1"/>
            <p:nvPr/>
          </p:nvSpPr>
          <p:spPr>
            <a:xfrm>
              <a:off x="3942669" y="1202212"/>
              <a:ext cx="1981200" cy="331800"/>
            </a:xfrm>
            <a:prstGeom prst="rect">
              <a:avLst/>
            </a:prstGeom>
            <a:noFill/>
            <a:ln>
              <a:noFill/>
            </a:ln>
          </p:spPr>
          <p:txBody>
            <a:bodyPr spcFirstLastPara="1" wrap="square" lIns="91425" tIns="91425" rIns="91425" bIns="91425" anchor="ctr" anchorCtr="0">
              <a:noAutofit/>
            </a:bodyPr>
            <a:lstStyle/>
            <a:p>
              <a:pPr lvl="0"/>
              <a:r>
                <a:rPr lang="en-US" dirty="0">
                  <a:latin typeface="Arial" panose="020B0604020202020204" pitchFamily="34" charset="0"/>
                </a:rPr>
                <a:t>Image size: 224×224</a:t>
              </a:r>
              <a:endParaRPr dirty="0">
                <a:latin typeface="Roboto"/>
                <a:ea typeface="Roboto"/>
                <a:cs typeface="Roboto"/>
                <a:sym typeface="Roboto"/>
              </a:endParaRPr>
            </a:p>
          </p:txBody>
        </p:sp>
      </p:grpSp>
      <p:grpSp>
        <p:nvGrpSpPr>
          <p:cNvPr id="241" name="Google Shape;241;p16"/>
          <p:cNvGrpSpPr/>
          <p:nvPr/>
        </p:nvGrpSpPr>
        <p:grpSpPr>
          <a:xfrm>
            <a:off x="414554" y="1509185"/>
            <a:ext cx="2653421" cy="2696472"/>
            <a:chOff x="3525722" y="1985800"/>
            <a:chExt cx="2702609" cy="2746178"/>
          </a:xfrm>
        </p:grpSpPr>
        <p:sp>
          <p:nvSpPr>
            <p:cNvPr id="242" name="Google Shape;242;p16"/>
            <p:cNvSpPr/>
            <p:nvPr/>
          </p:nvSpPr>
          <p:spPr>
            <a:xfrm>
              <a:off x="5442457" y="4676877"/>
              <a:ext cx="683885" cy="51372"/>
            </a:xfrm>
            <a:custGeom>
              <a:avLst/>
              <a:gdLst/>
              <a:ahLst/>
              <a:cxnLst/>
              <a:rect l="l" t="t" r="r" b="b"/>
              <a:pathLst>
                <a:path w="19263" h="1447" extrusionOk="0">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3525722" y="4641150"/>
              <a:ext cx="995383" cy="90828"/>
            </a:xfrm>
            <a:custGeom>
              <a:avLst/>
              <a:gdLst/>
              <a:ahLst/>
              <a:cxnLst/>
              <a:rect l="l" t="t" r="r" b="b"/>
              <a:pathLst>
                <a:path w="45219" h="2558" extrusionOk="0">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5580521" y="4523830"/>
              <a:ext cx="288067" cy="139134"/>
            </a:xfrm>
            <a:custGeom>
              <a:avLst/>
              <a:gdLst/>
              <a:ahLst/>
              <a:cxnLst/>
              <a:rect l="l" t="t" r="r" b="b"/>
              <a:pathLst>
                <a:path w="8114" h="3919" extrusionOk="0">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3950723" y="4466034"/>
              <a:ext cx="209181" cy="236376"/>
            </a:xfrm>
            <a:custGeom>
              <a:avLst/>
              <a:gdLst/>
              <a:ahLst/>
              <a:cxnLst/>
              <a:rect l="l" t="t" r="r" b="b"/>
              <a:pathLst>
                <a:path w="5892" h="6658" extrusionOk="0">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4109202" y="3262998"/>
              <a:ext cx="1703978" cy="44911"/>
            </a:xfrm>
            <a:custGeom>
              <a:avLst/>
              <a:gdLst/>
              <a:ahLst/>
              <a:cxnLst/>
              <a:rect l="l" t="t" r="r" b="b"/>
              <a:pathLst>
                <a:path w="47996" h="1265" extrusionOk="0">
                  <a:moveTo>
                    <a:pt x="0" y="0"/>
                  </a:moveTo>
                  <a:lnTo>
                    <a:pt x="0" y="1265"/>
                  </a:lnTo>
                  <a:lnTo>
                    <a:pt x="47996" y="1265"/>
                  </a:lnTo>
                  <a:lnTo>
                    <a:pt x="47996"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a:off x="3841912" y="3228313"/>
              <a:ext cx="534952" cy="1474135"/>
            </a:xfrm>
            <a:custGeom>
              <a:avLst/>
              <a:gdLst/>
              <a:ahLst/>
              <a:cxnLst/>
              <a:rect l="l" t="t" r="r" b="b"/>
              <a:pathLst>
                <a:path w="15068" h="41522" extrusionOk="0">
                  <a:moveTo>
                    <a:pt x="11130" y="0"/>
                  </a:moveTo>
                  <a:lnTo>
                    <a:pt x="1" y="41521"/>
                  </a:lnTo>
                  <a:lnTo>
                    <a:pt x="1409" y="41521"/>
                  </a:lnTo>
                  <a:lnTo>
                    <a:pt x="15067" y="383"/>
                  </a:lnTo>
                  <a:lnTo>
                    <a:pt x="1113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5515909" y="3228313"/>
              <a:ext cx="534916" cy="1474135"/>
            </a:xfrm>
            <a:custGeom>
              <a:avLst/>
              <a:gdLst/>
              <a:ahLst/>
              <a:cxnLst/>
              <a:rect l="l" t="t" r="r" b="b"/>
              <a:pathLst>
                <a:path w="15067" h="41522" extrusionOk="0">
                  <a:moveTo>
                    <a:pt x="3928" y="0"/>
                  </a:moveTo>
                  <a:lnTo>
                    <a:pt x="1" y="383"/>
                  </a:lnTo>
                  <a:lnTo>
                    <a:pt x="13649" y="41521"/>
                  </a:lnTo>
                  <a:lnTo>
                    <a:pt x="15067" y="41521"/>
                  </a:lnTo>
                  <a:lnTo>
                    <a:pt x="3928"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4007171" y="3158589"/>
              <a:ext cx="1914153" cy="114638"/>
            </a:xfrm>
            <a:custGeom>
              <a:avLst/>
              <a:gdLst/>
              <a:ahLst/>
              <a:cxnLst/>
              <a:rect l="l" t="t" r="r" b="b"/>
              <a:pathLst>
                <a:path w="53916" h="3229" extrusionOk="0">
                  <a:moveTo>
                    <a:pt x="1" y="1"/>
                  </a:moveTo>
                  <a:lnTo>
                    <a:pt x="1" y="3229"/>
                  </a:lnTo>
                  <a:lnTo>
                    <a:pt x="53916" y="3229"/>
                  </a:lnTo>
                  <a:lnTo>
                    <a:pt x="5391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5118400" y="2880435"/>
              <a:ext cx="295203" cy="279227"/>
            </a:xfrm>
            <a:custGeom>
              <a:avLst/>
              <a:gdLst/>
              <a:ahLst/>
              <a:cxnLst/>
              <a:rect l="l" t="t" r="r" b="b"/>
              <a:pathLst>
                <a:path w="8315" h="7865" extrusionOk="0">
                  <a:moveTo>
                    <a:pt x="1" y="1"/>
                  </a:moveTo>
                  <a:lnTo>
                    <a:pt x="1993" y="7865"/>
                  </a:lnTo>
                  <a:lnTo>
                    <a:pt x="8315" y="7865"/>
                  </a:lnTo>
                  <a:lnTo>
                    <a:pt x="632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4628090" y="2140196"/>
              <a:ext cx="1228600" cy="793374"/>
            </a:xfrm>
            <a:custGeom>
              <a:avLst/>
              <a:gdLst/>
              <a:ahLst/>
              <a:cxnLst/>
              <a:rect l="l" t="t" r="r" b="b"/>
              <a:pathLst>
                <a:path w="34606" h="22347" extrusionOk="0">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6">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16"/>
            <p:cNvSpPr/>
            <p:nvPr/>
          </p:nvSpPr>
          <p:spPr>
            <a:xfrm>
              <a:off x="4628090" y="2140196"/>
              <a:ext cx="1228600" cy="793374"/>
            </a:xfrm>
            <a:custGeom>
              <a:avLst/>
              <a:gdLst/>
              <a:ahLst/>
              <a:cxnLst/>
              <a:rect l="l" t="t" r="r" b="b"/>
              <a:pathLst>
                <a:path w="34606" h="22347" extrusionOk="0">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4697779" y="2208181"/>
              <a:ext cx="1089217" cy="657364"/>
            </a:xfrm>
            <a:custGeom>
              <a:avLst/>
              <a:gdLst/>
              <a:ahLst/>
              <a:cxnLst/>
              <a:rect l="l" t="t" r="r" b="b"/>
              <a:pathLst>
                <a:path w="30680" h="18516" fill="none" extrusionOk="0">
                  <a:moveTo>
                    <a:pt x="30679" y="1"/>
                  </a:moveTo>
                  <a:lnTo>
                    <a:pt x="28390" y="18515"/>
                  </a:lnTo>
                  <a:lnTo>
                    <a:pt x="1" y="18515"/>
                  </a:lnTo>
                  <a:lnTo>
                    <a:pt x="2290" y="1"/>
                  </a:lnTo>
                  <a:lnTo>
                    <a:pt x="306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4628090" y="2140196"/>
              <a:ext cx="1228600" cy="793374"/>
            </a:xfrm>
            <a:custGeom>
              <a:avLst/>
              <a:gdLst/>
              <a:ahLst/>
              <a:cxnLst/>
              <a:rect l="l" t="t" r="r" b="b"/>
              <a:pathLst>
                <a:path w="34606" h="22347" fill="none" extrusionOk="0">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022866" y="3079385"/>
              <a:ext cx="390741" cy="80271"/>
            </a:xfrm>
            <a:custGeom>
              <a:avLst/>
              <a:gdLst/>
              <a:ahLst/>
              <a:cxnLst/>
              <a:rect l="l" t="t" r="r" b="b"/>
              <a:pathLst>
                <a:path w="11006" h="2261" extrusionOk="0">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4852494" y="2303395"/>
              <a:ext cx="320375" cy="46970"/>
            </a:xfrm>
            <a:custGeom>
              <a:avLst/>
              <a:gdLst/>
              <a:ahLst/>
              <a:cxnLst/>
              <a:rect l="l" t="t" r="r" b="b"/>
              <a:pathLst>
                <a:path w="9024" h="1323" extrusionOk="0">
                  <a:moveTo>
                    <a:pt x="173" y="1"/>
                  </a:moveTo>
                  <a:lnTo>
                    <a:pt x="1" y="1323"/>
                  </a:lnTo>
                  <a:lnTo>
                    <a:pt x="8861" y="1323"/>
                  </a:lnTo>
                  <a:lnTo>
                    <a:pt x="90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5336733" y="2406456"/>
              <a:ext cx="320339" cy="47289"/>
            </a:xfrm>
            <a:custGeom>
              <a:avLst/>
              <a:gdLst/>
              <a:ahLst/>
              <a:cxnLst/>
              <a:rect l="l" t="t" r="r" b="b"/>
              <a:pathLst>
                <a:path w="9023" h="1332" extrusionOk="0">
                  <a:moveTo>
                    <a:pt x="163" y="0"/>
                  </a:moveTo>
                  <a:lnTo>
                    <a:pt x="0" y="1331"/>
                  </a:lnTo>
                  <a:lnTo>
                    <a:pt x="8860" y="1331"/>
                  </a:lnTo>
                  <a:lnTo>
                    <a:pt x="90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5160220" y="2509801"/>
              <a:ext cx="343842" cy="47325"/>
            </a:xfrm>
            <a:custGeom>
              <a:avLst/>
              <a:gdLst/>
              <a:ahLst/>
              <a:cxnLst/>
              <a:rect l="l" t="t" r="r" b="b"/>
              <a:pathLst>
                <a:path w="9685" h="1333" extrusionOk="0">
                  <a:moveTo>
                    <a:pt x="164" y="1"/>
                  </a:moveTo>
                  <a:lnTo>
                    <a:pt x="1" y="1332"/>
                  </a:lnTo>
                  <a:lnTo>
                    <a:pt x="9522" y="1332"/>
                  </a:lnTo>
                  <a:lnTo>
                    <a:pt x="96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4842305" y="2406456"/>
              <a:ext cx="440053" cy="47289"/>
            </a:xfrm>
            <a:custGeom>
              <a:avLst/>
              <a:gdLst/>
              <a:ahLst/>
              <a:cxnLst/>
              <a:rect l="l" t="t" r="r" b="b"/>
              <a:pathLst>
                <a:path w="12395" h="1332" extrusionOk="0">
                  <a:moveTo>
                    <a:pt x="163" y="0"/>
                  </a:moveTo>
                  <a:lnTo>
                    <a:pt x="0" y="1331"/>
                  </a:lnTo>
                  <a:lnTo>
                    <a:pt x="12232" y="1331"/>
                  </a:lnTo>
                  <a:lnTo>
                    <a:pt x="12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4831087" y="2509801"/>
              <a:ext cx="274789" cy="47325"/>
            </a:xfrm>
            <a:custGeom>
              <a:avLst/>
              <a:gdLst/>
              <a:ahLst/>
              <a:cxnLst/>
              <a:rect l="l" t="t" r="r" b="b"/>
              <a:pathLst>
                <a:path w="7740" h="1333" extrusionOk="0">
                  <a:moveTo>
                    <a:pt x="163" y="1"/>
                  </a:moveTo>
                  <a:lnTo>
                    <a:pt x="0" y="1332"/>
                  </a:lnTo>
                  <a:lnTo>
                    <a:pt x="7577" y="1332"/>
                  </a:lnTo>
                  <a:lnTo>
                    <a:pt x="77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4816105" y="2613181"/>
              <a:ext cx="369333" cy="47289"/>
            </a:xfrm>
            <a:custGeom>
              <a:avLst/>
              <a:gdLst/>
              <a:ahLst/>
              <a:cxnLst/>
              <a:rect l="l" t="t" r="r" b="b"/>
              <a:pathLst>
                <a:path w="10403" h="1332" extrusionOk="0">
                  <a:moveTo>
                    <a:pt x="164" y="1"/>
                  </a:moveTo>
                  <a:lnTo>
                    <a:pt x="1" y="1332"/>
                  </a:lnTo>
                  <a:lnTo>
                    <a:pt x="10240" y="1332"/>
                  </a:lnTo>
                  <a:lnTo>
                    <a:pt x="104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5229271" y="2613181"/>
              <a:ext cx="180246" cy="47289"/>
            </a:xfrm>
            <a:custGeom>
              <a:avLst/>
              <a:gdLst/>
              <a:ahLst/>
              <a:cxnLst/>
              <a:rect l="l" t="t" r="r" b="b"/>
              <a:pathLst>
                <a:path w="5077" h="1332" extrusionOk="0">
                  <a:moveTo>
                    <a:pt x="163" y="1"/>
                  </a:moveTo>
                  <a:lnTo>
                    <a:pt x="0" y="1332"/>
                  </a:lnTo>
                  <a:lnTo>
                    <a:pt x="4914" y="1332"/>
                  </a:lnTo>
                  <a:lnTo>
                    <a:pt x="5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4802863" y="2716561"/>
              <a:ext cx="204068" cy="47289"/>
            </a:xfrm>
            <a:custGeom>
              <a:avLst/>
              <a:gdLst/>
              <a:ahLst/>
              <a:cxnLst/>
              <a:rect l="l" t="t" r="r" b="b"/>
              <a:pathLst>
                <a:path w="5748" h="1332" extrusionOk="0">
                  <a:moveTo>
                    <a:pt x="163" y="0"/>
                  </a:moveTo>
                  <a:lnTo>
                    <a:pt x="0" y="1332"/>
                  </a:lnTo>
                  <a:lnTo>
                    <a:pt x="5584" y="1332"/>
                  </a:lnTo>
                  <a:lnTo>
                    <a:pt x="57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4439365" y="3464966"/>
              <a:ext cx="1235771" cy="1133772"/>
            </a:xfrm>
            <a:custGeom>
              <a:avLst/>
              <a:gdLst/>
              <a:ahLst/>
              <a:cxnLst/>
              <a:rect l="l" t="t" r="r" b="b"/>
              <a:pathLst>
                <a:path w="34808" h="31935" extrusionOk="0">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4195221" y="2199696"/>
              <a:ext cx="205772" cy="324777"/>
            </a:xfrm>
            <a:custGeom>
              <a:avLst/>
              <a:gdLst/>
              <a:ahLst/>
              <a:cxnLst/>
              <a:rect l="l" t="t" r="r" b="b"/>
              <a:pathLst>
                <a:path w="5796" h="9148" extrusionOk="0">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4350256" y="2323134"/>
              <a:ext cx="50733" cy="169027"/>
            </a:xfrm>
            <a:custGeom>
              <a:avLst/>
              <a:gdLst/>
              <a:ahLst/>
              <a:cxnLst/>
              <a:rect l="l" t="t" r="r" b="b"/>
              <a:pathLst>
                <a:path w="1429" h="4761" extrusionOk="0">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4349262" y="2111972"/>
              <a:ext cx="225121" cy="345865"/>
            </a:xfrm>
            <a:custGeom>
              <a:avLst/>
              <a:gdLst/>
              <a:ahLst/>
              <a:cxnLst/>
              <a:rect l="l" t="t" r="r" b="b"/>
              <a:pathLst>
                <a:path w="6341" h="9742" extrusionOk="0">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4182618" y="1985800"/>
              <a:ext cx="505378" cy="302694"/>
            </a:xfrm>
            <a:custGeom>
              <a:avLst/>
              <a:gdLst/>
              <a:ahLst/>
              <a:cxnLst/>
              <a:rect l="l" t="t" r="r" b="b"/>
              <a:pathLst>
                <a:path w="14235" h="8526" extrusionOk="0">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4517219" y="2289124"/>
              <a:ext cx="35751" cy="87088"/>
            </a:xfrm>
            <a:custGeom>
              <a:avLst/>
              <a:gdLst/>
              <a:ahLst/>
              <a:cxnLst/>
              <a:rect l="l" t="t" r="r" b="b"/>
              <a:pathLst>
                <a:path w="1007" h="2453" extrusionOk="0">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a:off x="4495457" y="2269066"/>
              <a:ext cx="20804" cy="32343"/>
            </a:xfrm>
            <a:custGeom>
              <a:avLst/>
              <a:gdLst/>
              <a:ahLst/>
              <a:cxnLst/>
              <a:rect l="l" t="t" r="r" b="b"/>
              <a:pathLst>
                <a:path w="586" h="911" extrusionOk="0">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4493433" y="2231647"/>
              <a:ext cx="39798" cy="18745"/>
            </a:xfrm>
            <a:custGeom>
              <a:avLst/>
              <a:gdLst/>
              <a:ahLst/>
              <a:cxnLst/>
              <a:rect l="l" t="t" r="r" b="b"/>
              <a:pathLst>
                <a:path w="1121" h="528" extrusionOk="0">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4192168" y="2071500"/>
              <a:ext cx="302339" cy="282280"/>
            </a:xfrm>
            <a:custGeom>
              <a:avLst/>
              <a:gdLst/>
              <a:ahLst/>
              <a:cxnLst/>
              <a:rect l="l" t="t" r="r" b="b"/>
              <a:pathLst>
                <a:path w="8516" h="7951" extrusionOk="0">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4192168" y="2071500"/>
              <a:ext cx="302339" cy="282280"/>
            </a:xfrm>
            <a:custGeom>
              <a:avLst/>
              <a:gdLst/>
              <a:ahLst/>
              <a:cxnLst/>
              <a:rect l="l" t="t" r="r" b="b"/>
              <a:pathLst>
                <a:path w="8516" h="7951" fill="none" extrusionOk="0">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4351286" y="2191211"/>
              <a:ext cx="65999" cy="113253"/>
            </a:xfrm>
            <a:custGeom>
              <a:avLst/>
              <a:gdLst/>
              <a:ahLst/>
              <a:cxnLst/>
              <a:rect l="l" t="t" r="r" b="b"/>
              <a:pathLst>
                <a:path w="1859" h="3190" extrusionOk="0">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4401272" y="2145308"/>
              <a:ext cx="55455" cy="109170"/>
            </a:xfrm>
            <a:custGeom>
              <a:avLst/>
              <a:gdLst/>
              <a:ahLst/>
              <a:cxnLst/>
              <a:rect l="l" t="t" r="r" b="b"/>
              <a:pathLst>
                <a:path w="1562" h="3075" extrusionOk="0">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4969826" y="2855300"/>
              <a:ext cx="235666" cy="113928"/>
            </a:xfrm>
            <a:custGeom>
              <a:avLst/>
              <a:gdLst/>
              <a:ahLst/>
              <a:cxnLst/>
              <a:rect l="l" t="t" r="r" b="b"/>
              <a:pathLst>
                <a:path w="6638" h="3209" extrusionOk="0">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4092516" y="2444194"/>
              <a:ext cx="542407" cy="686583"/>
            </a:xfrm>
            <a:custGeom>
              <a:avLst/>
              <a:gdLst/>
              <a:ahLst/>
              <a:cxnLst/>
              <a:rect l="l" t="t" r="r" b="b"/>
              <a:pathLst>
                <a:path w="15278" h="19339" extrusionOk="0">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3891223" y="3263673"/>
              <a:ext cx="1204138" cy="596833"/>
            </a:xfrm>
            <a:custGeom>
              <a:avLst/>
              <a:gdLst/>
              <a:ahLst/>
              <a:cxnLst/>
              <a:rect l="l" t="t" r="r" b="b"/>
              <a:pathLst>
                <a:path w="33917" h="16811" extrusionOk="0">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rgbClr val="6F1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16"/>
            <p:cNvSpPr/>
            <p:nvPr/>
          </p:nvSpPr>
          <p:spPr>
            <a:xfrm>
              <a:off x="3800446" y="2426514"/>
              <a:ext cx="754570" cy="1205842"/>
            </a:xfrm>
            <a:custGeom>
              <a:avLst/>
              <a:gdLst/>
              <a:ahLst/>
              <a:cxnLst/>
              <a:rect l="l" t="t" r="r" b="b"/>
              <a:pathLst>
                <a:path w="21254" h="33965" extrusionOk="0">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4210168" y="2562520"/>
              <a:ext cx="792345" cy="706642"/>
            </a:xfrm>
            <a:custGeom>
              <a:avLst/>
              <a:gdLst/>
              <a:ahLst/>
              <a:cxnLst/>
              <a:rect l="l" t="t" r="r" b="b"/>
              <a:pathLst>
                <a:path w="22318" h="19904" extrusionOk="0">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4068730" y="3625822"/>
              <a:ext cx="995348" cy="923917"/>
            </a:xfrm>
            <a:custGeom>
              <a:avLst/>
              <a:gdLst/>
              <a:ahLst/>
              <a:cxnLst/>
              <a:rect l="l" t="t" r="r" b="b"/>
              <a:pathLst>
                <a:path w="28036" h="26024" extrusionOk="0">
                  <a:moveTo>
                    <a:pt x="16044" y="0"/>
                  </a:moveTo>
                  <a:lnTo>
                    <a:pt x="0" y="24453"/>
                  </a:lnTo>
                  <a:lnTo>
                    <a:pt x="2213" y="26024"/>
                  </a:lnTo>
                  <a:lnTo>
                    <a:pt x="28035" y="3640"/>
                  </a:lnTo>
                  <a:lnTo>
                    <a:pt x="16044" y="0"/>
                  </a:lnTo>
                  <a:close/>
                </a:path>
              </a:pathLst>
            </a:custGeom>
            <a:solidFill>
              <a:srgbClr val="6F1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16"/>
            <p:cNvSpPr/>
            <p:nvPr/>
          </p:nvSpPr>
          <p:spPr>
            <a:xfrm>
              <a:off x="3800446" y="2784226"/>
              <a:ext cx="646465" cy="598501"/>
            </a:xfrm>
            <a:custGeom>
              <a:avLst/>
              <a:gdLst/>
              <a:ahLst/>
              <a:cxnLst/>
              <a:rect l="l" t="t" r="r" b="b"/>
              <a:pathLst>
                <a:path w="18209" h="16858" extrusionOk="0">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3800446" y="2855300"/>
              <a:ext cx="646465" cy="598182"/>
            </a:xfrm>
            <a:custGeom>
              <a:avLst/>
              <a:gdLst/>
              <a:ahLst/>
              <a:cxnLst/>
              <a:rect l="l" t="t" r="r" b="b"/>
              <a:pathLst>
                <a:path w="18209" h="16849" extrusionOk="0">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3719503" y="3788348"/>
              <a:ext cx="801540" cy="53076"/>
            </a:xfrm>
            <a:custGeom>
              <a:avLst/>
              <a:gdLst/>
              <a:ahLst/>
              <a:cxnLst/>
              <a:rect l="l" t="t" r="r" b="b"/>
              <a:pathLst>
                <a:path w="22577" h="1495" extrusionOk="0">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4092516" y="3810110"/>
              <a:ext cx="57514" cy="833492"/>
            </a:xfrm>
            <a:custGeom>
              <a:avLst/>
              <a:gdLst/>
              <a:ahLst/>
              <a:cxnLst/>
              <a:rect l="l" t="t" r="r" b="b"/>
              <a:pathLst>
                <a:path w="1620" h="23477" extrusionOk="0">
                  <a:moveTo>
                    <a:pt x="1" y="0"/>
                  </a:moveTo>
                  <a:lnTo>
                    <a:pt x="1" y="23476"/>
                  </a:lnTo>
                  <a:lnTo>
                    <a:pt x="1619" y="23476"/>
                  </a:lnTo>
                  <a:lnTo>
                    <a:pt x="1619"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3850077" y="4555143"/>
              <a:ext cx="547520" cy="147264"/>
            </a:xfrm>
            <a:custGeom>
              <a:avLst/>
              <a:gdLst/>
              <a:ahLst/>
              <a:cxnLst/>
              <a:rect l="l" t="t" r="r" b="b"/>
              <a:pathLst>
                <a:path w="15422" h="4148" extrusionOk="0">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4055133" y="3801270"/>
              <a:ext cx="124827" cy="226151"/>
            </a:xfrm>
            <a:custGeom>
              <a:avLst/>
              <a:gdLst/>
              <a:ahLst/>
              <a:cxnLst/>
              <a:rect l="l" t="t" r="r" b="b"/>
              <a:pathLst>
                <a:path w="3516" h="6370" extrusionOk="0">
                  <a:moveTo>
                    <a:pt x="0" y="0"/>
                  </a:moveTo>
                  <a:lnTo>
                    <a:pt x="671" y="6370"/>
                  </a:lnTo>
                  <a:lnTo>
                    <a:pt x="2854" y="6370"/>
                  </a:lnTo>
                  <a:lnTo>
                    <a:pt x="35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3691634" y="3674104"/>
              <a:ext cx="859338" cy="127205"/>
            </a:xfrm>
            <a:custGeom>
              <a:avLst/>
              <a:gdLst/>
              <a:ahLst/>
              <a:cxnLst/>
              <a:rect l="l" t="t" r="r" b="b"/>
              <a:pathLst>
                <a:path w="24205" h="3583" extrusionOk="0">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4100007" y="3332687"/>
              <a:ext cx="47289" cy="417616"/>
            </a:xfrm>
            <a:custGeom>
              <a:avLst/>
              <a:gdLst/>
              <a:ahLst/>
              <a:cxnLst/>
              <a:rect l="l" t="t" r="r" b="b"/>
              <a:pathLst>
                <a:path w="1332" h="11763" extrusionOk="0">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3872514" y="3079030"/>
              <a:ext cx="502644" cy="297227"/>
            </a:xfrm>
            <a:custGeom>
              <a:avLst/>
              <a:gdLst/>
              <a:ahLst/>
              <a:cxnLst/>
              <a:rect l="l" t="t" r="r" b="b"/>
              <a:pathLst>
                <a:path w="14158" h="8372" extrusionOk="0">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4599866" y="2491446"/>
              <a:ext cx="136401" cy="259843"/>
            </a:xfrm>
            <a:custGeom>
              <a:avLst/>
              <a:gdLst/>
              <a:ahLst/>
              <a:cxnLst/>
              <a:rect l="l" t="t" r="r" b="b"/>
              <a:pathLst>
                <a:path w="3842" h="7319" extrusionOk="0">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5664518" y="2994714"/>
              <a:ext cx="223453" cy="161891"/>
            </a:xfrm>
            <a:custGeom>
              <a:avLst/>
              <a:gdLst/>
              <a:ahLst/>
              <a:cxnLst/>
              <a:rect l="l" t="t" r="r" b="b"/>
              <a:pathLst>
                <a:path w="6294" h="4560" extrusionOk="0">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5731509" y="2397581"/>
              <a:ext cx="496822" cy="554656"/>
            </a:xfrm>
            <a:custGeom>
              <a:avLst/>
              <a:gdLst/>
              <a:ahLst/>
              <a:cxnLst/>
              <a:rect l="l" t="t" r="r" b="b"/>
              <a:pathLst>
                <a:path w="13994" h="15623" extrusionOk="0">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4470322" y="2242866"/>
              <a:ext cx="75159" cy="86768"/>
            </a:xfrm>
            <a:custGeom>
              <a:avLst/>
              <a:gdLst/>
              <a:ahLst/>
              <a:cxnLst/>
              <a:rect l="l" t="t" r="r" b="b"/>
              <a:pathLst>
                <a:path w="2117" h="2444" extrusionOk="0">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4475754" y="2242866"/>
              <a:ext cx="64295" cy="81336"/>
            </a:xfrm>
            <a:custGeom>
              <a:avLst/>
              <a:gdLst/>
              <a:ahLst/>
              <a:cxnLst/>
              <a:rect l="l" t="t" r="r" b="b"/>
              <a:pathLst>
                <a:path w="1811" h="2291" fill="none" extrusionOk="0">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4406384" y="2223517"/>
              <a:ext cx="77218" cy="52721"/>
            </a:xfrm>
            <a:custGeom>
              <a:avLst/>
              <a:gdLst/>
              <a:ahLst/>
              <a:cxnLst/>
              <a:rect l="l" t="t" r="r" b="b"/>
              <a:pathLst>
                <a:path w="2175" h="1485" extrusionOk="0">
                  <a:moveTo>
                    <a:pt x="67" y="0"/>
                  </a:moveTo>
                  <a:lnTo>
                    <a:pt x="0" y="125"/>
                  </a:lnTo>
                  <a:lnTo>
                    <a:pt x="1916" y="1485"/>
                  </a:lnTo>
                  <a:lnTo>
                    <a:pt x="2175" y="1054"/>
                  </a:lnTo>
                  <a:lnTo>
                    <a:pt x="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3584526" y="2124539"/>
              <a:ext cx="794368" cy="951147"/>
            </a:xfrm>
            <a:custGeom>
              <a:avLst/>
              <a:gdLst/>
              <a:ahLst/>
              <a:cxnLst/>
              <a:rect l="l" t="t" r="r" b="b"/>
              <a:pathLst>
                <a:path w="22375" h="26791" extrusionOk="0">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16"/>
            <p:cNvSpPr/>
            <p:nvPr/>
          </p:nvSpPr>
          <p:spPr>
            <a:xfrm>
              <a:off x="4538982" y="2285041"/>
              <a:ext cx="25207" cy="21799"/>
            </a:xfrm>
            <a:custGeom>
              <a:avLst/>
              <a:gdLst/>
              <a:ahLst/>
              <a:cxnLst/>
              <a:rect l="l" t="t" r="r" b="b"/>
              <a:pathLst>
                <a:path w="710" h="614" extrusionOk="0">
                  <a:moveTo>
                    <a:pt x="144" y="1"/>
                  </a:moveTo>
                  <a:lnTo>
                    <a:pt x="1" y="413"/>
                  </a:lnTo>
                  <a:lnTo>
                    <a:pt x="566" y="614"/>
                  </a:lnTo>
                  <a:lnTo>
                    <a:pt x="710" y="211"/>
                  </a:lnTo>
                  <a:lnTo>
                    <a:pt x="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6"/>
          <p:cNvGrpSpPr/>
          <p:nvPr/>
        </p:nvGrpSpPr>
        <p:grpSpPr>
          <a:xfrm>
            <a:off x="6033350" y="1109875"/>
            <a:ext cx="2796348" cy="596100"/>
            <a:chOff x="6033350" y="1109875"/>
            <a:chExt cx="2796348" cy="596100"/>
          </a:xfrm>
        </p:grpSpPr>
        <p:sp>
          <p:nvSpPr>
            <p:cNvPr id="302" name="Google Shape;302;p16"/>
            <p:cNvSpPr txBox="1"/>
            <p:nvPr/>
          </p:nvSpPr>
          <p:spPr>
            <a:xfrm>
              <a:off x="6848498" y="1182294"/>
              <a:ext cx="1981200" cy="331800"/>
            </a:xfrm>
            <a:prstGeom prst="rect">
              <a:avLst/>
            </a:prstGeom>
            <a:noFill/>
            <a:ln>
              <a:noFill/>
            </a:ln>
          </p:spPr>
          <p:txBody>
            <a:bodyPr spcFirstLastPara="1" wrap="square" lIns="91425" tIns="91425" rIns="91425" bIns="91425" anchor="ctr" anchorCtr="0">
              <a:noAutofit/>
            </a:bodyPr>
            <a:lstStyle/>
            <a:p>
              <a:pPr lvl="0"/>
              <a:r>
                <a:rPr lang="en-US" dirty="0">
                  <a:latin typeface="Arial" panose="020B0604020202020204" pitchFamily="34" charset="0"/>
                </a:rPr>
                <a:t>Batch size: 32.</a:t>
              </a:r>
              <a:endParaRPr dirty="0">
                <a:latin typeface="Roboto"/>
                <a:ea typeface="Roboto"/>
                <a:cs typeface="Roboto"/>
                <a:sym typeface="Roboto"/>
              </a:endParaRPr>
            </a:p>
          </p:txBody>
        </p:sp>
        <p:sp>
          <p:nvSpPr>
            <p:cNvPr id="303" name="Google Shape;303;p16"/>
            <p:cNvSpPr/>
            <p:nvPr/>
          </p:nvSpPr>
          <p:spPr>
            <a:xfrm>
              <a:off x="6033350" y="1109875"/>
              <a:ext cx="596100" cy="596100"/>
            </a:xfrm>
            <a:prstGeom prst="ellipse">
              <a:avLst/>
            </a:prstGeom>
            <a:solidFill>
              <a:schemeClr val="tx2">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dirty="0">
                <a:solidFill>
                  <a:schemeClr val="lt1"/>
                </a:solidFill>
              </a:endParaRPr>
            </a:p>
          </p:txBody>
        </p:sp>
      </p:grpSp>
      <p:grpSp>
        <p:nvGrpSpPr>
          <p:cNvPr id="304" name="Google Shape;304;p16"/>
          <p:cNvGrpSpPr/>
          <p:nvPr/>
        </p:nvGrpSpPr>
        <p:grpSpPr>
          <a:xfrm>
            <a:off x="3297248" y="2589598"/>
            <a:ext cx="2634601" cy="596100"/>
            <a:chOff x="3297248" y="2589598"/>
            <a:chExt cx="2634601" cy="596100"/>
          </a:xfrm>
        </p:grpSpPr>
        <p:sp>
          <p:nvSpPr>
            <p:cNvPr id="307" name="Google Shape;307;p16"/>
            <p:cNvSpPr txBox="1"/>
            <p:nvPr/>
          </p:nvSpPr>
          <p:spPr>
            <a:xfrm>
              <a:off x="3950649" y="2673598"/>
              <a:ext cx="1981200" cy="331800"/>
            </a:xfrm>
            <a:prstGeom prst="rect">
              <a:avLst/>
            </a:prstGeom>
            <a:noFill/>
            <a:ln>
              <a:noFill/>
            </a:ln>
          </p:spPr>
          <p:txBody>
            <a:bodyPr spcFirstLastPara="1" wrap="square" lIns="91425" tIns="91425" rIns="91425" bIns="91425" anchor="ctr" anchorCtr="0">
              <a:noAutofit/>
            </a:bodyPr>
            <a:lstStyle/>
            <a:p>
              <a:pPr lvl="0"/>
              <a:r>
                <a:rPr lang="en-US" dirty="0">
                  <a:latin typeface="Arial" panose="020B0604020202020204" pitchFamily="34" charset="0"/>
                </a:rPr>
                <a:t>Optimizer: Adam (</a:t>
              </a:r>
              <a:r>
                <a:rPr lang="en-US" dirty="0" err="1">
                  <a:latin typeface="Arial" panose="020B0604020202020204" pitchFamily="34" charset="0"/>
                </a:rPr>
                <a:t>lr</a:t>
              </a:r>
              <a:r>
                <a:rPr lang="en-US" dirty="0">
                  <a:latin typeface="Arial" panose="020B0604020202020204" pitchFamily="34" charset="0"/>
                </a:rPr>
                <a:t> ~1e-4 to 1e-3).</a:t>
              </a:r>
              <a:endParaRPr dirty="0">
                <a:latin typeface="Roboto"/>
                <a:ea typeface="Roboto"/>
                <a:cs typeface="Roboto"/>
                <a:sym typeface="Roboto"/>
              </a:endParaRPr>
            </a:p>
          </p:txBody>
        </p:sp>
        <p:sp>
          <p:nvSpPr>
            <p:cNvPr id="308" name="Google Shape;308;p16"/>
            <p:cNvSpPr/>
            <p:nvPr/>
          </p:nvSpPr>
          <p:spPr>
            <a:xfrm>
              <a:off x="3297248" y="2589598"/>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a:solidFill>
                  <a:schemeClr val="lt1"/>
                </a:solidFill>
              </a:endParaRPr>
            </a:p>
          </p:txBody>
        </p:sp>
      </p:grpSp>
      <p:grpSp>
        <p:nvGrpSpPr>
          <p:cNvPr id="309" name="Google Shape;309;p16"/>
          <p:cNvGrpSpPr/>
          <p:nvPr/>
        </p:nvGrpSpPr>
        <p:grpSpPr>
          <a:xfrm>
            <a:off x="3297248" y="4055023"/>
            <a:ext cx="2736102" cy="596100"/>
            <a:chOff x="3297248" y="4055023"/>
            <a:chExt cx="2736102" cy="596100"/>
          </a:xfrm>
        </p:grpSpPr>
        <p:sp>
          <p:nvSpPr>
            <p:cNvPr id="312" name="Google Shape;312;p16"/>
            <p:cNvSpPr txBox="1"/>
            <p:nvPr/>
          </p:nvSpPr>
          <p:spPr>
            <a:xfrm>
              <a:off x="4052150" y="4186736"/>
              <a:ext cx="1981200" cy="331800"/>
            </a:xfrm>
            <a:prstGeom prst="rect">
              <a:avLst/>
            </a:prstGeom>
            <a:noFill/>
            <a:ln>
              <a:noFill/>
            </a:ln>
          </p:spPr>
          <p:txBody>
            <a:bodyPr spcFirstLastPara="1" wrap="square" lIns="91425" tIns="91425" rIns="91425" bIns="91425" anchor="ctr" anchorCtr="0">
              <a:noAutofit/>
            </a:bodyPr>
            <a:lstStyle/>
            <a:p>
              <a:pPr lvl="0"/>
              <a:r>
                <a:rPr lang="en-US" dirty="0">
                  <a:latin typeface="Arial" panose="020B0604020202020204" pitchFamily="34" charset="0"/>
                </a:rPr>
                <a:t>Loss: </a:t>
              </a:r>
              <a:r>
                <a:rPr lang="en-US" dirty="0" err="1">
                  <a:latin typeface="Arial" panose="020B0604020202020204" pitchFamily="34" charset="0"/>
                </a:rPr>
                <a:t>CrossEntropyLoss</a:t>
              </a:r>
              <a:r>
                <a:rPr lang="en-US" dirty="0">
                  <a:latin typeface="Arial" panose="020B0604020202020204" pitchFamily="34" charset="0"/>
                </a:rPr>
                <a:t>.</a:t>
              </a:r>
              <a:br>
                <a:rPr lang="en-US" dirty="0">
                  <a:latin typeface="Arial" panose="020B0604020202020204" pitchFamily="34" charset="0"/>
                </a:rPr>
              </a:br>
              <a:endParaRPr dirty="0">
                <a:latin typeface="Roboto"/>
                <a:ea typeface="Roboto"/>
                <a:cs typeface="Roboto"/>
                <a:sym typeface="Roboto"/>
              </a:endParaRPr>
            </a:p>
          </p:txBody>
        </p:sp>
        <p:sp>
          <p:nvSpPr>
            <p:cNvPr id="313" name="Google Shape;313;p16"/>
            <p:cNvSpPr/>
            <p:nvPr/>
          </p:nvSpPr>
          <p:spPr>
            <a:xfrm>
              <a:off x="3297248" y="4055023"/>
              <a:ext cx="596100" cy="596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a:solidFill>
                  <a:schemeClr val="lt1"/>
                </a:solidFill>
              </a:endParaRPr>
            </a:p>
          </p:txBody>
        </p:sp>
      </p:grpSp>
      <p:grpSp>
        <p:nvGrpSpPr>
          <p:cNvPr id="314" name="Google Shape;314;p16"/>
          <p:cNvGrpSpPr/>
          <p:nvPr/>
        </p:nvGrpSpPr>
        <p:grpSpPr>
          <a:xfrm>
            <a:off x="6033350" y="2616950"/>
            <a:ext cx="2505842" cy="683525"/>
            <a:chOff x="6033350" y="2616950"/>
            <a:chExt cx="2505842" cy="683525"/>
          </a:xfrm>
        </p:grpSpPr>
        <p:sp>
          <p:nvSpPr>
            <p:cNvPr id="317" name="Google Shape;317;p16"/>
            <p:cNvSpPr txBox="1"/>
            <p:nvPr/>
          </p:nvSpPr>
          <p:spPr>
            <a:xfrm>
              <a:off x="6399189" y="2968675"/>
              <a:ext cx="2140003" cy="331800"/>
            </a:xfrm>
            <a:prstGeom prst="rect">
              <a:avLst/>
            </a:prstGeom>
            <a:noFill/>
            <a:ln>
              <a:noFill/>
            </a:ln>
          </p:spPr>
          <p:txBody>
            <a:bodyPr spcFirstLastPara="1" wrap="square" lIns="91425" tIns="91425" rIns="91425" bIns="91425" anchor="ctr" anchorCtr="0">
              <a:noAutofit/>
            </a:bodyPr>
            <a:lstStyle/>
            <a:p>
              <a:pPr marL="457200" algn="r" fontAlgn="base">
                <a:spcAft>
                  <a:spcPts val="1200"/>
                </a:spcAft>
              </a:pPr>
              <a:r>
                <a:rPr lang="en-US" dirty="0">
                  <a:latin typeface="Arial" panose="020B0604020202020204" pitchFamily="34" charset="0"/>
                </a:rPr>
                <a:t>Epochs: ~50 with </a:t>
              </a:r>
              <a:r>
                <a:rPr lang="en-US" b="1" dirty="0" err="1">
                  <a:latin typeface="Arial" panose="020B0604020202020204" pitchFamily="34" charset="0"/>
                </a:rPr>
                <a:t>EarlyStopping</a:t>
              </a:r>
              <a:r>
                <a:rPr lang="en-US" dirty="0">
                  <a:latin typeface="Arial" panose="020B0604020202020204" pitchFamily="34" charset="0"/>
                </a:rPr>
                <a:t>.</a:t>
              </a:r>
              <a:br>
                <a:rPr lang="en-US" dirty="0">
                  <a:latin typeface="Arial" panose="020B0604020202020204" pitchFamily="34" charset="0"/>
                </a:rPr>
              </a:br>
              <a:br>
                <a:rPr lang="en-US" dirty="0">
                  <a:latin typeface="Arial" panose="020B0604020202020204" pitchFamily="34" charset="0"/>
                </a:rPr>
              </a:br>
              <a:endParaRPr lang="en-US" dirty="0">
                <a:latin typeface="Arial" panose="020B0604020202020204" pitchFamily="34" charset="0"/>
              </a:endParaRPr>
            </a:p>
          </p:txBody>
        </p:sp>
        <p:sp>
          <p:nvSpPr>
            <p:cNvPr id="318" name="Google Shape;318;p16"/>
            <p:cNvSpPr/>
            <p:nvPr/>
          </p:nvSpPr>
          <p:spPr>
            <a:xfrm>
              <a:off x="6033350" y="2616950"/>
              <a:ext cx="596100" cy="59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05</a:t>
              </a:r>
              <a:endParaRPr sz="1800">
                <a:solidFill>
                  <a:schemeClr val="lt1"/>
                </a:solidFill>
              </a:endParaRPr>
            </a:p>
          </p:txBody>
        </p:sp>
      </p:grpSp>
      <p:grpSp>
        <p:nvGrpSpPr>
          <p:cNvPr id="319" name="Google Shape;319;p16"/>
          <p:cNvGrpSpPr/>
          <p:nvPr/>
        </p:nvGrpSpPr>
        <p:grpSpPr>
          <a:xfrm>
            <a:off x="6033350" y="4056000"/>
            <a:ext cx="2736427" cy="596100"/>
            <a:chOff x="6033350" y="4056000"/>
            <a:chExt cx="2736427" cy="596100"/>
          </a:xfrm>
        </p:grpSpPr>
        <p:sp>
          <p:nvSpPr>
            <p:cNvPr id="322" name="Google Shape;322;p16"/>
            <p:cNvSpPr txBox="1"/>
            <p:nvPr/>
          </p:nvSpPr>
          <p:spPr>
            <a:xfrm>
              <a:off x="6331400" y="4078546"/>
              <a:ext cx="2438377" cy="331800"/>
            </a:xfrm>
            <a:prstGeom prst="rect">
              <a:avLst/>
            </a:prstGeom>
            <a:noFill/>
            <a:ln>
              <a:noFill/>
            </a:ln>
          </p:spPr>
          <p:txBody>
            <a:bodyPr spcFirstLastPara="1" wrap="square" lIns="91425" tIns="91425" rIns="91425" bIns="91425" anchor="ctr" anchorCtr="0">
              <a:noAutofit/>
            </a:bodyPr>
            <a:lstStyle/>
            <a:p>
              <a:pPr marL="457200" algn="r" fontAlgn="base">
                <a:spcBef>
                  <a:spcPts val="1200"/>
                </a:spcBef>
              </a:pPr>
              <a:r>
                <a:rPr lang="en-US" dirty="0">
                  <a:latin typeface="Arial" panose="020B0604020202020204" pitchFamily="34" charset="0"/>
                </a:rPr>
                <a:t>Mixed Precision: Used for efficiency.</a:t>
              </a:r>
            </a:p>
          </p:txBody>
        </p:sp>
        <p:sp>
          <p:nvSpPr>
            <p:cNvPr id="323" name="Google Shape;323;p16"/>
            <p:cNvSpPr/>
            <p:nvPr/>
          </p:nvSpPr>
          <p:spPr>
            <a:xfrm>
              <a:off x="6033350" y="4056000"/>
              <a:ext cx="596100" cy="59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06</a:t>
              </a:r>
              <a:endParaRPr sz="1800">
                <a:solidFill>
                  <a:schemeClr val="lt1"/>
                </a:solidFill>
              </a:endParaRPr>
            </a:p>
          </p:txBody>
        </p:sp>
      </p:grpSp>
      <p:cxnSp>
        <p:nvCxnSpPr>
          <p:cNvPr id="324" name="Google Shape;324;p16"/>
          <p:cNvCxnSpPr>
            <a:stCxn id="237" idx="4"/>
            <a:endCxn id="308" idx="0"/>
          </p:cNvCxnSpPr>
          <p:nvPr/>
        </p:nvCxnSpPr>
        <p:spPr>
          <a:xfrm>
            <a:off x="3595299" y="1705974"/>
            <a:ext cx="0" cy="883500"/>
          </a:xfrm>
          <a:prstGeom prst="straightConnector1">
            <a:avLst/>
          </a:prstGeom>
          <a:noFill/>
          <a:ln w="9525" cap="flat" cmpd="sng">
            <a:solidFill>
              <a:schemeClr val="dk2"/>
            </a:solidFill>
            <a:prstDash val="solid"/>
            <a:round/>
            <a:headEnd type="none" w="med" len="med"/>
            <a:tailEnd type="triangle" w="med" len="med"/>
          </a:ln>
        </p:spPr>
      </p:cxnSp>
      <p:cxnSp>
        <p:nvCxnSpPr>
          <p:cNvPr id="325" name="Google Shape;325;p16"/>
          <p:cNvCxnSpPr>
            <a:stCxn id="308" idx="4"/>
            <a:endCxn id="313" idx="0"/>
          </p:cNvCxnSpPr>
          <p:nvPr/>
        </p:nvCxnSpPr>
        <p:spPr>
          <a:xfrm>
            <a:off x="3595298" y="3185698"/>
            <a:ext cx="0" cy="869400"/>
          </a:xfrm>
          <a:prstGeom prst="straightConnector1">
            <a:avLst/>
          </a:prstGeom>
          <a:noFill/>
          <a:ln w="9525" cap="flat" cmpd="sng">
            <a:solidFill>
              <a:schemeClr val="dk2"/>
            </a:solidFill>
            <a:prstDash val="solid"/>
            <a:round/>
            <a:headEnd type="none" w="med" len="med"/>
            <a:tailEnd type="triangle" w="med" len="med"/>
          </a:ln>
        </p:spPr>
      </p:cxnSp>
      <p:cxnSp>
        <p:nvCxnSpPr>
          <p:cNvPr id="326" name="Google Shape;326;p16"/>
          <p:cNvCxnSpPr>
            <a:stCxn id="303" idx="4"/>
            <a:endCxn id="318" idx="0"/>
          </p:cNvCxnSpPr>
          <p:nvPr/>
        </p:nvCxnSpPr>
        <p:spPr>
          <a:xfrm>
            <a:off x="6331400" y="1705975"/>
            <a:ext cx="0" cy="911100"/>
          </a:xfrm>
          <a:prstGeom prst="straightConnector1">
            <a:avLst/>
          </a:prstGeom>
          <a:noFill/>
          <a:ln w="9525" cap="flat" cmpd="sng">
            <a:solidFill>
              <a:schemeClr val="dk2"/>
            </a:solidFill>
            <a:prstDash val="solid"/>
            <a:round/>
            <a:headEnd type="none" w="med" len="med"/>
            <a:tailEnd type="triangle" w="med" len="med"/>
          </a:ln>
        </p:spPr>
      </p:cxnSp>
      <p:cxnSp>
        <p:nvCxnSpPr>
          <p:cNvPr id="327" name="Google Shape;327;p16"/>
          <p:cNvCxnSpPr>
            <a:stCxn id="318" idx="4"/>
            <a:endCxn id="323" idx="0"/>
          </p:cNvCxnSpPr>
          <p:nvPr/>
        </p:nvCxnSpPr>
        <p:spPr>
          <a:xfrm>
            <a:off x="6331400" y="3213050"/>
            <a:ext cx="0" cy="843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AI Tech Infographics by Slidesgo">
  <a:themeElements>
    <a:clrScheme name="Simple Light">
      <a:dk1>
        <a:srgbClr val="000000"/>
      </a:dk1>
      <a:lt1>
        <a:srgbClr val="FFFFFF"/>
      </a:lt1>
      <a:dk2>
        <a:srgbClr val="C8D3E5"/>
      </a:dk2>
      <a:lt2>
        <a:srgbClr val="16205A"/>
      </a:lt2>
      <a:accent1>
        <a:srgbClr val="0070FA"/>
      </a:accent1>
      <a:accent2>
        <a:srgbClr val="259CF4"/>
      </a:accent2>
      <a:accent3>
        <a:srgbClr val="18E4A2"/>
      </a:accent3>
      <a:accent4>
        <a:srgbClr val="FEB95F"/>
      </a:accent4>
      <a:accent5>
        <a:srgbClr val="EEA9F9"/>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324</TotalTime>
  <Words>1998</Words>
  <Application>Microsoft Office PowerPoint</Application>
  <PresentationFormat>On-screen Show (16:9)</PresentationFormat>
  <Paragraphs>429</Paragraphs>
  <Slides>37</Slides>
  <Notes>34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37</vt:i4>
      </vt:variant>
    </vt:vector>
  </HeadingPairs>
  <TitlesOfParts>
    <vt:vector size="50" baseType="lpstr">
      <vt:lpstr>Calibri</vt:lpstr>
      <vt:lpstr>Montserrat</vt:lpstr>
      <vt:lpstr>Arial</vt:lpstr>
      <vt:lpstr>Montserrat Medium</vt:lpstr>
      <vt:lpstr>Golos Text</vt:lpstr>
      <vt:lpstr>Inter</vt:lpstr>
      <vt:lpstr>Montserrat SemiBold</vt:lpstr>
      <vt:lpstr>Roboto</vt:lpstr>
      <vt:lpstr>Gantari</vt:lpstr>
      <vt:lpstr>Montserrat SemiBold :</vt:lpstr>
      <vt:lpstr>Fira Sans Extra Condensed</vt:lpstr>
      <vt:lpstr>AI Tech Infographics by Slidesgo</vt:lpstr>
      <vt:lpstr>Slidesgo Final Pages</vt:lpstr>
      <vt:lpstr>AI Tech Infographics</vt:lpstr>
      <vt:lpstr>Objective </vt:lpstr>
      <vt:lpstr>Dtasate Details </vt:lpstr>
      <vt:lpstr>AI Tech Infographics</vt:lpstr>
      <vt:lpstr>AI Tech Infographics</vt:lpstr>
      <vt:lpstr>Model Architechtures</vt:lpstr>
      <vt:lpstr>Pre-trained Model Learning Curves</vt:lpstr>
      <vt:lpstr>Model Learning Curves</vt:lpstr>
      <vt:lpstr>Machine Learning Parameters</vt:lpstr>
      <vt:lpstr>Finding best model </vt:lpstr>
      <vt:lpstr>Conclusion</vt:lpstr>
      <vt:lpstr>Conclusion</vt:lpstr>
      <vt:lpstr>PowerPoint Presentation</vt:lpstr>
      <vt:lpstr>Machine Learning Infographics</vt:lpstr>
      <vt:lpstr>Thank You </vt:lpstr>
      <vt:lpstr>AI Tech Infographics</vt:lpstr>
      <vt:lpstr>AI Tech Infographics</vt:lpstr>
      <vt:lpstr>AI Tech Infographics</vt:lpstr>
      <vt:lpstr>AI Tech Infographics</vt:lpstr>
      <vt:lpstr>AI Tech Infographics</vt:lpstr>
      <vt:lpstr>AI Tech Infographics</vt:lpstr>
      <vt:lpstr>AI Tech Infographics</vt:lpstr>
      <vt:lpstr>AI Tech Infographics</vt:lpstr>
      <vt:lpstr>Machine Learning Infographics</vt:lpstr>
      <vt:lpstr>AI Tech Infographics</vt:lpstr>
      <vt:lpstr>AI Tech Infographics</vt:lpstr>
      <vt:lpstr>AI Tech Infographics</vt:lpstr>
      <vt:lpstr>AI Tech Infographics</vt:lpstr>
      <vt:lpstr>AI Tech Infographics</vt:lpstr>
      <vt:lpstr>AI Tech Infographics</vt:lpstr>
      <vt:lpstr>AI Tech Infographics</vt:lpstr>
      <vt:lpstr>AI Tech Infographics</vt:lpstr>
      <vt:lpstr>AI Tech Infographics</vt:lpstr>
      <vt:lpstr>Icons Pack</vt:lpstr>
      <vt:lpstr>Instructions for use</vt:lpstr>
      <vt:lpstr>Instructions for use (premium users)</vt:lpstr>
      <vt:lpstr>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rafianoornithin@gmail.com</cp:lastModifiedBy>
  <cp:revision>4</cp:revision>
  <dcterms:modified xsi:type="dcterms:W3CDTF">2025-08-27T16:23:04Z</dcterms:modified>
</cp:coreProperties>
</file>